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Masters/notesMaster1.xml" ContentType="application/vnd.openxmlformats-officedocument.presentationml.notesMaster+xml"/>
  <Override PartName="/ppt/charts/colors3.xml" ContentType="application/vnd.ms-office.chartcolorstyle+xml"/>
  <Override PartName="/ppt/theme/theme1.xml" ContentType="application/vnd.openxmlformats-officedocument.theme+xml"/>
  <Override PartName="/ppt/theme/theme2.xml" ContentType="application/vnd.openxmlformats-officedocument.theme+xml"/>
  <Override PartName="/ppt/charts/chart6.xml" ContentType="application/vnd.openxmlformats-officedocument.drawingml.char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9.xml" ContentType="application/vnd.openxmlformats-officedocument.drawingml.chart+xml"/>
  <Override PartName="/ppt/charts/style3.xml" ContentType="application/vnd.ms-office.chartstyl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style2.xml" ContentType="application/vnd.ms-office.chartstyle+xml"/>
  <Override PartName="/ppt/charts/chart3.xml" ContentType="application/vnd.openxmlformats-officedocument.drawingml.chart+xml"/>
  <Override PartName="/ppt/charts/colors2.xml" ContentType="application/vnd.ms-office.chartcolorstyle+xml"/>
  <Override PartName="/ppt/charts/chart4.xml" ContentType="application/vnd.openxmlformats-officedocument.drawingml.chart+xml"/>
  <Override PartName="/ppt/charts/chart2.xml" ContentType="application/vnd.openxmlformats-officedocument.drawingml.chart+xml"/>
  <Override PartName="/ppt/charts/chart5.xml" ContentType="application/vnd.openxmlformats-officedocument.drawingml.chart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0"/>
  </p:notesMasterIdLst>
  <p:sldIdLst>
    <p:sldId id="984" r:id="rId2"/>
    <p:sldId id="985" r:id="rId3"/>
    <p:sldId id="994" r:id="rId4"/>
    <p:sldId id="972" r:id="rId5"/>
    <p:sldId id="939" r:id="rId6"/>
    <p:sldId id="962" r:id="rId7"/>
    <p:sldId id="940" r:id="rId8"/>
    <p:sldId id="971" r:id="rId9"/>
    <p:sldId id="973" r:id="rId10"/>
    <p:sldId id="276" r:id="rId11"/>
    <p:sldId id="277" r:id="rId12"/>
    <p:sldId id="283" r:id="rId13"/>
    <p:sldId id="289" r:id="rId14"/>
    <p:sldId id="292" r:id="rId15"/>
    <p:sldId id="948" r:id="rId16"/>
    <p:sldId id="285" r:id="rId17"/>
    <p:sldId id="964" r:id="rId18"/>
    <p:sldId id="950" r:id="rId19"/>
    <p:sldId id="386" r:id="rId20"/>
    <p:sldId id="402" r:id="rId21"/>
    <p:sldId id="501" r:id="rId22"/>
    <p:sldId id="966" r:id="rId23"/>
    <p:sldId id="261" r:id="rId24"/>
    <p:sldId id="995" r:id="rId25"/>
    <p:sldId id="981" r:id="rId26"/>
    <p:sldId id="644" r:id="rId27"/>
    <p:sldId id="705" r:id="rId28"/>
    <p:sldId id="967" r:id="rId29"/>
    <p:sldId id="965" r:id="rId30"/>
    <p:sldId id="260" r:id="rId31"/>
    <p:sldId id="265" r:id="rId32"/>
    <p:sldId id="267" r:id="rId33"/>
    <p:sldId id="269" r:id="rId34"/>
    <p:sldId id="275" r:id="rId35"/>
    <p:sldId id="454" r:id="rId36"/>
    <p:sldId id="457" r:id="rId37"/>
    <p:sldId id="315" r:id="rId38"/>
    <p:sldId id="316" r:id="rId39"/>
    <p:sldId id="1000" r:id="rId40"/>
    <p:sldId id="1001" r:id="rId41"/>
    <p:sldId id="318" r:id="rId42"/>
    <p:sldId id="319" r:id="rId43"/>
    <p:sldId id="320" r:id="rId44"/>
    <p:sldId id="321" r:id="rId45"/>
    <p:sldId id="322" r:id="rId46"/>
    <p:sldId id="323" r:id="rId47"/>
    <p:sldId id="324" r:id="rId48"/>
    <p:sldId id="976" r:id="rId4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4" orient="horz" pos="3888" userDrawn="1">
          <p15:clr>
            <a:srgbClr val="A4A3A4"/>
          </p15:clr>
        </p15:guide>
        <p15:guide id="5" orient="horz" pos="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7D4"/>
    <a:srgbClr val="0093DB"/>
    <a:srgbClr val="D3A557"/>
    <a:srgbClr val="DBDBDB"/>
    <a:srgbClr val="D6CCC2"/>
    <a:srgbClr val="CCC2B8"/>
    <a:srgbClr val="D2C8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708" y="102"/>
      </p:cViewPr>
      <p:guideLst>
        <p:guide orient="horz" pos="216"/>
        <p:guide pos="3840"/>
        <p:guide orient="horz" pos="3888"/>
        <p:guide orient="horz" pos="8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customXml" Target="../customXml/item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customXml" Target="../customXml/item2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customXml" Target="../customXml/item3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r>
              <a:rPr lang="en-US" dirty="0">
                <a:latin typeface="Calibri" panose="020F0502020204030204" pitchFamily="3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accent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251-4585-AB53-3B96DA2FF55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251-4585-AB53-3B96DA2FF55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251-4585-AB53-3B96DA2FF5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15737183"/>
        <c:axId val="582922191"/>
      </c:barChart>
      <c:catAx>
        <c:axId val="9157371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82922191"/>
        <c:crosses val="autoZero"/>
        <c:auto val="1"/>
        <c:lblAlgn val="ctr"/>
        <c:lblOffset val="100"/>
        <c:noMultiLvlLbl val="0"/>
      </c:catAx>
      <c:valAx>
        <c:axId val="5829221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1573718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E07-4E65-A018-E5E038C1C98B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4E07-4E65-A018-E5E038C1C98B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E07-4E65-A018-E5E038C1C9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bg1"/>
              </a:solidFill>
            </a:ln>
          </c:spPr>
          <c:invertIfNegative val="0"/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594-4B80-9318-53C36407F686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594-4B80-9318-53C36407F68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accent1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594-4B80-9318-53C36407F68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594-4B80-9318-53C36407F68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594-4B80-9318-53C36407F686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32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accent4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594-4B80-9318-53C36407F686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Series 322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accent5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594-4B80-9318-53C36407F6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1"/>
        <c:overlap val="-80"/>
        <c:axId val="230863040"/>
        <c:axId val="230863600"/>
      </c:barChart>
      <c:catAx>
        <c:axId val="2308630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txPr>
          <a:bodyPr/>
          <a:lstStyle/>
          <a:p>
            <a: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pPr>
            <a:endParaRPr lang="en-US"/>
          </a:p>
        </c:txPr>
        <c:crossAx val="230863600"/>
        <c:crosses val="autoZero"/>
        <c:auto val="1"/>
        <c:lblAlgn val="ctr"/>
        <c:lblOffset val="100"/>
        <c:noMultiLvlLbl val="0"/>
      </c:catAx>
      <c:valAx>
        <c:axId val="230863600"/>
        <c:scaling>
          <c:orientation val="minMax"/>
        </c:scaling>
        <c:delete val="0"/>
        <c:axPos val="l"/>
        <c:majorGridlines>
          <c:spPr>
            <a:ln>
              <a:solidFill>
                <a:prstClr val="white">
                  <a:lumMod val="85000"/>
                  <a:alpha val="48000"/>
                </a:prstClr>
              </a:solidFill>
            </a:ln>
          </c:spPr>
        </c:majorGridlines>
        <c:numFmt formatCode="General" sourceLinked="0"/>
        <c:majorTickMark val="none"/>
        <c:minorTickMark val="in"/>
        <c:tickLblPos val="low"/>
        <c:spPr>
          <a:noFill/>
          <a:ln>
            <a:solidFill>
              <a:schemeClr val="bg1">
                <a:lumMod val="85000"/>
              </a:schemeClr>
            </a:solidFill>
          </a:ln>
        </c:spPr>
        <c:txPr>
          <a:bodyPr/>
          <a:lstStyle/>
          <a:p>
            <a: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pPr>
            <a:endParaRPr lang="en-US"/>
          </a:p>
        </c:txPr>
        <c:crossAx val="2308630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 b="1">
          <a:solidFill>
            <a:schemeClr val="tx1">
              <a:lumMod val="50000"/>
              <a:lumOff val="50000"/>
            </a:schemeClr>
          </a:solidFill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bg1"/>
              </a:solidFill>
            </a:ln>
          </c:spPr>
          <c:invertIfNegative val="0"/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83A-4316-9007-50CB307C980A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83A-4316-9007-50CB307C980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accent1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83A-4316-9007-50CB307C980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83A-4316-9007-50CB307C980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83A-4316-9007-50CB307C980A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32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accent4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83A-4316-9007-50CB307C980A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Series 322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accent5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D83A-4316-9007-50CB307C98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1"/>
        <c:overlap val="-80"/>
        <c:axId val="230868080"/>
        <c:axId val="230868640"/>
      </c:barChart>
      <c:catAx>
        <c:axId val="230868080"/>
        <c:scaling>
          <c:orientation val="maxMin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txPr>
          <a:bodyPr/>
          <a:lstStyle/>
          <a:p>
            <a: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pPr>
            <a:endParaRPr lang="en-US"/>
          </a:p>
        </c:txPr>
        <c:crossAx val="230868640"/>
        <c:crosses val="autoZero"/>
        <c:auto val="1"/>
        <c:lblAlgn val="ctr"/>
        <c:lblOffset val="100"/>
        <c:noMultiLvlLbl val="0"/>
      </c:catAx>
      <c:valAx>
        <c:axId val="230868640"/>
        <c:scaling>
          <c:orientation val="minMax"/>
        </c:scaling>
        <c:delete val="0"/>
        <c:axPos val="r"/>
        <c:majorGridlines>
          <c:spPr>
            <a:ln>
              <a:solidFill>
                <a:prstClr val="white">
                  <a:lumMod val="85000"/>
                  <a:alpha val="48000"/>
                </a:prstClr>
              </a:solidFill>
            </a:ln>
          </c:spPr>
        </c:majorGridlines>
        <c:numFmt formatCode="General" sourceLinked="0"/>
        <c:majorTickMark val="none"/>
        <c:minorTickMark val="in"/>
        <c:tickLblPos val="low"/>
        <c:spPr>
          <a:noFill/>
          <a:ln>
            <a:solidFill>
              <a:schemeClr val="bg1">
                <a:lumMod val="85000"/>
              </a:schemeClr>
            </a:solidFill>
          </a:ln>
        </c:spPr>
        <c:txPr>
          <a:bodyPr/>
          <a:lstStyle/>
          <a:p>
            <a: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pPr>
            <a:endParaRPr lang="en-US"/>
          </a:p>
        </c:txPr>
        <c:crossAx val="2308680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 b="1">
          <a:solidFill>
            <a:schemeClr val="tx1">
              <a:lumMod val="50000"/>
              <a:lumOff val="50000"/>
            </a:schemeClr>
          </a:solidFill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2887558033003345E-2"/>
          <c:y val="4.6293773274872635E-2"/>
          <c:w val="0.87872087984984215"/>
          <c:h val="0.799560856652932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invertIfNegative val="0"/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D28-49D1-A653-6D9D5C7F3DAA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D28-49D1-A653-6D9D5C7F3DA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accent1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2012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100</c:v>
                </c:pt>
                <c:pt idx="1">
                  <c:v>90</c:v>
                </c:pt>
                <c:pt idx="2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D28-49D1-A653-6D9D5C7F3DA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2012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90</c:v>
                </c:pt>
                <c:pt idx="1">
                  <c:v>75</c:v>
                </c:pt>
                <c:pt idx="2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D28-49D1-A653-6D9D5C7F3DA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2012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  <c:pt idx="0">
                  <c:v>70</c:v>
                </c:pt>
                <c:pt idx="1">
                  <c:v>55</c:v>
                </c:pt>
                <c:pt idx="2">
                  <c:v>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D28-49D1-A653-6D9D5C7F3DAA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32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accent4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2012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Sheet1!$E$2:$E$4</c:f>
              <c:numCache>
                <c:formatCode>General</c:formatCode>
                <c:ptCount val="3"/>
                <c:pt idx="0">
                  <c:v>50</c:v>
                </c:pt>
                <c:pt idx="1">
                  <c:v>65</c:v>
                </c:pt>
                <c:pt idx="2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D28-49D1-A653-6D9D5C7F3DAA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Series 322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accent5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2012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Sheet1!$F$2:$F$4</c:f>
              <c:numCache>
                <c:formatCode>General</c:formatCode>
                <c:ptCount val="3"/>
                <c:pt idx="0">
                  <c:v>20</c:v>
                </c:pt>
                <c:pt idx="1">
                  <c:v>45</c:v>
                </c:pt>
                <c:pt idx="2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D28-49D1-A653-6D9D5C7F3D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1"/>
        <c:overlap val="-14"/>
        <c:axId val="277210208"/>
        <c:axId val="277210768"/>
      </c:barChart>
      <c:catAx>
        <c:axId val="2772102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txPr>
          <a:bodyPr/>
          <a:lstStyle/>
          <a:p>
            <a: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pPr>
            <a:endParaRPr lang="en-US"/>
          </a:p>
        </c:txPr>
        <c:crossAx val="277210768"/>
        <c:crosses val="autoZero"/>
        <c:auto val="1"/>
        <c:lblAlgn val="ctr"/>
        <c:lblOffset val="100"/>
        <c:noMultiLvlLbl val="0"/>
      </c:catAx>
      <c:valAx>
        <c:axId val="277210768"/>
        <c:scaling>
          <c:orientation val="minMax"/>
        </c:scaling>
        <c:delete val="0"/>
        <c:axPos val="l"/>
        <c:majorGridlines>
          <c:spPr>
            <a:ln>
              <a:solidFill>
                <a:prstClr val="white">
                  <a:lumMod val="85000"/>
                  <a:alpha val="48000"/>
                </a:prstClr>
              </a:solidFill>
            </a:ln>
          </c:spPr>
        </c:majorGridlines>
        <c:numFmt formatCode="General" sourceLinked="0"/>
        <c:majorTickMark val="none"/>
        <c:minorTickMark val="in"/>
        <c:tickLblPos val="low"/>
        <c:spPr>
          <a:noFill/>
          <a:ln>
            <a:solidFill>
              <a:schemeClr val="bg1">
                <a:lumMod val="85000"/>
              </a:schemeClr>
            </a:solidFill>
          </a:ln>
        </c:spPr>
        <c:txPr>
          <a:bodyPr/>
          <a:lstStyle/>
          <a:p>
            <a: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pPr>
            <a:endParaRPr lang="en-US"/>
          </a:p>
        </c:txPr>
        <c:crossAx val="2772102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 b="1">
          <a:solidFill>
            <a:schemeClr val="bg1">
              <a:lumMod val="65000"/>
            </a:schemeClr>
          </a:solidFill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2887558033003345E-2"/>
          <c:y val="4.6293773274872635E-2"/>
          <c:w val="0.87872087984984282"/>
          <c:h val="0.799560856652932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1-4707-42C0-9F47-9F0AB386FB6A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3-4707-42C0-9F47-9F0AB386FB6A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5-4707-42C0-9F47-9F0AB386FB6A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7-4707-42C0-9F47-9F0AB386FB6A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9-4707-42C0-9F47-9F0AB386FB6A}"/>
              </c:ext>
            </c:extLst>
          </c:dPt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4707-42C0-9F47-9F0AB386FB6A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707-42C0-9F47-9F0AB386FB6A}"/>
                </c:ext>
              </c:extLst>
            </c:dLbl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707-42C0-9F47-9F0AB386FB6A}"/>
                </c:ext>
              </c:extLst>
            </c:dLbl>
            <c:dLbl>
              <c:idx val="3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707-42C0-9F47-9F0AB386FB6A}"/>
                </c:ext>
              </c:extLst>
            </c:dLbl>
            <c:dLbl>
              <c:idx val="4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707-42C0-9F47-9F0AB386FB6A}"/>
                </c:ext>
              </c:extLst>
            </c:dLbl>
            <c:dLbl>
              <c:idx val="5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707-42C0-9F47-9F0AB386FB6A}"/>
                </c:ext>
              </c:extLst>
            </c:dLbl>
            <c:dLbl>
              <c:idx val="6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4707-42C0-9F47-9F0AB386FB6A}"/>
                </c:ext>
              </c:extLst>
            </c:dLbl>
            <c:dLbl>
              <c:idx val="7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4707-42C0-9F47-9F0AB386FB6A}"/>
                </c:ext>
              </c:extLst>
            </c:dLbl>
            <c:dLbl>
              <c:idx val="8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4707-42C0-9F47-9F0AB386FB6A}"/>
                </c:ext>
              </c:extLst>
            </c:dLbl>
            <c:dLbl>
              <c:idx val="9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4707-42C0-9F47-9F0AB386FB6A}"/>
                </c:ext>
              </c:extLst>
            </c:dLbl>
            <c:dLbl>
              <c:idx val="1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4707-42C0-9F47-9F0AB386FB6A}"/>
                </c:ext>
              </c:extLst>
            </c:dLbl>
            <c:dLbl>
              <c:idx val="1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4707-42C0-9F47-9F0AB386FB6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tx1">
                        <a:lumMod val="50000"/>
                        <a:lumOff val="50000"/>
                      </a:schemeClr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Sun</c:v>
                </c:pt>
                <c:pt idx="1">
                  <c:v>Mon</c:v>
                </c:pt>
                <c:pt idx="2">
                  <c:v>Tu</c:v>
                </c:pt>
                <c:pt idx="3">
                  <c:v>We</c:v>
                </c:pt>
                <c:pt idx="4">
                  <c:v>Th</c:v>
                </c:pt>
                <c:pt idx="5">
                  <c:v>Fr</c:v>
                </c:pt>
                <c:pt idx="6">
                  <c:v>Sa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100</c:v>
                </c:pt>
                <c:pt idx="1">
                  <c:v>90</c:v>
                </c:pt>
                <c:pt idx="2">
                  <c:v>50</c:v>
                </c:pt>
                <c:pt idx="3">
                  <c:v>100</c:v>
                </c:pt>
                <c:pt idx="4">
                  <c:v>100</c:v>
                </c:pt>
                <c:pt idx="5">
                  <c:v>60</c:v>
                </c:pt>
                <c:pt idx="6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4707-42C0-9F47-9F0AB386FB6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>
                    <a:solidFill>
                      <a:schemeClr val="tx1">
                        <a:lumMod val="50000"/>
                        <a:lumOff val="50000"/>
                      </a:schemeClr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Sun</c:v>
                </c:pt>
                <c:pt idx="1">
                  <c:v>Mon</c:v>
                </c:pt>
                <c:pt idx="2">
                  <c:v>Tu</c:v>
                </c:pt>
                <c:pt idx="3">
                  <c:v>We</c:v>
                </c:pt>
                <c:pt idx="4">
                  <c:v>Th</c:v>
                </c:pt>
                <c:pt idx="5">
                  <c:v>Fr</c:v>
                </c:pt>
                <c:pt idx="6">
                  <c:v>Sa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90</c:v>
                </c:pt>
                <c:pt idx="1">
                  <c:v>80</c:v>
                </c:pt>
                <c:pt idx="2">
                  <c:v>100</c:v>
                </c:pt>
                <c:pt idx="3">
                  <c:v>60</c:v>
                </c:pt>
                <c:pt idx="4">
                  <c:v>90</c:v>
                </c:pt>
                <c:pt idx="5">
                  <c:v>75</c:v>
                </c:pt>
                <c:pt idx="6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4707-42C0-9F47-9F0AB386FB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4"/>
        <c:overlap val="-12"/>
        <c:axId val="277216368"/>
        <c:axId val="277216928"/>
      </c:barChart>
      <c:catAx>
        <c:axId val="2772163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crossAx val="277216928"/>
        <c:crosses val="autoZero"/>
        <c:auto val="1"/>
        <c:lblAlgn val="ctr"/>
        <c:lblOffset val="100"/>
        <c:noMultiLvlLbl val="0"/>
      </c:catAx>
      <c:valAx>
        <c:axId val="277216928"/>
        <c:scaling>
          <c:orientation val="minMax"/>
        </c:scaling>
        <c:delete val="0"/>
        <c:axPos val="l"/>
        <c:majorGridlines>
          <c:spPr>
            <a:ln>
              <a:solidFill>
                <a:prstClr val="white">
                  <a:lumMod val="85000"/>
                  <a:alpha val="48000"/>
                </a:prstClr>
              </a:solidFill>
            </a:ln>
          </c:spPr>
        </c:majorGridlines>
        <c:numFmt formatCode="General" sourceLinked="0"/>
        <c:majorTickMark val="none"/>
        <c:minorTickMark val="in"/>
        <c:tickLblPos val="low"/>
        <c:spPr>
          <a:noFill/>
          <a:ln>
            <a:solidFill>
              <a:schemeClr val="bg1">
                <a:lumMod val="85000"/>
              </a:schemeClr>
            </a:solidFill>
          </a:ln>
        </c:spPr>
        <c:txPr>
          <a:bodyPr/>
          <a:lstStyle/>
          <a:p>
            <a: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pPr>
            <a:endParaRPr lang="en-US"/>
          </a:p>
        </c:txPr>
        <c:crossAx val="2772163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50" b="1">
          <a:solidFill>
            <a:schemeClr val="tx1">
              <a:lumMod val="50000"/>
              <a:lumOff val="50000"/>
            </a:schemeClr>
          </a:solidFill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2887558033003345E-2"/>
          <c:y val="4.6293773274872635E-2"/>
          <c:w val="0.87872087984984282"/>
          <c:h val="0.799560856652932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1-44DB-4EF7-B09F-18D6333B6E95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3-44DB-4EF7-B09F-18D6333B6E95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5-44DB-4EF7-B09F-18D6333B6E95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7-44DB-4EF7-B09F-18D6333B6E95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9-44DB-4EF7-B09F-18D6333B6E95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B-44DB-4EF7-B09F-18D6333B6E95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D-44DB-4EF7-B09F-18D6333B6E95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F-44DB-4EF7-B09F-18D6333B6E95}"/>
              </c:ext>
            </c:extLst>
          </c:dPt>
          <c:dPt>
            <c:idx val="1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11-44DB-4EF7-B09F-18D6333B6E95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13-44DB-4EF7-B09F-18D6333B6E95}"/>
              </c:ext>
            </c:extLst>
          </c:dPt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44DB-4EF7-B09F-18D6333B6E95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4DB-4EF7-B09F-18D6333B6E95}"/>
                </c:ext>
              </c:extLst>
            </c:dLbl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4DB-4EF7-B09F-18D6333B6E95}"/>
                </c:ext>
              </c:extLst>
            </c:dLbl>
            <c:dLbl>
              <c:idx val="3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4DB-4EF7-B09F-18D6333B6E95}"/>
                </c:ext>
              </c:extLst>
            </c:dLbl>
            <c:dLbl>
              <c:idx val="4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4DB-4EF7-B09F-18D6333B6E95}"/>
                </c:ext>
              </c:extLst>
            </c:dLbl>
            <c:dLbl>
              <c:idx val="5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4DB-4EF7-B09F-18D6333B6E95}"/>
                </c:ext>
              </c:extLst>
            </c:dLbl>
            <c:dLbl>
              <c:idx val="6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44DB-4EF7-B09F-18D6333B6E95}"/>
                </c:ext>
              </c:extLst>
            </c:dLbl>
            <c:dLbl>
              <c:idx val="7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44DB-4EF7-B09F-18D6333B6E95}"/>
                </c:ext>
              </c:extLst>
            </c:dLbl>
            <c:dLbl>
              <c:idx val="8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44DB-4EF7-B09F-18D6333B6E95}"/>
                </c:ext>
              </c:extLst>
            </c:dLbl>
            <c:dLbl>
              <c:idx val="9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44DB-4EF7-B09F-18D6333B6E95}"/>
                </c:ext>
              </c:extLst>
            </c:dLbl>
            <c:dLbl>
              <c:idx val="1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44DB-4EF7-B09F-18D6333B6E95}"/>
                </c:ext>
              </c:extLst>
            </c:dLbl>
            <c:dLbl>
              <c:idx val="1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44DB-4EF7-B09F-18D6333B6E9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tx1">
                        <a:lumMod val="50000"/>
                        <a:lumOff val="50000"/>
                      </a:schemeClr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Act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10</c:v>
                </c:pt>
                <c:pt idx="1">
                  <c:v>15</c:v>
                </c:pt>
                <c:pt idx="2">
                  <c:v>20</c:v>
                </c:pt>
                <c:pt idx="3">
                  <c:v>26</c:v>
                </c:pt>
                <c:pt idx="4">
                  <c:v>33</c:v>
                </c:pt>
                <c:pt idx="5">
                  <c:v>45</c:v>
                </c:pt>
                <c:pt idx="6">
                  <c:v>50</c:v>
                </c:pt>
                <c:pt idx="7">
                  <c:v>50</c:v>
                </c:pt>
                <c:pt idx="8">
                  <c:v>67</c:v>
                </c:pt>
                <c:pt idx="9">
                  <c:v>60</c:v>
                </c:pt>
                <c:pt idx="10">
                  <c:v>70</c:v>
                </c:pt>
                <c:pt idx="11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44DB-4EF7-B09F-18D6333B6E9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>
                    <a:solidFill>
                      <a:schemeClr val="tx1">
                        <a:lumMod val="50000"/>
                        <a:lumOff val="50000"/>
                      </a:schemeClr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Act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15</c:v>
                </c:pt>
                <c:pt idx="1">
                  <c:v>20</c:v>
                </c:pt>
                <c:pt idx="2">
                  <c:v>25</c:v>
                </c:pt>
                <c:pt idx="3">
                  <c:v>28</c:v>
                </c:pt>
                <c:pt idx="4">
                  <c:v>39</c:v>
                </c:pt>
                <c:pt idx="5">
                  <c:v>50</c:v>
                </c:pt>
                <c:pt idx="6">
                  <c:v>55</c:v>
                </c:pt>
                <c:pt idx="7">
                  <c:v>65</c:v>
                </c:pt>
                <c:pt idx="8">
                  <c:v>70</c:v>
                </c:pt>
                <c:pt idx="9">
                  <c:v>70</c:v>
                </c:pt>
                <c:pt idx="10">
                  <c:v>70</c:v>
                </c:pt>
                <c:pt idx="11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7-44DB-4EF7-B09F-18D6333B6E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4"/>
        <c:overlap val="-12"/>
        <c:axId val="278068688"/>
        <c:axId val="278069248"/>
      </c:barChart>
      <c:catAx>
        <c:axId val="2780686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txPr>
          <a:bodyPr/>
          <a:lstStyle/>
          <a:p>
            <a: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pPr>
            <a:endParaRPr lang="en-US"/>
          </a:p>
        </c:txPr>
        <c:crossAx val="278069248"/>
        <c:crosses val="autoZero"/>
        <c:auto val="1"/>
        <c:lblAlgn val="ctr"/>
        <c:lblOffset val="100"/>
        <c:noMultiLvlLbl val="0"/>
      </c:catAx>
      <c:valAx>
        <c:axId val="278069248"/>
        <c:scaling>
          <c:orientation val="minMax"/>
        </c:scaling>
        <c:delete val="0"/>
        <c:axPos val="l"/>
        <c:majorGridlines>
          <c:spPr>
            <a:ln>
              <a:solidFill>
                <a:prstClr val="white">
                  <a:lumMod val="85000"/>
                  <a:alpha val="48000"/>
                </a:prstClr>
              </a:solidFill>
            </a:ln>
          </c:spPr>
        </c:majorGridlines>
        <c:numFmt formatCode="General" sourceLinked="0"/>
        <c:majorTickMark val="none"/>
        <c:minorTickMark val="in"/>
        <c:tickLblPos val="low"/>
        <c:spPr>
          <a:noFill/>
          <a:ln>
            <a:solidFill>
              <a:schemeClr val="bg1">
                <a:lumMod val="85000"/>
              </a:schemeClr>
            </a:solidFill>
          </a:ln>
        </c:spPr>
        <c:txPr>
          <a:bodyPr/>
          <a:lstStyle/>
          <a:p>
            <a: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pPr>
            <a:endParaRPr lang="en-US"/>
          </a:p>
        </c:txPr>
        <c:crossAx val="2780686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50" b="1">
          <a:solidFill>
            <a:schemeClr val="tx1">
              <a:lumMod val="50000"/>
              <a:lumOff val="50000"/>
            </a:schemeClr>
          </a:solidFill>
        </a:defRPr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38100"/>
          </c:spPr>
          <c:marker>
            <c:symbol val="circle"/>
            <c:size val="10"/>
            <c:spPr>
              <a:solidFill>
                <a:schemeClr val="bg1"/>
              </a:solidFill>
              <a:ln w="38100"/>
            </c:spPr>
          </c:marker>
          <c:cat>
            <c:numRef>
              <c:f>Sheet1!$A$2:$A$9</c:f>
              <c:numCache>
                <c:formatCode>General</c:formatCode>
                <c:ptCount val="8"/>
                <c:pt idx="0">
                  <c:v>0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0</c:v>
                </c:pt>
              </c:numCache>
            </c:numRef>
          </c:cat>
          <c:val>
            <c:numRef>
              <c:f>Sheet1!$B$2:$B$9</c:f>
              <c:numCache>
                <c:formatCode>General</c:formatCode>
                <c:ptCount val="8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1</c:v>
                </c:pt>
                <c:pt idx="4">
                  <c:v>4</c:v>
                </c:pt>
                <c:pt idx="5">
                  <c:v>2</c:v>
                </c:pt>
                <c:pt idx="6">
                  <c:v>3</c:v>
                </c:pt>
                <c:pt idx="7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257-48B8-A923-48A255EEECD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38100"/>
          </c:spPr>
          <c:marker>
            <c:symbol val="circle"/>
            <c:size val="10"/>
            <c:spPr>
              <a:solidFill>
                <a:schemeClr val="bg1"/>
              </a:solidFill>
              <a:ln w="38100"/>
            </c:spPr>
          </c:marker>
          <c:cat>
            <c:numRef>
              <c:f>Sheet1!$A$2:$A$9</c:f>
              <c:numCache>
                <c:formatCode>General</c:formatCode>
                <c:ptCount val="8"/>
                <c:pt idx="0">
                  <c:v>0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0</c:v>
                </c:pt>
              </c:numCache>
            </c:numRef>
          </c:cat>
          <c:val>
            <c:numRef>
              <c:f>Sheet1!$C$2:$C$9</c:f>
              <c:numCache>
                <c:formatCode>General</c:formatCode>
                <c:ptCount val="8"/>
                <c:pt idx="0">
                  <c:v>1.2</c:v>
                </c:pt>
                <c:pt idx="1">
                  <c:v>2</c:v>
                </c:pt>
                <c:pt idx="2">
                  <c:v>2.5</c:v>
                </c:pt>
                <c:pt idx="3">
                  <c:v>3</c:v>
                </c:pt>
                <c:pt idx="4">
                  <c:v>2.5</c:v>
                </c:pt>
                <c:pt idx="5">
                  <c:v>4</c:v>
                </c:pt>
                <c:pt idx="6">
                  <c:v>2</c:v>
                </c:pt>
                <c:pt idx="7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257-48B8-A923-48A255EEECD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38100">
              <a:solidFill>
                <a:schemeClr val="accent3">
                  <a:lumMod val="50000"/>
                  <a:lumOff val="50000"/>
                </a:schemeClr>
              </a:solidFill>
            </a:ln>
          </c:spPr>
          <c:marker>
            <c:symbol val="circle"/>
            <c:size val="10"/>
            <c:spPr>
              <a:solidFill>
                <a:schemeClr val="bg1"/>
              </a:solidFill>
              <a:ln w="38100">
                <a:solidFill>
                  <a:schemeClr val="accent3">
                    <a:lumMod val="50000"/>
                    <a:lumOff val="50000"/>
                  </a:schemeClr>
                </a:solidFill>
              </a:ln>
            </c:spPr>
          </c:marker>
          <c:cat>
            <c:numRef>
              <c:f>Sheet1!$A$2:$A$9</c:f>
              <c:numCache>
                <c:formatCode>General</c:formatCode>
                <c:ptCount val="8"/>
                <c:pt idx="0">
                  <c:v>0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0</c:v>
                </c:pt>
              </c:numCache>
            </c:numRef>
          </c:cat>
          <c:val>
            <c:numRef>
              <c:f>Sheet1!$D$2:$D$9</c:f>
              <c:numCache>
                <c:formatCode>General</c:formatCode>
                <c:ptCount val="8"/>
                <c:pt idx="0">
                  <c:v>2.2999999999999998</c:v>
                </c:pt>
                <c:pt idx="1">
                  <c:v>3</c:v>
                </c:pt>
                <c:pt idx="2">
                  <c:v>3.5</c:v>
                </c:pt>
                <c:pt idx="3">
                  <c:v>3.5</c:v>
                </c:pt>
                <c:pt idx="4">
                  <c:v>4.5</c:v>
                </c:pt>
                <c:pt idx="5">
                  <c:v>4.5</c:v>
                </c:pt>
                <c:pt idx="6">
                  <c:v>5</c:v>
                </c:pt>
                <c:pt idx="7">
                  <c:v>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257-48B8-A923-48A255EEECD4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ln w="38100">
              <a:solidFill>
                <a:schemeClr val="bg2">
                  <a:lumMod val="75000"/>
                </a:schemeClr>
              </a:solidFill>
            </a:ln>
          </c:spPr>
          <c:marker>
            <c:symbol val="circle"/>
            <c:size val="10"/>
            <c:spPr>
              <a:solidFill>
                <a:schemeClr val="bg1"/>
              </a:solidFill>
              <a:ln w="38100">
                <a:solidFill>
                  <a:schemeClr val="bg2">
                    <a:lumMod val="75000"/>
                  </a:schemeClr>
                </a:solidFill>
              </a:ln>
            </c:spPr>
          </c:marker>
          <c:cat>
            <c:numRef>
              <c:f>Sheet1!$A$2:$A$9</c:f>
              <c:numCache>
                <c:formatCode>General</c:formatCode>
                <c:ptCount val="8"/>
                <c:pt idx="0">
                  <c:v>0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0</c:v>
                </c:pt>
              </c:numCache>
            </c:numRef>
          </c:cat>
          <c:val>
            <c:numRef>
              <c:f>Sheet1!$E$2:$E$9</c:f>
              <c:numCache>
                <c:formatCode>General</c:formatCode>
                <c:ptCount val="8"/>
                <c:pt idx="0">
                  <c:v>2</c:v>
                </c:pt>
                <c:pt idx="1">
                  <c:v>3.5</c:v>
                </c:pt>
                <c:pt idx="2">
                  <c:v>4</c:v>
                </c:pt>
                <c:pt idx="3">
                  <c:v>6</c:v>
                </c:pt>
                <c:pt idx="4">
                  <c:v>5</c:v>
                </c:pt>
                <c:pt idx="5">
                  <c:v>3.5</c:v>
                </c:pt>
                <c:pt idx="6">
                  <c:v>6.5</c:v>
                </c:pt>
                <c:pt idx="7">
                  <c:v>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257-48B8-A923-48A255EEEC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89420448"/>
        <c:axId val="289421008"/>
      </c:lineChart>
      <c:catAx>
        <c:axId val="28942044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>
                    <a:solidFill>
                      <a:schemeClr val="tx1">
                        <a:lumMod val="50000"/>
                        <a:lumOff val="50000"/>
                      </a:schemeClr>
                    </a:solidFill>
                  </a:defRPr>
                </a:pPr>
                <a:r>
                  <a:rPr 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Title Goes Here</a:t>
                </a:r>
              </a:p>
            </c:rich>
          </c:tx>
          <c:overlay val="0"/>
        </c:title>
        <c:numFmt formatCode="#\ ?/?" sourceLinked="0"/>
        <c:majorTickMark val="out"/>
        <c:minorTickMark val="none"/>
        <c:tickLblPos val="low"/>
        <c:txPr>
          <a:bodyPr/>
          <a:lstStyle/>
          <a:p>
            <a: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pPr>
            <a:endParaRPr lang="en-US"/>
          </a:p>
        </c:txPr>
        <c:crossAx val="289421008"/>
        <c:crosses val="autoZero"/>
        <c:auto val="1"/>
        <c:lblAlgn val="ctr"/>
        <c:lblOffset val="100"/>
        <c:noMultiLvlLbl val="0"/>
      </c:catAx>
      <c:valAx>
        <c:axId val="289421008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>
                    <a:solidFill>
                      <a:schemeClr val="tx1">
                        <a:lumMod val="50000"/>
                        <a:lumOff val="50000"/>
                      </a:schemeClr>
                    </a:solidFill>
                  </a:defRPr>
                </a:pPr>
                <a:r>
                  <a:rPr 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Title Goes Here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pPr>
            <a:endParaRPr lang="en-US"/>
          </a:p>
        </c:txPr>
        <c:crossAx val="289420448"/>
        <c:crosses val="autoZero"/>
        <c:crossBetween val="between"/>
      </c:valAx>
      <c:spPr>
        <a:ln w="12700"/>
      </c:spPr>
    </c:plotArea>
    <c:legend>
      <c:legendPos val="t"/>
      <c:overlay val="0"/>
      <c:txPr>
        <a:bodyPr/>
        <a:lstStyle/>
        <a:p>
          <a:pPr>
            <a:defRPr>
              <a:solidFill>
                <a:schemeClr val="tx1">
                  <a:lumMod val="50000"/>
                  <a:lumOff val="50000"/>
                </a:schemeClr>
              </a:solidFill>
            </a:defRPr>
          </a:pPr>
          <a:endParaRPr lang="en-US"/>
        </a:p>
      </c:txPr>
    </c:legend>
    <c:plotVisOnly val="1"/>
    <c:dispBlanksAs val="gap"/>
    <c:showDLblsOverMax val="0"/>
  </c:chart>
  <c:spPr>
    <a:ln w="19050"/>
  </c:spPr>
  <c:txPr>
    <a:bodyPr/>
    <a:lstStyle/>
    <a:p>
      <a:pPr>
        <a:defRPr sz="1000">
          <a:solidFill>
            <a:schemeClr val="tx1"/>
          </a:solidFill>
        </a:defRPr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F17-4678-BAE9-FA3A3D43A5D5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F17-4678-BAE9-FA3A3D43A5D5}"/>
              </c:ext>
            </c:extLst>
          </c:dPt>
          <c:cat>
            <c:numRef>
              <c:f>Sheet1!$A$2:$A$4</c:f>
              <c:numCache>
                <c:formatCode>General</c:formatCode>
                <c:ptCount val="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0.2</c:v>
                </c:pt>
                <c:pt idx="1">
                  <c:v>0.3</c:v>
                </c:pt>
                <c:pt idx="2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F17-4678-BAE9-FA3A3D43A5D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1F17-4678-BAE9-FA3A3D43A5D5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1F17-4678-BAE9-FA3A3D43A5D5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1F17-4678-BAE9-FA3A3D43A5D5}"/>
              </c:ext>
            </c:extLst>
          </c:dPt>
          <c:cat>
            <c:numRef>
              <c:f>Sheet1!$A$2:$A$4</c:f>
              <c:numCache>
                <c:formatCode>General</c:formatCode>
                <c:ptCount val="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0.6</c:v>
                </c:pt>
                <c:pt idx="1">
                  <c:v>0.7</c:v>
                </c:pt>
                <c:pt idx="2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1F17-4678-BAE9-FA3A3D43A5D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1F17-4678-BAE9-FA3A3D43A5D5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1F17-4678-BAE9-FA3A3D43A5D5}"/>
              </c:ext>
            </c:extLst>
          </c:dPt>
          <c:cat>
            <c:numRef>
              <c:f>Sheet1!$A$2:$A$4</c:f>
              <c:numCache>
                <c:formatCode>General</c:formatCode>
                <c:ptCount val="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  <c:pt idx="0">
                  <c:v>0.5</c:v>
                </c:pt>
                <c:pt idx="1">
                  <c:v>0.95</c:v>
                </c:pt>
                <c:pt idx="2">
                  <c:v>0.65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1F17-4678-BAE9-FA3A3D43A5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22134488"/>
        <c:axId val="320126504"/>
      </c:barChart>
      <c:catAx>
        <c:axId val="3221344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320126504"/>
        <c:crosses val="autoZero"/>
        <c:auto val="1"/>
        <c:lblAlgn val="ctr"/>
        <c:lblOffset val="100"/>
        <c:noMultiLvlLbl val="0"/>
      </c:catAx>
      <c:valAx>
        <c:axId val="3201265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2">
                  <a:lumMod val="90000"/>
                </a:schemeClr>
              </a:solidFill>
              <a:round/>
            </a:ln>
            <a:effectLst/>
          </c:spPr>
        </c:majorGridlines>
        <c:numFmt formatCode="0.0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3221344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5E7D07-6976-45B0-B02D-FB998BE90581}" type="datetimeFigureOut">
              <a:rPr lang="en-US" smtClean="0"/>
              <a:t>9/13/2019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B29DA6-6268-410A-AA98-B94FEC5EF4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866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6E3E8-7BC2-4C7B-B959-0521CAE97BC6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92546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40487543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3662872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2850626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8633082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- Blue gre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608B879-B750-4189-BE70-4BFDF4BD44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47015F4D-4C39-4DBE-BF83-0F15F95055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08341" y="3935547"/>
            <a:ext cx="7475587" cy="39350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F87C9371-EBA6-4E11-9BE3-A5474D2540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05142" y="3219998"/>
            <a:ext cx="8378786" cy="730071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5400" b="1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626177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608B879-B750-4189-BE70-4BFDF4BD44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-1"/>
            <a:ext cx="12192000" cy="6858001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Text Placeholder 13">
            <a:extLst>
              <a:ext uri="{FF2B5EF4-FFF2-40B4-BE49-F238E27FC236}">
                <a16:creationId xmlns:a16="http://schemas.microsoft.com/office/drawing/2014/main" id="{FB67C42D-0CFC-4AF5-902C-8E681F7BB66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1804" y="122418"/>
            <a:ext cx="11660195" cy="93102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6100"/>
              </a:lnSpc>
              <a:buNone/>
              <a:defRPr lang="en-US" sz="3600" b="1" kern="1200" dirty="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dobe Devanagari" panose="02040503050201020203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965025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608B879-B750-4189-BE70-4BFDF4BD44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-1"/>
            <a:ext cx="6070862" cy="6382872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66F5A43E-FFBA-4525-AC10-B16859C8C3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61903" y="1269228"/>
            <a:ext cx="5239548" cy="93102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6100"/>
              </a:lnSpc>
              <a:buNone/>
              <a:defRPr lang="en-US" sz="3600" b="1" kern="1200" dirty="0" smtClean="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Adobe Devanagari" panose="02040503050201020203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Title Here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9F85203-BCFF-447B-B4E5-F6DBAB20C1DA}"/>
              </a:ext>
            </a:extLst>
          </p:cNvPr>
          <p:cNvCxnSpPr/>
          <p:nvPr userDrawn="1"/>
        </p:nvCxnSpPr>
        <p:spPr>
          <a:xfrm>
            <a:off x="6572840" y="2151466"/>
            <a:ext cx="609600" cy="0"/>
          </a:xfrm>
          <a:prstGeom prst="line">
            <a:avLst/>
          </a:prstGeom>
          <a:ln w="73025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4051512-E315-4616-9123-2ABD1E58707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61903" y="2420487"/>
            <a:ext cx="5261811" cy="394635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lnSpc>
                <a:spcPts val="1700"/>
              </a:lnSpc>
              <a:buSzPct val="115000"/>
              <a:buFontTx/>
              <a:buBlip>
                <a:blip r:embed="rId2"/>
              </a:buBlip>
              <a:defRPr sz="130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ts val="1700"/>
              </a:lnSpc>
              <a:buSzPct val="115000"/>
              <a:buFontTx/>
              <a:buBlip>
                <a:blip r:embed="rId2"/>
              </a:buBlip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ts val="1700"/>
              </a:lnSpc>
              <a:buSzPct val="115000"/>
              <a:buFontTx/>
              <a:buBlip>
                <a:blip r:embed="rId2"/>
              </a:buBlip>
              <a:defRPr sz="105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ts val="1700"/>
              </a:lnSpc>
              <a:buSzPct val="115000"/>
              <a:buFontTx/>
              <a:buBlip>
                <a:blip r:embed="rId2"/>
              </a:buBlip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ts val="1700"/>
              </a:lnSpc>
              <a:buSzPct val="115000"/>
              <a:buFontTx/>
              <a:buBlip>
                <a:blip r:embed="rId2"/>
              </a:buBlip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646182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608B879-B750-4189-BE70-4BFDF4BD44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14073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608B879-B750-4189-BE70-4BFDF4BD44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520A2C4-2A2E-4F35-8E1D-E7716A4723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0347" y="526612"/>
            <a:ext cx="5605653" cy="175938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5700"/>
              </a:lnSpc>
              <a:buNone/>
              <a:defRPr sz="6000" b="1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455208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DC0618CE-E36A-48F6-8DE8-548F94ABC9F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1804" y="122418"/>
            <a:ext cx="11660195" cy="93102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6100"/>
              </a:lnSpc>
              <a:buNone/>
              <a:defRPr lang="en-US" sz="3600" b="1" kern="1200" dirty="0" smtClean="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Adobe Devanagari" panose="02040503050201020203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Title Here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86D1BCF-E7B2-4513-A079-2F185AF9CEAE}"/>
              </a:ext>
            </a:extLst>
          </p:cNvPr>
          <p:cNvCxnSpPr/>
          <p:nvPr userDrawn="1"/>
        </p:nvCxnSpPr>
        <p:spPr>
          <a:xfrm>
            <a:off x="667340" y="960862"/>
            <a:ext cx="609600" cy="0"/>
          </a:xfrm>
          <a:prstGeom prst="line">
            <a:avLst/>
          </a:prstGeom>
          <a:ln w="73025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77990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DC0618CE-E36A-48F6-8DE8-548F94ABC9F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1804" y="122418"/>
            <a:ext cx="11660195" cy="93102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6100"/>
              </a:lnSpc>
              <a:buNone/>
              <a:defRPr lang="en-US" sz="3600" b="1" kern="1200" dirty="0" smtClean="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Adobe Devanagari" panose="02040503050201020203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Title Here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86D1BCF-E7B2-4513-A079-2F185AF9CEAE}"/>
              </a:ext>
            </a:extLst>
          </p:cNvPr>
          <p:cNvCxnSpPr/>
          <p:nvPr userDrawn="1"/>
        </p:nvCxnSpPr>
        <p:spPr>
          <a:xfrm>
            <a:off x="667340" y="960862"/>
            <a:ext cx="609600" cy="0"/>
          </a:xfrm>
          <a:prstGeom prst="line">
            <a:avLst/>
          </a:prstGeom>
          <a:ln w="73025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4696AD63-21C1-4E2F-962A-BF21B3AA378F}"/>
              </a:ext>
            </a:extLst>
          </p:cNvPr>
          <p:cNvSpPr/>
          <p:nvPr userDrawn="1"/>
        </p:nvSpPr>
        <p:spPr>
          <a:xfrm>
            <a:off x="0" y="2028694"/>
            <a:ext cx="5141204" cy="4336554"/>
          </a:xfrm>
          <a:prstGeom prst="rect">
            <a:avLst/>
          </a:prstGeom>
          <a:blipFill dpi="0" rotWithShape="1">
            <a:blip r:embed="rId2">
              <a:alphaModFix amt="8000"/>
            </a:blip>
            <a:srcRect/>
            <a:stretch>
              <a:fillRect l="-33315" t="-47" r="-2745" b="5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5326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DC0618CE-E36A-48F6-8DE8-548F94ABC9F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1804" y="122418"/>
            <a:ext cx="11660195" cy="93102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6100"/>
              </a:lnSpc>
              <a:buNone/>
              <a:defRPr lang="en-US" sz="3600" b="1" kern="1200" dirty="0" smtClean="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Adobe Devanagari" panose="02040503050201020203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Title Here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86D1BCF-E7B2-4513-A079-2F185AF9CEAE}"/>
              </a:ext>
            </a:extLst>
          </p:cNvPr>
          <p:cNvCxnSpPr/>
          <p:nvPr userDrawn="1"/>
        </p:nvCxnSpPr>
        <p:spPr>
          <a:xfrm>
            <a:off x="667340" y="960862"/>
            <a:ext cx="609600" cy="0"/>
          </a:xfrm>
          <a:prstGeom prst="line">
            <a:avLst/>
          </a:prstGeom>
          <a:ln w="73025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F74A3D-B8AA-4141-9BF2-5021CAA9CF3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1638300"/>
            <a:ext cx="10975975" cy="45085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1700"/>
              </a:lnSpc>
              <a:buSzPct val="115000"/>
              <a:buFont typeface="Arial" panose="020B0604020202020204" pitchFamily="34" charset="0"/>
              <a:buNone/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285750" indent="0" algn="l" defTabSz="914400" rtl="0" eaLnBrk="1" latinLnBrk="0" hangingPunct="1">
              <a:lnSpc>
                <a:spcPts val="1700"/>
              </a:lnSpc>
              <a:buSzPct val="115000"/>
              <a:buFont typeface="Arial" panose="020B0604020202020204" pitchFamily="34" charset="0"/>
              <a:buNone/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742950" indent="0" algn="l" defTabSz="914400" rtl="0" eaLnBrk="1" latinLnBrk="0" hangingPunct="1">
              <a:lnSpc>
                <a:spcPts val="1700"/>
              </a:lnSpc>
              <a:buSzPct val="115000"/>
              <a:buFont typeface="Arial" panose="020B0604020202020204" pitchFamily="34" charset="0"/>
              <a:buNone/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200150" indent="0" algn="l" defTabSz="914400" rtl="0" eaLnBrk="1" latinLnBrk="0" hangingPunct="1">
              <a:lnSpc>
                <a:spcPts val="1700"/>
              </a:lnSpc>
              <a:buSzPct val="115000"/>
              <a:buFont typeface="Arial" panose="020B0604020202020204" pitchFamily="34" charset="0"/>
              <a:buNone/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657350" indent="0" algn="l" defTabSz="914400" rtl="0" eaLnBrk="1" latinLnBrk="0" hangingPunct="1">
              <a:lnSpc>
                <a:spcPts val="1700"/>
              </a:lnSpc>
              <a:buSzPct val="115000"/>
              <a:buFont typeface="Arial" panose="020B0604020202020204" pitchFamily="34" charset="0"/>
              <a:buNone/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68016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DC0618CE-E36A-48F6-8DE8-548F94ABC9F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1804" y="122418"/>
            <a:ext cx="11660195" cy="93102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6100"/>
              </a:lnSpc>
              <a:buNone/>
              <a:defRPr lang="en-US" sz="3600" b="1" kern="1200" dirty="0" smtClean="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Adobe Devanagari" panose="02040503050201020203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Title Here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7D5C5DF-D208-4DBC-904B-515A5EF79D60}"/>
              </a:ext>
            </a:extLst>
          </p:cNvPr>
          <p:cNvCxnSpPr/>
          <p:nvPr userDrawn="1"/>
        </p:nvCxnSpPr>
        <p:spPr>
          <a:xfrm>
            <a:off x="667340" y="960862"/>
            <a:ext cx="609600" cy="0"/>
          </a:xfrm>
          <a:prstGeom prst="line">
            <a:avLst/>
          </a:prstGeom>
          <a:ln w="73025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44442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CCE201-BB3D-4EC6-A541-7492972640B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25019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2209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328ACFCE-1F87-4F1D-A5E3-0D96DB3B136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12774" y="1530443"/>
            <a:ext cx="5357720" cy="456334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ts val="1700"/>
              </a:lnSpc>
              <a:buSzPct val="115000"/>
              <a:buFontTx/>
              <a:buBlip>
                <a:blip r:embed="rId2"/>
              </a:buBlip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700"/>
              </a:lnSpc>
              <a:buSzPct val="115000"/>
              <a:buFontTx/>
              <a:buBlip>
                <a:blip r:embed="rId2"/>
              </a:buBlip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700"/>
              </a:lnSpc>
              <a:buSzPct val="115000"/>
              <a:buFontTx/>
              <a:buBlip>
                <a:blip r:embed="rId2"/>
              </a:buBlip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700"/>
              </a:lnSpc>
              <a:buSzPct val="115000"/>
              <a:buFontTx/>
              <a:buBlip>
                <a:blip r:embed="rId2"/>
              </a:buBlip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700"/>
              </a:lnSpc>
              <a:buSzPct val="115000"/>
              <a:buFontTx/>
              <a:buBlip>
                <a:blip r:embed="rId2"/>
              </a:buBlip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B69F2FAE-D667-42BF-B672-3BE0538C7A6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21506" y="1530443"/>
            <a:ext cx="5357720" cy="456334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ts val="1700"/>
              </a:lnSpc>
              <a:buSzPct val="100000"/>
              <a:buFontTx/>
              <a:buBlip>
                <a:blip r:embed="rId2"/>
              </a:buBlip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700"/>
              </a:lnSpc>
              <a:buSzPct val="100000"/>
              <a:buFontTx/>
              <a:buBlip>
                <a:blip r:embed="rId2"/>
              </a:buBlip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700"/>
              </a:lnSpc>
              <a:buSzPct val="100000"/>
              <a:buFontTx/>
              <a:buBlip>
                <a:blip r:embed="rId2"/>
              </a:buBlip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700"/>
              </a:lnSpc>
              <a:buSzPct val="100000"/>
              <a:buFontTx/>
              <a:buBlip>
                <a:blip r:embed="rId2"/>
              </a:buBlip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700"/>
              </a:lnSpc>
              <a:buSzPct val="100000"/>
              <a:buFontTx/>
              <a:buBlip>
                <a:blip r:embed="rId2"/>
              </a:buBlip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13">
            <a:extLst>
              <a:ext uri="{FF2B5EF4-FFF2-40B4-BE49-F238E27FC236}">
                <a16:creationId xmlns:a16="http://schemas.microsoft.com/office/drawing/2014/main" id="{1C054BE5-704A-4971-BCFA-945ACF957BE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1804" y="122418"/>
            <a:ext cx="11660195" cy="93102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6100"/>
              </a:lnSpc>
              <a:buNone/>
              <a:defRPr lang="en-US" sz="3600" b="1" kern="1200" dirty="0" smtClean="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Adobe Devanagari" panose="02040503050201020203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Title Here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1BDBB7E-091B-4402-9CE7-DE8759176001}"/>
              </a:ext>
            </a:extLst>
          </p:cNvPr>
          <p:cNvCxnSpPr/>
          <p:nvPr userDrawn="1"/>
        </p:nvCxnSpPr>
        <p:spPr>
          <a:xfrm>
            <a:off x="667340" y="960862"/>
            <a:ext cx="609600" cy="0"/>
          </a:xfrm>
          <a:prstGeom prst="line">
            <a:avLst/>
          </a:prstGeom>
          <a:ln w="73025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8769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ver- Blue gre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608B879-B750-4189-BE70-4BFDF4BD44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47015F4D-4C39-4DBE-BF83-0F15F95055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08341" y="3935547"/>
            <a:ext cx="7475587" cy="39350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>
                <a:solidFill>
                  <a:schemeClr val="accent2"/>
                </a:solidFill>
                <a:latin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F87C9371-EBA6-4E11-9BE3-A5474D2540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05142" y="3219998"/>
            <a:ext cx="8378786" cy="730071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5400" b="1">
                <a:solidFill>
                  <a:schemeClr val="accent1"/>
                </a:solidFill>
                <a:latin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691464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B69F2FAE-D667-42BF-B672-3BE0538C7A6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21506" y="1530443"/>
            <a:ext cx="5357720" cy="456334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lnSpc>
                <a:spcPts val="1600"/>
              </a:lnSpc>
              <a:buSzPct val="100000"/>
              <a:buFontTx/>
              <a:buBlip>
                <a:blip r:embed="rId2"/>
              </a:buBlip>
              <a:defRPr sz="130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ts val="1600"/>
              </a:lnSpc>
              <a:buSzPct val="100000"/>
              <a:buFontTx/>
              <a:buBlip>
                <a:blip r:embed="rId2"/>
              </a:buBlip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ts val="1600"/>
              </a:lnSpc>
              <a:buSzPct val="100000"/>
              <a:buFontTx/>
              <a:buBlip>
                <a:blip r:embed="rId2"/>
              </a:buBlip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ts val="1600"/>
              </a:lnSpc>
              <a:buSzPct val="100000"/>
              <a:buFontTx/>
              <a:buBlip>
                <a:blip r:embed="rId2"/>
              </a:buBlip>
              <a:defRPr sz="105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ts val="1600"/>
              </a:lnSpc>
              <a:buSzPct val="100000"/>
              <a:buFontTx/>
              <a:buBlip>
                <a:blip r:embed="rId2"/>
              </a:buBlip>
              <a:defRPr sz="105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13">
            <a:extLst>
              <a:ext uri="{FF2B5EF4-FFF2-40B4-BE49-F238E27FC236}">
                <a16:creationId xmlns:a16="http://schemas.microsoft.com/office/drawing/2014/main" id="{1C054BE5-704A-4971-BCFA-945ACF957BE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1804" y="122418"/>
            <a:ext cx="11660195" cy="93102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6100"/>
              </a:lnSpc>
              <a:buNone/>
              <a:defRPr lang="en-US" sz="3600" b="1" kern="1200" dirty="0" smtClean="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Adobe Devanagari" panose="02040503050201020203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3" name="Chart Placeholder 2">
            <a:extLst>
              <a:ext uri="{FF2B5EF4-FFF2-40B4-BE49-F238E27FC236}">
                <a16:creationId xmlns:a16="http://schemas.microsoft.com/office/drawing/2014/main" id="{5561E92D-5DA2-40AA-81B2-4C7B3C7D0B75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666750" y="1297880"/>
            <a:ext cx="5467350" cy="4564063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558A470-69CA-49CB-A5C7-70C16267912B}"/>
              </a:ext>
            </a:extLst>
          </p:cNvPr>
          <p:cNvCxnSpPr/>
          <p:nvPr userDrawn="1"/>
        </p:nvCxnSpPr>
        <p:spPr>
          <a:xfrm>
            <a:off x="667340" y="987757"/>
            <a:ext cx="609600" cy="0"/>
          </a:xfrm>
          <a:prstGeom prst="line">
            <a:avLst/>
          </a:prstGeom>
          <a:ln w="73025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5951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FAA46343-E405-4A27-A6D5-801C40B76AF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202706" y="1530443"/>
            <a:ext cx="3376520" cy="456334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ts val="1700"/>
              </a:lnSpc>
              <a:buSzPct val="100000"/>
              <a:buFontTx/>
              <a:buBlip>
                <a:blip r:embed="rId2"/>
              </a:buBlip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700"/>
              </a:lnSpc>
              <a:buSzPct val="100000"/>
              <a:buFontTx/>
              <a:buBlip>
                <a:blip r:embed="rId2"/>
              </a:buBlip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700"/>
              </a:lnSpc>
              <a:buSzPct val="100000"/>
              <a:buFontTx/>
              <a:buBlip>
                <a:blip r:embed="rId2"/>
              </a:buBlip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700"/>
              </a:lnSpc>
              <a:buSzPct val="100000"/>
              <a:buFontTx/>
              <a:buBlip>
                <a:blip r:embed="rId2"/>
              </a:buBlip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700"/>
              </a:lnSpc>
              <a:buSzPct val="100000"/>
              <a:buFontTx/>
              <a:buBlip>
                <a:blip r:embed="rId2"/>
              </a:buBlip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33BC1791-4A11-4DF6-A20E-66AFB2B0DB8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407740" y="1530443"/>
            <a:ext cx="3376520" cy="456334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ts val="1700"/>
              </a:lnSpc>
              <a:buSzPct val="100000"/>
              <a:buFontTx/>
              <a:buBlip>
                <a:blip r:embed="rId2"/>
              </a:buBlip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700"/>
              </a:lnSpc>
              <a:buSzPct val="100000"/>
              <a:buFontTx/>
              <a:buBlip>
                <a:blip r:embed="rId2"/>
              </a:buBlip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700"/>
              </a:lnSpc>
              <a:buSzPct val="100000"/>
              <a:buFontTx/>
              <a:buBlip>
                <a:blip r:embed="rId2"/>
              </a:buBlip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700"/>
              </a:lnSpc>
              <a:buSzPct val="100000"/>
              <a:buFontTx/>
              <a:buBlip>
                <a:blip r:embed="rId2"/>
              </a:buBlip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700"/>
              </a:lnSpc>
              <a:buSzPct val="100000"/>
              <a:buFontTx/>
              <a:buBlip>
                <a:blip r:embed="rId2"/>
              </a:buBlip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5C02EA80-A359-4162-971B-4582250D19F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12774" y="1530443"/>
            <a:ext cx="3376520" cy="456334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ts val="1700"/>
              </a:lnSpc>
              <a:buSzPct val="100000"/>
              <a:buFontTx/>
              <a:buBlip>
                <a:blip r:embed="rId2"/>
              </a:buBlip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700"/>
              </a:lnSpc>
              <a:buSzPct val="100000"/>
              <a:buFontTx/>
              <a:buBlip>
                <a:blip r:embed="rId2"/>
              </a:buBlip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700"/>
              </a:lnSpc>
              <a:buSzPct val="100000"/>
              <a:buFontTx/>
              <a:buBlip>
                <a:blip r:embed="rId2"/>
              </a:buBlip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700"/>
              </a:lnSpc>
              <a:buSzPct val="100000"/>
              <a:buFontTx/>
              <a:buBlip>
                <a:blip r:embed="rId2"/>
              </a:buBlip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700"/>
              </a:lnSpc>
              <a:buSzPct val="100000"/>
              <a:buFontTx/>
              <a:buBlip>
                <a:blip r:embed="rId2"/>
              </a:buBlip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13">
            <a:extLst>
              <a:ext uri="{FF2B5EF4-FFF2-40B4-BE49-F238E27FC236}">
                <a16:creationId xmlns:a16="http://schemas.microsoft.com/office/drawing/2014/main" id="{CD4A9234-1A32-4BC9-B825-4C853B28094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1804" y="122418"/>
            <a:ext cx="11660195" cy="93102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6100"/>
              </a:lnSpc>
              <a:buNone/>
              <a:defRPr lang="en-US" sz="3600" b="1" kern="1200" dirty="0" smtClean="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Adobe Devanagari" panose="02040503050201020203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Title Here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A58BD1F-9039-484E-93D8-EC11E2740CBF}"/>
              </a:ext>
            </a:extLst>
          </p:cNvPr>
          <p:cNvCxnSpPr/>
          <p:nvPr userDrawn="1"/>
        </p:nvCxnSpPr>
        <p:spPr>
          <a:xfrm>
            <a:off x="667340" y="960862"/>
            <a:ext cx="609600" cy="0"/>
          </a:xfrm>
          <a:prstGeom prst="line">
            <a:avLst/>
          </a:prstGeom>
          <a:ln w="73025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89380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st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5F3B8EA-9415-4E6E-BEE9-9B8B9288E3D7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61901" y="1430362"/>
            <a:ext cx="5059098" cy="457978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37E7765-77AE-4F18-92FB-9ACACEEBEC9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32201" y="1672184"/>
            <a:ext cx="5261811" cy="3127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1700"/>
              </a:lnSpc>
              <a:buFont typeface="Arial" panose="020B0604020202020204" pitchFamily="34" charset="0"/>
              <a:buNone/>
              <a:defRPr sz="1800" b="1">
                <a:solidFill>
                  <a:schemeClr val="accent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ts val="1700"/>
              </a:lnSpc>
              <a:buFont typeface="Arial" panose="020B0604020202020204" pitchFamily="34" charset="0"/>
              <a:buChar char="•"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1143000" indent="-228600">
              <a:lnSpc>
                <a:spcPts val="1700"/>
              </a:lnSpc>
              <a:buFont typeface="Arial" panose="020B0604020202020204" pitchFamily="34" charset="0"/>
              <a:buChar char="•"/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600200" indent="-228600">
              <a:lnSpc>
                <a:spcPts val="1700"/>
              </a:lnSpc>
              <a:buFont typeface="Arial" panose="020B0604020202020204" pitchFamily="34" charset="0"/>
              <a:buChar char="•"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2057400" indent="-228600">
              <a:lnSpc>
                <a:spcPts val="1700"/>
              </a:lnSpc>
              <a:buFont typeface="Arial" panose="020B0604020202020204" pitchFamily="34" charset="0"/>
              <a:buChar char="•"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DF8F8A-ED6F-44E0-BAAE-E9A9CB6C9E7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3348" y="1984955"/>
            <a:ext cx="5261811" cy="38262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ts val="1700"/>
              </a:lnSpc>
              <a:buSzPct val="100000"/>
              <a:buFontTx/>
              <a:buBlip>
                <a:blip r:embed="rId2"/>
              </a:buBlip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700"/>
              </a:lnSpc>
              <a:buSzPct val="100000"/>
              <a:buFontTx/>
              <a:buBlip>
                <a:blip r:embed="rId2"/>
              </a:buBlip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700"/>
              </a:lnSpc>
              <a:buSzPct val="100000"/>
              <a:buFontTx/>
              <a:buBlip>
                <a:blip r:embed="rId2"/>
              </a:buBlip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700"/>
              </a:lnSpc>
              <a:buSzPct val="100000"/>
              <a:buFontTx/>
              <a:buBlip>
                <a:blip r:embed="rId2"/>
              </a:buBlip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700"/>
              </a:lnSpc>
              <a:buSzPct val="100000"/>
              <a:buFontTx/>
              <a:buBlip>
                <a:blip r:embed="rId2"/>
              </a:buBlip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D8900B25-D586-4A64-B1EA-A9E053314DB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1804" y="122418"/>
            <a:ext cx="11660195" cy="93102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6100"/>
              </a:lnSpc>
              <a:buNone/>
              <a:defRPr lang="en-US" sz="3600" b="1" kern="1200" dirty="0" smtClean="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Adobe Devanagari" panose="02040503050201020203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Title Here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9E1C036-7DCD-486C-9FD3-ADC4BB53F275}"/>
              </a:ext>
            </a:extLst>
          </p:cNvPr>
          <p:cNvCxnSpPr/>
          <p:nvPr userDrawn="1"/>
        </p:nvCxnSpPr>
        <p:spPr>
          <a:xfrm>
            <a:off x="667340" y="960862"/>
            <a:ext cx="609600" cy="0"/>
          </a:xfrm>
          <a:prstGeom prst="line">
            <a:avLst/>
          </a:prstGeom>
          <a:ln w="73025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13120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ost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D5FBB04B-BA85-4DA2-A9F9-039E136314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20589" y="1555423"/>
            <a:ext cx="5261811" cy="453255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ts val="1700"/>
              </a:lnSpc>
              <a:buSzPct val="100000"/>
              <a:buFontTx/>
              <a:buBlip>
                <a:blip r:embed="rId2"/>
              </a:buBlip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700"/>
              </a:lnSpc>
              <a:buSzPct val="100000"/>
              <a:buFontTx/>
              <a:buBlip>
                <a:blip r:embed="rId2"/>
              </a:buBlip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700"/>
              </a:lnSpc>
              <a:buSzPct val="100000"/>
              <a:buFontTx/>
              <a:buBlip>
                <a:blip r:embed="rId2"/>
              </a:buBlip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700"/>
              </a:lnSpc>
              <a:buSzPct val="100000"/>
              <a:buFontTx/>
              <a:buBlip>
                <a:blip r:embed="rId2"/>
              </a:buBlip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700"/>
              </a:lnSpc>
              <a:buSzPct val="100000"/>
              <a:buFontTx/>
              <a:buBlip>
                <a:blip r:embed="rId2"/>
              </a:buBlip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13">
            <a:extLst>
              <a:ext uri="{FF2B5EF4-FFF2-40B4-BE49-F238E27FC236}">
                <a16:creationId xmlns:a16="http://schemas.microsoft.com/office/drawing/2014/main" id="{CEF82FC2-3044-41C0-9E0F-EF98D8584A1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1804" y="122418"/>
            <a:ext cx="11660195" cy="93102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6100"/>
              </a:lnSpc>
              <a:buNone/>
              <a:defRPr lang="en-US" sz="3600" b="1" kern="1200" dirty="0" smtClean="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Adobe Devanagari" panose="02040503050201020203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Title Here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A1C8895-DD54-4021-9B0C-5F8A8EDA0B73}"/>
              </a:ext>
            </a:extLst>
          </p:cNvPr>
          <p:cNvCxnSpPr/>
          <p:nvPr userDrawn="1"/>
        </p:nvCxnSpPr>
        <p:spPr>
          <a:xfrm>
            <a:off x="667340" y="960862"/>
            <a:ext cx="609600" cy="0"/>
          </a:xfrm>
          <a:prstGeom prst="line">
            <a:avLst/>
          </a:prstGeom>
          <a:ln w="73025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387BB7E-8B6E-4FE3-AD10-A955F0ACA06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31805" y="1555422"/>
            <a:ext cx="5059098" cy="457978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6953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6219825" y="1893354"/>
            <a:ext cx="5705475" cy="3819525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1E766560-08D1-442C-998D-26C48D6AB9C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1804" y="122418"/>
            <a:ext cx="11660195" cy="93102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6100"/>
              </a:lnSpc>
              <a:buNone/>
              <a:defRPr lang="en-US" sz="3600" b="1" kern="1200" dirty="0" smtClean="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Adobe Devanagari" panose="02040503050201020203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932A0A24-293F-48CC-8558-B2B0BA45632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10365" y="1829937"/>
            <a:ext cx="5261811" cy="394635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ts val="1700"/>
              </a:lnSpc>
              <a:buSzPct val="100000"/>
              <a:buFontTx/>
              <a:buBlip>
                <a:blip r:embed="rId2"/>
              </a:buBlip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700"/>
              </a:lnSpc>
              <a:buSzPct val="100000"/>
              <a:buFontTx/>
              <a:buBlip>
                <a:blip r:embed="rId2"/>
              </a:buBlip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700"/>
              </a:lnSpc>
              <a:buSzPct val="100000"/>
              <a:buFontTx/>
              <a:buBlip>
                <a:blip r:embed="rId2"/>
              </a:buBlip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700"/>
              </a:lnSpc>
              <a:buSzPct val="100000"/>
              <a:buFontTx/>
              <a:buBlip>
                <a:blip r:embed="rId2"/>
              </a:buBlip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700"/>
              </a:lnSpc>
              <a:buSzPct val="100000"/>
              <a:buFontTx/>
              <a:buBlip>
                <a:blip r:embed="rId2"/>
              </a:buBlip>
              <a:defRPr lang="en-US" sz="13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A880A38-2BD2-46B8-B711-892E124F353F}"/>
              </a:ext>
            </a:extLst>
          </p:cNvPr>
          <p:cNvCxnSpPr/>
          <p:nvPr userDrawn="1"/>
        </p:nvCxnSpPr>
        <p:spPr>
          <a:xfrm>
            <a:off x="667340" y="960862"/>
            <a:ext cx="609600" cy="0"/>
          </a:xfrm>
          <a:prstGeom prst="line">
            <a:avLst/>
          </a:prstGeom>
          <a:ln w="73025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01173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384">
          <p15:clr>
            <a:srgbClr val="FBAE40"/>
          </p15:clr>
        </p15:guide>
        <p15:guide id="4" pos="7296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266700" y="1402814"/>
            <a:ext cx="5737411" cy="2823828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266700" y="4387062"/>
            <a:ext cx="5737411" cy="16202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13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6144127" y="3183486"/>
            <a:ext cx="5781174" cy="2823828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67FB8FA4-D236-4D36-B207-2DFE37E596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1804" y="122418"/>
            <a:ext cx="11660195" cy="93102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6100"/>
              </a:lnSpc>
              <a:buNone/>
              <a:defRPr lang="en-US" sz="3600" b="1" kern="1200" dirty="0" smtClean="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Adobe Devanagari" panose="02040503050201020203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Title Here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BFE1F62-3D65-4FBC-9B9E-0B92A75572DD}"/>
              </a:ext>
            </a:extLst>
          </p:cNvPr>
          <p:cNvCxnSpPr/>
          <p:nvPr userDrawn="1"/>
        </p:nvCxnSpPr>
        <p:spPr>
          <a:xfrm>
            <a:off x="667340" y="960862"/>
            <a:ext cx="609600" cy="0"/>
          </a:xfrm>
          <a:prstGeom prst="line">
            <a:avLst/>
          </a:prstGeom>
          <a:ln w="73025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3958F24F-CB1B-4556-B1B7-FAB98493DC60}"/>
              </a:ext>
            </a:extLst>
          </p:cNvPr>
          <p:cNvSpPr/>
          <p:nvPr userDrawn="1"/>
        </p:nvSpPr>
        <p:spPr>
          <a:xfrm>
            <a:off x="6187890" y="1402814"/>
            <a:ext cx="5737411" cy="16202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79202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71975FBA-4624-49FE-B7E3-3FCFE860A8F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1804" y="122418"/>
            <a:ext cx="11660195" cy="93102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6100"/>
              </a:lnSpc>
              <a:buNone/>
              <a:defRPr lang="en-US" sz="3600" b="1" kern="1200" dirty="0" smtClean="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Adobe Devanagari" panose="02040503050201020203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Title Here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9F5A443-CDF2-4F1D-8C39-F1CEB64074B2}"/>
              </a:ext>
            </a:extLst>
          </p:cNvPr>
          <p:cNvCxnSpPr/>
          <p:nvPr userDrawn="1"/>
        </p:nvCxnSpPr>
        <p:spPr>
          <a:xfrm>
            <a:off x="667340" y="960862"/>
            <a:ext cx="609600" cy="0"/>
          </a:xfrm>
          <a:prstGeom prst="line">
            <a:avLst/>
          </a:prstGeom>
          <a:ln w="73025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00892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384">
          <p15:clr>
            <a:srgbClr val="FBAE40"/>
          </p15:clr>
        </p15:guide>
        <p15:guide id="4" pos="7296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ree picture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20B3D63-CCF6-4DAD-BB4F-83EBBDFCB8D3}"/>
              </a:ext>
            </a:extLst>
          </p:cNvPr>
          <p:cNvSpPr/>
          <p:nvPr userDrawn="1"/>
        </p:nvSpPr>
        <p:spPr>
          <a:xfrm>
            <a:off x="7936446" y="1576295"/>
            <a:ext cx="3388778" cy="419188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667340" y="1576295"/>
            <a:ext cx="3588216" cy="4191881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4388494" y="3737763"/>
            <a:ext cx="3388780" cy="2030413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Text Placeholder 13">
            <a:extLst>
              <a:ext uri="{FF2B5EF4-FFF2-40B4-BE49-F238E27FC236}">
                <a16:creationId xmlns:a16="http://schemas.microsoft.com/office/drawing/2014/main" id="{F19F1AC2-936F-4B93-A776-C91F22C257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1804" y="122418"/>
            <a:ext cx="11660195" cy="93102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6100"/>
              </a:lnSpc>
              <a:buNone/>
              <a:defRPr lang="en-US" sz="3600" b="1" kern="1200" dirty="0" smtClean="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Adobe Devanagari" panose="02040503050201020203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9A7BF6A7-2E32-4A10-B557-A5ED89D6241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88494" y="1576295"/>
            <a:ext cx="3388780" cy="2030413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4DC52AB-079D-4736-9A09-37128EBF9D32}"/>
              </a:ext>
            </a:extLst>
          </p:cNvPr>
          <p:cNvCxnSpPr/>
          <p:nvPr userDrawn="1"/>
        </p:nvCxnSpPr>
        <p:spPr>
          <a:xfrm>
            <a:off x="667340" y="960862"/>
            <a:ext cx="609600" cy="0"/>
          </a:xfrm>
          <a:prstGeom prst="line">
            <a:avLst/>
          </a:prstGeom>
          <a:ln w="73025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196639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204F27D8-909C-435E-A6F5-02E785ADB0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1804" y="122418"/>
            <a:ext cx="11660195" cy="93102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6100"/>
              </a:lnSpc>
              <a:buNone/>
              <a:defRPr lang="en-US" sz="3600" b="1" kern="1200" dirty="0" smtClean="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Adobe Devanagari" panose="02040503050201020203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Title Here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AC04E95-FE64-4422-81CB-D67E6DC2B3CE}"/>
              </a:ext>
            </a:extLst>
          </p:cNvPr>
          <p:cNvCxnSpPr/>
          <p:nvPr userDrawn="1"/>
        </p:nvCxnSpPr>
        <p:spPr>
          <a:xfrm>
            <a:off x="667340" y="960862"/>
            <a:ext cx="609600" cy="0"/>
          </a:xfrm>
          <a:prstGeom prst="line">
            <a:avLst/>
          </a:prstGeom>
          <a:ln w="73025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9051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0FF03FA2-B95F-4524-A5ED-E28F4114702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1804" y="122418"/>
            <a:ext cx="11660195" cy="93102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6100"/>
              </a:lnSpc>
              <a:buNone/>
              <a:defRPr lang="en-US" sz="3600" b="1" kern="1200" dirty="0" smtClean="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Adobe Devanagari" panose="02040503050201020203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Title Here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2042C29-DF45-4431-B317-A79C3F1F2006}"/>
              </a:ext>
            </a:extLst>
          </p:cNvPr>
          <p:cNvCxnSpPr/>
          <p:nvPr userDrawn="1"/>
        </p:nvCxnSpPr>
        <p:spPr>
          <a:xfrm>
            <a:off x="667340" y="960862"/>
            <a:ext cx="609600" cy="0"/>
          </a:xfrm>
          <a:prstGeom prst="line">
            <a:avLst/>
          </a:prstGeom>
          <a:ln w="73025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26385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28">
          <p15:clr>
            <a:srgbClr val="FBAE40"/>
          </p15:clr>
        </p15:guide>
        <p15:guide id="4" pos="336">
          <p15:clr>
            <a:srgbClr val="FBAE40"/>
          </p15:clr>
        </p15:guide>
        <p15:guide id="5" orient="horz" pos="636">
          <p15:clr>
            <a:srgbClr val="FBAE40"/>
          </p15:clr>
        </p15:guide>
        <p15:guide id="6" pos="390">
          <p15:clr>
            <a:srgbClr val="FBAE40"/>
          </p15:clr>
        </p15:guide>
        <p15:guide id="7" pos="730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-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608B879-B750-4189-BE70-4BFDF4BD44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47015F4D-4C39-4DBE-BF83-0F15F95055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6240" y="3950042"/>
            <a:ext cx="7475587" cy="3935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accent2"/>
                </a:solidFill>
                <a:latin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F87C9371-EBA6-4E11-9BE3-A5474D2540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0414" y="3234493"/>
            <a:ext cx="8378786" cy="7300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 b="1">
                <a:solidFill>
                  <a:schemeClr val="accent2"/>
                </a:solidFill>
                <a:latin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091931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mall 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"/>
          <p:cNvSpPr>
            <a:spLocks noGrp="1"/>
          </p:cNvSpPr>
          <p:nvPr>
            <p:ph type="pic" sz="quarter" idx="14"/>
          </p:nvPr>
        </p:nvSpPr>
        <p:spPr>
          <a:xfrm>
            <a:off x="7075488" y="2190834"/>
            <a:ext cx="4148007" cy="2738105"/>
          </a:xfrm>
          <a:prstGeom prst="rect">
            <a:avLst/>
          </a:prstGeom>
        </p:spPr>
      </p:sp>
      <p:sp>
        <p:nvSpPr>
          <p:cNvPr id="6" name="Text Placeholder 13">
            <a:extLst>
              <a:ext uri="{FF2B5EF4-FFF2-40B4-BE49-F238E27FC236}">
                <a16:creationId xmlns:a16="http://schemas.microsoft.com/office/drawing/2014/main" id="{86729837-B01A-455F-8538-3CD2D25E1C9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1804" y="122418"/>
            <a:ext cx="11660195" cy="93102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6100"/>
              </a:lnSpc>
              <a:buNone/>
              <a:defRPr lang="en-US" sz="3600" b="1" kern="1200" dirty="0" smtClean="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Adobe Devanagari" panose="02040503050201020203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Title Here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F517E38-7B3A-46F8-A86F-9A6563B677E3}"/>
              </a:ext>
            </a:extLst>
          </p:cNvPr>
          <p:cNvCxnSpPr/>
          <p:nvPr userDrawn="1"/>
        </p:nvCxnSpPr>
        <p:spPr>
          <a:xfrm>
            <a:off x="667340" y="960862"/>
            <a:ext cx="609600" cy="0"/>
          </a:xfrm>
          <a:prstGeom prst="line">
            <a:avLst/>
          </a:prstGeom>
          <a:ln w="73025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996762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394075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5475196" y="744538"/>
            <a:ext cx="6148480" cy="3770312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45AA346B-4DE2-4952-BBAE-E756C866745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1804" y="122418"/>
            <a:ext cx="11660195" cy="93102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6100"/>
              </a:lnSpc>
              <a:buNone/>
              <a:defRPr lang="en-US" sz="3600" b="1" kern="1200" dirty="0" smtClean="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Adobe Devanagari" panose="02040503050201020203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Title Here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AFA8B1A-11F9-4BDC-8EDC-E1561EA48E22}"/>
              </a:ext>
            </a:extLst>
          </p:cNvPr>
          <p:cNvCxnSpPr/>
          <p:nvPr userDrawn="1"/>
        </p:nvCxnSpPr>
        <p:spPr>
          <a:xfrm>
            <a:off x="667340" y="960862"/>
            <a:ext cx="609600" cy="0"/>
          </a:xfrm>
          <a:prstGeom prst="line">
            <a:avLst/>
          </a:prstGeom>
          <a:ln w="73025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7503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with detail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"/>
          <p:cNvSpPr>
            <a:spLocks noGrp="1"/>
          </p:cNvSpPr>
          <p:nvPr>
            <p:ph type="pic" sz="quarter" idx="14"/>
          </p:nvPr>
        </p:nvSpPr>
        <p:spPr>
          <a:xfrm>
            <a:off x="609600" y="1374322"/>
            <a:ext cx="5791200" cy="4368800"/>
          </a:xfrm>
          <a:prstGeom prst="rect">
            <a:avLst/>
          </a:prstGeom>
        </p:spPr>
      </p:sp>
      <p:sp>
        <p:nvSpPr>
          <p:cNvPr id="6" name="Text Placeholder 13">
            <a:extLst>
              <a:ext uri="{FF2B5EF4-FFF2-40B4-BE49-F238E27FC236}">
                <a16:creationId xmlns:a16="http://schemas.microsoft.com/office/drawing/2014/main" id="{96F46390-6718-44DE-9FB8-9578F0A19A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1804" y="122418"/>
            <a:ext cx="11660195" cy="93102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6100"/>
              </a:lnSpc>
              <a:buNone/>
              <a:defRPr lang="en-US" sz="3600" b="1" kern="1200" dirty="0" smtClean="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Adobe Devanagari" panose="02040503050201020203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Title Here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1A2D9E7-4004-4DD5-A0BB-B910C39433A8}"/>
              </a:ext>
            </a:extLst>
          </p:cNvPr>
          <p:cNvCxnSpPr/>
          <p:nvPr userDrawn="1"/>
        </p:nvCxnSpPr>
        <p:spPr>
          <a:xfrm>
            <a:off x="667340" y="960862"/>
            <a:ext cx="609600" cy="0"/>
          </a:xfrm>
          <a:prstGeom prst="line">
            <a:avLst/>
          </a:prstGeom>
          <a:ln w="73025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607493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454398" y="451200"/>
            <a:ext cx="11763001" cy="49847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kumimoji="0" lang="en-US" sz="3200" b="0" i="0" u="none" strike="noStrike" kern="0" cap="none" spc="0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Gill Sans"/>
                <a:cs typeface="Gill Sans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036060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28">
          <p15:clr>
            <a:srgbClr val="FBAE40"/>
          </p15:clr>
        </p15:guide>
        <p15:guide id="4" pos="336">
          <p15:clr>
            <a:srgbClr val="FBAE40"/>
          </p15:clr>
        </p15:guide>
        <p15:guide id="5" orient="horz" pos="636">
          <p15:clr>
            <a:srgbClr val="FBAE40"/>
          </p15:clr>
        </p15:guide>
        <p15:guide id="6" pos="390">
          <p15:clr>
            <a:srgbClr val="FBAE40"/>
          </p15:clr>
        </p15:guide>
        <p15:guide id="7" pos="7302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ma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3000375" y="1465263"/>
            <a:ext cx="3089275" cy="227631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DD86CE79-D546-4340-96CB-54E4F02C24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1804" y="122418"/>
            <a:ext cx="11660195" cy="93102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6100"/>
              </a:lnSpc>
              <a:buNone/>
              <a:defRPr lang="en-US" sz="3600" b="1" kern="1200" dirty="0" smtClean="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Adobe Devanagari" panose="02040503050201020203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Title Here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0495DE3-9174-41B7-B8EB-67A231749284}"/>
              </a:ext>
            </a:extLst>
          </p:cNvPr>
          <p:cNvCxnSpPr/>
          <p:nvPr userDrawn="1"/>
        </p:nvCxnSpPr>
        <p:spPr>
          <a:xfrm>
            <a:off x="667340" y="960862"/>
            <a:ext cx="609600" cy="0"/>
          </a:xfrm>
          <a:prstGeom prst="line">
            <a:avLst/>
          </a:prstGeom>
          <a:ln w="73025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906596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hree picture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866776" y="1778000"/>
            <a:ext cx="3388780" cy="203041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4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4388494" y="3939468"/>
            <a:ext cx="3388780" cy="203041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5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7909798" y="1777290"/>
            <a:ext cx="3388780" cy="203041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Text Placeholder 13">
            <a:extLst>
              <a:ext uri="{FF2B5EF4-FFF2-40B4-BE49-F238E27FC236}">
                <a16:creationId xmlns:a16="http://schemas.microsoft.com/office/drawing/2014/main" id="{9BBE6772-A8D6-445E-9A17-797F909F954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1804" y="122418"/>
            <a:ext cx="11660195" cy="93102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6100"/>
              </a:lnSpc>
              <a:buNone/>
              <a:defRPr lang="en-US" sz="3600" b="1" kern="1200" dirty="0" smtClean="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Adobe Devanagari" panose="02040503050201020203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Title Here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28ED612-4CD6-41B3-8B3A-32C947BCE188}"/>
              </a:ext>
            </a:extLst>
          </p:cNvPr>
          <p:cNvCxnSpPr/>
          <p:nvPr userDrawn="1"/>
        </p:nvCxnSpPr>
        <p:spPr>
          <a:xfrm>
            <a:off x="667340" y="960862"/>
            <a:ext cx="609600" cy="0"/>
          </a:xfrm>
          <a:prstGeom prst="line">
            <a:avLst/>
          </a:prstGeom>
          <a:ln w="73025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944774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2C2F78AC-3490-4480-BA0C-06F01A46360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1804" y="122418"/>
            <a:ext cx="11660195" cy="93102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6100"/>
              </a:lnSpc>
              <a:buNone/>
              <a:defRPr lang="en-US" sz="3600" b="1" kern="1200" dirty="0" smtClean="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Adobe Devanagari" panose="02040503050201020203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Title Here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8386CB8-FBB9-41B4-821F-F6C6DB962299}"/>
              </a:ext>
            </a:extLst>
          </p:cNvPr>
          <p:cNvCxnSpPr/>
          <p:nvPr userDrawn="1"/>
        </p:nvCxnSpPr>
        <p:spPr>
          <a:xfrm>
            <a:off x="667340" y="960862"/>
            <a:ext cx="609600" cy="0"/>
          </a:xfrm>
          <a:prstGeom prst="line">
            <a:avLst/>
          </a:prstGeom>
          <a:ln w="73025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36202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11">
          <p15:clr>
            <a:srgbClr val="FBAE40"/>
          </p15:clr>
        </p15:guide>
        <p15:guide id="4" orient="horz" pos="3960">
          <p15:clr>
            <a:srgbClr val="FBAE40"/>
          </p15:clr>
        </p15:guide>
        <p15:guide id="5" pos="384">
          <p15:clr>
            <a:srgbClr val="FBAE40"/>
          </p15:clr>
        </p15:guide>
        <p15:guide id="6" pos="7272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3">
            <a:extLst>
              <a:ext uri="{FF2B5EF4-FFF2-40B4-BE49-F238E27FC236}">
                <a16:creationId xmlns:a16="http://schemas.microsoft.com/office/drawing/2014/main" id="{B2C83AB0-E6FC-42D7-B6B1-93B33930D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1804" y="122418"/>
            <a:ext cx="11660195" cy="93102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6100"/>
              </a:lnSpc>
              <a:buNone/>
              <a:defRPr lang="en-US" sz="3600" b="1" kern="1200" dirty="0" smtClean="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Adobe Devanagari" panose="02040503050201020203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Title Here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5C57E8C-4DB8-4831-B512-6419F775D981}"/>
              </a:ext>
            </a:extLst>
          </p:cNvPr>
          <p:cNvCxnSpPr/>
          <p:nvPr userDrawn="1"/>
        </p:nvCxnSpPr>
        <p:spPr>
          <a:xfrm>
            <a:off x="667340" y="960862"/>
            <a:ext cx="609600" cy="0"/>
          </a:xfrm>
          <a:prstGeom prst="line">
            <a:avLst/>
          </a:prstGeom>
          <a:ln w="73025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196449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8711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608B879-B750-4189-BE70-4BFDF4BD44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F87C9371-EBA6-4E11-9BE3-A5474D2540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0414" y="2784019"/>
            <a:ext cx="8378786" cy="7300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 b="1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82277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608B879-B750-4189-BE70-4BFDF4BD44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47015F4D-4C39-4DBE-BF83-0F15F95055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22312" y="5190384"/>
            <a:ext cx="7475587" cy="39350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F87C9371-EBA6-4E11-9BE3-A5474D2540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19113" y="4474835"/>
            <a:ext cx="8378786" cy="730071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5400" b="1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86602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47015F4D-4C39-4DBE-BF83-0F15F95055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2996" y="5347140"/>
            <a:ext cx="7475587" cy="3935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F87C9371-EBA6-4E11-9BE3-A5474D2540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7170" y="4631591"/>
            <a:ext cx="8378786" cy="7300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 b="1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52998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47015F4D-4C39-4DBE-BF83-0F15F95055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2996" y="5334077"/>
            <a:ext cx="7475587" cy="3935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F87C9371-EBA6-4E11-9BE3-A5474D2540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7170" y="4618528"/>
            <a:ext cx="8378786" cy="7300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 b="1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88098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47015F4D-4C39-4DBE-BF83-0F15F95055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6240" y="4144549"/>
            <a:ext cx="7475587" cy="3935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F87C9371-EBA6-4E11-9BE3-A5474D2540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0414" y="3429000"/>
            <a:ext cx="8378786" cy="7300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 b="1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23863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vider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47015F4D-4C39-4DBE-BF83-0F15F95055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6240" y="4144549"/>
            <a:ext cx="7475587" cy="3935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F87C9371-EBA6-4E11-9BE3-A5474D2540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0414" y="3429000"/>
            <a:ext cx="8378786" cy="7300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 b="1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55405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CB8551C-1970-47F5-B060-E27A85865B05}"/>
              </a:ext>
            </a:extLst>
          </p:cNvPr>
          <p:cNvSpPr/>
          <p:nvPr userDrawn="1"/>
        </p:nvSpPr>
        <p:spPr>
          <a:xfrm>
            <a:off x="0" y="6374674"/>
            <a:ext cx="12192000" cy="4833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0FB8DF6C-13F9-4F54-B518-75DF40EA398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692478" y="6375680"/>
            <a:ext cx="782950" cy="485496"/>
            <a:chOff x="355" y="0"/>
            <a:chExt cx="6970" cy="4322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B60B7288-3EBE-4A91-9854-ED9D7A774A4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55" y="7"/>
              <a:ext cx="2995" cy="4315"/>
            </a:xfrm>
            <a:custGeom>
              <a:avLst/>
              <a:gdLst>
                <a:gd name="T0" fmla="*/ 1583 w 1719"/>
                <a:gd name="T1" fmla="*/ 1359 h 2475"/>
                <a:gd name="T2" fmla="*/ 897 w 1719"/>
                <a:gd name="T3" fmla="*/ 0 h 2475"/>
                <a:gd name="T4" fmla="*/ 0 w 1719"/>
                <a:gd name="T5" fmla="*/ 0 h 2475"/>
                <a:gd name="T6" fmla="*/ 1247 w 1719"/>
                <a:gd name="T7" fmla="*/ 2475 h 2475"/>
                <a:gd name="T8" fmla="*/ 1536 w 1719"/>
                <a:gd name="T9" fmla="*/ 2198 h 2475"/>
                <a:gd name="T10" fmla="*/ 1583 w 1719"/>
                <a:gd name="T11" fmla="*/ 1359 h 2475"/>
                <a:gd name="T12" fmla="*/ 1451 w 1719"/>
                <a:gd name="T13" fmla="*/ 2144 h 2475"/>
                <a:gd name="T14" fmla="*/ 1286 w 1719"/>
                <a:gd name="T15" fmla="*/ 2326 h 2475"/>
                <a:gd name="T16" fmla="*/ 163 w 1719"/>
                <a:gd name="T17" fmla="*/ 99 h 2475"/>
                <a:gd name="T18" fmla="*/ 834 w 1719"/>
                <a:gd name="T19" fmla="*/ 99 h 2475"/>
                <a:gd name="T20" fmla="*/ 1486 w 1719"/>
                <a:gd name="T21" fmla="*/ 1392 h 2475"/>
                <a:gd name="T22" fmla="*/ 1542 w 1719"/>
                <a:gd name="T23" fmla="*/ 1933 h 2475"/>
                <a:gd name="T24" fmla="*/ 1451 w 1719"/>
                <a:gd name="T25" fmla="*/ 2144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19" h="2475">
                  <a:moveTo>
                    <a:pt x="1583" y="1359"/>
                  </a:moveTo>
                  <a:cubicBezTo>
                    <a:pt x="897" y="0"/>
                    <a:pt x="897" y="0"/>
                    <a:pt x="89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47" y="2475"/>
                    <a:pt x="1247" y="2475"/>
                    <a:pt x="1247" y="2475"/>
                  </a:cubicBezTo>
                  <a:cubicBezTo>
                    <a:pt x="1360" y="2407"/>
                    <a:pt x="1463" y="2314"/>
                    <a:pt x="1536" y="2198"/>
                  </a:cubicBezTo>
                  <a:cubicBezTo>
                    <a:pt x="1682" y="1968"/>
                    <a:pt x="1719" y="1650"/>
                    <a:pt x="1583" y="1359"/>
                  </a:cubicBezTo>
                  <a:close/>
                  <a:moveTo>
                    <a:pt x="1451" y="2144"/>
                  </a:moveTo>
                  <a:cubicBezTo>
                    <a:pt x="1410" y="2210"/>
                    <a:pt x="1358" y="2270"/>
                    <a:pt x="1286" y="2326"/>
                  </a:cubicBezTo>
                  <a:cubicBezTo>
                    <a:pt x="163" y="99"/>
                    <a:pt x="163" y="99"/>
                    <a:pt x="163" y="99"/>
                  </a:cubicBezTo>
                  <a:cubicBezTo>
                    <a:pt x="834" y="99"/>
                    <a:pt x="834" y="99"/>
                    <a:pt x="834" y="99"/>
                  </a:cubicBezTo>
                  <a:cubicBezTo>
                    <a:pt x="1486" y="1392"/>
                    <a:pt x="1486" y="1392"/>
                    <a:pt x="1486" y="1392"/>
                  </a:cubicBezTo>
                  <a:cubicBezTo>
                    <a:pt x="1575" y="1575"/>
                    <a:pt x="1585" y="1763"/>
                    <a:pt x="1542" y="1933"/>
                  </a:cubicBezTo>
                  <a:cubicBezTo>
                    <a:pt x="1522" y="2009"/>
                    <a:pt x="1491" y="2081"/>
                    <a:pt x="1451" y="21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76E10A8F-A215-4FE5-8C42-E4FC82B1EEC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085" y="7"/>
              <a:ext cx="2996" cy="4315"/>
            </a:xfrm>
            <a:custGeom>
              <a:avLst/>
              <a:gdLst>
                <a:gd name="T0" fmla="*/ 1583 w 1719"/>
                <a:gd name="T1" fmla="*/ 1359 h 2475"/>
                <a:gd name="T2" fmla="*/ 897 w 1719"/>
                <a:gd name="T3" fmla="*/ 0 h 2475"/>
                <a:gd name="T4" fmla="*/ 0 w 1719"/>
                <a:gd name="T5" fmla="*/ 0 h 2475"/>
                <a:gd name="T6" fmla="*/ 1247 w 1719"/>
                <a:gd name="T7" fmla="*/ 2475 h 2475"/>
                <a:gd name="T8" fmla="*/ 1537 w 1719"/>
                <a:gd name="T9" fmla="*/ 2198 h 2475"/>
                <a:gd name="T10" fmla="*/ 1583 w 1719"/>
                <a:gd name="T11" fmla="*/ 1359 h 2475"/>
                <a:gd name="T12" fmla="*/ 1451 w 1719"/>
                <a:gd name="T13" fmla="*/ 2144 h 2475"/>
                <a:gd name="T14" fmla="*/ 1286 w 1719"/>
                <a:gd name="T15" fmla="*/ 2326 h 2475"/>
                <a:gd name="T16" fmla="*/ 163 w 1719"/>
                <a:gd name="T17" fmla="*/ 99 h 2475"/>
                <a:gd name="T18" fmla="*/ 834 w 1719"/>
                <a:gd name="T19" fmla="*/ 99 h 2475"/>
                <a:gd name="T20" fmla="*/ 1486 w 1719"/>
                <a:gd name="T21" fmla="*/ 1392 h 2475"/>
                <a:gd name="T22" fmla="*/ 1542 w 1719"/>
                <a:gd name="T23" fmla="*/ 1933 h 2475"/>
                <a:gd name="T24" fmla="*/ 1451 w 1719"/>
                <a:gd name="T25" fmla="*/ 2144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19" h="2475">
                  <a:moveTo>
                    <a:pt x="1583" y="1359"/>
                  </a:moveTo>
                  <a:cubicBezTo>
                    <a:pt x="897" y="0"/>
                    <a:pt x="897" y="0"/>
                    <a:pt x="89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47" y="2475"/>
                    <a:pt x="1247" y="2475"/>
                    <a:pt x="1247" y="2475"/>
                  </a:cubicBezTo>
                  <a:cubicBezTo>
                    <a:pt x="1360" y="2407"/>
                    <a:pt x="1464" y="2314"/>
                    <a:pt x="1537" y="2198"/>
                  </a:cubicBezTo>
                  <a:cubicBezTo>
                    <a:pt x="1682" y="1968"/>
                    <a:pt x="1719" y="1650"/>
                    <a:pt x="1583" y="1359"/>
                  </a:cubicBezTo>
                  <a:close/>
                  <a:moveTo>
                    <a:pt x="1451" y="2144"/>
                  </a:moveTo>
                  <a:cubicBezTo>
                    <a:pt x="1410" y="2210"/>
                    <a:pt x="1358" y="2270"/>
                    <a:pt x="1286" y="2326"/>
                  </a:cubicBezTo>
                  <a:cubicBezTo>
                    <a:pt x="163" y="99"/>
                    <a:pt x="163" y="99"/>
                    <a:pt x="163" y="99"/>
                  </a:cubicBezTo>
                  <a:cubicBezTo>
                    <a:pt x="834" y="99"/>
                    <a:pt x="834" y="99"/>
                    <a:pt x="834" y="99"/>
                  </a:cubicBezTo>
                  <a:cubicBezTo>
                    <a:pt x="1486" y="1392"/>
                    <a:pt x="1486" y="1392"/>
                    <a:pt x="1486" y="1392"/>
                  </a:cubicBezTo>
                  <a:cubicBezTo>
                    <a:pt x="1575" y="1575"/>
                    <a:pt x="1585" y="1763"/>
                    <a:pt x="1542" y="1933"/>
                  </a:cubicBezTo>
                  <a:cubicBezTo>
                    <a:pt x="1522" y="2009"/>
                    <a:pt x="1491" y="2081"/>
                    <a:pt x="1451" y="21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AB314982-4208-4A4D-9AFE-237991A5D8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81" y="0"/>
              <a:ext cx="1744" cy="1224"/>
            </a:xfrm>
            <a:custGeom>
              <a:avLst/>
              <a:gdLst>
                <a:gd name="T0" fmla="*/ 0 w 1001"/>
                <a:gd name="T1" fmla="*/ 2 h 702"/>
                <a:gd name="T2" fmla="*/ 213 w 1001"/>
                <a:gd name="T3" fmla="*/ 124 h 702"/>
                <a:gd name="T4" fmla="*/ 555 w 1001"/>
                <a:gd name="T5" fmla="*/ 702 h 702"/>
                <a:gd name="T6" fmla="*/ 1001 w 1001"/>
                <a:gd name="T7" fmla="*/ 0 h 702"/>
                <a:gd name="T8" fmla="*/ 0 w 1001"/>
                <a:gd name="T9" fmla="*/ 2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1" h="702">
                  <a:moveTo>
                    <a:pt x="0" y="2"/>
                  </a:moveTo>
                  <a:cubicBezTo>
                    <a:pt x="72" y="32"/>
                    <a:pt x="150" y="74"/>
                    <a:pt x="213" y="124"/>
                  </a:cubicBezTo>
                  <a:cubicBezTo>
                    <a:pt x="382" y="259"/>
                    <a:pt x="519" y="483"/>
                    <a:pt x="555" y="702"/>
                  </a:cubicBezTo>
                  <a:cubicBezTo>
                    <a:pt x="624" y="557"/>
                    <a:pt x="817" y="188"/>
                    <a:pt x="1001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40843764-D0DF-41F8-A276-E46C25C815EB}"/>
              </a:ext>
            </a:extLst>
          </p:cNvPr>
          <p:cNvPicPr>
            <a:picLocks noChangeAspect="1"/>
          </p:cNvPicPr>
          <p:nvPr userDrawn="1"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4988" y="519953"/>
            <a:ext cx="1777411" cy="302127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FF20FEC7-5BD0-4C9B-8F1A-DEFB6F03452E}"/>
              </a:ext>
            </a:extLst>
          </p:cNvPr>
          <p:cNvSpPr txBox="1"/>
          <p:nvPr userDrawn="1"/>
        </p:nvSpPr>
        <p:spPr>
          <a:xfrm>
            <a:off x="509256" y="6500920"/>
            <a:ext cx="66429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b="0" dirty="0">
                <a:solidFill>
                  <a:schemeClr val="bg1"/>
                </a:solidFill>
                <a:latin typeface="Calibri" panose="020F0502020204030204" pitchFamily="34" charset="0"/>
              </a:rPr>
              <a:t>© Copyright </a:t>
            </a:r>
            <a:r>
              <a:rPr lang="en-US" sz="9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2019  WEBBER RESEARCH ADVISORY. </a:t>
            </a:r>
            <a:r>
              <a:rPr lang="en-US" sz="700" dirty="0">
                <a:solidFill>
                  <a:schemeClr val="bg1"/>
                </a:solidFill>
                <a:latin typeface="Calibri" panose="020F0502020204030204" pitchFamily="34" charset="0"/>
              </a:rPr>
              <a:t>All rights reserved.      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A63F863-D5F8-495B-9CC8-19DAA4C90642}"/>
              </a:ext>
            </a:extLst>
          </p:cNvPr>
          <p:cNvSpPr txBox="1"/>
          <p:nvPr userDrawn="1"/>
        </p:nvSpPr>
        <p:spPr>
          <a:xfrm>
            <a:off x="11552973" y="6489377"/>
            <a:ext cx="4097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F9FBF094-4433-4169-9536-0895C02B0204}" type="slidenum">
              <a:rPr lang="en-US" sz="120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ctr"/>
              <a:t>‹#›</a:t>
            </a:fld>
            <a:endParaRPr lang="en-US" sz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1975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703" r:id="rId2"/>
    <p:sldLayoutId id="2147483694" r:id="rId3"/>
    <p:sldLayoutId id="2147483683" r:id="rId4"/>
    <p:sldLayoutId id="2147483681" r:id="rId5"/>
    <p:sldLayoutId id="2147483698" r:id="rId6"/>
    <p:sldLayoutId id="2147483697" r:id="rId7"/>
    <p:sldLayoutId id="2147483695" r:id="rId8"/>
    <p:sldLayoutId id="2147483696" r:id="rId9"/>
    <p:sldLayoutId id="2147483656" r:id="rId10"/>
    <p:sldLayoutId id="2147483682" r:id="rId11"/>
    <p:sldLayoutId id="2147483679" r:id="rId12"/>
    <p:sldLayoutId id="2147483699" r:id="rId13"/>
    <p:sldLayoutId id="2147483649" r:id="rId14"/>
    <p:sldLayoutId id="2147483689" r:id="rId15"/>
    <p:sldLayoutId id="2147483680" r:id="rId16"/>
    <p:sldLayoutId id="2147483657" r:id="rId17"/>
    <p:sldLayoutId id="2147483690" r:id="rId18"/>
    <p:sldLayoutId id="2147483658" r:id="rId19"/>
    <p:sldLayoutId id="2147483671" r:id="rId20"/>
    <p:sldLayoutId id="2147483659" r:id="rId21"/>
    <p:sldLayoutId id="2147483660" r:id="rId22"/>
    <p:sldLayoutId id="2147483662" r:id="rId23"/>
    <p:sldLayoutId id="2147483664" r:id="rId24"/>
    <p:sldLayoutId id="2147483666" r:id="rId25"/>
    <p:sldLayoutId id="2147483669" r:id="rId26"/>
    <p:sldLayoutId id="2147483670" r:id="rId27"/>
    <p:sldLayoutId id="2147483684" r:id="rId28"/>
    <p:sldLayoutId id="2147483685" r:id="rId29"/>
    <p:sldLayoutId id="2147483686" r:id="rId30"/>
    <p:sldLayoutId id="2147483687" r:id="rId31"/>
    <p:sldLayoutId id="2147483688" r:id="rId32"/>
    <p:sldLayoutId id="2147483691" r:id="rId33"/>
    <p:sldLayoutId id="2147483692" r:id="rId34"/>
    <p:sldLayoutId id="2147483693" r:id="rId35"/>
    <p:sldLayoutId id="2147483700" r:id="rId36"/>
    <p:sldLayoutId id="2147483701" r:id="rId37"/>
    <p:sldLayoutId id="2147483702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64" userDrawn="1">
          <p15:clr>
            <a:srgbClr val="F26B43"/>
          </p15:clr>
        </p15:guide>
        <p15:guide id="3" pos="7296" userDrawn="1">
          <p15:clr>
            <a:srgbClr val="F26B43"/>
          </p15:clr>
        </p15:guide>
        <p15:guide id="4" pos="3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8.jp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3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4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4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3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Placeholder 31">
            <a:extLst>
              <a:ext uri="{FF2B5EF4-FFF2-40B4-BE49-F238E27FC236}">
                <a16:creationId xmlns:a16="http://schemas.microsoft.com/office/drawing/2014/main" id="{41BE3C46-7369-4898-8F24-13302A29D17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5" b="3925"/>
          <a:stretch>
            <a:fillRect/>
          </a:stretch>
        </p:blipFill>
        <p:spPr/>
      </p:pic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A41BAD83-449B-4174-B14C-1D036AB68951}"/>
              </a:ext>
            </a:extLst>
          </p:cNvPr>
          <p:cNvSpPr>
            <a:spLocks/>
          </p:cNvSpPr>
          <p:nvPr/>
        </p:nvSpPr>
        <p:spPr bwMode="auto">
          <a:xfrm>
            <a:off x="-1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4581932 h 6858000"/>
              <a:gd name="connsiteX5" fmla="*/ 39688 w 12192000"/>
              <a:gd name="connsiteY5" fmla="*/ 4660901 h 6858000"/>
              <a:gd name="connsiteX6" fmla="*/ 661824 w 12192000"/>
              <a:gd name="connsiteY6" fmla="*/ 5892801 h 6858000"/>
              <a:gd name="connsiteX7" fmla="*/ 1236257 w 12192000"/>
              <a:gd name="connsiteY7" fmla="*/ 5342420 h 6858000"/>
              <a:gd name="connsiteX8" fmla="*/ 1482726 w 12192000"/>
              <a:gd name="connsiteY8" fmla="*/ 4660901 h 6858000"/>
              <a:gd name="connsiteX9" fmla="*/ 1482268 w 12192000"/>
              <a:gd name="connsiteY9" fmla="*/ 4660901 h 6858000"/>
              <a:gd name="connsiteX10" fmla="*/ 1329248 w 12192000"/>
              <a:gd name="connsiteY10" fmla="*/ 3675381 h 6858000"/>
              <a:gd name="connsiteX11" fmla="*/ 1204050 w 12192000"/>
              <a:gd name="connsiteY11" fmla="*/ 3429001 h 6858000"/>
              <a:gd name="connsiteX12" fmla="*/ 1204913 w 12192000"/>
              <a:gd name="connsiteY12" fmla="*/ 3429001 h 6858000"/>
              <a:gd name="connsiteX13" fmla="*/ 584200 w 12192000"/>
              <a:gd name="connsiteY13" fmla="*/ 2197101 h 6858000"/>
              <a:gd name="connsiteX14" fmla="*/ 0 w 12192000"/>
              <a:gd name="connsiteY14" fmla="*/ 1040716 h 6858000"/>
              <a:gd name="connsiteX15" fmla="*/ 0 w 12192000"/>
              <a:gd name="connsiteY15" fmla="*/ 0 h 6858000"/>
              <a:gd name="connsiteX16" fmla="*/ 6132513 w 12192000"/>
              <a:gd name="connsiteY16" fmla="*/ 966788 h 6858000"/>
              <a:gd name="connsiteX17" fmla="*/ 4143375 w 12192000"/>
              <a:gd name="connsiteY17" fmla="*/ 970763 h 6858000"/>
              <a:gd name="connsiteX18" fmla="*/ 4566638 w 12192000"/>
              <a:gd name="connsiteY18" fmla="*/ 1213248 h 6858000"/>
              <a:gd name="connsiteX19" fmla="*/ 5210475 w 12192000"/>
              <a:gd name="connsiteY19" fmla="*/ 2197101 h 6858000"/>
              <a:gd name="connsiteX20" fmla="*/ 5210175 w 12192000"/>
              <a:gd name="connsiteY20" fmla="*/ 2197101 h 6858000"/>
              <a:gd name="connsiteX21" fmla="*/ 5246015 w 12192000"/>
              <a:gd name="connsiteY21" fmla="*/ 2362201 h 6858000"/>
              <a:gd name="connsiteX22" fmla="*/ 5327650 w 12192000"/>
              <a:gd name="connsiteY22" fmla="*/ 2197101 h 6858000"/>
              <a:gd name="connsiteX23" fmla="*/ 5327717 w 12192000"/>
              <a:gd name="connsiteY23" fmla="*/ 2197101 h 6858000"/>
              <a:gd name="connsiteX24" fmla="*/ 6132513 w 12192000"/>
              <a:gd name="connsiteY24" fmla="*/ 966788 h 6858000"/>
              <a:gd name="connsiteX25" fmla="*/ 1298575 w 12192000"/>
              <a:gd name="connsiteY25" fmla="*/ 974726 h 6858000"/>
              <a:gd name="connsiteX26" fmla="*/ 1914525 w 12192000"/>
              <a:gd name="connsiteY26" fmla="*/ 2197101 h 6858000"/>
              <a:gd name="connsiteX27" fmla="*/ 2533651 w 12192000"/>
              <a:gd name="connsiteY27" fmla="*/ 3429001 h 6858000"/>
              <a:gd name="connsiteX28" fmla="*/ 2533650 w 12192000"/>
              <a:gd name="connsiteY28" fmla="*/ 3429001 h 6858000"/>
              <a:gd name="connsiteX29" fmla="*/ 3154363 w 12192000"/>
              <a:gd name="connsiteY29" fmla="*/ 4660901 h 6858000"/>
              <a:gd name="connsiteX30" fmla="*/ 3775815 w 12192000"/>
              <a:gd name="connsiteY30" fmla="*/ 5892801 h 6858000"/>
              <a:gd name="connsiteX31" fmla="*/ 4351601 w 12192000"/>
              <a:gd name="connsiteY31" fmla="*/ 5342420 h 6858000"/>
              <a:gd name="connsiteX32" fmla="*/ 4595813 w 12192000"/>
              <a:gd name="connsiteY32" fmla="*/ 4660901 h 6858000"/>
              <a:gd name="connsiteX33" fmla="*/ 4596943 w 12192000"/>
              <a:gd name="connsiteY33" fmla="*/ 4660901 h 6858000"/>
              <a:gd name="connsiteX34" fmla="*/ 4443923 w 12192000"/>
              <a:gd name="connsiteY34" fmla="*/ 3675381 h 6858000"/>
              <a:gd name="connsiteX35" fmla="*/ 4318725 w 12192000"/>
              <a:gd name="connsiteY35" fmla="*/ 3429001 h 6858000"/>
              <a:gd name="connsiteX36" fmla="*/ 4318001 w 12192000"/>
              <a:gd name="connsiteY36" fmla="*/ 3429001 h 6858000"/>
              <a:gd name="connsiteX37" fmla="*/ 3698876 w 12192000"/>
              <a:gd name="connsiteY37" fmla="*/ 2197101 h 6858000"/>
              <a:gd name="connsiteX38" fmla="*/ 3698875 w 12192000"/>
              <a:gd name="connsiteY38" fmla="*/ 2197101 h 6858000"/>
              <a:gd name="connsiteX39" fmla="*/ 3079750 w 12192000"/>
              <a:gd name="connsiteY39" fmla="*/ 974726 h 6858000"/>
              <a:gd name="connsiteX40" fmla="*/ 1298575 w 12192000"/>
              <a:gd name="connsiteY40" fmla="*/ 97472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4581932"/>
                </a:lnTo>
                <a:lnTo>
                  <a:pt x="39688" y="4660901"/>
                </a:lnTo>
                <a:cubicBezTo>
                  <a:pt x="661824" y="5892801"/>
                  <a:pt x="661824" y="5892801"/>
                  <a:pt x="661824" y="5892801"/>
                </a:cubicBezTo>
                <a:cubicBezTo>
                  <a:pt x="886429" y="5757690"/>
                  <a:pt x="1091158" y="5572905"/>
                  <a:pt x="1236257" y="5342420"/>
                </a:cubicBezTo>
                <a:cubicBezTo>
                  <a:pt x="1363467" y="5141740"/>
                  <a:pt x="1448936" y="4909268"/>
                  <a:pt x="1482726" y="4660901"/>
                </a:cubicBezTo>
                <a:lnTo>
                  <a:pt x="1482268" y="4660901"/>
                </a:lnTo>
                <a:cubicBezTo>
                  <a:pt x="1524001" y="4342992"/>
                  <a:pt x="1480281" y="4001239"/>
                  <a:pt x="1329248" y="3675381"/>
                </a:cubicBezTo>
                <a:cubicBezTo>
                  <a:pt x="1204050" y="3429001"/>
                  <a:pt x="1204050" y="3429001"/>
                  <a:pt x="1204050" y="3429001"/>
                </a:cubicBezTo>
                <a:lnTo>
                  <a:pt x="1204913" y="3429001"/>
                </a:lnTo>
                <a:lnTo>
                  <a:pt x="584200" y="2197101"/>
                </a:lnTo>
                <a:lnTo>
                  <a:pt x="0" y="1040716"/>
                </a:lnTo>
                <a:lnTo>
                  <a:pt x="0" y="0"/>
                </a:lnTo>
                <a:close/>
                <a:moveTo>
                  <a:pt x="6132513" y="966788"/>
                </a:moveTo>
                <a:cubicBezTo>
                  <a:pt x="4143375" y="970763"/>
                  <a:pt x="4143375" y="970763"/>
                  <a:pt x="4143375" y="970763"/>
                </a:cubicBezTo>
                <a:cubicBezTo>
                  <a:pt x="4286450" y="1030391"/>
                  <a:pt x="4441448" y="1113869"/>
                  <a:pt x="4566638" y="1213248"/>
                </a:cubicBezTo>
                <a:cubicBezTo>
                  <a:pt x="4860737" y="1447783"/>
                  <a:pt x="5105156" y="1819461"/>
                  <a:pt x="5210475" y="2197101"/>
                </a:cubicBezTo>
                <a:lnTo>
                  <a:pt x="5210175" y="2197101"/>
                </a:lnTo>
                <a:cubicBezTo>
                  <a:pt x="5226104" y="2252798"/>
                  <a:pt x="5238051" y="2306505"/>
                  <a:pt x="5246015" y="2362201"/>
                </a:cubicBezTo>
                <a:cubicBezTo>
                  <a:pt x="5267917" y="2316451"/>
                  <a:pt x="5295793" y="2260754"/>
                  <a:pt x="5327650" y="2197101"/>
                </a:cubicBezTo>
                <a:lnTo>
                  <a:pt x="5327717" y="2197101"/>
                </a:lnTo>
                <a:cubicBezTo>
                  <a:pt x="5502586" y="1855237"/>
                  <a:pt x="5822518" y="1282814"/>
                  <a:pt x="6132513" y="966788"/>
                </a:cubicBezTo>
                <a:close/>
                <a:moveTo>
                  <a:pt x="1298575" y="974726"/>
                </a:moveTo>
                <a:lnTo>
                  <a:pt x="1914525" y="2197101"/>
                </a:lnTo>
                <a:lnTo>
                  <a:pt x="2533651" y="3429001"/>
                </a:lnTo>
                <a:lnTo>
                  <a:pt x="2533650" y="3429001"/>
                </a:lnTo>
                <a:lnTo>
                  <a:pt x="3154363" y="4660901"/>
                </a:lnTo>
                <a:cubicBezTo>
                  <a:pt x="3775815" y="5892801"/>
                  <a:pt x="3775815" y="5892801"/>
                  <a:pt x="3775815" y="5892801"/>
                </a:cubicBezTo>
                <a:cubicBezTo>
                  <a:pt x="4000173" y="5757690"/>
                  <a:pt x="4206661" y="5572905"/>
                  <a:pt x="4351601" y="5342420"/>
                </a:cubicBezTo>
                <a:cubicBezTo>
                  <a:pt x="4476685" y="5141740"/>
                  <a:pt x="4562060" y="4909268"/>
                  <a:pt x="4595813" y="4660901"/>
                </a:cubicBezTo>
                <a:lnTo>
                  <a:pt x="4596943" y="4660901"/>
                </a:lnTo>
                <a:cubicBezTo>
                  <a:pt x="4638676" y="4342992"/>
                  <a:pt x="4594956" y="4001239"/>
                  <a:pt x="4443923" y="3675381"/>
                </a:cubicBezTo>
                <a:cubicBezTo>
                  <a:pt x="4318725" y="3429001"/>
                  <a:pt x="4318725" y="3429001"/>
                  <a:pt x="4318725" y="3429001"/>
                </a:cubicBezTo>
                <a:lnTo>
                  <a:pt x="4318001" y="3429001"/>
                </a:lnTo>
                <a:lnTo>
                  <a:pt x="3698876" y="2197101"/>
                </a:lnTo>
                <a:lnTo>
                  <a:pt x="3698875" y="2197101"/>
                </a:lnTo>
                <a:lnTo>
                  <a:pt x="3079750" y="974726"/>
                </a:lnTo>
                <a:lnTo>
                  <a:pt x="1298575" y="974726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90000"/>
                </a:schemeClr>
              </a:gs>
              <a:gs pos="55000">
                <a:schemeClr val="bg1">
                  <a:alpha val="93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D4944FD-2153-499F-BA8B-D5C5DEA27E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chemeClr val="accent2"/>
                </a:solidFill>
              </a:rPr>
              <a:t>Your Subtitle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311468-8EEC-4114-9F14-852224ED06B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Your Title Here</a:t>
            </a: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973CC1D2-3149-4AA8-9AA2-CF61D4CF81A1}"/>
              </a:ext>
            </a:extLst>
          </p:cNvPr>
          <p:cNvSpPr>
            <a:spLocks/>
          </p:cNvSpPr>
          <p:nvPr/>
        </p:nvSpPr>
        <p:spPr bwMode="auto">
          <a:xfrm>
            <a:off x="4143374" y="966788"/>
            <a:ext cx="1989138" cy="1395413"/>
          </a:xfrm>
          <a:custGeom>
            <a:avLst/>
            <a:gdLst>
              <a:gd name="connsiteX0" fmla="*/ 1989138 w 1989138"/>
              <a:gd name="connsiteY0" fmla="*/ 0 h 1395413"/>
              <a:gd name="connsiteX1" fmla="*/ 1184342 w 1989138"/>
              <a:gd name="connsiteY1" fmla="*/ 1230313 h 1395413"/>
              <a:gd name="connsiteX2" fmla="*/ 1184275 w 1989138"/>
              <a:gd name="connsiteY2" fmla="*/ 1230313 h 1395413"/>
              <a:gd name="connsiteX3" fmla="*/ 1102640 w 1989138"/>
              <a:gd name="connsiteY3" fmla="*/ 1395413 h 1395413"/>
              <a:gd name="connsiteX4" fmla="*/ 1066800 w 1989138"/>
              <a:gd name="connsiteY4" fmla="*/ 1230313 h 1395413"/>
              <a:gd name="connsiteX5" fmla="*/ 1067100 w 1989138"/>
              <a:gd name="connsiteY5" fmla="*/ 1230313 h 1395413"/>
              <a:gd name="connsiteX6" fmla="*/ 423263 w 1989138"/>
              <a:gd name="connsiteY6" fmla="*/ 246460 h 1395413"/>
              <a:gd name="connsiteX7" fmla="*/ 0 w 1989138"/>
              <a:gd name="connsiteY7" fmla="*/ 3975 h 1395413"/>
              <a:gd name="connsiteX8" fmla="*/ 1989138 w 1989138"/>
              <a:gd name="connsiteY8" fmla="*/ 0 h 1395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89138" h="1395413">
                <a:moveTo>
                  <a:pt x="1989138" y="0"/>
                </a:moveTo>
                <a:cubicBezTo>
                  <a:pt x="1679143" y="316026"/>
                  <a:pt x="1359211" y="888449"/>
                  <a:pt x="1184342" y="1230313"/>
                </a:cubicBezTo>
                <a:lnTo>
                  <a:pt x="1184275" y="1230313"/>
                </a:lnTo>
                <a:cubicBezTo>
                  <a:pt x="1152418" y="1293966"/>
                  <a:pt x="1124542" y="1349663"/>
                  <a:pt x="1102640" y="1395413"/>
                </a:cubicBezTo>
                <a:cubicBezTo>
                  <a:pt x="1094676" y="1339717"/>
                  <a:pt x="1082729" y="1286010"/>
                  <a:pt x="1066800" y="1230313"/>
                </a:cubicBezTo>
                <a:lnTo>
                  <a:pt x="1067100" y="1230313"/>
                </a:lnTo>
                <a:cubicBezTo>
                  <a:pt x="961781" y="852673"/>
                  <a:pt x="717362" y="480995"/>
                  <a:pt x="423263" y="246460"/>
                </a:cubicBezTo>
                <a:cubicBezTo>
                  <a:pt x="298073" y="147081"/>
                  <a:pt x="143075" y="63603"/>
                  <a:pt x="0" y="3975"/>
                </a:cubicBezTo>
                <a:cubicBezTo>
                  <a:pt x="0" y="3975"/>
                  <a:pt x="0" y="3975"/>
                  <a:pt x="1989138" y="0"/>
                </a:cubicBezTo>
                <a:close/>
              </a:path>
            </a:pathLst>
          </a:custGeom>
          <a:solidFill>
            <a:srgbClr val="011F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07C36119-F757-4491-AA45-9536757411F7}"/>
              </a:ext>
            </a:extLst>
          </p:cNvPr>
          <p:cNvSpPr>
            <a:spLocks/>
          </p:cNvSpPr>
          <p:nvPr/>
        </p:nvSpPr>
        <p:spPr bwMode="auto">
          <a:xfrm>
            <a:off x="1298575" y="974726"/>
            <a:ext cx="3313349" cy="4918075"/>
          </a:xfrm>
          <a:custGeom>
            <a:avLst/>
            <a:gdLst>
              <a:gd name="connsiteX0" fmla="*/ 0 w 3313349"/>
              <a:gd name="connsiteY0" fmla="*/ 0 h 4918075"/>
              <a:gd name="connsiteX1" fmla="*/ 1781175 w 3313349"/>
              <a:gd name="connsiteY1" fmla="*/ 0 h 4918075"/>
              <a:gd name="connsiteX2" fmla="*/ 2400300 w 3313349"/>
              <a:gd name="connsiteY2" fmla="*/ 1222375 h 4918075"/>
              <a:gd name="connsiteX3" fmla="*/ 2400301 w 3313349"/>
              <a:gd name="connsiteY3" fmla="*/ 1222375 h 4918075"/>
              <a:gd name="connsiteX4" fmla="*/ 3019426 w 3313349"/>
              <a:gd name="connsiteY4" fmla="*/ 2454275 h 4918075"/>
              <a:gd name="connsiteX5" fmla="*/ 3020150 w 3313349"/>
              <a:gd name="connsiteY5" fmla="*/ 2454275 h 4918075"/>
              <a:gd name="connsiteX6" fmla="*/ 3145348 w 3313349"/>
              <a:gd name="connsiteY6" fmla="*/ 2700655 h 4918075"/>
              <a:gd name="connsiteX7" fmla="*/ 3298368 w 3313349"/>
              <a:gd name="connsiteY7" fmla="*/ 3686175 h 4918075"/>
              <a:gd name="connsiteX8" fmla="*/ 3297238 w 3313349"/>
              <a:gd name="connsiteY8" fmla="*/ 3686175 h 4918075"/>
              <a:gd name="connsiteX9" fmla="*/ 3053026 w 3313349"/>
              <a:gd name="connsiteY9" fmla="*/ 4367694 h 4918075"/>
              <a:gd name="connsiteX10" fmla="*/ 2477240 w 3313349"/>
              <a:gd name="connsiteY10" fmla="*/ 4918075 h 4918075"/>
              <a:gd name="connsiteX11" fmla="*/ 1855788 w 3313349"/>
              <a:gd name="connsiteY11" fmla="*/ 3686175 h 4918075"/>
              <a:gd name="connsiteX12" fmla="*/ 1235075 w 3313349"/>
              <a:gd name="connsiteY12" fmla="*/ 2454275 h 4918075"/>
              <a:gd name="connsiteX13" fmla="*/ 1235076 w 3313349"/>
              <a:gd name="connsiteY13" fmla="*/ 2454275 h 4918075"/>
              <a:gd name="connsiteX14" fmla="*/ 615950 w 3313349"/>
              <a:gd name="connsiteY14" fmla="*/ 1222375 h 4918075"/>
              <a:gd name="connsiteX15" fmla="*/ 0 w 3313349"/>
              <a:gd name="connsiteY15" fmla="*/ 0 h 4918075"/>
              <a:gd name="connsiteX16" fmla="*/ 323850 w 3313349"/>
              <a:gd name="connsiteY16" fmla="*/ 196850 h 4918075"/>
              <a:gd name="connsiteX17" fmla="*/ 839788 w 3313349"/>
              <a:gd name="connsiteY17" fmla="*/ 1222375 h 4918075"/>
              <a:gd name="connsiteX18" fmla="*/ 1462088 w 3313349"/>
              <a:gd name="connsiteY18" fmla="*/ 2454275 h 4918075"/>
              <a:gd name="connsiteX19" fmla="*/ 2081213 w 3313349"/>
              <a:gd name="connsiteY19" fmla="*/ 3686175 h 4918075"/>
              <a:gd name="connsiteX20" fmla="*/ 2082132 w 3313349"/>
              <a:gd name="connsiteY20" fmla="*/ 3686175 h 4918075"/>
              <a:gd name="connsiteX21" fmla="*/ 2554673 w 3313349"/>
              <a:gd name="connsiteY21" fmla="*/ 4622022 h 4918075"/>
              <a:gd name="connsiteX22" fmla="*/ 2882275 w 3313349"/>
              <a:gd name="connsiteY22" fmla="*/ 4260400 h 4918075"/>
              <a:gd name="connsiteX23" fmla="*/ 3062953 w 3313349"/>
              <a:gd name="connsiteY23" fmla="*/ 3841156 h 4918075"/>
              <a:gd name="connsiteX24" fmla="*/ 3094720 w 3313349"/>
              <a:gd name="connsiteY24" fmla="*/ 3686175 h 4918075"/>
              <a:gd name="connsiteX25" fmla="*/ 3095667 w 3313349"/>
              <a:gd name="connsiteY25" fmla="*/ 3686175 h 4918075"/>
              <a:gd name="connsiteX26" fmla="*/ 2952583 w 3313349"/>
              <a:gd name="connsiteY26" fmla="*/ 2766224 h 4918075"/>
              <a:gd name="connsiteX27" fmla="*/ 2795588 w 3313349"/>
              <a:gd name="connsiteY27" fmla="*/ 2454275 h 4918075"/>
              <a:gd name="connsiteX28" fmla="*/ 2795589 w 3313349"/>
              <a:gd name="connsiteY28" fmla="*/ 2454275 h 4918075"/>
              <a:gd name="connsiteX29" fmla="*/ 2173288 w 3313349"/>
              <a:gd name="connsiteY29" fmla="*/ 1222375 h 4918075"/>
              <a:gd name="connsiteX30" fmla="*/ 1655763 w 3313349"/>
              <a:gd name="connsiteY30" fmla="*/ 196850 h 4918075"/>
              <a:gd name="connsiteX31" fmla="*/ 323850 w 3313349"/>
              <a:gd name="connsiteY31" fmla="*/ 196850 h 4918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313349" h="4918075">
                <a:moveTo>
                  <a:pt x="0" y="0"/>
                </a:moveTo>
                <a:lnTo>
                  <a:pt x="1781175" y="0"/>
                </a:lnTo>
                <a:lnTo>
                  <a:pt x="2400300" y="1222375"/>
                </a:lnTo>
                <a:lnTo>
                  <a:pt x="2400301" y="1222375"/>
                </a:lnTo>
                <a:lnTo>
                  <a:pt x="3019426" y="2454275"/>
                </a:lnTo>
                <a:lnTo>
                  <a:pt x="3020150" y="2454275"/>
                </a:lnTo>
                <a:cubicBezTo>
                  <a:pt x="3020150" y="2454275"/>
                  <a:pt x="3020150" y="2454275"/>
                  <a:pt x="3145348" y="2700655"/>
                </a:cubicBezTo>
                <a:cubicBezTo>
                  <a:pt x="3296381" y="3026513"/>
                  <a:pt x="3340101" y="3368266"/>
                  <a:pt x="3298368" y="3686175"/>
                </a:cubicBezTo>
                <a:lnTo>
                  <a:pt x="3297238" y="3686175"/>
                </a:lnTo>
                <a:cubicBezTo>
                  <a:pt x="3263485" y="3934542"/>
                  <a:pt x="3178110" y="4167014"/>
                  <a:pt x="3053026" y="4367694"/>
                </a:cubicBezTo>
                <a:cubicBezTo>
                  <a:pt x="2908086" y="4598179"/>
                  <a:pt x="2701598" y="4782964"/>
                  <a:pt x="2477240" y="4918075"/>
                </a:cubicBezTo>
                <a:cubicBezTo>
                  <a:pt x="2477240" y="4918075"/>
                  <a:pt x="2477240" y="4918075"/>
                  <a:pt x="1855788" y="3686175"/>
                </a:cubicBezTo>
                <a:lnTo>
                  <a:pt x="1235075" y="2454275"/>
                </a:lnTo>
                <a:lnTo>
                  <a:pt x="1235076" y="2454275"/>
                </a:lnTo>
                <a:lnTo>
                  <a:pt x="615950" y="1222375"/>
                </a:lnTo>
                <a:lnTo>
                  <a:pt x="0" y="0"/>
                </a:lnTo>
                <a:close/>
                <a:moveTo>
                  <a:pt x="323850" y="196850"/>
                </a:moveTo>
                <a:lnTo>
                  <a:pt x="839788" y="1222375"/>
                </a:lnTo>
                <a:lnTo>
                  <a:pt x="1462088" y="2454275"/>
                </a:lnTo>
                <a:lnTo>
                  <a:pt x="2081213" y="3686175"/>
                </a:lnTo>
                <a:lnTo>
                  <a:pt x="2082132" y="3686175"/>
                </a:lnTo>
                <a:cubicBezTo>
                  <a:pt x="2082132" y="3686175"/>
                  <a:pt x="2082132" y="3686175"/>
                  <a:pt x="2554673" y="4622022"/>
                </a:cubicBezTo>
                <a:cubicBezTo>
                  <a:pt x="2697627" y="4510753"/>
                  <a:pt x="2800871" y="4391537"/>
                  <a:pt x="2882275" y="4260400"/>
                </a:cubicBezTo>
                <a:cubicBezTo>
                  <a:pt x="2961694" y="4135223"/>
                  <a:pt x="3023244" y="3992163"/>
                  <a:pt x="3062953" y="3841156"/>
                </a:cubicBezTo>
                <a:cubicBezTo>
                  <a:pt x="3074866" y="3789496"/>
                  <a:pt x="3086779" y="3737836"/>
                  <a:pt x="3094720" y="3686175"/>
                </a:cubicBezTo>
                <a:lnTo>
                  <a:pt x="3095667" y="3686175"/>
                </a:lnTo>
                <a:cubicBezTo>
                  <a:pt x="3139387" y="3392109"/>
                  <a:pt x="3103616" y="3074199"/>
                  <a:pt x="2952583" y="2766224"/>
                </a:cubicBezTo>
                <a:lnTo>
                  <a:pt x="2795588" y="2454275"/>
                </a:lnTo>
                <a:lnTo>
                  <a:pt x="2795589" y="2454275"/>
                </a:lnTo>
                <a:lnTo>
                  <a:pt x="2173288" y="1222375"/>
                </a:lnTo>
                <a:lnTo>
                  <a:pt x="1655763" y="196850"/>
                </a:lnTo>
                <a:lnTo>
                  <a:pt x="323850" y="196850"/>
                </a:lnTo>
                <a:close/>
              </a:path>
            </a:pathLst>
          </a:custGeom>
          <a:solidFill>
            <a:srgbClr val="011F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8B846B5B-B2C4-4FE8-A7EE-7EC23AE58498}"/>
              </a:ext>
            </a:extLst>
          </p:cNvPr>
          <p:cNvSpPr>
            <a:spLocks/>
          </p:cNvSpPr>
          <p:nvPr/>
        </p:nvSpPr>
        <p:spPr bwMode="auto">
          <a:xfrm>
            <a:off x="0" y="1040716"/>
            <a:ext cx="1497249" cy="4852085"/>
          </a:xfrm>
          <a:custGeom>
            <a:avLst/>
            <a:gdLst>
              <a:gd name="connsiteX0" fmla="*/ 0 w 1497249"/>
              <a:gd name="connsiteY0" fmla="*/ 0 h 4852085"/>
              <a:gd name="connsiteX1" fmla="*/ 584200 w 1497249"/>
              <a:gd name="connsiteY1" fmla="*/ 1156385 h 4852085"/>
              <a:gd name="connsiteX2" fmla="*/ 1204913 w 1497249"/>
              <a:gd name="connsiteY2" fmla="*/ 2388285 h 4852085"/>
              <a:gd name="connsiteX3" fmla="*/ 1204050 w 1497249"/>
              <a:gd name="connsiteY3" fmla="*/ 2388285 h 4852085"/>
              <a:gd name="connsiteX4" fmla="*/ 1329248 w 1497249"/>
              <a:gd name="connsiteY4" fmla="*/ 2634665 h 4852085"/>
              <a:gd name="connsiteX5" fmla="*/ 1482268 w 1497249"/>
              <a:gd name="connsiteY5" fmla="*/ 3620185 h 4852085"/>
              <a:gd name="connsiteX6" fmla="*/ 1482726 w 1497249"/>
              <a:gd name="connsiteY6" fmla="*/ 3620185 h 4852085"/>
              <a:gd name="connsiteX7" fmla="*/ 1236257 w 1497249"/>
              <a:gd name="connsiteY7" fmla="*/ 4301704 h 4852085"/>
              <a:gd name="connsiteX8" fmla="*/ 661824 w 1497249"/>
              <a:gd name="connsiteY8" fmla="*/ 4852085 h 4852085"/>
              <a:gd name="connsiteX9" fmla="*/ 39688 w 1497249"/>
              <a:gd name="connsiteY9" fmla="*/ 3620185 h 4852085"/>
              <a:gd name="connsiteX10" fmla="*/ 0 w 1497249"/>
              <a:gd name="connsiteY10" fmla="*/ 3541216 h 4852085"/>
              <a:gd name="connsiteX11" fmla="*/ 0 w 1497249"/>
              <a:gd name="connsiteY11" fmla="*/ 3090876 h 4852085"/>
              <a:gd name="connsiteX12" fmla="*/ 266701 w 1497249"/>
              <a:gd name="connsiteY12" fmla="*/ 3620185 h 4852085"/>
              <a:gd name="connsiteX13" fmla="*/ 266281 w 1497249"/>
              <a:gd name="connsiteY13" fmla="*/ 3620185 h 4852085"/>
              <a:gd name="connsiteX14" fmla="*/ 739343 w 1497249"/>
              <a:gd name="connsiteY14" fmla="*/ 4556032 h 4852085"/>
              <a:gd name="connsiteX15" fmla="*/ 1067306 w 1497249"/>
              <a:gd name="connsiteY15" fmla="*/ 4194410 h 4852085"/>
              <a:gd name="connsiteX16" fmla="*/ 1248183 w 1497249"/>
              <a:gd name="connsiteY16" fmla="*/ 3775166 h 4852085"/>
              <a:gd name="connsiteX17" fmla="*/ 1277998 w 1497249"/>
              <a:gd name="connsiteY17" fmla="*/ 3620185 h 4852085"/>
              <a:gd name="connsiteX18" fmla="*/ 1277579 w 1497249"/>
              <a:gd name="connsiteY18" fmla="*/ 3620185 h 4852085"/>
              <a:gd name="connsiteX19" fmla="*/ 1136483 w 1497249"/>
              <a:gd name="connsiteY19" fmla="*/ 2700234 h 4852085"/>
              <a:gd name="connsiteX20" fmla="*/ 979488 w 1497249"/>
              <a:gd name="connsiteY20" fmla="*/ 2388285 h 4852085"/>
              <a:gd name="connsiteX21" fmla="*/ 358775 w 1497249"/>
              <a:gd name="connsiteY21" fmla="*/ 1156385 h 4852085"/>
              <a:gd name="connsiteX22" fmla="*/ 0 w 1497249"/>
              <a:gd name="connsiteY22" fmla="*/ 445438 h 4852085"/>
              <a:gd name="connsiteX23" fmla="*/ 0 w 1497249"/>
              <a:gd name="connsiteY23" fmla="*/ 0 h 485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497249" h="4852085">
                <a:moveTo>
                  <a:pt x="0" y="0"/>
                </a:moveTo>
                <a:lnTo>
                  <a:pt x="584200" y="1156385"/>
                </a:lnTo>
                <a:lnTo>
                  <a:pt x="1204913" y="2388285"/>
                </a:lnTo>
                <a:lnTo>
                  <a:pt x="1204050" y="2388285"/>
                </a:lnTo>
                <a:cubicBezTo>
                  <a:pt x="1204050" y="2388285"/>
                  <a:pt x="1204050" y="2388285"/>
                  <a:pt x="1329248" y="2634665"/>
                </a:cubicBezTo>
                <a:cubicBezTo>
                  <a:pt x="1480281" y="2960523"/>
                  <a:pt x="1524001" y="3302276"/>
                  <a:pt x="1482268" y="3620185"/>
                </a:cubicBezTo>
                <a:lnTo>
                  <a:pt x="1482726" y="3620185"/>
                </a:lnTo>
                <a:cubicBezTo>
                  <a:pt x="1448936" y="3868552"/>
                  <a:pt x="1363467" y="4101024"/>
                  <a:pt x="1236257" y="4301704"/>
                </a:cubicBezTo>
                <a:cubicBezTo>
                  <a:pt x="1091158" y="4532189"/>
                  <a:pt x="886429" y="4716974"/>
                  <a:pt x="661824" y="4852085"/>
                </a:cubicBezTo>
                <a:cubicBezTo>
                  <a:pt x="661824" y="4852085"/>
                  <a:pt x="661824" y="4852085"/>
                  <a:pt x="39688" y="3620185"/>
                </a:cubicBezTo>
                <a:lnTo>
                  <a:pt x="0" y="3541216"/>
                </a:lnTo>
                <a:lnTo>
                  <a:pt x="0" y="3090876"/>
                </a:lnTo>
                <a:lnTo>
                  <a:pt x="266701" y="3620185"/>
                </a:lnTo>
                <a:lnTo>
                  <a:pt x="266281" y="3620185"/>
                </a:lnTo>
                <a:cubicBezTo>
                  <a:pt x="266281" y="3620185"/>
                  <a:pt x="266281" y="3620185"/>
                  <a:pt x="739343" y="4556032"/>
                </a:cubicBezTo>
                <a:cubicBezTo>
                  <a:pt x="882454" y="4444763"/>
                  <a:pt x="985812" y="4325547"/>
                  <a:pt x="1067306" y="4194410"/>
                </a:cubicBezTo>
                <a:cubicBezTo>
                  <a:pt x="1146812" y="4069233"/>
                  <a:pt x="1208430" y="3926173"/>
                  <a:pt x="1248183" y="3775166"/>
                </a:cubicBezTo>
                <a:cubicBezTo>
                  <a:pt x="1260109" y="3723506"/>
                  <a:pt x="1270047" y="3671846"/>
                  <a:pt x="1277998" y="3620185"/>
                </a:cubicBezTo>
                <a:lnTo>
                  <a:pt x="1277579" y="3620185"/>
                </a:lnTo>
                <a:cubicBezTo>
                  <a:pt x="1323286" y="3326119"/>
                  <a:pt x="1287516" y="3008209"/>
                  <a:pt x="1136483" y="2700234"/>
                </a:cubicBezTo>
                <a:cubicBezTo>
                  <a:pt x="1136483" y="2700234"/>
                  <a:pt x="1136483" y="2700234"/>
                  <a:pt x="979488" y="2388285"/>
                </a:cubicBezTo>
                <a:lnTo>
                  <a:pt x="358775" y="1156385"/>
                </a:lnTo>
                <a:lnTo>
                  <a:pt x="0" y="445438"/>
                </a:lnTo>
                <a:lnTo>
                  <a:pt x="0" y="0"/>
                </a:lnTo>
                <a:close/>
              </a:path>
            </a:pathLst>
          </a:custGeom>
          <a:solidFill>
            <a:srgbClr val="011F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395DE4B-53A3-415C-845F-977178EECF9F}"/>
              </a:ext>
            </a:extLst>
          </p:cNvPr>
          <p:cNvSpPr/>
          <p:nvPr/>
        </p:nvSpPr>
        <p:spPr>
          <a:xfrm>
            <a:off x="9933922" y="5996781"/>
            <a:ext cx="151355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  <a:latin typeface="Calibri" panose="020F0502020204030204" pitchFamily="34" charset="0"/>
              </a:rPr>
              <a:t>www.yourwebsite.com</a:t>
            </a: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7AF549A5-AB07-4977-B0DF-BA0E7394AA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811" y="2078280"/>
            <a:ext cx="4611924" cy="783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2960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6103592" y="1835902"/>
            <a:ext cx="3054623" cy="360459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latin typeface="Calibri" panose="020F0502020204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3723" y="1835902"/>
            <a:ext cx="3050480" cy="36045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Calibri" panose="020F0502020204030204" pitchFamily="34" charset="0"/>
              </a:rPr>
              <a:t>`</a:t>
            </a:r>
          </a:p>
        </p:txBody>
      </p:sp>
      <p:sp>
        <p:nvSpPr>
          <p:cNvPr id="25" name="Rectangle 24"/>
          <p:cNvSpPr/>
          <p:nvPr/>
        </p:nvSpPr>
        <p:spPr>
          <a:xfrm>
            <a:off x="9159321" y="1835902"/>
            <a:ext cx="3057941" cy="360459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latin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5666" y="3370924"/>
            <a:ext cx="2855843" cy="1528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Lorem ipsum dolor sit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amet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,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consectetur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adipiscing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elit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,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sed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do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eiusmod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tempor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incididunt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ut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labore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et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dolore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magna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aliqua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.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Ut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enimad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minim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veniam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,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quis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nostrud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exercitation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ullamco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laboris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nisi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ut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aliquip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ex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ea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commodo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consequat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7" name="Rectangle 6"/>
          <p:cNvSpPr/>
          <p:nvPr/>
        </p:nvSpPr>
        <p:spPr>
          <a:xfrm>
            <a:off x="-26917" y="3022111"/>
            <a:ext cx="3101008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67" dirty="0">
                <a:solidFill>
                  <a:schemeClr val="bg1"/>
                </a:solidFill>
                <a:latin typeface="Calibri" panose="020F0502020204030204" pitchFamily="34" charset="0"/>
              </a:rPr>
              <a:t>Heading Here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787" y="2176604"/>
            <a:ext cx="609600" cy="6096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228520" y="3370924"/>
            <a:ext cx="2835965" cy="1528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Lorem ipsum dolor sit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amet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,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consectetur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adipiscing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elit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,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sed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do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eiusmod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tempor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incididunt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ut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labore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et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dolore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magna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aliqua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.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Ut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enimad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minim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veniam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,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quis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nostrud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exercitation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ullamco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laboris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nisi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ut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aliquip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ex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ea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commodo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consequat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081505" y="3022111"/>
            <a:ext cx="3101008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67" dirty="0">
                <a:solidFill>
                  <a:schemeClr val="bg1"/>
                </a:solidFill>
                <a:latin typeface="Calibri" panose="020F0502020204030204" pitchFamily="34" charset="0"/>
              </a:rPr>
              <a:t>Heading Here</a:t>
            </a:r>
          </a:p>
        </p:txBody>
      </p:sp>
      <p:sp>
        <p:nvSpPr>
          <p:cNvPr id="23" name="Rectangle 22"/>
          <p:cNvSpPr/>
          <p:nvPr/>
        </p:nvSpPr>
        <p:spPr>
          <a:xfrm>
            <a:off x="3047863" y="1835902"/>
            <a:ext cx="3054623" cy="36045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latin typeface="Calibri" panose="020F0502020204030204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964" y="2176604"/>
            <a:ext cx="609600" cy="6096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213652" y="3370924"/>
            <a:ext cx="2835965" cy="1528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Lorem ipsum dolor sit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amet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,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consectetur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adipiscing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elit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,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sed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do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eiusmod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tempor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incididunt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ut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labore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et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dolore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magna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aliqua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.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Ut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enimad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minim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veniam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,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quis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nostrud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exercitation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ullamco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laboris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nisi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ut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aliquip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ex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ea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commodo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consequat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028951" y="3022111"/>
            <a:ext cx="3101008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67" dirty="0">
                <a:solidFill>
                  <a:schemeClr val="bg1"/>
                </a:solidFill>
                <a:latin typeface="Calibri" panose="020F0502020204030204" pitchFamily="34" charset="0"/>
              </a:rPr>
              <a:t>Heading Here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289774" y="3370924"/>
            <a:ext cx="2835965" cy="1528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Lorem ipsum dolor sit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amet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,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consectetur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adipiscing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elit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,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sed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do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eiusmod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tempor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incididunt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ut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labore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et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dolore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magna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aliqua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.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Ut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enimad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minim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veniam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,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quis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nostrud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exercitation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ullamco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laboris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nisi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ut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aliquip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ex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ea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commodo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</a:rPr>
              <a:t>consequat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19" name="Rectangle 18"/>
          <p:cNvSpPr/>
          <p:nvPr/>
        </p:nvSpPr>
        <p:spPr>
          <a:xfrm>
            <a:off x="9137787" y="3022111"/>
            <a:ext cx="3101008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67" dirty="0">
                <a:solidFill>
                  <a:schemeClr val="bg1"/>
                </a:solidFill>
                <a:latin typeface="Calibri" panose="020F0502020204030204" pitchFamily="34" charset="0"/>
              </a:rPr>
              <a:t>Heading Here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6835" y="2176604"/>
            <a:ext cx="609600" cy="6096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2956" y="2176604"/>
            <a:ext cx="609600" cy="6096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531813" y="122238"/>
            <a:ext cx="11660187" cy="931862"/>
          </a:xfrm>
        </p:spPr>
        <p:txBody>
          <a:bodyPr/>
          <a:lstStyle/>
          <a:p>
            <a:r>
              <a:rPr lang="en-US" dirty="0"/>
              <a:t>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11949928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48678" y="1785196"/>
            <a:ext cx="10894645" cy="35493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531813" y="122238"/>
            <a:ext cx="11660187" cy="931862"/>
          </a:xfrm>
        </p:spPr>
        <p:txBody>
          <a:bodyPr/>
          <a:lstStyle/>
          <a:p>
            <a:r>
              <a:rPr lang="en-US" dirty="0"/>
              <a:t>Our Differences</a:t>
            </a:r>
          </a:p>
        </p:txBody>
      </p:sp>
      <p:sp>
        <p:nvSpPr>
          <p:cNvPr id="9" name="Rectangle 8"/>
          <p:cNvSpPr/>
          <p:nvPr/>
        </p:nvSpPr>
        <p:spPr>
          <a:xfrm>
            <a:off x="1826329" y="2261062"/>
            <a:ext cx="4816520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spcBef>
                <a:spcPts val="1800"/>
              </a:spcBef>
              <a:buClr>
                <a:schemeClr val="bg1"/>
              </a:buClr>
              <a:buSzPct val="100000"/>
            </a:pP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, sed do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</a:rPr>
              <a:t>eiusmod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</a:rPr>
              <a:t>tempor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</a:rPr>
              <a:t>incididunt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</a:rPr>
              <a:t>labore</a:t>
            </a:r>
            <a:r>
              <a:rPr lang="en-US" sz="1600" dirty="0">
                <a:solidFill>
                  <a:schemeClr val="bg1"/>
                </a:solidFill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8" name="Rectangle 7"/>
          <p:cNvSpPr/>
          <p:nvPr/>
        </p:nvSpPr>
        <p:spPr>
          <a:xfrm>
            <a:off x="1826329" y="2971482"/>
            <a:ext cx="4910711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spcBef>
                <a:spcPts val="1800"/>
              </a:spcBef>
              <a:buClr>
                <a:schemeClr val="bg1"/>
              </a:buClr>
              <a:buSzPct val="100000"/>
            </a:pP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Duis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</a:rPr>
              <a:t>aute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</a:rPr>
              <a:t>irure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 dolor in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</a:rPr>
              <a:t>reprehenderit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 in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</a:rPr>
              <a:t>voluptate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</a:rPr>
              <a:t>velit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</a:rPr>
              <a:t>esse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</a:rPr>
              <a:t>cillum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 dolore.</a:t>
            </a:r>
          </a:p>
        </p:txBody>
      </p:sp>
      <p:sp>
        <p:nvSpPr>
          <p:cNvPr id="14" name="Oval 13"/>
          <p:cNvSpPr/>
          <p:nvPr/>
        </p:nvSpPr>
        <p:spPr>
          <a:xfrm>
            <a:off x="1100308" y="2251408"/>
            <a:ext cx="475658" cy="47565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231" y="2372523"/>
            <a:ext cx="251460" cy="251460"/>
          </a:xfrm>
          <a:prstGeom prst="rect">
            <a:avLst/>
          </a:prstGeom>
        </p:spPr>
      </p:pic>
      <p:sp>
        <p:nvSpPr>
          <p:cNvPr id="17" name="Oval 16"/>
          <p:cNvSpPr/>
          <p:nvPr/>
        </p:nvSpPr>
        <p:spPr>
          <a:xfrm>
            <a:off x="1100308" y="2971482"/>
            <a:ext cx="475658" cy="47565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192" y="3078366"/>
            <a:ext cx="260119" cy="260119"/>
          </a:xfrm>
          <a:prstGeom prst="rect">
            <a:avLst/>
          </a:prstGeom>
        </p:spPr>
      </p:pic>
      <p:sp>
        <p:nvSpPr>
          <p:cNvPr id="20" name="Oval 19"/>
          <p:cNvSpPr/>
          <p:nvPr/>
        </p:nvSpPr>
        <p:spPr>
          <a:xfrm>
            <a:off x="1100308" y="4411631"/>
            <a:ext cx="475658" cy="47565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729" y="4527052"/>
            <a:ext cx="228600" cy="228600"/>
          </a:xfrm>
          <a:prstGeom prst="rect">
            <a:avLst/>
          </a:prstGeom>
        </p:spPr>
      </p:pic>
      <p:sp>
        <p:nvSpPr>
          <p:cNvPr id="23" name="Oval 22"/>
          <p:cNvSpPr/>
          <p:nvPr/>
        </p:nvSpPr>
        <p:spPr>
          <a:xfrm>
            <a:off x="1100308" y="3691556"/>
            <a:ext cx="475658" cy="47565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376" y="3807624"/>
            <a:ext cx="228600" cy="228600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1783215" y="3630978"/>
            <a:ext cx="4816520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spcBef>
                <a:spcPts val="1800"/>
              </a:spcBef>
              <a:buClr>
                <a:schemeClr val="bg1"/>
              </a:buClr>
              <a:buSzPct val="100000"/>
            </a:pP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</a:rPr>
              <a:t>sed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 do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</a:rPr>
              <a:t>eiusmod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</a:rPr>
              <a:t>tempor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</a:rPr>
              <a:t>incididunt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</a:rPr>
              <a:t>labore</a:t>
            </a:r>
            <a:r>
              <a:rPr lang="en-US" sz="1600" dirty="0">
                <a:solidFill>
                  <a:schemeClr val="bg1"/>
                </a:solidFill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26" name="Rectangle 25"/>
          <p:cNvSpPr/>
          <p:nvPr/>
        </p:nvSpPr>
        <p:spPr>
          <a:xfrm>
            <a:off x="1783215" y="4385750"/>
            <a:ext cx="4910711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spcBef>
                <a:spcPts val="1800"/>
              </a:spcBef>
              <a:buClr>
                <a:schemeClr val="bg1"/>
              </a:buClr>
              <a:buSzPct val="100000"/>
            </a:pP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Duis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</a:rPr>
              <a:t>aute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</a:rPr>
              <a:t>irure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 dolor in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</a:rPr>
              <a:t>reprehenderit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 in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</a:rPr>
              <a:t>voluptate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</a:rPr>
              <a:t>velit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</a:rPr>
              <a:t>esse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</a:rPr>
              <a:t>cillum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 dolore.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B0E085E5-1034-49F1-84EF-B9A5530FE3E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0" r="74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182044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7610D7DB-C797-40C5-9CFA-28031CF2692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19" b="24319"/>
          <a:stretch>
            <a:fillRect/>
          </a:stretch>
        </p:blipFill>
        <p:spPr/>
      </p:pic>
      <p:sp>
        <p:nvSpPr>
          <p:cNvPr id="3" name="Rectangle 2"/>
          <p:cNvSpPr/>
          <p:nvPr/>
        </p:nvSpPr>
        <p:spPr>
          <a:xfrm>
            <a:off x="0" y="2250"/>
            <a:ext cx="12192000" cy="34036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rgbClr val="828486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7040" y="1443131"/>
            <a:ext cx="237213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</a:rPr>
              <a:t>Heading Here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47040" y="1864924"/>
            <a:ext cx="45514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</a:rPr>
              <a:t>consectetur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</a:rPr>
              <a:t>adipiscing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</a:rPr>
              <a:t>sed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</a:rPr>
              <a:t> do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</a:rPr>
              <a:t>eiusmod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</a:rPr>
              <a:t>tempor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</a:rPr>
              <a:t>incididunt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</a:rPr>
              <a:t>ut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</a:rPr>
              <a:t>labore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</a:rPr>
              <a:t> et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</a:rPr>
              <a:t>dolore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</a:rPr>
              <a:t> magna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</a:rPr>
              <a:t>aliqua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</a:rPr>
              <a:t>Ut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</a:rPr>
              <a:t>enimad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</a:rPr>
              <a:t> minim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</a:rPr>
              <a:t>veniam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</a:rPr>
              <a:t>quis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</a:rPr>
              <a:t>nostrud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</a:rPr>
              <a:t> exercitation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</a:rPr>
              <a:t>ullamco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</a:rPr>
              <a:t>laboris</a:t>
            </a:r>
            <a:endParaRPr lang="en-US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13292" y="3787868"/>
            <a:ext cx="4139576" cy="1733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333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Lorem ipsum dolor sit </a:t>
            </a:r>
            <a:r>
              <a:rPr lang="en-US" sz="1333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amet</a:t>
            </a:r>
            <a:r>
              <a:rPr lang="en-US" sz="1333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, </a:t>
            </a:r>
            <a:r>
              <a:rPr lang="en-US" sz="1333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consectetur</a:t>
            </a:r>
            <a:r>
              <a:rPr lang="en-US" sz="1333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adipiscing</a:t>
            </a:r>
            <a:r>
              <a:rPr lang="en-US" sz="1333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elit</a:t>
            </a:r>
            <a:r>
              <a:rPr lang="en-US" sz="1333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, </a:t>
            </a:r>
            <a:r>
              <a:rPr lang="en-US" sz="1333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sed</a:t>
            </a:r>
            <a:r>
              <a:rPr lang="en-US" sz="1333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 do </a:t>
            </a:r>
            <a:r>
              <a:rPr lang="en-US" sz="1333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eiusmod</a:t>
            </a:r>
            <a:r>
              <a:rPr lang="en-US" sz="1333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tempor</a:t>
            </a:r>
            <a:r>
              <a:rPr lang="en-US" sz="1333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incididunt</a:t>
            </a:r>
            <a:r>
              <a:rPr lang="en-US" sz="1333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ut</a:t>
            </a:r>
            <a:r>
              <a:rPr lang="en-US" sz="1333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labore</a:t>
            </a:r>
            <a:r>
              <a:rPr lang="en-US" sz="1333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 et </a:t>
            </a:r>
            <a:r>
              <a:rPr lang="en-US" sz="1333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dolore</a:t>
            </a:r>
            <a:r>
              <a:rPr lang="en-US" sz="1333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 magna </a:t>
            </a:r>
            <a:r>
              <a:rPr lang="en-US" sz="1333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aliqua</a:t>
            </a:r>
            <a:r>
              <a:rPr lang="en-US" sz="1333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. </a:t>
            </a:r>
            <a:r>
              <a:rPr lang="en-US" sz="1333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Ut</a:t>
            </a:r>
            <a:r>
              <a:rPr lang="en-US" sz="1333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enimad</a:t>
            </a:r>
            <a:r>
              <a:rPr lang="en-US" sz="1333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 minim </a:t>
            </a:r>
            <a:r>
              <a:rPr lang="en-US" sz="1333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veniam</a:t>
            </a:r>
            <a:r>
              <a:rPr lang="en-US" sz="1333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, </a:t>
            </a:r>
            <a:r>
              <a:rPr lang="en-US" sz="1333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quis</a:t>
            </a:r>
            <a:r>
              <a:rPr lang="en-US" sz="1333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nostrud</a:t>
            </a:r>
            <a:r>
              <a:rPr lang="en-US" sz="1333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 </a:t>
            </a:r>
          </a:p>
          <a:p>
            <a:pPr algn="just"/>
            <a:endParaRPr lang="en-US" sz="1333" dirty="0">
              <a:solidFill>
                <a:schemeClr val="bg2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algn="just"/>
            <a:r>
              <a:rPr lang="en-US" sz="1333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Lorem ipsum dolor sit </a:t>
            </a:r>
            <a:r>
              <a:rPr lang="en-US" sz="1333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amet</a:t>
            </a:r>
            <a:r>
              <a:rPr lang="en-US" sz="1333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, </a:t>
            </a:r>
            <a:r>
              <a:rPr lang="en-US" sz="1333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consectetur</a:t>
            </a:r>
            <a:r>
              <a:rPr lang="en-US" sz="1333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adipiscing</a:t>
            </a:r>
            <a:r>
              <a:rPr lang="en-US" sz="1333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elit</a:t>
            </a:r>
            <a:r>
              <a:rPr lang="en-US" sz="1333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, </a:t>
            </a:r>
            <a:r>
              <a:rPr lang="en-US" sz="1333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sed</a:t>
            </a:r>
            <a:r>
              <a:rPr lang="en-US" sz="1333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 do </a:t>
            </a:r>
            <a:r>
              <a:rPr lang="en-US" sz="1333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eiusmod</a:t>
            </a:r>
            <a:r>
              <a:rPr lang="en-US" sz="1333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tempor</a:t>
            </a:r>
            <a:r>
              <a:rPr lang="en-US" sz="1333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incididunt</a:t>
            </a:r>
            <a:r>
              <a:rPr lang="en-US" sz="1333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ut</a:t>
            </a:r>
            <a:r>
              <a:rPr lang="en-US" sz="1333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labore</a:t>
            </a:r>
            <a:r>
              <a:rPr lang="en-US" sz="1333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 et </a:t>
            </a:r>
            <a:r>
              <a:rPr lang="en-US" sz="1333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dolore</a:t>
            </a:r>
            <a:r>
              <a:rPr lang="en-US" sz="1333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 magna </a:t>
            </a:r>
            <a:r>
              <a:rPr lang="en-US" sz="1333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aliqua</a:t>
            </a:r>
            <a:r>
              <a:rPr lang="en-US" sz="1333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. </a:t>
            </a:r>
            <a:r>
              <a:rPr lang="en-US" sz="1333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Ut</a:t>
            </a:r>
            <a:r>
              <a:rPr lang="en-US" sz="1333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enimad</a:t>
            </a:r>
            <a:r>
              <a:rPr lang="en-US" sz="1333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 minim </a:t>
            </a:r>
            <a:r>
              <a:rPr lang="en-US" sz="1333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veniam</a:t>
            </a:r>
            <a:r>
              <a:rPr lang="en-US" sz="1333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, </a:t>
            </a:r>
            <a:r>
              <a:rPr lang="en-US" sz="1333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quis</a:t>
            </a:r>
            <a:r>
              <a:rPr lang="en-US" sz="1333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nostrud</a:t>
            </a:r>
            <a:endParaRPr lang="en-US" sz="1333" dirty="0">
              <a:solidFill>
                <a:schemeClr val="bg2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algn="just"/>
            <a:endParaRPr lang="en-US" sz="1333" dirty="0">
              <a:solidFill>
                <a:schemeClr val="bg2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18" name="Text Placeholder 1"/>
          <p:cNvSpPr txBox="1">
            <a:spLocks/>
          </p:cNvSpPr>
          <p:nvPr/>
        </p:nvSpPr>
        <p:spPr>
          <a:xfrm>
            <a:off x="428998" y="451199"/>
            <a:ext cx="11763001" cy="89182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Our Mockup Area</a:t>
            </a:r>
          </a:p>
        </p:txBody>
      </p:sp>
      <p:sp>
        <p:nvSpPr>
          <p:cNvPr id="24" name="Oval 23"/>
          <p:cNvSpPr/>
          <p:nvPr/>
        </p:nvSpPr>
        <p:spPr>
          <a:xfrm>
            <a:off x="447040" y="3744217"/>
            <a:ext cx="426720" cy="4267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>
              <a:latin typeface="Calibri" panose="020F0502020204030204" pitchFamily="34" charset="0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610" y="3859787"/>
            <a:ext cx="195580" cy="195580"/>
          </a:xfrm>
          <a:prstGeom prst="rect">
            <a:avLst/>
          </a:prstGeom>
          <a:noFill/>
        </p:spPr>
      </p:pic>
      <p:sp>
        <p:nvSpPr>
          <p:cNvPr id="27" name="Oval 26"/>
          <p:cNvSpPr/>
          <p:nvPr/>
        </p:nvSpPr>
        <p:spPr>
          <a:xfrm>
            <a:off x="447040" y="4798545"/>
            <a:ext cx="426720" cy="4267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>
              <a:latin typeface="Calibri" panose="020F0502020204030204" pitchFamily="34" charset="0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610" y="4914115"/>
            <a:ext cx="195580" cy="19558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5395" y="1564849"/>
            <a:ext cx="5119756" cy="2161334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2488" y="347430"/>
            <a:ext cx="7279513" cy="6138127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37DE6C2-DA29-4909-8B13-AEF349B13498}"/>
              </a:ext>
            </a:extLst>
          </p:cNvPr>
          <p:cNvCxnSpPr/>
          <p:nvPr/>
        </p:nvCxnSpPr>
        <p:spPr>
          <a:xfrm>
            <a:off x="578574" y="1033052"/>
            <a:ext cx="609600" cy="0"/>
          </a:xfrm>
          <a:prstGeom prst="line">
            <a:avLst/>
          </a:prstGeom>
          <a:ln w="73025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F8F0C331-53D3-44F8-8E75-1464FBE9B2C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2" b="405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802848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1813" y="122238"/>
            <a:ext cx="11660187" cy="931862"/>
          </a:xfrm>
        </p:spPr>
        <p:txBody>
          <a:bodyPr/>
          <a:lstStyle/>
          <a:p>
            <a:r>
              <a:rPr lang="en-US" dirty="0"/>
              <a:t>Brand Detailed</a:t>
            </a:r>
          </a:p>
        </p:txBody>
      </p:sp>
      <p:sp>
        <p:nvSpPr>
          <p:cNvPr id="3" name="Rectangle 2"/>
          <p:cNvSpPr/>
          <p:nvPr/>
        </p:nvSpPr>
        <p:spPr>
          <a:xfrm>
            <a:off x="6502400" y="3609522"/>
            <a:ext cx="2336800" cy="2133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840" rIns="243840" rtlCol="0" anchor="ctr"/>
          <a:lstStyle/>
          <a:p>
            <a:pPr algn="ctr" defTabSz="1450904">
              <a:lnSpc>
                <a:spcPct val="150000"/>
              </a:lnSpc>
            </a:pPr>
            <a:r>
              <a:rPr lang="en-US" sz="1600" b="1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Leisure </a:t>
            </a:r>
          </a:p>
          <a:p>
            <a:pPr algn="ctr" defTabSz="1450904"/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Mauris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quam dolor,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cursus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at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porta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et,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luctus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eget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purus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.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Nunc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tempor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luctus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interdum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4" name="Rectangle 3"/>
          <p:cNvSpPr/>
          <p:nvPr/>
        </p:nvSpPr>
        <p:spPr>
          <a:xfrm>
            <a:off x="8958681" y="3609522"/>
            <a:ext cx="2336800" cy="2133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840" rIns="243840" rtlCol="0" anchor="ctr"/>
          <a:lstStyle/>
          <a:p>
            <a:pPr algn="ctr" defTabSz="1450904">
              <a:lnSpc>
                <a:spcPct val="150000"/>
              </a:lnSpc>
            </a:pPr>
            <a:r>
              <a:rPr lang="en-US" sz="1600" b="1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Digital</a:t>
            </a:r>
          </a:p>
          <a:p>
            <a:pPr algn="ctr" defTabSz="1450904"/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Mauris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quam dolor,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cursus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at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porta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et,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luctus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eget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purus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.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Nunc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tempor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luctus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interdum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6" name="Rectangle 5"/>
          <p:cNvSpPr/>
          <p:nvPr/>
        </p:nvSpPr>
        <p:spPr>
          <a:xfrm>
            <a:off x="6502400" y="1374322"/>
            <a:ext cx="2336800" cy="2133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840" rIns="243840" rtlCol="0" anchor="ctr"/>
          <a:lstStyle/>
          <a:p>
            <a:pPr algn="ctr" defTabSz="1450904">
              <a:lnSpc>
                <a:spcPct val="150000"/>
              </a:lnSpc>
            </a:pPr>
            <a:r>
              <a:rPr lang="en-US" sz="1600" b="1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System</a:t>
            </a:r>
          </a:p>
          <a:p>
            <a:pPr algn="ctr" defTabSz="1450904"/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Mauris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quam dolor,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cursus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at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porta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et,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luctus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eget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purus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.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Nunc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tempor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luctus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interdum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7" name="Rectangle 6"/>
          <p:cNvSpPr/>
          <p:nvPr/>
        </p:nvSpPr>
        <p:spPr>
          <a:xfrm>
            <a:off x="8958681" y="1374322"/>
            <a:ext cx="2336800" cy="2133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840" rIns="243840" rtlCol="0" anchor="ctr"/>
          <a:lstStyle/>
          <a:p>
            <a:pPr algn="ctr" defTabSz="1450904">
              <a:lnSpc>
                <a:spcPct val="150000"/>
              </a:lnSpc>
            </a:pPr>
            <a:r>
              <a:rPr lang="en-US" sz="1600" b="1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Technology</a:t>
            </a:r>
          </a:p>
          <a:p>
            <a:pPr algn="ctr" defTabSz="1450904"/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Mauris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quam dolor,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cursus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at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porta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et,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luctus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eget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purus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.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Nunc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tempor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luctus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interdum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. </a:t>
            </a:r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CFF323FD-A6B5-436E-B8AE-9782727E9ED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50" r="165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423018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69335" y="1550668"/>
            <a:ext cx="7884584" cy="4648201"/>
            <a:chOff x="566738" y="1428750"/>
            <a:chExt cx="5913437" cy="3486151"/>
          </a:xfrm>
        </p:grpSpPr>
        <p:grpSp>
          <p:nvGrpSpPr>
            <p:cNvPr id="3" name="Group 406"/>
            <p:cNvGrpSpPr>
              <a:grpSpLocks/>
            </p:cNvGrpSpPr>
            <p:nvPr/>
          </p:nvGrpSpPr>
          <p:grpSpPr bwMode="auto">
            <a:xfrm>
              <a:off x="3517900" y="2098675"/>
              <a:ext cx="2413000" cy="1749425"/>
              <a:chOff x="2216" y="1322"/>
              <a:chExt cx="1520" cy="1102"/>
            </a:xfrm>
            <a:solidFill>
              <a:schemeClr val="bg1">
                <a:lumMod val="75000"/>
              </a:schemeClr>
            </a:solidFill>
          </p:grpSpPr>
          <p:sp>
            <p:nvSpPr>
              <p:cNvPr id="973" name="Freeform 206"/>
              <p:cNvSpPr>
                <a:spLocks/>
              </p:cNvSpPr>
              <p:nvPr/>
            </p:nvSpPr>
            <p:spPr bwMode="auto">
              <a:xfrm>
                <a:off x="3520" y="2150"/>
                <a:ext cx="3" cy="9"/>
              </a:xfrm>
              <a:custGeom>
                <a:avLst/>
                <a:gdLst>
                  <a:gd name="T0" fmla="*/ 2 w 3"/>
                  <a:gd name="T1" fmla="*/ 2 h 9"/>
                  <a:gd name="T2" fmla="*/ 2 w 3"/>
                  <a:gd name="T3" fmla="*/ 3 h 9"/>
                  <a:gd name="T4" fmla="*/ 0 w 3"/>
                  <a:gd name="T5" fmla="*/ 5 h 9"/>
                  <a:gd name="T6" fmla="*/ 2 w 3"/>
                  <a:gd name="T7" fmla="*/ 9 h 9"/>
                  <a:gd name="T8" fmla="*/ 2 w 3"/>
                  <a:gd name="T9" fmla="*/ 7 h 9"/>
                  <a:gd name="T10" fmla="*/ 3 w 3"/>
                  <a:gd name="T11" fmla="*/ 5 h 9"/>
                  <a:gd name="T12" fmla="*/ 2 w 3"/>
                  <a:gd name="T13" fmla="*/ 3 h 9"/>
                  <a:gd name="T14" fmla="*/ 3 w 3"/>
                  <a:gd name="T15" fmla="*/ 0 h 9"/>
                  <a:gd name="T16" fmla="*/ 2 w 3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9">
                    <a:moveTo>
                      <a:pt x="2" y="2"/>
                    </a:moveTo>
                    <a:lnTo>
                      <a:pt x="2" y="3"/>
                    </a:lnTo>
                    <a:lnTo>
                      <a:pt x="0" y="5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3" y="5"/>
                    </a:lnTo>
                    <a:lnTo>
                      <a:pt x="2" y="3"/>
                    </a:lnTo>
                    <a:lnTo>
                      <a:pt x="3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74" name="Freeform 207"/>
              <p:cNvSpPr>
                <a:spLocks/>
              </p:cNvSpPr>
              <p:nvPr/>
            </p:nvSpPr>
            <p:spPr bwMode="auto">
              <a:xfrm>
                <a:off x="3567" y="2181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0 w 2"/>
                  <a:gd name="T5" fmla="*/ 0 h 4"/>
                  <a:gd name="T6" fmla="*/ 0 w 2"/>
                  <a:gd name="T7" fmla="*/ 2 h 4"/>
                  <a:gd name="T8" fmla="*/ 0 w 2"/>
                  <a:gd name="T9" fmla="*/ 4 h 4"/>
                  <a:gd name="T10" fmla="*/ 2 w 2"/>
                  <a:gd name="T11" fmla="*/ 4 h 4"/>
                  <a:gd name="T12" fmla="*/ 2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75" name="Freeform 208"/>
              <p:cNvSpPr>
                <a:spLocks/>
              </p:cNvSpPr>
              <p:nvPr/>
            </p:nvSpPr>
            <p:spPr bwMode="auto">
              <a:xfrm>
                <a:off x="3527" y="215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76" name="Freeform 209"/>
              <p:cNvSpPr>
                <a:spLocks/>
              </p:cNvSpPr>
              <p:nvPr/>
            </p:nvSpPr>
            <p:spPr bwMode="auto">
              <a:xfrm>
                <a:off x="3495" y="2155"/>
                <a:ext cx="6" cy="5"/>
              </a:xfrm>
              <a:custGeom>
                <a:avLst/>
                <a:gdLst>
                  <a:gd name="T0" fmla="*/ 0 w 6"/>
                  <a:gd name="T1" fmla="*/ 2 h 5"/>
                  <a:gd name="T2" fmla="*/ 0 w 6"/>
                  <a:gd name="T3" fmla="*/ 2 h 5"/>
                  <a:gd name="T4" fmla="*/ 2 w 6"/>
                  <a:gd name="T5" fmla="*/ 4 h 5"/>
                  <a:gd name="T6" fmla="*/ 4 w 6"/>
                  <a:gd name="T7" fmla="*/ 4 h 5"/>
                  <a:gd name="T8" fmla="*/ 6 w 6"/>
                  <a:gd name="T9" fmla="*/ 5 h 5"/>
                  <a:gd name="T10" fmla="*/ 6 w 6"/>
                  <a:gd name="T11" fmla="*/ 4 h 5"/>
                  <a:gd name="T12" fmla="*/ 6 w 6"/>
                  <a:gd name="T13" fmla="*/ 2 h 5"/>
                  <a:gd name="T14" fmla="*/ 4 w 6"/>
                  <a:gd name="T15" fmla="*/ 2 h 5"/>
                  <a:gd name="T16" fmla="*/ 2 w 6"/>
                  <a:gd name="T17" fmla="*/ 0 h 5"/>
                  <a:gd name="T18" fmla="*/ 0 w 6"/>
                  <a:gd name="T19" fmla="*/ 0 h 5"/>
                  <a:gd name="T20" fmla="*/ 0 w 6"/>
                  <a:gd name="T2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5">
                    <a:moveTo>
                      <a:pt x="0" y="2"/>
                    </a:moveTo>
                    <a:lnTo>
                      <a:pt x="0" y="2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77" name="Freeform 210"/>
              <p:cNvSpPr>
                <a:spLocks/>
              </p:cNvSpPr>
              <p:nvPr/>
            </p:nvSpPr>
            <p:spPr bwMode="auto">
              <a:xfrm>
                <a:off x="3501" y="2141"/>
                <a:ext cx="14" cy="16"/>
              </a:xfrm>
              <a:custGeom>
                <a:avLst/>
                <a:gdLst>
                  <a:gd name="T0" fmla="*/ 14 w 14"/>
                  <a:gd name="T1" fmla="*/ 5 h 16"/>
                  <a:gd name="T2" fmla="*/ 12 w 14"/>
                  <a:gd name="T3" fmla="*/ 4 h 16"/>
                  <a:gd name="T4" fmla="*/ 7 w 14"/>
                  <a:gd name="T5" fmla="*/ 0 h 16"/>
                  <a:gd name="T6" fmla="*/ 5 w 14"/>
                  <a:gd name="T7" fmla="*/ 0 h 16"/>
                  <a:gd name="T8" fmla="*/ 1 w 14"/>
                  <a:gd name="T9" fmla="*/ 0 h 16"/>
                  <a:gd name="T10" fmla="*/ 0 w 14"/>
                  <a:gd name="T11" fmla="*/ 0 h 16"/>
                  <a:gd name="T12" fmla="*/ 0 w 14"/>
                  <a:gd name="T13" fmla="*/ 2 h 16"/>
                  <a:gd name="T14" fmla="*/ 1 w 14"/>
                  <a:gd name="T15" fmla="*/ 2 h 16"/>
                  <a:gd name="T16" fmla="*/ 1 w 14"/>
                  <a:gd name="T17" fmla="*/ 4 h 16"/>
                  <a:gd name="T18" fmla="*/ 3 w 14"/>
                  <a:gd name="T19" fmla="*/ 5 h 16"/>
                  <a:gd name="T20" fmla="*/ 5 w 14"/>
                  <a:gd name="T21" fmla="*/ 7 h 16"/>
                  <a:gd name="T22" fmla="*/ 5 w 14"/>
                  <a:gd name="T23" fmla="*/ 11 h 16"/>
                  <a:gd name="T24" fmla="*/ 7 w 14"/>
                  <a:gd name="T25" fmla="*/ 11 h 16"/>
                  <a:gd name="T26" fmla="*/ 7 w 14"/>
                  <a:gd name="T27" fmla="*/ 12 h 16"/>
                  <a:gd name="T28" fmla="*/ 8 w 14"/>
                  <a:gd name="T29" fmla="*/ 16 h 16"/>
                  <a:gd name="T30" fmla="*/ 10 w 14"/>
                  <a:gd name="T31" fmla="*/ 16 h 16"/>
                  <a:gd name="T32" fmla="*/ 14 w 14"/>
                  <a:gd name="T33" fmla="*/ 14 h 16"/>
                  <a:gd name="T34" fmla="*/ 14 w 14"/>
                  <a:gd name="T35" fmla="*/ 12 h 16"/>
                  <a:gd name="T36" fmla="*/ 14 w 14"/>
                  <a:gd name="T37" fmla="*/ 12 h 16"/>
                  <a:gd name="T38" fmla="*/ 14 w 14"/>
                  <a:gd name="T39" fmla="*/ 11 h 16"/>
                  <a:gd name="T40" fmla="*/ 14 w 14"/>
                  <a:gd name="T41" fmla="*/ 9 h 16"/>
                  <a:gd name="T42" fmla="*/ 14 w 14"/>
                  <a:gd name="T43" fmla="*/ 7 h 16"/>
                  <a:gd name="T44" fmla="*/ 14 w 14"/>
                  <a:gd name="T45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" h="16">
                    <a:moveTo>
                      <a:pt x="14" y="5"/>
                    </a:moveTo>
                    <a:lnTo>
                      <a:pt x="12" y="4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7" y="12"/>
                    </a:lnTo>
                    <a:lnTo>
                      <a:pt x="8" y="16"/>
                    </a:lnTo>
                    <a:lnTo>
                      <a:pt x="10" y="16"/>
                    </a:lnTo>
                    <a:lnTo>
                      <a:pt x="14" y="14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4" y="11"/>
                    </a:lnTo>
                    <a:lnTo>
                      <a:pt x="14" y="9"/>
                    </a:lnTo>
                    <a:lnTo>
                      <a:pt x="14" y="7"/>
                    </a:lnTo>
                    <a:lnTo>
                      <a:pt x="1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78" name="Freeform 211"/>
              <p:cNvSpPr>
                <a:spLocks/>
              </p:cNvSpPr>
              <p:nvPr/>
            </p:nvSpPr>
            <p:spPr bwMode="auto">
              <a:xfrm>
                <a:off x="3534" y="2152"/>
                <a:ext cx="11" cy="8"/>
              </a:xfrm>
              <a:custGeom>
                <a:avLst/>
                <a:gdLst>
                  <a:gd name="T0" fmla="*/ 0 w 11"/>
                  <a:gd name="T1" fmla="*/ 7 h 8"/>
                  <a:gd name="T2" fmla="*/ 0 w 11"/>
                  <a:gd name="T3" fmla="*/ 8 h 8"/>
                  <a:gd name="T4" fmla="*/ 2 w 11"/>
                  <a:gd name="T5" fmla="*/ 5 h 8"/>
                  <a:gd name="T6" fmla="*/ 4 w 11"/>
                  <a:gd name="T7" fmla="*/ 5 h 8"/>
                  <a:gd name="T8" fmla="*/ 7 w 11"/>
                  <a:gd name="T9" fmla="*/ 8 h 8"/>
                  <a:gd name="T10" fmla="*/ 9 w 11"/>
                  <a:gd name="T11" fmla="*/ 8 h 8"/>
                  <a:gd name="T12" fmla="*/ 11 w 11"/>
                  <a:gd name="T13" fmla="*/ 8 h 8"/>
                  <a:gd name="T14" fmla="*/ 11 w 11"/>
                  <a:gd name="T15" fmla="*/ 7 h 8"/>
                  <a:gd name="T16" fmla="*/ 9 w 11"/>
                  <a:gd name="T17" fmla="*/ 5 h 8"/>
                  <a:gd name="T18" fmla="*/ 5 w 11"/>
                  <a:gd name="T19" fmla="*/ 3 h 8"/>
                  <a:gd name="T20" fmla="*/ 5 w 11"/>
                  <a:gd name="T21" fmla="*/ 3 h 8"/>
                  <a:gd name="T22" fmla="*/ 4 w 11"/>
                  <a:gd name="T23" fmla="*/ 1 h 8"/>
                  <a:gd name="T24" fmla="*/ 2 w 11"/>
                  <a:gd name="T25" fmla="*/ 1 h 8"/>
                  <a:gd name="T26" fmla="*/ 2 w 11"/>
                  <a:gd name="T27" fmla="*/ 1 h 8"/>
                  <a:gd name="T28" fmla="*/ 0 w 11"/>
                  <a:gd name="T29" fmla="*/ 0 h 8"/>
                  <a:gd name="T30" fmla="*/ 0 w 11"/>
                  <a:gd name="T31" fmla="*/ 3 h 8"/>
                  <a:gd name="T32" fmla="*/ 2 w 11"/>
                  <a:gd name="T33" fmla="*/ 5 h 8"/>
                  <a:gd name="T34" fmla="*/ 0 w 11"/>
                  <a:gd name="T35" fmla="*/ 5 h 8"/>
                  <a:gd name="T36" fmla="*/ 0 w 11"/>
                  <a:gd name="T37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8">
                    <a:moveTo>
                      <a:pt x="0" y="7"/>
                    </a:moveTo>
                    <a:lnTo>
                      <a:pt x="0" y="8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7" y="8"/>
                    </a:lnTo>
                    <a:lnTo>
                      <a:pt x="9" y="8"/>
                    </a:lnTo>
                    <a:lnTo>
                      <a:pt x="11" y="8"/>
                    </a:lnTo>
                    <a:lnTo>
                      <a:pt x="11" y="7"/>
                    </a:lnTo>
                    <a:lnTo>
                      <a:pt x="9" y="5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79" name="Freeform 212"/>
              <p:cNvSpPr>
                <a:spLocks/>
              </p:cNvSpPr>
              <p:nvPr/>
            </p:nvSpPr>
            <p:spPr bwMode="auto">
              <a:xfrm>
                <a:off x="3497" y="2138"/>
                <a:ext cx="4" cy="1"/>
              </a:xfrm>
              <a:custGeom>
                <a:avLst/>
                <a:gdLst>
                  <a:gd name="T0" fmla="*/ 4 w 4"/>
                  <a:gd name="T1" fmla="*/ 1 h 1"/>
                  <a:gd name="T2" fmla="*/ 2 w 4"/>
                  <a:gd name="T3" fmla="*/ 0 h 1"/>
                  <a:gd name="T4" fmla="*/ 0 w 4"/>
                  <a:gd name="T5" fmla="*/ 0 h 1"/>
                  <a:gd name="T6" fmla="*/ 0 w 4"/>
                  <a:gd name="T7" fmla="*/ 0 h 1"/>
                  <a:gd name="T8" fmla="*/ 4 w 4"/>
                  <a:gd name="T9" fmla="*/ 1 h 1"/>
                  <a:gd name="T10" fmla="*/ 4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80" name="Freeform 213"/>
              <p:cNvSpPr>
                <a:spLocks/>
              </p:cNvSpPr>
              <p:nvPr/>
            </p:nvSpPr>
            <p:spPr bwMode="auto">
              <a:xfrm>
                <a:off x="3495" y="2174"/>
                <a:ext cx="4" cy="4"/>
              </a:xfrm>
              <a:custGeom>
                <a:avLst/>
                <a:gdLst>
                  <a:gd name="T0" fmla="*/ 4 w 4"/>
                  <a:gd name="T1" fmla="*/ 2 h 4"/>
                  <a:gd name="T2" fmla="*/ 2 w 4"/>
                  <a:gd name="T3" fmla="*/ 0 h 4"/>
                  <a:gd name="T4" fmla="*/ 2 w 4"/>
                  <a:gd name="T5" fmla="*/ 2 h 4"/>
                  <a:gd name="T6" fmla="*/ 2 w 4"/>
                  <a:gd name="T7" fmla="*/ 2 h 4"/>
                  <a:gd name="T8" fmla="*/ 0 w 4"/>
                  <a:gd name="T9" fmla="*/ 4 h 4"/>
                  <a:gd name="T10" fmla="*/ 2 w 4"/>
                  <a:gd name="T11" fmla="*/ 4 h 4"/>
                  <a:gd name="T12" fmla="*/ 4 w 4"/>
                  <a:gd name="T13" fmla="*/ 4 h 4"/>
                  <a:gd name="T14" fmla="*/ 4 w 4"/>
                  <a:gd name="T15" fmla="*/ 2 h 4"/>
                  <a:gd name="T16" fmla="*/ 4 w 4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81" name="Freeform 214"/>
              <p:cNvSpPr>
                <a:spLocks/>
              </p:cNvSpPr>
              <p:nvPr/>
            </p:nvSpPr>
            <p:spPr bwMode="auto">
              <a:xfrm>
                <a:off x="3564" y="2171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82" name="Freeform 215"/>
              <p:cNvSpPr>
                <a:spLocks/>
              </p:cNvSpPr>
              <p:nvPr/>
            </p:nvSpPr>
            <p:spPr bwMode="auto">
              <a:xfrm>
                <a:off x="3562" y="2178"/>
                <a:ext cx="2" cy="7"/>
              </a:xfrm>
              <a:custGeom>
                <a:avLst/>
                <a:gdLst>
                  <a:gd name="T0" fmla="*/ 0 w 2"/>
                  <a:gd name="T1" fmla="*/ 1 h 7"/>
                  <a:gd name="T2" fmla="*/ 2 w 2"/>
                  <a:gd name="T3" fmla="*/ 5 h 7"/>
                  <a:gd name="T4" fmla="*/ 0 w 2"/>
                  <a:gd name="T5" fmla="*/ 5 h 7"/>
                  <a:gd name="T6" fmla="*/ 2 w 2"/>
                  <a:gd name="T7" fmla="*/ 7 h 7"/>
                  <a:gd name="T8" fmla="*/ 2 w 2"/>
                  <a:gd name="T9" fmla="*/ 7 h 7"/>
                  <a:gd name="T10" fmla="*/ 2 w 2"/>
                  <a:gd name="T11" fmla="*/ 5 h 7"/>
                  <a:gd name="T12" fmla="*/ 2 w 2"/>
                  <a:gd name="T13" fmla="*/ 3 h 7"/>
                  <a:gd name="T14" fmla="*/ 2 w 2"/>
                  <a:gd name="T15" fmla="*/ 1 h 7"/>
                  <a:gd name="T16" fmla="*/ 2 w 2"/>
                  <a:gd name="T17" fmla="*/ 0 h 7"/>
                  <a:gd name="T18" fmla="*/ 2 w 2"/>
                  <a:gd name="T19" fmla="*/ 0 h 7"/>
                  <a:gd name="T20" fmla="*/ 0 w 2"/>
                  <a:gd name="T21" fmla="*/ 0 h 7"/>
                  <a:gd name="T22" fmla="*/ 0 w 2"/>
                  <a:gd name="T2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7">
                    <a:moveTo>
                      <a:pt x="0" y="1"/>
                    </a:moveTo>
                    <a:lnTo>
                      <a:pt x="2" y="5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83" name="Freeform 216"/>
              <p:cNvSpPr>
                <a:spLocks/>
              </p:cNvSpPr>
              <p:nvPr/>
            </p:nvSpPr>
            <p:spPr bwMode="auto">
              <a:xfrm>
                <a:off x="3566" y="2186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1 w 1"/>
                  <a:gd name="T7" fmla="*/ 0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84" name="Freeform 217"/>
              <p:cNvSpPr>
                <a:spLocks/>
              </p:cNvSpPr>
              <p:nvPr/>
            </p:nvSpPr>
            <p:spPr bwMode="auto">
              <a:xfrm>
                <a:off x="3538" y="2152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3 h 3"/>
                  <a:gd name="T4" fmla="*/ 1 w 3"/>
                  <a:gd name="T5" fmla="*/ 0 h 3"/>
                  <a:gd name="T6" fmla="*/ 0 w 3"/>
                  <a:gd name="T7" fmla="*/ 0 h 3"/>
                  <a:gd name="T8" fmla="*/ 1 w 3"/>
                  <a:gd name="T9" fmla="*/ 1 h 3"/>
                  <a:gd name="T10" fmla="*/ 3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85" name="Freeform 218"/>
              <p:cNvSpPr>
                <a:spLocks/>
              </p:cNvSpPr>
              <p:nvPr/>
            </p:nvSpPr>
            <p:spPr bwMode="auto">
              <a:xfrm>
                <a:off x="3543" y="2134"/>
                <a:ext cx="3" cy="7"/>
              </a:xfrm>
              <a:custGeom>
                <a:avLst/>
                <a:gdLst>
                  <a:gd name="T0" fmla="*/ 0 w 3"/>
                  <a:gd name="T1" fmla="*/ 7 h 7"/>
                  <a:gd name="T2" fmla="*/ 3 w 3"/>
                  <a:gd name="T3" fmla="*/ 5 h 7"/>
                  <a:gd name="T4" fmla="*/ 3 w 3"/>
                  <a:gd name="T5" fmla="*/ 4 h 7"/>
                  <a:gd name="T6" fmla="*/ 3 w 3"/>
                  <a:gd name="T7" fmla="*/ 2 h 7"/>
                  <a:gd name="T8" fmla="*/ 2 w 3"/>
                  <a:gd name="T9" fmla="*/ 0 h 7"/>
                  <a:gd name="T10" fmla="*/ 0 w 3"/>
                  <a:gd name="T11" fmla="*/ 0 h 7"/>
                  <a:gd name="T12" fmla="*/ 2 w 3"/>
                  <a:gd name="T13" fmla="*/ 4 h 7"/>
                  <a:gd name="T14" fmla="*/ 0 w 3"/>
                  <a:gd name="T15" fmla="*/ 5 h 7"/>
                  <a:gd name="T16" fmla="*/ 0 w 3"/>
                  <a:gd name="T17" fmla="*/ 5 h 7"/>
                  <a:gd name="T18" fmla="*/ 0 w 3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7">
                    <a:moveTo>
                      <a:pt x="0" y="7"/>
                    </a:moveTo>
                    <a:lnTo>
                      <a:pt x="3" y="5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86" name="Freeform 219"/>
              <p:cNvSpPr>
                <a:spLocks/>
              </p:cNvSpPr>
              <p:nvPr/>
            </p:nvSpPr>
            <p:spPr bwMode="auto">
              <a:xfrm>
                <a:off x="3523" y="2185"/>
                <a:ext cx="53" cy="49"/>
              </a:xfrm>
              <a:custGeom>
                <a:avLst/>
                <a:gdLst>
                  <a:gd name="T0" fmla="*/ 36 w 53"/>
                  <a:gd name="T1" fmla="*/ 10 h 49"/>
                  <a:gd name="T2" fmla="*/ 32 w 53"/>
                  <a:gd name="T3" fmla="*/ 8 h 49"/>
                  <a:gd name="T4" fmla="*/ 30 w 53"/>
                  <a:gd name="T5" fmla="*/ 15 h 49"/>
                  <a:gd name="T6" fmla="*/ 27 w 53"/>
                  <a:gd name="T7" fmla="*/ 14 h 49"/>
                  <a:gd name="T8" fmla="*/ 20 w 53"/>
                  <a:gd name="T9" fmla="*/ 21 h 49"/>
                  <a:gd name="T10" fmla="*/ 22 w 53"/>
                  <a:gd name="T11" fmla="*/ 15 h 49"/>
                  <a:gd name="T12" fmla="*/ 15 w 53"/>
                  <a:gd name="T13" fmla="*/ 14 h 49"/>
                  <a:gd name="T14" fmla="*/ 13 w 53"/>
                  <a:gd name="T15" fmla="*/ 19 h 49"/>
                  <a:gd name="T16" fmla="*/ 6 w 53"/>
                  <a:gd name="T17" fmla="*/ 21 h 49"/>
                  <a:gd name="T18" fmla="*/ 2 w 53"/>
                  <a:gd name="T19" fmla="*/ 26 h 49"/>
                  <a:gd name="T20" fmla="*/ 2 w 53"/>
                  <a:gd name="T21" fmla="*/ 35 h 49"/>
                  <a:gd name="T22" fmla="*/ 6 w 53"/>
                  <a:gd name="T23" fmla="*/ 28 h 49"/>
                  <a:gd name="T24" fmla="*/ 9 w 53"/>
                  <a:gd name="T25" fmla="*/ 26 h 49"/>
                  <a:gd name="T26" fmla="*/ 11 w 53"/>
                  <a:gd name="T27" fmla="*/ 28 h 49"/>
                  <a:gd name="T28" fmla="*/ 13 w 53"/>
                  <a:gd name="T29" fmla="*/ 26 h 49"/>
                  <a:gd name="T30" fmla="*/ 15 w 53"/>
                  <a:gd name="T31" fmla="*/ 28 h 49"/>
                  <a:gd name="T32" fmla="*/ 16 w 53"/>
                  <a:gd name="T33" fmla="*/ 28 h 49"/>
                  <a:gd name="T34" fmla="*/ 18 w 53"/>
                  <a:gd name="T35" fmla="*/ 24 h 49"/>
                  <a:gd name="T36" fmla="*/ 22 w 53"/>
                  <a:gd name="T37" fmla="*/ 26 h 49"/>
                  <a:gd name="T38" fmla="*/ 27 w 53"/>
                  <a:gd name="T39" fmla="*/ 31 h 49"/>
                  <a:gd name="T40" fmla="*/ 23 w 53"/>
                  <a:gd name="T41" fmla="*/ 33 h 49"/>
                  <a:gd name="T42" fmla="*/ 25 w 53"/>
                  <a:gd name="T43" fmla="*/ 36 h 49"/>
                  <a:gd name="T44" fmla="*/ 25 w 53"/>
                  <a:gd name="T45" fmla="*/ 42 h 49"/>
                  <a:gd name="T46" fmla="*/ 32 w 53"/>
                  <a:gd name="T47" fmla="*/ 45 h 49"/>
                  <a:gd name="T48" fmla="*/ 37 w 53"/>
                  <a:gd name="T49" fmla="*/ 45 h 49"/>
                  <a:gd name="T50" fmla="*/ 37 w 53"/>
                  <a:gd name="T51" fmla="*/ 47 h 49"/>
                  <a:gd name="T52" fmla="*/ 41 w 53"/>
                  <a:gd name="T53" fmla="*/ 49 h 49"/>
                  <a:gd name="T54" fmla="*/ 43 w 53"/>
                  <a:gd name="T55" fmla="*/ 40 h 49"/>
                  <a:gd name="T56" fmla="*/ 39 w 53"/>
                  <a:gd name="T57" fmla="*/ 35 h 49"/>
                  <a:gd name="T58" fmla="*/ 46 w 53"/>
                  <a:gd name="T59" fmla="*/ 31 h 49"/>
                  <a:gd name="T60" fmla="*/ 48 w 53"/>
                  <a:gd name="T61" fmla="*/ 36 h 49"/>
                  <a:gd name="T62" fmla="*/ 50 w 53"/>
                  <a:gd name="T63" fmla="*/ 40 h 49"/>
                  <a:gd name="T64" fmla="*/ 50 w 53"/>
                  <a:gd name="T65" fmla="*/ 33 h 49"/>
                  <a:gd name="T66" fmla="*/ 51 w 53"/>
                  <a:gd name="T67" fmla="*/ 33 h 49"/>
                  <a:gd name="T68" fmla="*/ 53 w 53"/>
                  <a:gd name="T69" fmla="*/ 26 h 49"/>
                  <a:gd name="T70" fmla="*/ 50 w 53"/>
                  <a:gd name="T71" fmla="*/ 21 h 49"/>
                  <a:gd name="T72" fmla="*/ 48 w 53"/>
                  <a:gd name="T73" fmla="*/ 15 h 49"/>
                  <a:gd name="T74" fmla="*/ 46 w 53"/>
                  <a:gd name="T75" fmla="*/ 14 h 49"/>
                  <a:gd name="T76" fmla="*/ 48 w 53"/>
                  <a:gd name="T77" fmla="*/ 10 h 49"/>
                  <a:gd name="T78" fmla="*/ 46 w 53"/>
                  <a:gd name="T79" fmla="*/ 7 h 49"/>
                  <a:gd name="T80" fmla="*/ 41 w 53"/>
                  <a:gd name="T81" fmla="*/ 0 h 49"/>
                  <a:gd name="T82" fmla="*/ 37 w 53"/>
                  <a:gd name="T83" fmla="*/ 3 h 49"/>
                  <a:gd name="T84" fmla="*/ 37 w 53"/>
                  <a:gd name="T85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3" h="49">
                    <a:moveTo>
                      <a:pt x="37" y="7"/>
                    </a:moveTo>
                    <a:lnTo>
                      <a:pt x="36" y="7"/>
                    </a:lnTo>
                    <a:lnTo>
                      <a:pt x="36" y="10"/>
                    </a:lnTo>
                    <a:lnTo>
                      <a:pt x="36" y="10"/>
                    </a:lnTo>
                    <a:lnTo>
                      <a:pt x="34" y="10"/>
                    </a:lnTo>
                    <a:lnTo>
                      <a:pt x="32" y="8"/>
                    </a:lnTo>
                    <a:lnTo>
                      <a:pt x="30" y="14"/>
                    </a:lnTo>
                    <a:lnTo>
                      <a:pt x="32" y="14"/>
                    </a:lnTo>
                    <a:lnTo>
                      <a:pt x="30" y="15"/>
                    </a:lnTo>
                    <a:lnTo>
                      <a:pt x="30" y="15"/>
                    </a:lnTo>
                    <a:lnTo>
                      <a:pt x="29" y="14"/>
                    </a:lnTo>
                    <a:lnTo>
                      <a:pt x="27" y="14"/>
                    </a:lnTo>
                    <a:lnTo>
                      <a:pt x="25" y="19"/>
                    </a:lnTo>
                    <a:lnTo>
                      <a:pt x="23" y="19"/>
                    </a:lnTo>
                    <a:lnTo>
                      <a:pt x="20" y="21"/>
                    </a:lnTo>
                    <a:lnTo>
                      <a:pt x="18" y="22"/>
                    </a:lnTo>
                    <a:lnTo>
                      <a:pt x="22" y="19"/>
                    </a:lnTo>
                    <a:lnTo>
                      <a:pt x="22" y="15"/>
                    </a:lnTo>
                    <a:lnTo>
                      <a:pt x="18" y="12"/>
                    </a:lnTo>
                    <a:lnTo>
                      <a:pt x="16" y="12"/>
                    </a:lnTo>
                    <a:lnTo>
                      <a:pt x="15" y="14"/>
                    </a:lnTo>
                    <a:lnTo>
                      <a:pt x="13" y="15"/>
                    </a:lnTo>
                    <a:lnTo>
                      <a:pt x="11" y="17"/>
                    </a:lnTo>
                    <a:lnTo>
                      <a:pt x="13" y="19"/>
                    </a:lnTo>
                    <a:lnTo>
                      <a:pt x="9" y="21"/>
                    </a:lnTo>
                    <a:lnTo>
                      <a:pt x="7" y="19"/>
                    </a:lnTo>
                    <a:lnTo>
                      <a:pt x="6" y="21"/>
                    </a:lnTo>
                    <a:lnTo>
                      <a:pt x="4" y="22"/>
                    </a:lnTo>
                    <a:lnTo>
                      <a:pt x="0" y="24"/>
                    </a:lnTo>
                    <a:lnTo>
                      <a:pt x="2" y="26"/>
                    </a:lnTo>
                    <a:lnTo>
                      <a:pt x="0" y="29"/>
                    </a:lnTo>
                    <a:lnTo>
                      <a:pt x="0" y="31"/>
                    </a:lnTo>
                    <a:lnTo>
                      <a:pt x="2" y="35"/>
                    </a:lnTo>
                    <a:lnTo>
                      <a:pt x="2" y="33"/>
                    </a:lnTo>
                    <a:lnTo>
                      <a:pt x="4" y="28"/>
                    </a:lnTo>
                    <a:lnTo>
                      <a:pt x="6" y="28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9" y="26"/>
                    </a:lnTo>
                    <a:lnTo>
                      <a:pt x="9" y="28"/>
                    </a:lnTo>
                    <a:lnTo>
                      <a:pt x="9" y="28"/>
                    </a:lnTo>
                    <a:lnTo>
                      <a:pt x="11" y="28"/>
                    </a:lnTo>
                    <a:lnTo>
                      <a:pt x="13" y="28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5" y="26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6" y="28"/>
                    </a:lnTo>
                    <a:lnTo>
                      <a:pt x="18" y="29"/>
                    </a:lnTo>
                    <a:lnTo>
                      <a:pt x="16" y="28"/>
                    </a:lnTo>
                    <a:lnTo>
                      <a:pt x="16" y="26"/>
                    </a:lnTo>
                    <a:lnTo>
                      <a:pt x="16" y="24"/>
                    </a:lnTo>
                    <a:lnTo>
                      <a:pt x="18" y="24"/>
                    </a:lnTo>
                    <a:lnTo>
                      <a:pt x="18" y="24"/>
                    </a:lnTo>
                    <a:lnTo>
                      <a:pt x="20" y="26"/>
                    </a:lnTo>
                    <a:lnTo>
                      <a:pt x="22" y="26"/>
                    </a:lnTo>
                    <a:lnTo>
                      <a:pt x="25" y="28"/>
                    </a:lnTo>
                    <a:lnTo>
                      <a:pt x="25" y="29"/>
                    </a:lnTo>
                    <a:lnTo>
                      <a:pt x="27" y="31"/>
                    </a:lnTo>
                    <a:lnTo>
                      <a:pt x="25" y="31"/>
                    </a:lnTo>
                    <a:lnTo>
                      <a:pt x="23" y="31"/>
                    </a:lnTo>
                    <a:lnTo>
                      <a:pt x="23" y="33"/>
                    </a:lnTo>
                    <a:lnTo>
                      <a:pt x="23" y="33"/>
                    </a:lnTo>
                    <a:lnTo>
                      <a:pt x="23" y="35"/>
                    </a:lnTo>
                    <a:lnTo>
                      <a:pt x="25" y="36"/>
                    </a:lnTo>
                    <a:lnTo>
                      <a:pt x="23" y="38"/>
                    </a:lnTo>
                    <a:lnTo>
                      <a:pt x="25" y="40"/>
                    </a:lnTo>
                    <a:lnTo>
                      <a:pt x="25" y="42"/>
                    </a:lnTo>
                    <a:lnTo>
                      <a:pt x="29" y="43"/>
                    </a:lnTo>
                    <a:lnTo>
                      <a:pt x="30" y="43"/>
                    </a:lnTo>
                    <a:lnTo>
                      <a:pt x="32" y="45"/>
                    </a:lnTo>
                    <a:lnTo>
                      <a:pt x="34" y="47"/>
                    </a:lnTo>
                    <a:lnTo>
                      <a:pt x="36" y="45"/>
                    </a:lnTo>
                    <a:lnTo>
                      <a:pt x="37" y="45"/>
                    </a:lnTo>
                    <a:lnTo>
                      <a:pt x="37" y="43"/>
                    </a:lnTo>
                    <a:lnTo>
                      <a:pt x="39" y="45"/>
                    </a:lnTo>
                    <a:lnTo>
                      <a:pt x="37" y="47"/>
                    </a:lnTo>
                    <a:lnTo>
                      <a:pt x="39" y="49"/>
                    </a:lnTo>
                    <a:lnTo>
                      <a:pt x="39" y="49"/>
                    </a:lnTo>
                    <a:lnTo>
                      <a:pt x="41" y="49"/>
                    </a:lnTo>
                    <a:lnTo>
                      <a:pt x="44" y="43"/>
                    </a:lnTo>
                    <a:lnTo>
                      <a:pt x="44" y="42"/>
                    </a:lnTo>
                    <a:lnTo>
                      <a:pt x="43" y="40"/>
                    </a:lnTo>
                    <a:lnTo>
                      <a:pt x="41" y="38"/>
                    </a:lnTo>
                    <a:lnTo>
                      <a:pt x="39" y="36"/>
                    </a:lnTo>
                    <a:lnTo>
                      <a:pt x="39" y="35"/>
                    </a:lnTo>
                    <a:lnTo>
                      <a:pt x="43" y="29"/>
                    </a:lnTo>
                    <a:lnTo>
                      <a:pt x="44" y="29"/>
                    </a:lnTo>
                    <a:lnTo>
                      <a:pt x="46" y="31"/>
                    </a:lnTo>
                    <a:lnTo>
                      <a:pt x="46" y="33"/>
                    </a:lnTo>
                    <a:lnTo>
                      <a:pt x="48" y="35"/>
                    </a:lnTo>
                    <a:lnTo>
                      <a:pt x="48" y="36"/>
                    </a:lnTo>
                    <a:lnTo>
                      <a:pt x="48" y="40"/>
                    </a:lnTo>
                    <a:lnTo>
                      <a:pt x="50" y="42"/>
                    </a:lnTo>
                    <a:lnTo>
                      <a:pt x="50" y="40"/>
                    </a:lnTo>
                    <a:lnTo>
                      <a:pt x="50" y="38"/>
                    </a:lnTo>
                    <a:lnTo>
                      <a:pt x="48" y="35"/>
                    </a:lnTo>
                    <a:lnTo>
                      <a:pt x="50" y="33"/>
                    </a:lnTo>
                    <a:lnTo>
                      <a:pt x="50" y="33"/>
                    </a:lnTo>
                    <a:lnTo>
                      <a:pt x="51" y="35"/>
                    </a:lnTo>
                    <a:lnTo>
                      <a:pt x="51" y="33"/>
                    </a:lnTo>
                    <a:lnTo>
                      <a:pt x="51" y="33"/>
                    </a:lnTo>
                    <a:lnTo>
                      <a:pt x="53" y="29"/>
                    </a:lnTo>
                    <a:lnTo>
                      <a:pt x="53" y="26"/>
                    </a:lnTo>
                    <a:lnTo>
                      <a:pt x="51" y="24"/>
                    </a:lnTo>
                    <a:lnTo>
                      <a:pt x="50" y="22"/>
                    </a:lnTo>
                    <a:lnTo>
                      <a:pt x="50" y="21"/>
                    </a:lnTo>
                    <a:lnTo>
                      <a:pt x="50" y="17"/>
                    </a:lnTo>
                    <a:lnTo>
                      <a:pt x="50" y="19"/>
                    </a:lnTo>
                    <a:lnTo>
                      <a:pt x="48" y="15"/>
                    </a:lnTo>
                    <a:lnTo>
                      <a:pt x="50" y="15"/>
                    </a:lnTo>
                    <a:lnTo>
                      <a:pt x="48" y="15"/>
                    </a:lnTo>
                    <a:lnTo>
                      <a:pt x="46" y="14"/>
                    </a:lnTo>
                    <a:lnTo>
                      <a:pt x="48" y="12"/>
                    </a:lnTo>
                    <a:lnTo>
                      <a:pt x="48" y="12"/>
                    </a:lnTo>
                    <a:lnTo>
                      <a:pt x="48" y="10"/>
                    </a:lnTo>
                    <a:lnTo>
                      <a:pt x="48" y="7"/>
                    </a:lnTo>
                    <a:lnTo>
                      <a:pt x="48" y="5"/>
                    </a:lnTo>
                    <a:lnTo>
                      <a:pt x="46" y="7"/>
                    </a:lnTo>
                    <a:lnTo>
                      <a:pt x="44" y="5"/>
                    </a:lnTo>
                    <a:lnTo>
                      <a:pt x="41" y="1"/>
                    </a:lnTo>
                    <a:lnTo>
                      <a:pt x="41" y="0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7" y="3"/>
                    </a:lnTo>
                    <a:lnTo>
                      <a:pt x="39" y="7"/>
                    </a:lnTo>
                    <a:lnTo>
                      <a:pt x="39" y="8"/>
                    </a:lnTo>
                    <a:lnTo>
                      <a:pt x="3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87" name="Freeform 220"/>
              <p:cNvSpPr>
                <a:spLocks/>
              </p:cNvSpPr>
              <p:nvPr/>
            </p:nvSpPr>
            <p:spPr bwMode="auto">
              <a:xfrm>
                <a:off x="3564" y="2174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88" name="Freeform 221"/>
              <p:cNvSpPr>
                <a:spLocks/>
              </p:cNvSpPr>
              <p:nvPr/>
            </p:nvSpPr>
            <p:spPr bwMode="auto">
              <a:xfrm>
                <a:off x="3546" y="2152"/>
                <a:ext cx="18" cy="17"/>
              </a:xfrm>
              <a:custGeom>
                <a:avLst/>
                <a:gdLst>
                  <a:gd name="T0" fmla="*/ 2 w 18"/>
                  <a:gd name="T1" fmla="*/ 1 h 17"/>
                  <a:gd name="T2" fmla="*/ 0 w 18"/>
                  <a:gd name="T3" fmla="*/ 0 h 17"/>
                  <a:gd name="T4" fmla="*/ 0 w 18"/>
                  <a:gd name="T5" fmla="*/ 1 h 17"/>
                  <a:gd name="T6" fmla="*/ 2 w 18"/>
                  <a:gd name="T7" fmla="*/ 5 h 17"/>
                  <a:gd name="T8" fmla="*/ 6 w 18"/>
                  <a:gd name="T9" fmla="*/ 7 h 17"/>
                  <a:gd name="T10" fmla="*/ 7 w 18"/>
                  <a:gd name="T11" fmla="*/ 10 h 17"/>
                  <a:gd name="T12" fmla="*/ 9 w 18"/>
                  <a:gd name="T13" fmla="*/ 12 h 17"/>
                  <a:gd name="T14" fmla="*/ 9 w 18"/>
                  <a:gd name="T15" fmla="*/ 12 h 17"/>
                  <a:gd name="T16" fmla="*/ 7 w 18"/>
                  <a:gd name="T17" fmla="*/ 14 h 17"/>
                  <a:gd name="T18" fmla="*/ 7 w 18"/>
                  <a:gd name="T19" fmla="*/ 14 h 17"/>
                  <a:gd name="T20" fmla="*/ 7 w 18"/>
                  <a:gd name="T21" fmla="*/ 14 h 17"/>
                  <a:gd name="T22" fmla="*/ 9 w 18"/>
                  <a:gd name="T23" fmla="*/ 14 h 17"/>
                  <a:gd name="T24" fmla="*/ 9 w 18"/>
                  <a:gd name="T25" fmla="*/ 15 h 17"/>
                  <a:gd name="T26" fmla="*/ 11 w 18"/>
                  <a:gd name="T27" fmla="*/ 15 h 17"/>
                  <a:gd name="T28" fmla="*/ 11 w 18"/>
                  <a:gd name="T29" fmla="*/ 17 h 17"/>
                  <a:gd name="T30" fmla="*/ 14 w 18"/>
                  <a:gd name="T31" fmla="*/ 17 h 17"/>
                  <a:gd name="T32" fmla="*/ 16 w 18"/>
                  <a:gd name="T33" fmla="*/ 17 h 17"/>
                  <a:gd name="T34" fmla="*/ 16 w 18"/>
                  <a:gd name="T35" fmla="*/ 17 h 17"/>
                  <a:gd name="T36" fmla="*/ 18 w 18"/>
                  <a:gd name="T37" fmla="*/ 17 h 17"/>
                  <a:gd name="T38" fmla="*/ 16 w 18"/>
                  <a:gd name="T39" fmla="*/ 17 h 17"/>
                  <a:gd name="T40" fmla="*/ 16 w 18"/>
                  <a:gd name="T41" fmla="*/ 14 h 17"/>
                  <a:gd name="T42" fmla="*/ 14 w 18"/>
                  <a:gd name="T43" fmla="*/ 14 h 17"/>
                  <a:gd name="T44" fmla="*/ 14 w 18"/>
                  <a:gd name="T45" fmla="*/ 10 h 17"/>
                  <a:gd name="T46" fmla="*/ 14 w 18"/>
                  <a:gd name="T47" fmla="*/ 7 h 17"/>
                  <a:gd name="T48" fmla="*/ 14 w 18"/>
                  <a:gd name="T49" fmla="*/ 5 h 17"/>
                  <a:gd name="T50" fmla="*/ 13 w 18"/>
                  <a:gd name="T51" fmla="*/ 5 h 17"/>
                  <a:gd name="T52" fmla="*/ 11 w 18"/>
                  <a:gd name="T53" fmla="*/ 1 h 17"/>
                  <a:gd name="T54" fmla="*/ 11 w 18"/>
                  <a:gd name="T55" fmla="*/ 0 h 17"/>
                  <a:gd name="T56" fmla="*/ 9 w 18"/>
                  <a:gd name="T57" fmla="*/ 0 h 17"/>
                  <a:gd name="T58" fmla="*/ 9 w 18"/>
                  <a:gd name="T59" fmla="*/ 0 h 17"/>
                  <a:gd name="T60" fmla="*/ 7 w 18"/>
                  <a:gd name="T61" fmla="*/ 0 h 17"/>
                  <a:gd name="T62" fmla="*/ 6 w 18"/>
                  <a:gd name="T63" fmla="*/ 0 h 17"/>
                  <a:gd name="T64" fmla="*/ 6 w 18"/>
                  <a:gd name="T65" fmla="*/ 1 h 17"/>
                  <a:gd name="T66" fmla="*/ 4 w 18"/>
                  <a:gd name="T67" fmla="*/ 1 h 17"/>
                  <a:gd name="T68" fmla="*/ 2 w 18"/>
                  <a:gd name="T69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" h="17">
                    <a:moveTo>
                      <a:pt x="2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5"/>
                    </a:lnTo>
                    <a:lnTo>
                      <a:pt x="6" y="7"/>
                    </a:lnTo>
                    <a:lnTo>
                      <a:pt x="7" y="10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9" y="14"/>
                    </a:lnTo>
                    <a:lnTo>
                      <a:pt x="9" y="15"/>
                    </a:lnTo>
                    <a:lnTo>
                      <a:pt x="11" y="15"/>
                    </a:lnTo>
                    <a:lnTo>
                      <a:pt x="11" y="17"/>
                    </a:lnTo>
                    <a:lnTo>
                      <a:pt x="14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8" y="17"/>
                    </a:lnTo>
                    <a:lnTo>
                      <a:pt x="16" y="17"/>
                    </a:lnTo>
                    <a:lnTo>
                      <a:pt x="16" y="14"/>
                    </a:lnTo>
                    <a:lnTo>
                      <a:pt x="14" y="14"/>
                    </a:lnTo>
                    <a:lnTo>
                      <a:pt x="14" y="10"/>
                    </a:lnTo>
                    <a:lnTo>
                      <a:pt x="14" y="7"/>
                    </a:lnTo>
                    <a:lnTo>
                      <a:pt x="14" y="5"/>
                    </a:lnTo>
                    <a:lnTo>
                      <a:pt x="13" y="5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89" name="Freeform 222"/>
              <p:cNvSpPr>
                <a:spLocks/>
              </p:cNvSpPr>
              <p:nvPr/>
            </p:nvSpPr>
            <p:spPr bwMode="auto">
              <a:xfrm>
                <a:off x="3538" y="2169"/>
                <a:ext cx="7" cy="19"/>
              </a:xfrm>
              <a:custGeom>
                <a:avLst/>
                <a:gdLst>
                  <a:gd name="T0" fmla="*/ 7 w 7"/>
                  <a:gd name="T1" fmla="*/ 0 h 19"/>
                  <a:gd name="T2" fmla="*/ 5 w 7"/>
                  <a:gd name="T3" fmla="*/ 0 h 19"/>
                  <a:gd name="T4" fmla="*/ 5 w 7"/>
                  <a:gd name="T5" fmla="*/ 3 h 19"/>
                  <a:gd name="T6" fmla="*/ 3 w 7"/>
                  <a:gd name="T7" fmla="*/ 7 h 19"/>
                  <a:gd name="T8" fmla="*/ 3 w 7"/>
                  <a:gd name="T9" fmla="*/ 10 h 19"/>
                  <a:gd name="T10" fmla="*/ 1 w 7"/>
                  <a:gd name="T11" fmla="*/ 12 h 19"/>
                  <a:gd name="T12" fmla="*/ 0 w 7"/>
                  <a:gd name="T13" fmla="*/ 16 h 19"/>
                  <a:gd name="T14" fmla="*/ 0 w 7"/>
                  <a:gd name="T15" fmla="*/ 17 h 19"/>
                  <a:gd name="T16" fmla="*/ 0 w 7"/>
                  <a:gd name="T17" fmla="*/ 19 h 19"/>
                  <a:gd name="T18" fmla="*/ 1 w 7"/>
                  <a:gd name="T19" fmla="*/ 17 h 19"/>
                  <a:gd name="T20" fmla="*/ 3 w 7"/>
                  <a:gd name="T21" fmla="*/ 12 h 19"/>
                  <a:gd name="T22" fmla="*/ 7 w 7"/>
                  <a:gd name="T23" fmla="*/ 9 h 19"/>
                  <a:gd name="T24" fmla="*/ 7 w 7"/>
                  <a:gd name="T25" fmla="*/ 7 h 19"/>
                  <a:gd name="T26" fmla="*/ 7 w 7"/>
                  <a:gd name="T27" fmla="*/ 5 h 19"/>
                  <a:gd name="T28" fmla="*/ 7 w 7"/>
                  <a:gd name="T29" fmla="*/ 3 h 19"/>
                  <a:gd name="T30" fmla="*/ 7 w 7"/>
                  <a:gd name="T3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19">
                    <a:moveTo>
                      <a:pt x="7" y="0"/>
                    </a:moveTo>
                    <a:lnTo>
                      <a:pt x="5" y="0"/>
                    </a:lnTo>
                    <a:lnTo>
                      <a:pt x="5" y="3"/>
                    </a:lnTo>
                    <a:lnTo>
                      <a:pt x="3" y="7"/>
                    </a:lnTo>
                    <a:lnTo>
                      <a:pt x="3" y="10"/>
                    </a:lnTo>
                    <a:lnTo>
                      <a:pt x="1" y="12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1" y="17"/>
                    </a:lnTo>
                    <a:lnTo>
                      <a:pt x="3" y="12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7" y="3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90" name="Freeform 223"/>
              <p:cNvSpPr>
                <a:spLocks/>
              </p:cNvSpPr>
              <p:nvPr/>
            </p:nvSpPr>
            <p:spPr bwMode="auto">
              <a:xfrm>
                <a:off x="3504" y="2073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91" name="Rectangle 224"/>
              <p:cNvSpPr>
                <a:spLocks noChangeArrowheads="1"/>
              </p:cNvSpPr>
              <p:nvPr/>
            </p:nvSpPr>
            <p:spPr bwMode="auto">
              <a:xfrm>
                <a:off x="3471" y="2202"/>
                <a:ext cx="1" cy="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92" name="Freeform 225"/>
              <p:cNvSpPr>
                <a:spLocks/>
              </p:cNvSpPr>
              <p:nvPr/>
            </p:nvSpPr>
            <p:spPr bwMode="auto">
              <a:xfrm>
                <a:off x="3508" y="2070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93" name="Freeform 226"/>
              <p:cNvSpPr>
                <a:spLocks/>
              </p:cNvSpPr>
              <p:nvPr/>
            </p:nvSpPr>
            <p:spPr bwMode="auto">
              <a:xfrm>
                <a:off x="3506" y="2076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94" name="Freeform 227"/>
              <p:cNvSpPr>
                <a:spLocks/>
              </p:cNvSpPr>
              <p:nvPr/>
            </p:nvSpPr>
            <p:spPr bwMode="auto">
              <a:xfrm>
                <a:off x="3466" y="2204"/>
                <a:ext cx="3" cy="5"/>
              </a:xfrm>
              <a:custGeom>
                <a:avLst/>
                <a:gdLst>
                  <a:gd name="T0" fmla="*/ 0 w 3"/>
                  <a:gd name="T1" fmla="*/ 2 h 5"/>
                  <a:gd name="T2" fmla="*/ 0 w 3"/>
                  <a:gd name="T3" fmla="*/ 3 h 5"/>
                  <a:gd name="T4" fmla="*/ 1 w 3"/>
                  <a:gd name="T5" fmla="*/ 5 h 5"/>
                  <a:gd name="T6" fmla="*/ 3 w 3"/>
                  <a:gd name="T7" fmla="*/ 5 h 5"/>
                  <a:gd name="T8" fmla="*/ 3 w 3"/>
                  <a:gd name="T9" fmla="*/ 2 h 5"/>
                  <a:gd name="T10" fmla="*/ 3 w 3"/>
                  <a:gd name="T11" fmla="*/ 2 h 5"/>
                  <a:gd name="T12" fmla="*/ 1 w 3"/>
                  <a:gd name="T13" fmla="*/ 0 h 5"/>
                  <a:gd name="T14" fmla="*/ 0 w 3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0" y="2"/>
                    </a:moveTo>
                    <a:lnTo>
                      <a:pt x="0" y="3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95" name="Freeform 228"/>
              <p:cNvSpPr>
                <a:spLocks/>
              </p:cNvSpPr>
              <p:nvPr/>
            </p:nvSpPr>
            <p:spPr bwMode="auto">
              <a:xfrm>
                <a:off x="3469" y="2202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96" name="Freeform 229"/>
              <p:cNvSpPr>
                <a:spLocks/>
              </p:cNvSpPr>
              <p:nvPr/>
            </p:nvSpPr>
            <p:spPr bwMode="auto">
              <a:xfrm>
                <a:off x="3660" y="2366"/>
                <a:ext cx="6" cy="4"/>
              </a:xfrm>
              <a:custGeom>
                <a:avLst/>
                <a:gdLst>
                  <a:gd name="T0" fmla="*/ 6 w 6"/>
                  <a:gd name="T1" fmla="*/ 2 h 4"/>
                  <a:gd name="T2" fmla="*/ 6 w 6"/>
                  <a:gd name="T3" fmla="*/ 0 h 4"/>
                  <a:gd name="T4" fmla="*/ 6 w 6"/>
                  <a:gd name="T5" fmla="*/ 0 h 4"/>
                  <a:gd name="T6" fmla="*/ 4 w 6"/>
                  <a:gd name="T7" fmla="*/ 0 h 4"/>
                  <a:gd name="T8" fmla="*/ 4 w 6"/>
                  <a:gd name="T9" fmla="*/ 0 h 4"/>
                  <a:gd name="T10" fmla="*/ 2 w 6"/>
                  <a:gd name="T11" fmla="*/ 0 h 4"/>
                  <a:gd name="T12" fmla="*/ 0 w 6"/>
                  <a:gd name="T13" fmla="*/ 2 h 4"/>
                  <a:gd name="T14" fmla="*/ 0 w 6"/>
                  <a:gd name="T15" fmla="*/ 2 h 4"/>
                  <a:gd name="T16" fmla="*/ 4 w 6"/>
                  <a:gd name="T17" fmla="*/ 4 h 4"/>
                  <a:gd name="T18" fmla="*/ 4 w 6"/>
                  <a:gd name="T19" fmla="*/ 4 h 4"/>
                  <a:gd name="T20" fmla="*/ 6 w 6"/>
                  <a:gd name="T21" fmla="*/ 2 h 4"/>
                  <a:gd name="T22" fmla="*/ 6 w 6"/>
                  <a:gd name="T2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4">
                    <a:moveTo>
                      <a:pt x="6" y="2"/>
                    </a:move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97" name="Freeform 230"/>
              <p:cNvSpPr>
                <a:spLocks/>
              </p:cNvSpPr>
              <p:nvPr/>
            </p:nvSpPr>
            <p:spPr bwMode="auto">
              <a:xfrm>
                <a:off x="3664" y="2359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98" name="Freeform 231"/>
              <p:cNvSpPr>
                <a:spLocks/>
              </p:cNvSpPr>
              <p:nvPr/>
            </p:nvSpPr>
            <p:spPr bwMode="auto">
              <a:xfrm>
                <a:off x="3662" y="2370"/>
                <a:ext cx="2" cy="3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1 h 2"/>
                  <a:gd name="T8" fmla="*/ 0 w 1"/>
                  <a:gd name="T9" fmla="*/ 1 h 2"/>
                  <a:gd name="T10" fmla="*/ 1 w 1"/>
                  <a:gd name="T11" fmla="*/ 2 h 2"/>
                  <a:gd name="T12" fmla="*/ 1 w 1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99" name="Rectangle 232"/>
              <p:cNvSpPr>
                <a:spLocks noChangeArrowheads="1"/>
              </p:cNvSpPr>
              <p:nvPr/>
            </p:nvSpPr>
            <p:spPr bwMode="auto">
              <a:xfrm>
                <a:off x="3659" y="2363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00" name="Freeform 233"/>
              <p:cNvSpPr>
                <a:spLocks/>
              </p:cNvSpPr>
              <p:nvPr/>
            </p:nvSpPr>
            <p:spPr bwMode="auto">
              <a:xfrm>
                <a:off x="3664" y="237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01" name="Freeform 234"/>
              <p:cNvSpPr>
                <a:spLocks/>
              </p:cNvSpPr>
              <p:nvPr/>
            </p:nvSpPr>
            <p:spPr bwMode="auto">
              <a:xfrm>
                <a:off x="3659" y="2370"/>
                <a:ext cx="3" cy="7"/>
              </a:xfrm>
              <a:custGeom>
                <a:avLst/>
                <a:gdLst>
                  <a:gd name="T0" fmla="*/ 0 w 3"/>
                  <a:gd name="T1" fmla="*/ 3 h 7"/>
                  <a:gd name="T2" fmla="*/ 0 w 3"/>
                  <a:gd name="T3" fmla="*/ 5 h 7"/>
                  <a:gd name="T4" fmla="*/ 0 w 3"/>
                  <a:gd name="T5" fmla="*/ 7 h 7"/>
                  <a:gd name="T6" fmla="*/ 1 w 3"/>
                  <a:gd name="T7" fmla="*/ 7 h 7"/>
                  <a:gd name="T8" fmla="*/ 3 w 3"/>
                  <a:gd name="T9" fmla="*/ 5 h 7"/>
                  <a:gd name="T10" fmla="*/ 3 w 3"/>
                  <a:gd name="T11" fmla="*/ 3 h 7"/>
                  <a:gd name="T12" fmla="*/ 3 w 3"/>
                  <a:gd name="T13" fmla="*/ 3 h 7"/>
                  <a:gd name="T14" fmla="*/ 1 w 3"/>
                  <a:gd name="T15" fmla="*/ 1 h 7"/>
                  <a:gd name="T16" fmla="*/ 0 w 3"/>
                  <a:gd name="T17" fmla="*/ 0 h 7"/>
                  <a:gd name="T18" fmla="*/ 0 w 3"/>
                  <a:gd name="T19" fmla="*/ 0 h 7"/>
                  <a:gd name="T20" fmla="*/ 0 w 3"/>
                  <a:gd name="T21" fmla="*/ 0 h 7"/>
                  <a:gd name="T22" fmla="*/ 0 w 3"/>
                  <a:gd name="T23" fmla="*/ 1 h 7"/>
                  <a:gd name="T24" fmla="*/ 0 w 3"/>
                  <a:gd name="T25" fmla="*/ 3 h 7"/>
                  <a:gd name="T26" fmla="*/ 1 w 3"/>
                  <a:gd name="T27" fmla="*/ 3 h 7"/>
                  <a:gd name="T28" fmla="*/ 0 w 3"/>
                  <a:gd name="T29" fmla="*/ 3 h 7"/>
                  <a:gd name="T30" fmla="*/ 0 w 3"/>
                  <a:gd name="T31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7">
                    <a:moveTo>
                      <a:pt x="0" y="3"/>
                    </a:moveTo>
                    <a:lnTo>
                      <a:pt x="0" y="5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02" name="Freeform 235"/>
              <p:cNvSpPr>
                <a:spLocks/>
              </p:cNvSpPr>
              <p:nvPr/>
            </p:nvSpPr>
            <p:spPr bwMode="auto">
              <a:xfrm>
                <a:off x="3660" y="2361"/>
                <a:ext cx="6" cy="5"/>
              </a:xfrm>
              <a:custGeom>
                <a:avLst/>
                <a:gdLst>
                  <a:gd name="T0" fmla="*/ 2 w 6"/>
                  <a:gd name="T1" fmla="*/ 0 h 5"/>
                  <a:gd name="T2" fmla="*/ 0 w 6"/>
                  <a:gd name="T3" fmla="*/ 2 h 5"/>
                  <a:gd name="T4" fmla="*/ 0 w 6"/>
                  <a:gd name="T5" fmla="*/ 2 h 5"/>
                  <a:gd name="T6" fmla="*/ 0 w 6"/>
                  <a:gd name="T7" fmla="*/ 2 h 5"/>
                  <a:gd name="T8" fmla="*/ 0 w 6"/>
                  <a:gd name="T9" fmla="*/ 2 h 5"/>
                  <a:gd name="T10" fmla="*/ 2 w 6"/>
                  <a:gd name="T11" fmla="*/ 2 h 5"/>
                  <a:gd name="T12" fmla="*/ 0 w 6"/>
                  <a:gd name="T13" fmla="*/ 3 h 5"/>
                  <a:gd name="T14" fmla="*/ 0 w 6"/>
                  <a:gd name="T15" fmla="*/ 5 h 5"/>
                  <a:gd name="T16" fmla="*/ 2 w 6"/>
                  <a:gd name="T17" fmla="*/ 5 h 5"/>
                  <a:gd name="T18" fmla="*/ 4 w 6"/>
                  <a:gd name="T19" fmla="*/ 3 h 5"/>
                  <a:gd name="T20" fmla="*/ 4 w 6"/>
                  <a:gd name="T21" fmla="*/ 3 h 5"/>
                  <a:gd name="T22" fmla="*/ 6 w 6"/>
                  <a:gd name="T23" fmla="*/ 2 h 5"/>
                  <a:gd name="T24" fmla="*/ 6 w 6"/>
                  <a:gd name="T25" fmla="*/ 0 h 5"/>
                  <a:gd name="T26" fmla="*/ 4 w 6"/>
                  <a:gd name="T27" fmla="*/ 0 h 5"/>
                  <a:gd name="T28" fmla="*/ 2 w 6"/>
                  <a:gd name="T29" fmla="*/ 0 h 5"/>
                  <a:gd name="T30" fmla="*/ 2 w 6"/>
                  <a:gd name="T3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5">
                    <a:moveTo>
                      <a:pt x="2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03" name="Freeform 236"/>
              <p:cNvSpPr>
                <a:spLocks/>
              </p:cNvSpPr>
              <p:nvPr/>
            </p:nvSpPr>
            <p:spPr bwMode="auto">
              <a:xfrm>
                <a:off x="3659" y="2366"/>
                <a:ext cx="3" cy="4"/>
              </a:xfrm>
              <a:custGeom>
                <a:avLst/>
                <a:gdLst>
                  <a:gd name="T0" fmla="*/ 0 w 3"/>
                  <a:gd name="T1" fmla="*/ 2 h 4"/>
                  <a:gd name="T2" fmla="*/ 1 w 3"/>
                  <a:gd name="T3" fmla="*/ 4 h 4"/>
                  <a:gd name="T4" fmla="*/ 3 w 3"/>
                  <a:gd name="T5" fmla="*/ 4 h 4"/>
                  <a:gd name="T6" fmla="*/ 3 w 3"/>
                  <a:gd name="T7" fmla="*/ 4 h 4"/>
                  <a:gd name="T8" fmla="*/ 1 w 3"/>
                  <a:gd name="T9" fmla="*/ 2 h 4"/>
                  <a:gd name="T10" fmla="*/ 1 w 3"/>
                  <a:gd name="T11" fmla="*/ 0 h 4"/>
                  <a:gd name="T12" fmla="*/ 0 w 3"/>
                  <a:gd name="T13" fmla="*/ 0 h 4"/>
                  <a:gd name="T14" fmla="*/ 0 w 3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lnTo>
                      <a:pt x="1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04" name="Freeform 237"/>
              <p:cNvSpPr>
                <a:spLocks/>
              </p:cNvSpPr>
              <p:nvPr/>
            </p:nvSpPr>
            <p:spPr bwMode="auto">
              <a:xfrm>
                <a:off x="3453" y="2392"/>
                <a:ext cx="9" cy="7"/>
              </a:xfrm>
              <a:custGeom>
                <a:avLst/>
                <a:gdLst>
                  <a:gd name="T0" fmla="*/ 9 w 9"/>
                  <a:gd name="T1" fmla="*/ 2 h 7"/>
                  <a:gd name="T2" fmla="*/ 6 w 9"/>
                  <a:gd name="T3" fmla="*/ 0 h 7"/>
                  <a:gd name="T4" fmla="*/ 4 w 9"/>
                  <a:gd name="T5" fmla="*/ 2 h 7"/>
                  <a:gd name="T6" fmla="*/ 4 w 9"/>
                  <a:gd name="T7" fmla="*/ 6 h 7"/>
                  <a:gd name="T8" fmla="*/ 2 w 9"/>
                  <a:gd name="T9" fmla="*/ 6 h 7"/>
                  <a:gd name="T10" fmla="*/ 0 w 9"/>
                  <a:gd name="T11" fmla="*/ 6 h 7"/>
                  <a:gd name="T12" fmla="*/ 2 w 9"/>
                  <a:gd name="T13" fmla="*/ 7 h 7"/>
                  <a:gd name="T14" fmla="*/ 6 w 9"/>
                  <a:gd name="T15" fmla="*/ 7 h 7"/>
                  <a:gd name="T16" fmla="*/ 7 w 9"/>
                  <a:gd name="T17" fmla="*/ 7 h 7"/>
                  <a:gd name="T18" fmla="*/ 9 w 9"/>
                  <a:gd name="T19" fmla="*/ 7 h 7"/>
                  <a:gd name="T20" fmla="*/ 7 w 9"/>
                  <a:gd name="T21" fmla="*/ 6 h 7"/>
                  <a:gd name="T22" fmla="*/ 9 w 9"/>
                  <a:gd name="T23" fmla="*/ 4 h 7"/>
                  <a:gd name="T24" fmla="*/ 9 w 9"/>
                  <a:gd name="T2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7">
                    <a:moveTo>
                      <a:pt x="9" y="2"/>
                    </a:moveTo>
                    <a:lnTo>
                      <a:pt x="6" y="0"/>
                    </a:lnTo>
                    <a:lnTo>
                      <a:pt x="4" y="2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2" y="7"/>
                    </a:lnTo>
                    <a:lnTo>
                      <a:pt x="6" y="7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7" y="6"/>
                    </a:lnTo>
                    <a:lnTo>
                      <a:pt x="9" y="4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05" name="Freeform 238"/>
              <p:cNvSpPr>
                <a:spLocks/>
              </p:cNvSpPr>
              <p:nvPr/>
            </p:nvSpPr>
            <p:spPr bwMode="auto">
              <a:xfrm>
                <a:off x="3622" y="238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06" name="Freeform 239"/>
              <p:cNvSpPr>
                <a:spLocks/>
              </p:cNvSpPr>
              <p:nvPr/>
            </p:nvSpPr>
            <p:spPr bwMode="auto">
              <a:xfrm>
                <a:off x="3457" y="2337"/>
                <a:ext cx="3" cy="8"/>
              </a:xfrm>
              <a:custGeom>
                <a:avLst/>
                <a:gdLst>
                  <a:gd name="T0" fmla="*/ 3 w 3"/>
                  <a:gd name="T1" fmla="*/ 5 h 8"/>
                  <a:gd name="T2" fmla="*/ 3 w 3"/>
                  <a:gd name="T3" fmla="*/ 1 h 8"/>
                  <a:gd name="T4" fmla="*/ 3 w 3"/>
                  <a:gd name="T5" fmla="*/ 0 h 8"/>
                  <a:gd name="T6" fmla="*/ 2 w 3"/>
                  <a:gd name="T7" fmla="*/ 1 h 8"/>
                  <a:gd name="T8" fmla="*/ 0 w 3"/>
                  <a:gd name="T9" fmla="*/ 3 h 8"/>
                  <a:gd name="T10" fmla="*/ 0 w 3"/>
                  <a:gd name="T11" fmla="*/ 7 h 8"/>
                  <a:gd name="T12" fmla="*/ 2 w 3"/>
                  <a:gd name="T13" fmla="*/ 8 h 8"/>
                  <a:gd name="T14" fmla="*/ 3 w 3"/>
                  <a:gd name="T15" fmla="*/ 7 h 8"/>
                  <a:gd name="T16" fmla="*/ 3 w 3"/>
                  <a:gd name="T1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8">
                    <a:moveTo>
                      <a:pt x="3" y="5"/>
                    </a:moveTo>
                    <a:lnTo>
                      <a:pt x="3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2" y="8"/>
                    </a:lnTo>
                    <a:lnTo>
                      <a:pt x="3" y="7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07" name="Freeform 240"/>
              <p:cNvSpPr>
                <a:spLocks/>
              </p:cNvSpPr>
              <p:nvPr/>
            </p:nvSpPr>
            <p:spPr bwMode="auto">
              <a:xfrm>
                <a:off x="3625" y="2302"/>
                <a:ext cx="111" cy="99"/>
              </a:xfrm>
              <a:custGeom>
                <a:avLst/>
                <a:gdLst>
                  <a:gd name="T0" fmla="*/ 67 w 111"/>
                  <a:gd name="T1" fmla="*/ 17 h 99"/>
                  <a:gd name="T2" fmla="*/ 63 w 111"/>
                  <a:gd name="T3" fmla="*/ 22 h 99"/>
                  <a:gd name="T4" fmla="*/ 60 w 111"/>
                  <a:gd name="T5" fmla="*/ 24 h 99"/>
                  <a:gd name="T6" fmla="*/ 55 w 111"/>
                  <a:gd name="T7" fmla="*/ 31 h 99"/>
                  <a:gd name="T8" fmla="*/ 49 w 111"/>
                  <a:gd name="T9" fmla="*/ 35 h 99"/>
                  <a:gd name="T10" fmla="*/ 42 w 111"/>
                  <a:gd name="T11" fmla="*/ 29 h 99"/>
                  <a:gd name="T12" fmla="*/ 41 w 111"/>
                  <a:gd name="T13" fmla="*/ 26 h 99"/>
                  <a:gd name="T14" fmla="*/ 37 w 111"/>
                  <a:gd name="T15" fmla="*/ 28 h 99"/>
                  <a:gd name="T16" fmla="*/ 35 w 111"/>
                  <a:gd name="T17" fmla="*/ 15 h 99"/>
                  <a:gd name="T18" fmla="*/ 34 w 111"/>
                  <a:gd name="T19" fmla="*/ 7 h 99"/>
                  <a:gd name="T20" fmla="*/ 27 w 111"/>
                  <a:gd name="T21" fmla="*/ 5 h 99"/>
                  <a:gd name="T22" fmla="*/ 14 w 111"/>
                  <a:gd name="T23" fmla="*/ 1 h 99"/>
                  <a:gd name="T24" fmla="*/ 4 w 111"/>
                  <a:gd name="T25" fmla="*/ 5 h 99"/>
                  <a:gd name="T26" fmla="*/ 0 w 111"/>
                  <a:gd name="T27" fmla="*/ 12 h 99"/>
                  <a:gd name="T28" fmla="*/ 6 w 111"/>
                  <a:gd name="T29" fmla="*/ 12 h 99"/>
                  <a:gd name="T30" fmla="*/ 11 w 111"/>
                  <a:gd name="T31" fmla="*/ 17 h 99"/>
                  <a:gd name="T32" fmla="*/ 18 w 111"/>
                  <a:gd name="T33" fmla="*/ 22 h 99"/>
                  <a:gd name="T34" fmla="*/ 25 w 111"/>
                  <a:gd name="T35" fmla="*/ 21 h 99"/>
                  <a:gd name="T36" fmla="*/ 32 w 111"/>
                  <a:gd name="T37" fmla="*/ 21 h 99"/>
                  <a:gd name="T38" fmla="*/ 30 w 111"/>
                  <a:gd name="T39" fmla="*/ 26 h 99"/>
                  <a:gd name="T40" fmla="*/ 23 w 111"/>
                  <a:gd name="T41" fmla="*/ 26 h 99"/>
                  <a:gd name="T42" fmla="*/ 16 w 111"/>
                  <a:gd name="T43" fmla="*/ 28 h 99"/>
                  <a:gd name="T44" fmla="*/ 11 w 111"/>
                  <a:gd name="T45" fmla="*/ 29 h 99"/>
                  <a:gd name="T46" fmla="*/ 18 w 111"/>
                  <a:gd name="T47" fmla="*/ 35 h 99"/>
                  <a:gd name="T48" fmla="*/ 18 w 111"/>
                  <a:gd name="T49" fmla="*/ 38 h 99"/>
                  <a:gd name="T50" fmla="*/ 25 w 111"/>
                  <a:gd name="T51" fmla="*/ 43 h 99"/>
                  <a:gd name="T52" fmla="*/ 28 w 111"/>
                  <a:gd name="T53" fmla="*/ 35 h 99"/>
                  <a:gd name="T54" fmla="*/ 32 w 111"/>
                  <a:gd name="T55" fmla="*/ 31 h 99"/>
                  <a:gd name="T56" fmla="*/ 32 w 111"/>
                  <a:gd name="T57" fmla="*/ 40 h 99"/>
                  <a:gd name="T58" fmla="*/ 35 w 111"/>
                  <a:gd name="T59" fmla="*/ 42 h 99"/>
                  <a:gd name="T60" fmla="*/ 39 w 111"/>
                  <a:gd name="T61" fmla="*/ 42 h 99"/>
                  <a:gd name="T62" fmla="*/ 42 w 111"/>
                  <a:gd name="T63" fmla="*/ 42 h 99"/>
                  <a:gd name="T64" fmla="*/ 42 w 111"/>
                  <a:gd name="T65" fmla="*/ 45 h 99"/>
                  <a:gd name="T66" fmla="*/ 56 w 111"/>
                  <a:gd name="T67" fmla="*/ 49 h 99"/>
                  <a:gd name="T68" fmla="*/ 69 w 111"/>
                  <a:gd name="T69" fmla="*/ 54 h 99"/>
                  <a:gd name="T70" fmla="*/ 72 w 111"/>
                  <a:gd name="T71" fmla="*/ 56 h 99"/>
                  <a:gd name="T72" fmla="*/ 78 w 111"/>
                  <a:gd name="T73" fmla="*/ 57 h 99"/>
                  <a:gd name="T74" fmla="*/ 78 w 111"/>
                  <a:gd name="T75" fmla="*/ 61 h 99"/>
                  <a:gd name="T76" fmla="*/ 81 w 111"/>
                  <a:gd name="T77" fmla="*/ 66 h 99"/>
                  <a:gd name="T78" fmla="*/ 86 w 111"/>
                  <a:gd name="T79" fmla="*/ 73 h 99"/>
                  <a:gd name="T80" fmla="*/ 83 w 111"/>
                  <a:gd name="T81" fmla="*/ 75 h 99"/>
                  <a:gd name="T82" fmla="*/ 92 w 111"/>
                  <a:gd name="T83" fmla="*/ 78 h 99"/>
                  <a:gd name="T84" fmla="*/ 85 w 111"/>
                  <a:gd name="T85" fmla="*/ 78 h 99"/>
                  <a:gd name="T86" fmla="*/ 86 w 111"/>
                  <a:gd name="T87" fmla="*/ 83 h 99"/>
                  <a:gd name="T88" fmla="*/ 86 w 111"/>
                  <a:gd name="T89" fmla="*/ 89 h 99"/>
                  <a:gd name="T90" fmla="*/ 93 w 111"/>
                  <a:gd name="T91" fmla="*/ 89 h 99"/>
                  <a:gd name="T92" fmla="*/ 99 w 111"/>
                  <a:gd name="T93" fmla="*/ 87 h 99"/>
                  <a:gd name="T94" fmla="*/ 102 w 111"/>
                  <a:gd name="T95" fmla="*/ 94 h 99"/>
                  <a:gd name="T96" fmla="*/ 107 w 111"/>
                  <a:gd name="T97" fmla="*/ 99 h 99"/>
                  <a:gd name="T98" fmla="*/ 109 w 111"/>
                  <a:gd name="T99" fmla="*/ 71 h 99"/>
                  <a:gd name="T100" fmla="*/ 109 w 111"/>
                  <a:gd name="T101" fmla="*/ 28 h 99"/>
                  <a:gd name="T102" fmla="*/ 106 w 111"/>
                  <a:gd name="T103" fmla="*/ 22 h 99"/>
                  <a:gd name="T104" fmla="*/ 99 w 111"/>
                  <a:gd name="T105" fmla="*/ 22 h 99"/>
                  <a:gd name="T106" fmla="*/ 85 w 111"/>
                  <a:gd name="T107" fmla="*/ 17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1" h="99">
                    <a:moveTo>
                      <a:pt x="76" y="14"/>
                    </a:moveTo>
                    <a:lnTo>
                      <a:pt x="74" y="12"/>
                    </a:lnTo>
                    <a:lnTo>
                      <a:pt x="69" y="15"/>
                    </a:lnTo>
                    <a:lnTo>
                      <a:pt x="67" y="17"/>
                    </a:lnTo>
                    <a:lnTo>
                      <a:pt x="69" y="19"/>
                    </a:lnTo>
                    <a:lnTo>
                      <a:pt x="69" y="21"/>
                    </a:lnTo>
                    <a:lnTo>
                      <a:pt x="65" y="21"/>
                    </a:lnTo>
                    <a:lnTo>
                      <a:pt x="63" y="22"/>
                    </a:lnTo>
                    <a:lnTo>
                      <a:pt x="62" y="22"/>
                    </a:lnTo>
                    <a:lnTo>
                      <a:pt x="60" y="21"/>
                    </a:lnTo>
                    <a:lnTo>
                      <a:pt x="60" y="22"/>
                    </a:lnTo>
                    <a:lnTo>
                      <a:pt x="60" y="24"/>
                    </a:lnTo>
                    <a:lnTo>
                      <a:pt x="58" y="26"/>
                    </a:lnTo>
                    <a:lnTo>
                      <a:pt x="55" y="26"/>
                    </a:lnTo>
                    <a:lnTo>
                      <a:pt x="55" y="28"/>
                    </a:lnTo>
                    <a:lnTo>
                      <a:pt x="55" y="31"/>
                    </a:lnTo>
                    <a:lnTo>
                      <a:pt x="53" y="31"/>
                    </a:lnTo>
                    <a:lnTo>
                      <a:pt x="51" y="33"/>
                    </a:lnTo>
                    <a:lnTo>
                      <a:pt x="51" y="35"/>
                    </a:lnTo>
                    <a:lnTo>
                      <a:pt x="49" y="35"/>
                    </a:lnTo>
                    <a:lnTo>
                      <a:pt x="48" y="35"/>
                    </a:lnTo>
                    <a:lnTo>
                      <a:pt x="46" y="35"/>
                    </a:lnTo>
                    <a:lnTo>
                      <a:pt x="42" y="31"/>
                    </a:lnTo>
                    <a:lnTo>
                      <a:pt x="42" y="29"/>
                    </a:lnTo>
                    <a:lnTo>
                      <a:pt x="42" y="31"/>
                    </a:lnTo>
                    <a:lnTo>
                      <a:pt x="41" y="28"/>
                    </a:lnTo>
                    <a:lnTo>
                      <a:pt x="41" y="26"/>
                    </a:lnTo>
                    <a:lnTo>
                      <a:pt x="41" y="26"/>
                    </a:lnTo>
                    <a:lnTo>
                      <a:pt x="39" y="26"/>
                    </a:lnTo>
                    <a:lnTo>
                      <a:pt x="39" y="29"/>
                    </a:lnTo>
                    <a:lnTo>
                      <a:pt x="39" y="29"/>
                    </a:lnTo>
                    <a:lnTo>
                      <a:pt x="37" y="28"/>
                    </a:lnTo>
                    <a:lnTo>
                      <a:pt x="35" y="24"/>
                    </a:lnTo>
                    <a:lnTo>
                      <a:pt x="35" y="21"/>
                    </a:lnTo>
                    <a:lnTo>
                      <a:pt x="34" y="17"/>
                    </a:lnTo>
                    <a:lnTo>
                      <a:pt x="35" y="15"/>
                    </a:lnTo>
                    <a:lnTo>
                      <a:pt x="37" y="14"/>
                    </a:lnTo>
                    <a:lnTo>
                      <a:pt x="37" y="10"/>
                    </a:lnTo>
                    <a:lnTo>
                      <a:pt x="34" y="10"/>
                    </a:lnTo>
                    <a:lnTo>
                      <a:pt x="34" y="7"/>
                    </a:lnTo>
                    <a:lnTo>
                      <a:pt x="35" y="5"/>
                    </a:lnTo>
                    <a:lnTo>
                      <a:pt x="34" y="5"/>
                    </a:lnTo>
                    <a:lnTo>
                      <a:pt x="30" y="5"/>
                    </a:lnTo>
                    <a:lnTo>
                      <a:pt x="27" y="5"/>
                    </a:lnTo>
                    <a:lnTo>
                      <a:pt x="23" y="1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4" y="1"/>
                    </a:lnTo>
                    <a:lnTo>
                      <a:pt x="11" y="3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6" y="14"/>
                    </a:lnTo>
                    <a:lnTo>
                      <a:pt x="9" y="15"/>
                    </a:lnTo>
                    <a:lnTo>
                      <a:pt x="11" y="17"/>
                    </a:lnTo>
                    <a:lnTo>
                      <a:pt x="11" y="17"/>
                    </a:lnTo>
                    <a:lnTo>
                      <a:pt x="11" y="21"/>
                    </a:lnTo>
                    <a:lnTo>
                      <a:pt x="13" y="22"/>
                    </a:lnTo>
                    <a:lnTo>
                      <a:pt x="14" y="22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20" y="22"/>
                    </a:lnTo>
                    <a:lnTo>
                      <a:pt x="21" y="22"/>
                    </a:lnTo>
                    <a:lnTo>
                      <a:pt x="25" y="21"/>
                    </a:lnTo>
                    <a:lnTo>
                      <a:pt x="25" y="22"/>
                    </a:lnTo>
                    <a:lnTo>
                      <a:pt x="27" y="21"/>
                    </a:lnTo>
                    <a:lnTo>
                      <a:pt x="27" y="21"/>
                    </a:lnTo>
                    <a:lnTo>
                      <a:pt x="32" y="21"/>
                    </a:lnTo>
                    <a:lnTo>
                      <a:pt x="32" y="22"/>
                    </a:lnTo>
                    <a:lnTo>
                      <a:pt x="32" y="24"/>
                    </a:lnTo>
                    <a:lnTo>
                      <a:pt x="30" y="24"/>
                    </a:lnTo>
                    <a:lnTo>
                      <a:pt x="30" y="26"/>
                    </a:lnTo>
                    <a:lnTo>
                      <a:pt x="28" y="28"/>
                    </a:lnTo>
                    <a:lnTo>
                      <a:pt x="28" y="26"/>
                    </a:lnTo>
                    <a:lnTo>
                      <a:pt x="25" y="24"/>
                    </a:lnTo>
                    <a:lnTo>
                      <a:pt x="23" y="26"/>
                    </a:lnTo>
                    <a:lnTo>
                      <a:pt x="21" y="28"/>
                    </a:lnTo>
                    <a:lnTo>
                      <a:pt x="20" y="29"/>
                    </a:lnTo>
                    <a:lnTo>
                      <a:pt x="18" y="28"/>
                    </a:lnTo>
                    <a:lnTo>
                      <a:pt x="16" y="28"/>
                    </a:lnTo>
                    <a:lnTo>
                      <a:pt x="14" y="28"/>
                    </a:lnTo>
                    <a:lnTo>
                      <a:pt x="13" y="28"/>
                    </a:lnTo>
                    <a:lnTo>
                      <a:pt x="11" y="29"/>
                    </a:lnTo>
                    <a:lnTo>
                      <a:pt x="11" y="29"/>
                    </a:lnTo>
                    <a:lnTo>
                      <a:pt x="14" y="31"/>
                    </a:lnTo>
                    <a:lnTo>
                      <a:pt x="16" y="31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20" y="35"/>
                    </a:lnTo>
                    <a:lnTo>
                      <a:pt x="20" y="36"/>
                    </a:lnTo>
                    <a:lnTo>
                      <a:pt x="20" y="38"/>
                    </a:lnTo>
                    <a:lnTo>
                      <a:pt x="18" y="38"/>
                    </a:lnTo>
                    <a:lnTo>
                      <a:pt x="18" y="40"/>
                    </a:lnTo>
                    <a:lnTo>
                      <a:pt x="20" y="43"/>
                    </a:lnTo>
                    <a:lnTo>
                      <a:pt x="21" y="43"/>
                    </a:lnTo>
                    <a:lnTo>
                      <a:pt x="25" y="43"/>
                    </a:lnTo>
                    <a:lnTo>
                      <a:pt x="27" y="40"/>
                    </a:lnTo>
                    <a:lnTo>
                      <a:pt x="27" y="38"/>
                    </a:lnTo>
                    <a:lnTo>
                      <a:pt x="28" y="35"/>
                    </a:lnTo>
                    <a:lnTo>
                      <a:pt x="28" y="35"/>
                    </a:lnTo>
                    <a:lnTo>
                      <a:pt x="28" y="33"/>
                    </a:lnTo>
                    <a:lnTo>
                      <a:pt x="30" y="31"/>
                    </a:lnTo>
                    <a:lnTo>
                      <a:pt x="32" y="29"/>
                    </a:lnTo>
                    <a:lnTo>
                      <a:pt x="32" y="31"/>
                    </a:lnTo>
                    <a:lnTo>
                      <a:pt x="30" y="33"/>
                    </a:lnTo>
                    <a:lnTo>
                      <a:pt x="30" y="35"/>
                    </a:lnTo>
                    <a:lnTo>
                      <a:pt x="32" y="38"/>
                    </a:lnTo>
                    <a:lnTo>
                      <a:pt x="32" y="40"/>
                    </a:lnTo>
                    <a:lnTo>
                      <a:pt x="34" y="38"/>
                    </a:lnTo>
                    <a:lnTo>
                      <a:pt x="34" y="38"/>
                    </a:lnTo>
                    <a:lnTo>
                      <a:pt x="35" y="38"/>
                    </a:lnTo>
                    <a:lnTo>
                      <a:pt x="35" y="42"/>
                    </a:lnTo>
                    <a:lnTo>
                      <a:pt x="37" y="40"/>
                    </a:lnTo>
                    <a:lnTo>
                      <a:pt x="37" y="40"/>
                    </a:lnTo>
                    <a:lnTo>
                      <a:pt x="37" y="42"/>
                    </a:lnTo>
                    <a:lnTo>
                      <a:pt x="39" y="42"/>
                    </a:lnTo>
                    <a:lnTo>
                      <a:pt x="41" y="42"/>
                    </a:lnTo>
                    <a:lnTo>
                      <a:pt x="42" y="42"/>
                    </a:lnTo>
                    <a:lnTo>
                      <a:pt x="42" y="42"/>
                    </a:lnTo>
                    <a:lnTo>
                      <a:pt x="42" y="42"/>
                    </a:lnTo>
                    <a:lnTo>
                      <a:pt x="41" y="42"/>
                    </a:lnTo>
                    <a:lnTo>
                      <a:pt x="41" y="43"/>
                    </a:lnTo>
                    <a:lnTo>
                      <a:pt x="42" y="43"/>
                    </a:lnTo>
                    <a:lnTo>
                      <a:pt x="42" y="45"/>
                    </a:lnTo>
                    <a:lnTo>
                      <a:pt x="44" y="45"/>
                    </a:lnTo>
                    <a:lnTo>
                      <a:pt x="46" y="47"/>
                    </a:lnTo>
                    <a:lnTo>
                      <a:pt x="49" y="47"/>
                    </a:lnTo>
                    <a:lnTo>
                      <a:pt x="56" y="49"/>
                    </a:lnTo>
                    <a:lnTo>
                      <a:pt x="62" y="50"/>
                    </a:lnTo>
                    <a:lnTo>
                      <a:pt x="65" y="50"/>
                    </a:lnTo>
                    <a:lnTo>
                      <a:pt x="67" y="52"/>
                    </a:lnTo>
                    <a:lnTo>
                      <a:pt x="69" y="54"/>
                    </a:lnTo>
                    <a:lnTo>
                      <a:pt x="70" y="56"/>
                    </a:lnTo>
                    <a:lnTo>
                      <a:pt x="74" y="56"/>
                    </a:lnTo>
                    <a:lnTo>
                      <a:pt x="74" y="54"/>
                    </a:lnTo>
                    <a:lnTo>
                      <a:pt x="72" y="56"/>
                    </a:lnTo>
                    <a:lnTo>
                      <a:pt x="74" y="57"/>
                    </a:lnTo>
                    <a:lnTo>
                      <a:pt x="76" y="56"/>
                    </a:lnTo>
                    <a:lnTo>
                      <a:pt x="76" y="57"/>
                    </a:lnTo>
                    <a:lnTo>
                      <a:pt x="78" y="57"/>
                    </a:lnTo>
                    <a:lnTo>
                      <a:pt x="78" y="57"/>
                    </a:lnTo>
                    <a:lnTo>
                      <a:pt x="78" y="59"/>
                    </a:lnTo>
                    <a:lnTo>
                      <a:pt x="78" y="59"/>
                    </a:lnTo>
                    <a:lnTo>
                      <a:pt x="78" y="61"/>
                    </a:lnTo>
                    <a:lnTo>
                      <a:pt x="81" y="61"/>
                    </a:lnTo>
                    <a:lnTo>
                      <a:pt x="78" y="62"/>
                    </a:lnTo>
                    <a:lnTo>
                      <a:pt x="78" y="62"/>
                    </a:lnTo>
                    <a:lnTo>
                      <a:pt x="81" y="66"/>
                    </a:lnTo>
                    <a:lnTo>
                      <a:pt x="79" y="68"/>
                    </a:lnTo>
                    <a:lnTo>
                      <a:pt x="81" y="69"/>
                    </a:lnTo>
                    <a:lnTo>
                      <a:pt x="83" y="71"/>
                    </a:lnTo>
                    <a:lnTo>
                      <a:pt x="86" y="73"/>
                    </a:lnTo>
                    <a:lnTo>
                      <a:pt x="86" y="73"/>
                    </a:lnTo>
                    <a:lnTo>
                      <a:pt x="85" y="73"/>
                    </a:lnTo>
                    <a:lnTo>
                      <a:pt x="83" y="73"/>
                    </a:lnTo>
                    <a:lnTo>
                      <a:pt x="83" y="75"/>
                    </a:lnTo>
                    <a:lnTo>
                      <a:pt x="85" y="76"/>
                    </a:lnTo>
                    <a:lnTo>
                      <a:pt x="86" y="78"/>
                    </a:lnTo>
                    <a:lnTo>
                      <a:pt x="90" y="76"/>
                    </a:lnTo>
                    <a:lnTo>
                      <a:pt x="92" y="78"/>
                    </a:lnTo>
                    <a:lnTo>
                      <a:pt x="90" y="78"/>
                    </a:lnTo>
                    <a:lnTo>
                      <a:pt x="88" y="78"/>
                    </a:lnTo>
                    <a:lnTo>
                      <a:pt x="86" y="78"/>
                    </a:lnTo>
                    <a:lnTo>
                      <a:pt x="85" y="78"/>
                    </a:lnTo>
                    <a:lnTo>
                      <a:pt x="86" y="80"/>
                    </a:lnTo>
                    <a:lnTo>
                      <a:pt x="88" y="80"/>
                    </a:lnTo>
                    <a:lnTo>
                      <a:pt x="88" y="83"/>
                    </a:lnTo>
                    <a:lnTo>
                      <a:pt x="86" y="83"/>
                    </a:lnTo>
                    <a:lnTo>
                      <a:pt x="86" y="85"/>
                    </a:lnTo>
                    <a:lnTo>
                      <a:pt x="86" y="87"/>
                    </a:lnTo>
                    <a:lnTo>
                      <a:pt x="85" y="87"/>
                    </a:lnTo>
                    <a:lnTo>
                      <a:pt x="86" y="89"/>
                    </a:lnTo>
                    <a:lnTo>
                      <a:pt x="90" y="89"/>
                    </a:lnTo>
                    <a:lnTo>
                      <a:pt x="90" y="89"/>
                    </a:lnTo>
                    <a:lnTo>
                      <a:pt x="92" y="89"/>
                    </a:lnTo>
                    <a:lnTo>
                      <a:pt x="93" y="89"/>
                    </a:lnTo>
                    <a:lnTo>
                      <a:pt x="97" y="89"/>
                    </a:lnTo>
                    <a:lnTo>
                      <a:pt x="99" y="87"/>
                    </a:lnTo>
                    <a:lnTo>
                      <a:pt x="99" y="85"/>
                    </a:lnTo>
                    <a:lnTo>
                      <a:pt x="99" y="87"/>
                    </a:lnTo>
                    <a:lnTo>
                      <a:pt x="99" y="89"/>
                    </a:lnTo>
                    <a:lnTo>
                      <a:pt x="99" y="90"/>
                    </a:lnTo>
                    <a:lnTo>
                      <a:pt x="99" y="90"/>
                    </a:lnTo>
                    <a:lnTo>
                      <a:pt x="102" y="94"/>
                    </a:lnTo>
                    <a:lnTo>
                      <a:pt x="102" y="94"/>
                    </a:lnTo>
                    <a:lnTo>
                      <a:pt x="102" y="96"/>
                    </a:lnTo>
                    <a:lnTo>
                      <a:pt x="106" y="99"/>
                    </a:lnTo>
                    <a:lnTo>
                      <a:pt x="107" y="99"/>
                    </a:lnTo>
                    <a:lnTo>
                      <a:pt x="109" y="99"/>
                    </a:lnTo>
                    <a:lnTo>
                      <a:pt x="109" y="73"/>
                    </a:lnTo>
                    <a:lnTo>
                      <a:pt x="109" y="73"/>
                    </a:lnTo>
                    <a:lnTo>
                      <a:pt x="109" y="71"/>
                    </a:lnTo>
                    <a:lnTo>
                      <a:pt x="109" y="68"/>
                    </a:lnTo>
                    <a:lnTo>
                      <a:pt x="111" y="26"/>
                    </a:lnTo>
                    <a:lnTo>
                      <a:pt x="111" y="26"/>
                    </a:lnTo>
                    <a:lnTo>
                      <a:pt x="109" y="28"/>
                    </a:lnTo>
                    <a:lnTo>
                      <a:pt x="107" y="26"/>
                    </a:lnTo>
                    <a:lnTo>
                      <a:pt x="107" y="26"/>
                    </a:lnTo>
                    <a:lnTo>
                      <a:pt x="107" y="24"/>
                    </a:lnTo>
                    <a:lnTo>
                      <a:pt x="106" y="22"/>
                    </a:lnTo>
                    <a:lnTo>
                      <a:pt x="104" y="22"/>
                    </a:lnTo>
                    <a:lnTo>
                      <a:pt x="102" y="22"/>
                    </a:lnTo>
                    <a:lnTo>
                      <a:pt x="100" y="22"/>
                    </a:lnTo>
                    <a:lnTo>
                      <a:pt x="99" y="22"/>
                    </a:lnTo>
                    <a:lnTo>
                      <a:pt x="92" y="19"/>
                    </a:lnTo>
                    <a:lnTo>
                      <a:pt x="90" y="19"/>
                    </a:lnTo>
                    <a:lnTo>
                      <a:pt x="86" y="19"/>
                    </a:lnTo>
                    <a:lnTo>
                      <a:pt x="85" y="17"/>
                    </a:lnTo>
                    <a:lnTo>
                      <a:pt x="81" y="15"/>
                    </a:lnTo>
                    <a:lnTo>
                      <a:pt x="78" y="14"/>
                    </a:lnTo>
                    <a:lnTo>
                      <a:pt x="76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08" name="Freeform 241"/>
              <p:cNvSpPr>
                <a:spLocks/>
              </p:cNvSpPr>
              <p:nvPr/>
            </p:nvSpPr>
            <p:spPr bwMode="auto">
              <a:xfrm>
                <a:off x="3453" y="2380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  <a:gd name="T8" fmla="*/ 2 w 2"/>
                  <a:gd name="T9" fmla="*/ 2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09" name="Freeform 242"/>
              <p:cNvSpPr>
                <a:spLocks/>
              </p:cNvSpPr>
              <p:nvPr/>
            </p:nvSpPr>
            <p:spPr bwMode="auto">
              <a:xfrm>
                <a:off x="3708" y="2391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0 w 3"/>
                  <a:gd name="T5" fmla="*/ 1 h 3"/>
                  <a:gd name="T6" fmla="*/ 2 w 3"/>
                  <a:gd name="T7" fmla="*/ 3 h 3"/>
                  <a:gd name="T8" fmla="*/ 3 w 3"/>
                  <a:gd name="T9" fmla="*/ 1 h 3"/>
                  <a:gd name="T10" fmla="*/ 2 w 3"/>
                  <a:gd name="T11" fmla="*/ 0 h 3"/>
                  <a:gd name="T12" fmla="*/ 2 w 3"/>
                  <a:gd name="T13" fmla="*/ 0 h 3"/>
                  <a:gd name="T14" fmla="*/ 0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10" name="Freeform 243"/>
              <p:cNvSpPr>
                <a:spLocks/>
              </p:cNvSpPr>
              <p:nvPr/>
            </p:nvSpPr>
            <p:spPr bwMode="auto">
              <a:xfrm>
                <a:off x="3695" y="2382"/>
                <a:ext cx="16" cy="10"/>
              </a:xfrm>
              <a:custGeom>
                <a:avLst/>
                <a:gdLst>
                  <a:gd name="T0" fmla="*/ 8 w 9"/>
                  <a:gd name="T1" fmla="*/ 3 h 6"/>
                  <a:gd name="T2" fmla="*/ 9 w 9"/>
                  <a:gd name="T3" fmla="*/ 3 h 6"/>
                  <a:gd name="T4" fmla="*/ 9 w 9"/>
                  <a:gd name="T5" fmla="*/ 2 h 6"/>
                  <a:gd name="T6" fmla="*/ 9 w 9"/>
                  <a:gd name="T7" fmla="*/ 1 h 6"/>
                  <a:gd name="T8" fmla="*/ 8 w 9"/>
                  <a:gd name="T9" fmla="*/ 0 h 6"/>
                  <a:gd name="T10" fmla="*/ 8 w 9"/>
                  <a:gd name="T11" fmla="*/ 0 h 6"/>
                  <a:gd name="T12" fmla="*/ 6 w 9"/>
                  <a:gd name="T13" fmla="*/ 0 h 6"/>
                  <a:gd name="T14" fmla="*/ 4 w 9"/>
                  <a:gd name="T15" fmla="*/ 1 h 6"/>
                  <a:gd name="T16" fmla="*/ 4 w 9"/>
                  <a:gd name="T17" fmla="*/ 2 h 6"/>
                  <a:gd name="T18" fmla="*/ 3 w 9"/>
                  <a:gd name="T19" fmla="*/ 4 h 6"/>
                  <a:gd name="T20" fmla="*/ 0 w 9"/>
                  <a:gd name="T21" fmla="*/ 6 h 6"/>
                  <a:gd name="T22" fmla="*/ 2 w 9"/>
                  <a:gd name="T23" fmla="*/ 6 h 6"/>
                  <a:gd name="T24" fmla="*/ 3 w 9"/>
                  <a:gd name="T25" fmla="*/ 6 h 6"/>
                  <a:gd name="T26" fmla="*/ 5 w 9"/>
                  <a:gd name="T27" fmla="*/ 6 h 6"/>
                  <a:gd name="T28" fmla="*/ 6 w 9"/>
                  <a:gd name="T29" fmla="*/ 6 h 6"/>
                  <a:gd name="T30" fmla="*/ 7 w 9"/>
                  <a:gd name="T31" fmla="*/ 5 h 6"/>
                  <a:gd name="T32" fmla="*/ 8 w 9"/>
                  <a:gd name="T33" fmla="*/ 4 h 6"/>
                  <a:gd name="T34" fmla="*/ 8 w 9"/>
                  <a:gd name="T35" fmla="*/ 4 h 6"/>
                  <a:gd name="T36" fmla="*/ 8 w 9"/>
                  <a:gd name="T3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" h="6">
                    <a:moveTo>
                      <a:pt x="8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lnTo>
                      <a:pt x="8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11" name="Freeform 244"/>
              <p:cNvSpPr>
                <a:spLocks/>
              </p:cNvSpPr>
              <p:nvPr/>
            </p:nvSpPr>
            <p:spPr bwMode="auto">
              <a:xfrm>
                <a:off x="3645" y="2359"/>
                <a:ext cx="3" cy="7"/>
              </a:xfrm>
              <a:custGeom>
                <a:avLst/>
                <a:gdLst>
                  <a:gd name="T0" fmla="*/ 0 w 3"/>
                  <a:gd name="T1" fmla="*/ 5 h 7"/>
                  <a:gd name="T2" fmla="*/ 0 w 3"/>
                  <a:gd name="T3" fmla="*/ 7 h 7"/>
                  <a:gd name="T4" fmla="*/ 1 w 3"/>
                  <a:gd name="T5" fmla="*/ 5 h 7"/>
                  <a:gd name="T6" fmla="*/ 1 w 3"/>
                  <a:gd name="T7" fmla="*/ 2 h 7"/>
                  <a:gd name="T8" fmla="*/ 3 w 3"/>
                  <a:gd name="T9" fmla="*/ 0 h 7"/>
                  <a:gd name="T10" fmla="*/ 1 w 3"/>
                  <a:gd name="T11" fmla="*/ 0 h 7"/>
                  <a:gd name="T12" fmla="*/ 0 w 3"/>
                  <a:gd name="T1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7">
                    <a:moveTo>
                      <a:pt x="0" y="5"/>
                    </a:moveTo>
                    <a:lnTo>
                      <a:pt x="0" y="7"/>
                    </a:lnTo>
                    <a:lnTo>
                      <a:pt x="1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12" name="Freeform 245"/>
              <p:cNvSpPr>
                <a:spLocks/>
              </p:cNvSpPr>
              <p:nvPr/>
            </p:nvSpPr>
            <p:spPr bwMode="auto">
              <a:xfrm>
                <a:off x="3597" y="233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13" name="Freeform 246"/>
              <p:cNvSpPr>
                <a:spLocks/>
              </p:cNvSpPr>
              <p:nvPr/>
            </p:nvSpPr>
            <p:spPr bwMode="auto">
              <a:xfrm>
                <a:off x="3518" y="2417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0 w 4"/>
                  <a:gd name="T3" fmla="*/ 3 h 3"/>
                  <a:gd name="T4" fmla="*/ 2 w 4"/>
                  <a:gd name="T5" fmla="*/ 3 h 3"/>
                  <a:gd name="T6" fmla="*/ 4 w 4"/>
                  <a:gd name="T7" fmla="*/ 3 h 3"/>
                  <a:gd name="T8" fmla="*/ 2 w 4"/>
                  <a:gd name="T9" fmla="*/ 2 h 3"/>
                  <a:gd name="T10" fmla="*/ 2 w 4"/>
                  <a:gd name="T11" fmla="*/ 0 h 3"/>
                  <a:gd name="T12" fmla="*/ 0 w 4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14" name="Freeform 247"/>
              <p:cNvSpPr>
                <a:spLocks/>
              </p:cNvSpPr>
              <p:nvPr/>
            </p:nvSpPr>
            <p:spPr bwMode="auto">
              <a:xfrm>
                <a:off x="3497" y="2389"/>
                <a:ext cx="37" cy="12"/>
              </a:xfrm>
              <a:custGeom>
                <a:avLst/>
                <a:gdLst>
                  <a:gd name="T0" fmla="*/ 16 w 21"/>
                  <a:gd name="T1" fmla="*/ 5 h 7"/>
                  <a:gd name="T2" fmla="*/ 17 w 21"/>
                  <a:gd name="T3" fmla="*/ 5 h 7"/>
                  <a:gd name="T4" fmla="*/ 17 w 21"/>
                  <a:gd name="T5" fmla="*/ 5 h 7"/>
                  <a:gd name="T6" fmla="*/ 19 w 21"/>
                  <a:gd name="T7" fmla="*/ 5 h 7"/>
                  <a:gd name="T8" fmla="*/ 20 w 21"/>
                  <a:gd name="T9" fmla="*/ 4 h 7"/>
                  <a:gd name="T10" fmla="*/ 20 w 21"/>
                  <a:gd name="T11" fmla="*/ 3 h 7"/>
                  <a:gd name="T12" fmla="*/ 21 w 21"/>
                  <a:gd name="T13" fmla="*/ 2 h 7"/>
                  <a:gd name="T14" fmla="*/ 21 w 21"/>
                  <a:gd name="T15" fmla="*/ 1 h 7"/>
                  <a:gd name="T16" fmla="*/ 20 w 21"/>
                  <a:gd name="T17" fmla="*/ 0 h 7"/>
                  <a:gd name="T18" fmla="*/ 19 w 21"/>
                  <a:gd name="T19" fmla="*/ 1 h 7"/>
                  <a:gd name="T20" fmla="*/ 19 w 21"/>
                  <a:gd name="T21" fmla="*/ 1 h 7"/>
                  <a:gd name="T22" fmla="*/ 18 w 21"/>
                  <a:gd name="T23" fmla="*/ 3 h 7"/>
                  <a:gd name="T24" fmla="*/ 17 w 21"/>
                  <a:gd name="T25" fmla="*/ 3 h 7"/>
                  <a:gd name="T26" fmla="*/ 16 w 21"/>
                  <a:gd name="T27" fmla="*/ 4 h 7"/>
                  <a:gd name="T28" fmla="*/ 15 w 21"/>
                  <a:gd name="T29" fmla="*/ 4 h 7"/>
                  <a:gd name="T30" fmla="*/ 14 w 21"/>
                  <a:gd name="T31" fmla="*/ 3 h 7"/>
                  <a:gd name="T32" fmla="*/ 12 w 21"/>
                  <a:gd name="T33" fmla="*/ 3 h 7"/>
                  <a:gd name="T34" fmla="*/ 11 w 21"/>
                  <a:gd name="T35" fmla="*/ 4 h 7"/>
                  <a:gd name="T36" fmla="*/ 9 w 21"/>
                  <a:gd name="T37" fmla="*/ 3 h 7"/>
                  <a:gd name="T38" fmla="*/ 8 w 21"/>
                  <a:gd name="T39" fmla="*/ 2 h 7"/>
                  <a:gd name="T40" fmla="*/ 7 w 21"/>
                  <a:gd name="T41" fmla="*/ 2 h 7"/>
                  <a:gd name="T42" fmla="*/ 5 w 21"/>
                  <a:gd name="T43" fmla="*/ 2 h 7"/>
                  <a:gd name="T44" fmla="*/ 2 w 21"/>
                  <a:gd name="T45" fmla="*/ 2 h 7"/>
                  <a:gd name="T46" fmla="*/ 0 w 21"/>
                  <a:gd name="T47" fmla="*/ 3 h 7"/>
                  <a:gd name="T48" fmla="*/ 0 w 21"/>
                  <a:gd name="T49" fmla="*/ 4 h 7"/>
                  <a:gd name="T50" fmla="*/ 0 w 21"/>
                  <a:gd name="T51" fmla="*/ 6 h 7"/>
                  <a:gd name="T52" fmla="*/ 1 w 21"/>
                  <a:gd name="T53" fmla="*/ 6 h 7"/>
                  <a:gd name="T54" fmla="*/ 2 w 21"/>
                  <a:gd name="T55" fmla="*/ 6 h 7"/>
                  <a:gd name="T56" fmla="*/ 3 w 21"/>
                  <a:gd name="T57" fmla="*/ 6 h 7"/>
                  <a:gd name="T58" fmla="*/ 4 w 21"/>
                  <a:gd name="T59" fmla="*/ 6 h 7"/>
                  <a:gd name="T60" fmla="*/ 5 w 21"/>
                  <a:gd name="T61" fmla="*/ 6 h 7"/>
                  <a:gd name="T62" fmla="*/ 6 w 21"/>
                  <a:gd name="T63" fmla="*/ 7 h 7"/>
                  <a:gd name="T64" fmla="*/ 7 w 21"/>
                  <a:gd name="T65" fmla="*/ 6 h 7"/>
                  <a:gd name="T66" fmla="*/ 8 w 21"/>
                  <a:gd name="T67" fmla="*/ 6 h 7"/>
                  <a:gd name="T68" fmla="*/ 9 w 21"/>
                  <a:gd name="T69" fmla="*/ 6 h 7"/>
                  <a:gd name="T70" fmla="*/ 9 w 21"/>
                  <a:gd name="T71" fmla="*/ 6 h 7"/>
                  <a:gd name="T72" fmla="*/ 10 w 21"/>
                  <a:gd name="T73" fmla="*/ 6 h 7"/>
                  <a:gd name="T74" fmla="*/ 12 w 21"/>
                  <a:gd name="T75" fmla="*/ 6 h 7"/>
                  <a:gd name="T76" fmla="*/ 14 w 21"/>
                  <a:gd name="T77" fmla="*/ 5 h 7"/>
                  <a:gd name="T78" fmla="*/ 16 w 21"/>
                  <a:gd name="T7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1" h="7">
                    <a:moveTo>
                      <a:pt x="16" y="5"/>
                    </a:move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4" y="5"/>
                      <a:pt x="14" y="5"/>
                      <a:pt x="14" y="5"/>
                    </a:cubicBezTo>
                    <a:lnTo>
                      <a:pt x="16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15" name="Freeform 248"/>
              <p:cNvSpPr>
                <a:spLocks/>
              </p:cNvSpPr>
              <p:nvPr/>
            </p:nvSpPr>
            <p:spPr bwMode="auto">
              <a:xfrm>
                <a:off x="3538" y="2396"/>
                <a:ext cx="42" cy="21"/>
              </a:xfrm>
              <a:custGeom>
                <a:avLst/>
                <a:gdLst>
                  <a:gd name="T0" fmla="*/ 19 w 42"/>
                  <a:gd name="T1" fmla="*/ 10 h 21"/>
                  <a:gd name="T2" fmla="*/ 21 w 42"/>
                  <a:gd name="T3" fmla="*/ 10 h 21"/>
                  <a:gd name="T4" fmla="*/ 21 w 42"/>
                  <a:gd name="T5" fmla="*/ 10 h 21"/>
                  <a:gd name="T6" fmla="*/ 22 w 42"/>
                  <a:gd name="T7" fmla="*/ 9 h 21"/>
                  <a:gd name="T8" fmla="*/ 24 w 42"/>
                  <a:gd name="T9" fmla="*/ 7 h 21"/>
                  <a:gd name="T10" fmla="*/ 26 w 42"/>
                  <a:gd name="T11" fmla="*/ 7 h 21"/>
                  <a:gd name="T12" fmla="*/ 31 w 42"/>
                  <a:gd name="T13" fmla="*/ 7 h 21"/>
                  <a:gd name="T14" fmla="*/ 35 w 42"/>
                  <a:gd name="T15" fmla="*/ 5 h 21"/>
                  <a:gd name="T16" fmla="*/ 38 w 42"/>
                  <a:gd name="T17" fmla="*/ 3 h 21"/>
                  <a:gd name="T18" fmla="*/ 38 w 42"/>
                  <a:gd name="T19" fmla="*/ 3 h 21"/>
                  <a:gd name="T20" fmla="*/ 40 w 42"/>
                  <a:gd name="T21" fmla="*/ 3 h 21"/>
                  <a:gd name="T22" fmla="*/ 42 w 42"/>
                  <a:gd name="T23" fmla="*/ 2 h 21"/>
                  <a:gd name="T24" fmla="*/ 42 w 42"/>
                  <a:gd name="T25" fmla="*/ 0 h 21"/>
                  <a:gd name="T26" fmla="*/ 40 w 42"/>
                  <a:gd name="T27" fmla="*/ 0 h 21"/>
                  <a:gd name="T28" fmla="*/ 36 w 42"/>
                  <a:gd name="T29" fmla="*/ 0 h 21"/>
                  <a:gd name="T30" fmla="*/ 35 w 42"/>
                  <a:gd name="T31" fmla="*/ 0 h 21"/>
                  <a:gd name="T32" fmla="*/ 31 w 42"/>
                  <a:gd name="T33" fmla="*/ 0 h 21"/>
                  <a:gd name="T34" fmla="*/ 29 w 42"/>
                  <a:gd name="T35" fmla="*/ 0 h 21"/>
                  <a:gd name="T36" fmla="*/ 26 w 42"/>
                  <a:gd name="T37" fmla="*/ 2 h 21"/>
                  <a:gd name="T38" fmla="*/ 22 w 42"/>
                  <a:gd name="T39" fmla="*/ 2 h 21"/>
                  <a:gd name="T40" fmla="*/ 19 w 42"/>
                  <a:gd name="T41" fmla="*/ 3 h 21"/>
                  <a:gd name="T42" fmla="*/ 15 w 42"/>
                  <a:gd name="T43" fmla="*/ 5 h 21"/>
                  <a:gd name="T44" fmla="*/ 15 w 42"/>
                  <a:gd name="T45" fmla="*/ 5 h 21"/>
                  <a:gd name="T46" fmla="*/ 12 w 42"/>
                  <a:gd name="T47" fmla="*/ 7 h 21"/>
                  <a:gd name="T48" fmla="*/ 12 w 42"/>
                  <a:gd name="T49" fmla="*/ 7 h 21"/>
                  <a:gd name="T50" fmla="*/ 8 w 42"/>
                  <a:gd name="T51" fmla="*/ 7 h 21"/>
                  <a:gd name="T52" fmla="*/ 7 w 42"/>
                  <a:gd name="T53" fmla="*/ 9 h 21"/>
                  <a:gd name="T54" fmla="*/ 7 w 42"/>
                  <a:gd name="T55" fmla="*/ 9 h 21"/>
                  <a:gd name="T56" fmla="*/ 3 w 42"/>
                  <a:gd name="T57" fmla="*/ 10 h 21"/>
                  <a:gd name="T58" fmla="*/ 3 w 42"/>
                  <a:gd name="T59" fmla="*/ 12 h 21"/>
                  <a:gd name="T60" fmla="*/ 1 w 42"/>
                  <a:gd name="T61" fmla="*/ 16 h 21"/>
                  <a:gd name="T62" fmla="*/ 1 w 42"/>
                  <a:gd name="T63" fmla="*/ 17 h 21"/>
                  <a:gd name="T64" fmla="*/ 1 w 42"/>
                  <a:gd name="T65" fmla="*/ 17 h 21"/>
                  <a:gd name="T66" fmla="*/ 1 w 42"/>
                  <a:gd name="T67" fmla="*/ 19 h 21"/>
                  <a:gd name="T68" fmla="*/ 1 w 42"/>
                  <a:gd name="T69" fmla="*/ 19 h 21"/>
                  <a:gd name="T70" fmla="*/ 0 w 42"/>
                  <a:gd name="T71" fmla="*/ 17 h 21"/>
                  <a:gd name="T72" fmla="*/ 0 w 42"/>
                  <a:gd name="T73" fmla="*/ 21 h 21"/>
                  <a:gd name="T74" fmla="*/ 0 w 42"/>
                  <a:gd name="T75" fmla="*/ 21 h 21"/>
                  <a:gd name="T76" fmla="*/ 3 w 42"/>
                  <a:gd name="T77" fmla="*/ 21 h 21"/>
                  <a:gd name="T78" fmla="*/ 7 w 42"/>
                  <a:gd name="T79" fmla="*/ 19 h 21"/>
                  <a:gd name="T80" fmla="*/ 8 w 42"/>
                  <a:gd name="T81" fmla="*/ 19 h 21"/>
                  <a:gd name="T82" fmla="*/ 10 w 42"/>
                  <a:gd name="T83" fmla="*/ 19 h 21"/>
                  <a:gd name="T84" fmla="*/ 14 w 42"/>
                  <a:gd name="T85" fmla="*/ 17 h 21"/>
                  <a:gd name="T86" fmla="*/ 14 w 42"/>
                  <a:gd name="T87" fmla="*/ 16 h 21"/>
                  <a:gd name="T88" fmla="*/ 19 w 42"/>
                  <a:gd name="T89" fmla="*/ 12 h 21"/>
                  <a:gd name="T90" fmla="*/ 19 w 42"/>
                  <a:gd name="T91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2" h="21">
                    <a:moveTo>
                      <a:pt x="19" y="10"/>
                    </a:moveTo>
                    <a:lnTo>
                      <a:pt x="21" y="10"/>
                    </a:lnTo>
                    <a:lnTo>
                      <a:pt x="21" y="10"/>
                    </a:lnTo>
                    <a:lnTo>
                      <a:pt x="22" y="9"/>
                    </a:lnTo>
                    <a:lnTo>
                      <a:pt x="24" y="7"/>
                    </a:lnTo>
                    <a:lnTo>
                      <a:pt x="26" y="7"/>
                    </a:lnTo>
                    <a:lnTo>
                      <a:pt x="31" y="7"/>
                    </a:lnTo>
                    <a:lnTo>
                      <a:pt x="35" y="5"/>
                    </a:lnTo>
                    <a:lnTo>
                      <a:pt x="38" y="3"/>
                    </a:lnTo>
                    <a:lnTo>
                      <a:pt x="38" y="3"/>
                    </a:lnTo>
                    <a:lnTo>
                      <a:pt x="40" y="3"/>
                    </a:lnTo>
                    <a:lnTo>
                      <a:pt x="42" y="2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6" y="2"/>
                    </a:lnTo>
                    <a:lnTo>
                      <a:pt x="22" y="2"/>
                    </a:lnTo>
                    <a:lnTo>
                      <a:pt x="19" y="3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8" y="7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3" y="10"/>
                    </a:lnTo>
                    <a:lnTo>
                      <a:pt x="3" y="12"/>
                    </a:lnTo>
                    <a:lnTo>
                      <a:pt x="1" y="16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1" y="19"/>
                    </a:lnTo>
                    <a:lnTo>
                      <a:pt x="1" y="19"/>
                    </a:lnTo>
                    <a:lnTo>
                      <a:pt x="0" y="17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3" y="21"/>
                    </a:lnTo>
                    <a:lnTo>
                      <a:pt x="7" y="19"/>
                    </a:lnTo>
                    <a:lnTo>
                      <a:pt x="8" y="19"/>
                    </a:lnTo>
                    <a:lnTo>
                      <a:pt x="10" y="19"/>
                    </a:lnTo>
                    <a:lnTo>
                      <a:pt x="14" y="17"/>
                    </a:lnTo>
                    <a:lnTo>
                      <a:pt x="14" y="16"/>
                    </a:lnTo>
                    <a:lnTo>
                      <a:pt x="19" y="12"/>
                    </a:lnTo>
                    <a:lnTo>
                      <a:pt x="19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16" name="Freeform 249"/>
              <p:cNvSpPr>
                <a:spLocks/>
              </p:cNvSpPr>
              <p:nvPr/>
            </p:nvSpPr>
            <p:spPr bwMode="auto">
              <a:xfrm>
                <a:off x="3464" y="2391"/>
                <a:ext cx="26" cy="12"/>
              </a:xfrm>
              <a:custGeom>
                <a:avLst/>
                <a:gdLst>
                  <a:gd name="T0" fmla="*/ 0 w 15"/>
                  <a:gd name="T1" fmla="*/ 6 h 7"/>
                  <a:gd name="T2" fmla="*/ 1 w 15"/>
                  <a:gd name="T3" fmla="*/ 7 h 7"/>
                  <a:gd name="T4" fmla="*/ 3 w 15"/>
                  <a:gd name="T5" fmla="*/ 6 h 7"/>
                  <a:gd name="T6" fmla="*/ 4 w 15"/>
                  <a:gd name="T7" fmla="*/ 7 h 7"/>
                  <a:gd name="T8" fmla="*/ 5 w 15"/>
                  <a:gd name="T9" fmla="*/ 6 h 7"/>
                  <a:gd name="T10" fmla="*/ 6 w 15"/>
                  <a:gd name="T11" fmla="*/ 5 h 7"/>
                  <a:gd name="T12" fmla="*/ 7 w 15"/>
                  <a:gd name="T13" fmla="*/ 6 h 7"/>
                  <a:gd name="T14" fmla="*/ 8 w 15"/>
                  <a:gd name="T15" fmla="*/ 5 h 7"/>
                  <a:gd name="T16" fmla="*/ 9 w 15"/>
                  <a:gd name="T17" fmla="*/ 5 h 7"/>
                  <a:gd name="T18" fmla="*/ 11 w 15"/>
                  <a:gd name="T19" fmla="*/ 4 h 7"/>
                  <a:gd name="T20" fmla="*/ 11 w 15"/>
                  <a:gd name="T21" fmla="*/ 5 h 7"/>
                  <a:gd name="T22" fmla="*/ 12 w 15"/>
                  <a:gd name="T23" fmla="*/ 5 h 7"/>
                  <a:gd name="T24" fmla="*/ 14 w 15"/>
                  <a:gd name="T25" fmla="*/ 5 h 7"/>
                  <a:gd name="T26" fmla="*/ 13 w 15"/>
                  <a:gd name="T27" fmla="*/ 4 h 7"/>
                  <a:gd name="T28" fmla="*/ 15 w 15"/>
                  <a:gd name="T29" fmla="*/ 4 h 7"/>
                  <a:gd name="T30" fmla="*/ 15 w 15"/>
                  <a:gd name="T31" fmla="*/ 3 h 7"/>
                  <a:gd name="T32" fmla="*/ 15 w 15"/>
                  <a:gd name="T33" fmla="*/ 4 h 7"/>
                  <a:gd name="T34" fmla="*/ 14 w 15"/>
                  <a:gd name="T35" fmla="*/ 3 h 7"/>
                  <a:gd name="T36" fmla="*/ 14 w 15"/>
                  <a:gd name="T37" fmla="*/ 2 h 7"/>
                  <a:gd name="T38" fmla="*/ 13 w 15"/>
                  <a:gd name="T39" fmla="*/ 1 h 7"/>
                  <a:gd name="T40" fmla="*/ 13 w 15"/>
                  <a:gd name="T41" fmla="*/ 2 h 7"/>
                  <a:gd name="T42" fmla="*/ 13 w 15"/>
                  <a:gd name="T43" fmla="*/ 2 h 7"/>
                  <a:gd name="T44" fmla="*/ 13 w 15"/>
                  <a:gd name="T45" fmla="*/ 1 h 7"/>
                  <a:gd name="T46" fmla="*/ 11 w 15"/>
                  <a:gd name="T47" fmla="*/ 1 h 7"/>
                  <a:gd name="T48" fmla="*/ 10 w 15"/>
                  <a:gd name="T49" fmla="*/ 1 h 7"/>
                  <a:gd name="T50" fmla="*/ 9 w 15"/>
                  <a:gd name="T51" fmla="*/ 0 h 7"/>
                  <a:gd name="T52" fmla="*/ 8 w 15"/>
                  <a:gd name="T53" fmla="*/ 0 h 7"/>
                  <a:gd name="T54" fmla="*/ 6 w 15"/>
                  <a:gd name="T55" fmla="*/ 1 h 7"/>
                  <a:gd name="T56" fmla="*/ 6 w 15"/>
                  <a:gd name="T57" fmla="*/ 2 h 7"/>
                  <a:gd name="T58" fmla="*/ 9 w 15"/>
                  <a:gd name="T59" fmla="*/ 2 h 7"/>
                  <a:gd name="T60" fmla="*/ 10 w 15"/>
                  <a:gd name="T61" fmla="*/ 3 h 7"/>
                  <a:gd name="T62" fmla="*/ 8 w 15"/>
                  <a:gd name="T63" fmla="*/ 4 h 7"/>
                  <a:gd name="T64" fmla="*/ 7 w 15"/>
                  <a:gd name="T65" fmla="*/ 4 h 7"/>
                  <a:gd name="T66" fmla="*/ 6 w 15"/>
                  <a:gd name="T67" fmla="*/ 3 h 7"/>
                  <a:gd name="T68" fmla="*/ 5 w 15"/>
                  <a:gd name="T69" fmla="*/ 2 h 7"/>
                  <a:gd name="T70" fmla="*/ 4 w 15"/>
                  <a:gd name="T71" fmla="*/ 2 h 7"/>
                  <a:gd name="T72" fmla="*/ 3 w 15"/>
                  <a:gd name="T73" fmla="*/ 2 h 7"/>
                  <a:gd name="T74" fmla="*/ 2 w 15"/>
                  <a:gd name="T75" fmla="*/ 2 h 7"/>
                  <a:gd name="T76" fmla="*/ 1 w 15"/>
                  <a:gd name="T77" fmla="*/ 3 h 7"/>
                  <a:gd name="T78" fmla="*/ 0 w 15"/>
                  <a:gd name="T79" fmla="*/ 4 h 7"/>
                  <a:gd name="T80" fmla="*/ 0 w 15"/>
                  <a:gd name="T81" fmla="*/ 4 h 7"/>
                  <a:gd name="T82" fmla="*/ 0 w 15"/>
                  <a:gd name="T83" fmla="*/ 5 h 7"/>
                  <a:gd name="T84" fmla="*/ 0 w 15"/>
                  <a:gd name="T85" fmla="*/ 5 h 7"/>
                  <a:gd name="T86" fmla="*/ 0 w 15"/>
                  <a:gd name="T8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5" h="7">
                    <a:moveTo>
                      <a:pt x="0" y="6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17" name="Freeform 250"/>
              <p:cNvSpPr>
                <a:spLocks/>
              </p:cNvSpPr>
              <p:nvPr/>
            </p:nvSpPr>
            <p:spPr bwMode="auto">
              <a:xfrm>
                <a:off x="3488" y="2281"/>
                <a:ext cx="74" cy="82"/>
              </a:xfrm>
              <a:custGeom>
                <a:avLst/>
                <a:gdLst>
                  <a:gd name="T0" fmla="*/ 4 w 74"/>
                  <a:gd name="T1" fmla="*/ 57 h 82"/>
                  <a:gd name="T2" fmla="*/ 9 w 74"/>
                  <a:gd name="T3" fmla="*/ 66 h 82"/>
                  <a:gd name="T4" fmla="*/ 6 w 74"/>
                  <a:gd name="T5" fmla="*/ 77 h 82"/>
                  <a:gd name="T6" fmla="*/ 11 w 74"/>
                  <a:gd name="T7" fmla="*/ 82 h 82"/>
                  <a:gd name="T8" fmla="*/ 18 w 74"/>
                  <a:gd name="T9" fmla="*/ 82 h 82"/>
                  <a:gd name="T10" fmla="*/ 16 w 74"/>
                  <a:gd name="T11" fmla="*/ 73 h 82"/>
                  <a:gd name="T12" fmla="*/ 16 w 74"/>
                  <a:gd name="T13" fmla="*/ 64 h 82"/>
                  <a:gd name="T14" fmla="*/ 18 w 74"/>
                  <a:gd name="T15" fmla="*/ 52 h 82"/>
                  <a:gd name="T16" fmla="*/ 23 w 74"/>
                  <a:gd name="T17" fmla="*/ 49 h 82"/>
                  <a:gd name="T18" fmla="*/ 27 w 74"/>
                  <a:gd name="T19" fmla="*/ 54 h 82"/>
                  <a:gd name="T20" fmla="*/ 27 w 74"/>
                  <a:gd name="T21" fmla="*/ 61 h 82"/>
                  <a:gd name="T22" fmla="*/ 30 w 74"/>
                  <a:gd name="T23" fmla="*/ 66 h 82"/>
                  <a:gd name="T24" fmla="*/ 34 w 74"/>
                  <a:gd name="T25" fmla="*/ 73 h 82"/>
                  <a:gd name="T26" fmla="*/ 37 w 74"/>
                  <a:gd name="T27" fmla="*/ 71 h 82"/>
                  <a:gd name="T28" fmla="*/ 46 w 74"/>
                  <a:gd name="T29" fmla="*/ 68 h 82"/>
                  <a:gd name="T30" fmla="*/ 51 w 74"/>
                  <a:gd name="T31" fmla="*/ 64 h 82"/>
                  <a:gd name="T32" fmla="*/ 46 w 74"/>
                  <a:gd name="T33" fmla="*/ 64 h 82"/>
                  <a:gd name="T34" fmla="*/ 42 w 74"/>
                  <a:gd name="T35" fmla="*/ 61 h 82"/>
                  <a:gd name="T36" fmla="*/ 39 w 74"/>
                  <a:gd name="T37" fmla="*/ 59 h 82"/>
                  <a:gd name="T38" fmla="*/ 41 w 74"/>
                  <a:gd name="T39" fmla="*/ 56 h 82"/>
                  <a:gd name="T40" fmla="*/ 41 w 74"/>
                  <a:gd name="T41" fmla="*/ 52 h 82"/>
                  <a:gd name="T42" fmla="*/ 37 w 74"/>
                  <a:gd name="T43" fmla="*/ 49 h 82"/>
                  <a:gd name="T44" fmla="*/ 30 w 74"/>
                  <a:gd name="T45" fmla="*/ 42 h 82"/>
                  <a:gd name="T46" fmla="*/ 32 w 74"/>
                  <a:gd name="T47" fmla="*/ 40 h 82"/>
                  <a:gd name="T48" fmla="*/ 39 w 74"/>
                  <a:gd name="T49" fmla="*/ 36 h 82"/>
                  <a:gd name="T50" fmla="*/ 46 w 74"/>
                  <a:gd name="T51" fmla="*/ 29 h 82"/>
                  <a:gd name="T52" fmla="*/ 55 w 74"/>
                  <a:gd name="T53" fmla="*/ 26 h 82"/>
                  <a:gd name="T54" fmla="*/ 44 w 74"/>
                  <a:gd name="T55" fmla="*/ 26 h 82"/>
                  <a:gd name="T56" fmla="*/ 35 w 74"/>
                  <a:gd name="T57" fmla="*/ 28 h 82"/>
                  <a:gd name="T58" fmla="*/ 28 w 74"/>
                  <a:gd name="T59" fmla="*/ 29 h 82"/>
                  <a:gd name="T60" fmla="*/ 21 w 74"/>
                  <a:gd name="T61" fmla="*/ 33 h 82"/>
                  <a:gd name="T62" fmla="*/ 14 w 74"/>
                  <a:gd name="T63" fmla="*/ 19 h 82"/>
                  <a:gd name="T64" fmla="*/ 25 w 74"/>
                  <a:gd name="T65" fmla="*/ 14 h 82"/>
                  <a:gd name="T66" fmla="*/ 35 w 74"/>
                  <a:gd name="T67" fmla="*/ 14 h 82"/>
                  <a:gd name="T68" fmla="*/ 46 w 74"/>
                  <a:gd name="T69" fmla="*/ 14 h 82"/>
                  <a:gd name="T70" fmla="*/ 51 w 74"/>
                  <a:gd name="T71" fmla="*/ 15 h 82"/>
                  <a:gd name="T72" fmla="*/ 67 w 74"/>
                  <a:gd name="T73" fmla="*/ 8 h 82"/>
                  <a:gd name="T74" fmla="*/ 71 w 74"/>
                  <a:gd name="T75" fmla="*/ 5 h 82"/>
                  <a:gd name="T76" fmla="*/ 72 w 74"/>
                  <a:gd name="T77" fmla="*/ 0 h 82"/>
                  <a:gd name="T78" fmla="*/ 65 w 74"/>
                  <a:gd name="T79" fmla="*/ 3 h 82"/>
                  <a:gd name="T80" fmla="*/ 60 w 74"/>
                  <a:gd name="T81" fmla="*/ 8 h 82"/>
                  <a:gd name="T82" fmla="*/ 46 w 74"/>
                  <a:gd name="T83" fmla="*/ 8 h 82"/>
                  <a:gd name="T84" fmla="*/ 39 w 74"/>
                  <a:gd name="T85" fmla="*/ 7 h 82"/>
                  <a:gd name="T86" fmla="*/ 32 w 74"/>
                  <a:gd name="T87" fmla="*/ 5 h 82"/>
                  <a:gd name="T88" fmla="*/ 25 w 74"/>
                  <a:gd name="T89" fmla="*/ 5 h 82"/>
                  <a:gd name="T90" fmla="*/ 18 w 74"/>
                  <a:gd name="T91" fmla="*/ 8 h 82"/>
                  <a:gd name="T92" fmla="*/ 11 w 74"/>
                  <a:gd name="T93" fmla="*/ 14 h 82"/>
                  <a:gd name="T94" fmla="*/ 11 w 74"/>
                  <a:gd name="T95" fmla="*/ 24 h 82"/>
                  <a:gd name="T96" fmla="*/ 11 w 74"/>
                  <a:gd name="T97" fmla="*/ 26 h 82"/>
                  <a:gd name="T98" fmla="*/ 6 w 74"/>
                  <a:gd name="T99" fmla="*/ 31 h 82"/>
                  <a:gd name="T100" fmla="*/ 6 w 74"/>
                  <a:gd name="T101" fmla="*/ 42 h 82"/>
                  <a:gd name="T102" fmla="*/ 0 w 74"/>
                  <a:gd name="T103" fmla="*/ 49 h 82"/>
                  <a:gd name="T104" fmla="*/ 0 w 74"/>
                  <a:gd name="T105" fmla="*/ 5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74" h="82">
                    <a:moveTo>
                      <a:pt x="0" y="57"/>
                    </a:moveTo>
                    <a:lnTo>
                      <a:pt x="2" y="59"/>
                    </a:lnTo>
                    <a:lnTo>
                      <a:pt x="4" y="57"/>
                    </a:lnTo>
                    <a:lnTo>
                      <a:pt x="4" y="57"/>
                    </a:lnTo>
                    <a:lnTo>
                      <a:pt x="6" y="57"/>
                    </a:lnTo>
                    <a:lnTo>
                      <a:pt x="7" y="57"/>
                    </a:lnTo>
                    <a:lnTo>
                      <a:pt x="7" y="61"/>
                    </a:lnTo>
                    <a:lnTo>
                      <a:pt x="9" y="66"/>
                    </a:lnTo>
                    <a:lnTo>
                      <a:pt x="9" y="66"/>
                    </a:lnTo>
                    <a:lnTo>
                      <a:pt x="7" y="70"/>
                    </a:lnTo>
                    <a:lnTo>
                      <a:pt x="7" y="71"/>
                    </a:lnTo>
                    <a:lnTo>
                      <a:pt x="6" y="77"/>
                    </a:lnTo>
                    <a:lnTo>
                      <a:pt x="7" y="80"/>
                    </a:lnTo>
                    <a:lnTo>
                      <a:pt x="7" y="80"/>
                    </a:lnTo>
                    <a:lnTo>
                      <a:pt x="9" y="82"/>
                    </a:lnTo>
                    <a:lnTo>
                      <a:pt x="11" y="82"/>
                    </a:lnTo>
                    <a:lnTo>
                      <a:pt x="13" y="80"/>
                    </a:lnTo>
                    <a:lnTo>
                      <a:pt x="14" y="80"/>
                    </a:lnTo>
                    <a:lnTo>
                      <a:pt x="16" y="80"/>
                    </a:lnTo>
                    <a:lnTo>
                      <a:pt x="18" y="82"/>
                    </a:lnTo>
                    <a:lnTo>
                      <a:pt x="18" y="80"/>
                    </a:lnTo>
                    <a:lnTo>
                      <a:pt x="18" y="78"/>
                    </a:lnTo>
                    <a:lnTo>
                      <a:pt x="16" y="77"/>
                    </a:lnTo>
                    <a:lnTo>
                      <a:pt x="16" y="73"/>
                    </a:lnTo>
                    <a:lnTo>
                      <a:pt x="18" y="71"/>
                    </a:lnTo>
                    <a:lnTo>
                      <a:pt x="18" y="68"/>
                    </a:lnTo>
                    <a:lnTo>
                      <a:pt x="18" y="64"/>
                    </a:lnTo>
                    <a:lnTo>
                      <a:pt x="16" y="64"/>
                    </a:lnTo>
                    <a:lnTo>
                      <a:pt x="20" y="61"/>
                    </a:lnTo>
                    <a:lnTo>
                      <a:pt x="20" y="57"/>
                    </a:lnTo>
                    <a:lnTo>
                      <a:pt x="20" y="54"/>
                    </a:lnTo>
                    <a:lnTo>
                      <a:pt x="18" y="52"/>
                    </a:lnTo>
                    <a:lnTo>
                      <a:pt x="18" y="52"/>
                    </a:lnTo>
                    <a:lnTo>
                      <a:pt x="20" y="50"/>
                    </a:lnTo>
                    <a:lnTo>
                      <a:pt x="21" y="49"/>
                    </a:lnTo>
                    <a:lnTo>
                      <a:pt x="23" y="49"/>
                    </a:lnTo>
                    <a:lnTo>
                      <a:pt x="25" y="49"/>
                    </a:lnTo>
                    <a:lnTo>
                      <a:pt x="25" y="50"/>
                    </a:lnTo>
                    <a:lnTo>
                      <a:pt x="27" y="52"/>
                    </a:lnTo>
                    <a:lnTo>
                      <a:pt x="27" y="54"/>
                    </a:lnTo>
                    <a:lnTo>
                      <a:pt x="25" y="56"/>
                    </a:lnTo>
                    <a:lnTo>
                      <a:pt x="23" y="59"/>
                    </a:lnTo>
                    <a:lnTo>
                      <a:pt x="25" y="61"/>
                    </a:lnTo>
                    <a:lnTo>
                      <a:pt x="27" y="61"/>
                    </a:lnTo>
                    <a:lnTo>
                      <a:pt x="28" y="63"/>
                    </a:lnTo>
                    <a:lnTo>
                      <a:pt x="30" y="64"/>
                    </a:lnTo>
                    <a:lnTo>
                      <a:pt x="30" y="66"/>
                    </a:lnTo>
                    <a:lnTo>
                      <a:pt x="30" y="66"/>
                    </a:lnTo>
                    <a:lnTo>
                      <a:pt x="30" y="70"/>
                    </a:lnTo>
                    <a:lnTo>
                      <a:pt x="30" y="71"/>
                    </a:lnTo>
                    <a:lnTo>
                      <a:pt x="32" y="73"/>
                    </a:lnTo>
                    <a:lnTo>
                      <a:pt x="34" y="73"/>
                    </a:lnTo>
                    <a:lnTo>
                      <a:pt x="35" y="73"/>
                    </a:lnTo>
                    <a:lnTo>
                      <a:pt x="37" y="73"/>
                    </a:lnTo>
                    <a:lnTo>
                      <a:pt x="37" y="71"/>
                    </a:lnTo>
                    <a:lnTo>
                      <a:pt x="37" y="71"/>
                    </a:lnTo>
                    <a:lnTo>
                      <a:pt x="39" y="70"/>
                    </a:lnTo>
                    <a:lnTo>
                      <a:pt x="41" y="68"/>
                    </a:lnTo>
                    <a:lnTo>
                      <a:pt x="42" y="66"/>
                    </a:lnTo>
                    <a:lnTo>
                      <a:pt x="46" y="68"/>
                    </a:lnTo>
                    <a:lnTo>
                      <a:pt x="48" y="66"/>
                    </a:lnTo>
                    <a:lnTo>
                      <a:pt x="48" y="66"/>
                    </a:lnTo>
                    <a:lnTo>
                      <a:pt x="50" y="66"/>
                    </a:lnTo>
                    <a:lnTo>
                      <a:pt x="51" y="64"/>
                    </a:lnTo>
                    <a:lnTo>
                      <a:pt x="51" y="64"/>
                    </a:lnTo>
                    <a:lnTo>
                      <a:pt x="48" y="64"/>
                    </a:lnTo>
                    <a:lnTo>
                      <a:pt x="46" y="64"/>
                    </a:lnTo>
                    <a:lnTo>
                      <a:pt x="46" y="64"/>
                    </a:lnTo>
                    <a:lnTo>
                      <a:pt x="44" y="64"/>
                    </a:lnTo>
                    <a:lnTo>
                      <a:pt x="44" y="63"/>
                    </a:lnTo>
                    <a:lnTo>
                      <a:pt x="42" y="63"/>
                    </a:lnTo>
                    <a:lnTo>
                      <a:pt x="42" y="61"/>
                    </a:lnTo>
                    <a:lnTo>
                      <a:pt x="42" y="61"/>
                    </a:lnTo>
                    <a:lnTo>
                      <a:pt x="41" y="61"/>
                    </a:lnTo>
                    <a:lnTo>
                      <a:pt x="41" y="61"/>
                    </a:lnTo>
                    <a:lnTo>
                      <a:pt x="39" y="59"/>
                    </a:lnTo>
                    <a:lnTo>
                      <a:pt x="37" y="59"/>
                    </a:lnTo>
                    <a:lnTo>
                      <a:pt x="39" y="57"/>
                    </a:lnTo>
                    <a:lnTo>
                      <a:pt x="39" y="56"/>
                    </a:lnTo>
                    <a:lnTo>
                      <a:pt x="41" y="56"/>
                    </a:lnTo>
                    <a:lnTo>
                      <a:pt x="41" y="56"/>
                    </a:lnTo>
                    <a:lnTo>
                      <a:pt x="41" y="56"/>
                    </a:lnTo>
                    <a:lnTo>
                      <a:pt x="41" y="54"/>
                    </a:lnTo>
                    <a:lnTo>
                      <a:pt x="41" y="52"/>
                    </a:lnTo>
                    <a:lnTo>
                      <a:pt x="39" y="52"/>
                    </a:lnTo>
                    <a:lnTo>
                      <a:pt x="39" y="50"/>
                    </a:lnTo>
                    <a:lnTo>
                      <a:pt x="39" y="50"/>
                    </a:lnTo>
                    <a:lnTo>
                      <a:pt x="37" y="49"/>
                    </a:lnTo>
                    <a:lnTo>
                      <a:pt x="35" y="49"/>
                    </a:lnTo>
                    <a:lnTo>
                      <a:pt x="35" y="47"/>
                    </a:lnTo>
                    <a:lnTo>
                      <a:pt x="32" y="43"/>
                    </a:lnTo>
                    <a:lnTo>
                      <a:pt x="30" y="42"/>
                    </a:lnTo>
                    <a:lnTo>
                      <a:pt x="30" y="40"/>
                    </a:lnTo>
                    <a:lnTo>
                      <a:pt x="30" y="40"/>
                    </a:lnTo>
                    <a:lnTo>
                      <a:pt x="30" y="40"/>
                    </a:lnTo>
                    <a:lnTo>
                      <a:pt x="32" y="40"/>
                    </a:lnTo>
                    <a:lnTo>
                      <a:pt x="34" y="40"/>
                    </a:lnTo>
                    <a:lnTo>
                      <a:pt x="35" y="40"/>
                    </a:lnTo>
                    <a:lnTo>
                      <a:pt x="35" y="38"/>
                    </a:lnTo>
                    <a:lnTo>
                      <a:pt x="39" y="36"/>
                    </a:lnTo>
                    <a:lnTo>
                      <a:pt x="42" y="33"/>
                    </a:lnTo>
                    <a:lnTo>
                      <a:pt x="44" y="31"/>
                    </a:lnTo>
                    <a:lnTo>
                      <a:pt x="46" y="29"/>
                    </a:lnTo>
                    <a:lnTo>
                      <a:pt x="46" y="29"/>
                    </a:lnTo>
                    <a:lnTo>
                      <a:pt x="50" y="28"/>
                    </a:lnTo>
                    <a:lnTo>
                      <a:pt x="51" y="29"/>
                    </a:lnTo>
                    <a:lnTo>
                      <a:pt x="53" y="29"/>
                    </a:lnTo>
                    <a:lnTo>
                      <a:pt x="55" y="26"/>
                    </a:lnTo>
                    <a:lnTo>
                      <a:pt x="55" y="24"/>
                    </a:lnTo>
                    <a:lnTo>
                      <a:pt x="51" y="24"/>
                    </a:lnTo>
                    <a:lnTo>
                      <a:pt x="48" y="24"/>
                    </a:lnTo>
                    <a:lnTo>
                      <a:pt x="44" y="26"/>
                    </a:lnTo>
                    <a:lnTo>
                      <a:pt x="42" y="26"/>
                    </a:lnTo>
                    <a:lnTo>
                      <a:pt x="41" y="26"/>
                    </a:lnTo>
                    <a:lnTo>
                      <a:pt x="39" y="28"/>
                    </a:lnTo>
                    <a:lnTo>
                      <a:pt x="35" y="28"/>
                    </a:lnTo>
                    <a:lnTo>
                      <a:pt x="34" y="29"/>
                    </a:lnTo>
                    <a:lnTo>
                      <a:pt x="32" y="28"/>
                    </a:lnTo>
                    <a:lnTo>
                      <a:pt x="30" y="28"/>
                    </a:lnTo>
                    <a:lnTo>
                      <a:pt x="28" y="29"/>
                    </a:lnTo>
                    <a:lnTo>
                      <a:pt x="27" y="33"/>
                    </a:lnTo>
                    <a:lnTo>
                      <a:pt x="25" y="35"/>
                    </a:lnTo>
                    <a:lnTo>
                      <a:pt x="23" y="35"/>
                    </a:lnTo>
                    <a:lnTo>
                      <a:pt x="21" y="33"/>
                    </a:lnTo>
                    <a:lnTo>
                      <a:pt x="20" y="29"/>
                    </a:lnTo>
                    <a:lnTo>
                      <a:pt x="16" y="28"/>
                    </a:lnTo>
                    <a:lnTo>
                      <a:pt x="14" y="24"/>
                    </a:lnTo>
                    <a:lnTo>
                      <a:pt x="14" y="19"/>
                    </a:lnTo>
                    <a:lnTo>
                      <a:pt x="16" y="15"/>
                    </a:lnTo>
                    <a:lnTo>
                      <a:pt x="18" y="14"/>
                    </a:lnTo>
                    <a:lnTo>
                      <a:pt x="21" y="12"/>
                    </a:lnTo>
                    <a:lnTo>
                      <a:pt x="25" y="14"/>
                    </a:lnTo>
                    <a:lnTo>
                      <a:pt x="28" y="14"/>
                    </a:lnTo>
                    <a:lnTo>
                      <a:pt x="32" y="12"/>
                    </a:lnTo>
                    <a:lnTo>
                      <a:pt x="34" y="12"/>
                    </a:lnTo>
                    <a:lnTo>
                      <a:pt x="35" y="14"/>
                    </a:lnTo>
                    <a:lnTo>
                      <a:pt x="37" y="14"/>
                    </a:lnTo>
                    <a:lnTo>
                      <a:pt x="39" y="14"/>
                    </a:lnTo>
                    <a:lnTo>
                      <a:pt x="44" y="14"/>
                    </a:lnTo>
                    <a:lnTo>
                      <a:pt x="46" y="14"/>
                    </a:lnTo>
                    <a:lnTo>
                      <a:pt x="46" y="12"/>
                    </a:lnTo>
                    <a:lnTo>
                      <a:pt x="50" y="12"/>
                    </a:lnTo>
                    <a:lnTo>
                      <a:pt x="51" y="14"/>
                    </a:lnTo>
                    <a:lnTo>
                      <a:pt x="51" y="15"/>
                    </a:lnTo>
                    <a:lnTo>
                      <a:pt x="53" y="15"/>
                    </a:lnTo>
                    <a:lnTo>
                      <a:pt x="62" y="14"/>
                    </a:lnTo>
                    <a:lnTo>
                      <a:pt x="65" y="12"/>
                    </a:lnTo>
                    <a:lnTo>
                      <a:pt x="67" y="8"/>
                    </a:lnTo>
                    <a:lnTo>
                      <a:pt x="69" y="8"/>
                    </a:lnTo>
                    <a:lnTo>
                      <a:pt x="69" y="8"/>
                    </a:lnTo>
                    <a:lnTo>
                      <a:pt x="71" y="7"/>
                    </a:lnTo>
                    <a:lnTo>
                      <a:pt x="71" y="5"/>
                    </a:lnTo>
                    <a:lnTo>
                      <a:pt x="72" y="3"/>
                    </a:lnTo>
                    <a:lnTo>
                      <a:pt x="74" y="3"/>
                    </a:lnTo>
                    <a:lnTo>
                      <a:pt x="72" y="1"/>
                    </a:lnTo>
                    <a:lnTo>
                      <a:pt x="72" y="0"/>
                    </a:lnTo>
                    <a:lnTo>
                      <a:pt x="69" y="0"/>
                    </a:lnTo>
                    <a:lnTo>
                      <a:pt x="67" y="0"/>
                    </a:lnTo>
                    <a:lnTo>
                      <a:pt x="67" y="1"/>
                    </a:lnTo>
                    <a:lnTo>
                      <a:pt x="65" y="3"/>
                    </a:lnTo>
                    <a:lnTo>
                      <a:pt x="65" y="5"/>
                    </a:lnTo>
                    <a:lnTo>
                      <a:pt x="62" y="7"/>
                    </a:lnTo>
                    <a:lnTo>
                      <a:pt x="60" y="7"/>
                    </a:lnTo>
                    <a:lnTo>
                      <a:pt x="60" y="8"/>
                    </a:lnTo>
                    <a:lnTo>
                      <a:pt x="57" y="8"/>
                    </a:lnTo>
                    <a:lnTo>
                      <a:pt x="51" y="8"/>
                    </a:lnTo>
                    <a:lnTo>
                      <a:pt x="48" y="7"/>
                    </a:lnTo>
                    <a:lnTo>
                      <a:pt x="46" y="8"/>
                    </a:lnTo>
                    <a:lnTo>
                      <a:pt x="46" y="8"/>
                    </a:lnTo>
                    <a:lnTo>
                      <a:pt x="42" y="7"/>
                    </a:lnTo>
                    <a:lnTo>
                      <a:pt x="41" y="7"/>
                    </a:lnTo>
                    <a:lnTo>
                      <a:pt x="39" y="7"/>
                    </a:lnTo>
                    <a:lnTo>
                      <a:pt x="37" y="7"/>
                    </a:lnTo>
                    <a:lnTo>
                      <a:pt x="35" y="5"/>
                    </a:lnTo>
                    <a:lnTo>
                      <a:pt x="34" y="7"/>
                    </a:lnTo>
                    <a:lnTo>
                      <a:pt x="32" y="5"/>
                    </a:lnTo>
                    <a:lnTo>
                      <a:pt x="30" y="3"/>
                    </a:lnTo>
                    <a:lnTo>
                      <a:pt x="27" y="3"/>
                    </a:lnTo>
                    <a:lnTo>
                      <a:pt x="25" y="3"/>
                    </a:lnTo>
                    <a:lnTo>
                      <a:pt x="25" y="5"/>
                    </a:lnTo>
                    <a:lnTo>
                      <a:pt x="23" y="7"/>
                    </a:lnTo>
                    <a:lnTo>
                      <a:pt x="21" y="8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2"/>
                    </a:lnTo>
                    <a:lnTo>
                      <a:pt x="11" y="14"/>
                    </a:lnTo>
                    <a:lnTo>
                      <a:pt x="11" y="17"/>
                    </a:lnTo>
                    <a:lnTo>
                      <a:pt x="11" y="19"/>
                    </a:lnTo>
                    <a:lnTo>
                      <a:pt x="11" y="22"/>
                    </a:lnTo>
                    <a:lnTo>
                      <a:pt x="11" y="24"/>
                    </a:lnTo>
                    <a:lnTo>
                      <a:pt x="13" y="26"/>
                    </a:lnTo>
                    <a:lnTo>
                      <a:pt x="13" y="29"/>
                    </a:lnTo>
                    <a:lnTo>
                      <a:pt x="11" y="28"/>
                    </a:lnTo>
                    <a:lnTo>
                      <a:pt x="11" y="26"/>
                    </a:lnTo>
                    <a:lnTo>
                      <a:pt x="9" y="26"/>
                    </a:lnTo>
                    <a:lnTo>
                      <a:pt x="7" y="28"/>
                    </a:lnTo>
                    <a:lnTo>
                      <a:pt x="6" y="29"/>
                    </a:lnTo>
                    <a:lnTo>
                      <a:pt x="6" y="31"/>
                    </a:lnTo>
                    <a:lnTo>
                      <a:pt x="6" y="33"/>
                    </a:lnTo>
                    <a:lnTo>
                      <a:pt x="6" y="35"/>
                    </a:lnTo>
                    <a:lnTo>
                      <a:pt x="6" y="40"/>
                    </a:lnTo>
                    <a:lnTo>
                      <a:pt x="6" y="42"/>
                    </a:lnTo>
                    <a:lnTo>
                      <a:pt x="6" y="43"/>
                    </a:lnTo>
                    <a:lnTo>
                      <a:pt x="4" y="43"/>
                    </a:lnTo>
                    <a:lnTo>
                      <a:pt x="4" y="47"/>
                    </a:lnTo>
                    <a:lnTo>
                      <a:pt x="0" y="49"/>
                    </a:lnTo>
                    <a:lnTo>
                      <a:pt x="0" y="50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18" name="Freeform 251"/>
              <p:cNvSpPr>
                <a:spLocks/>
              </p:cNvSpPr>
              <p:nvPr/>
            </p:nvSpPr>
            <p:spPr bwMode="auto">
              <a:xfrm>
                <a:off x="3474" y="2256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19" name="Freeform 252"/>
              <p:cNvSpPr>
                <a:spLocks/>
              </p:cNvSpPr>
              <p:nvPr/>
            </p:nvSpPr>
            <p:spPr bwMode="auto">
              <a:xfrm>
                <a:off x="3474" y="2258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  <a:gd name="T8" fmla="*/ 2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20" name="Freeform 253"/>
              <p:cNvSpPr>
                <a:spLocks/>
              </p:cNvSpPr>
              <p:nvPr/>
            </p:nvSpPr>
            <p:spPr bwMode="auto">
              <a:xfrm>
                <a:off x="3460" y="2338"/>
                <a:ext cx="2" cy="4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0 w 2"/>
                  <a:gd name="T5" fmla="*/ 0 h 4"/>
                  <a:gd name="T6" fmla="*/ 0 w 2"/>
                  <a:gd name="T7" fmla="*/ 4 h 4"/>
                  <a:gd name="T8" fmla="*/ 2 w 2"/>
                  <a:gd name="T9" fmla="*/ 4 h 4"/>
                  <a:gd name="T10" fmla="*/ 2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21" name="Freeform 254"/>
              <p:cNvSpPr>
                <a:spLocks/>
              </p:cNvSpPr>
              <p:nvPr/>
            </p:nvSpPr>
            <p:spPr bwMode="auto">
              <a:xfrm>
                <a:off x="3625" y="2380"/>
                <a:ext cx="6" cy="9"/>
              </a:xfrm>
              <a:custGeom>
                <a:avLst/>
                <a:gdLst>
                  <a:gd name="T0" fmla="*/ 6 w 6"/>
                  <a:gd name="T1" fmla="*/ 0 h 9"/>
                  <a:gd name="T2" fmla="*/ 6 w 6"/>
                  <a:gd name="T3" fmla="*/ 0 h 9"/>
                  <a:gd name="T4" fmla="*/ 4 w 6"/>
                  <a:gd name="T5" fmla="*/ 0 h 9"/>
                  <a:gd name="T6" fmla="*/ 4 w 6"/>
                  <a:gd name="T7" fmla="*/ 0 h 9"/>
                  <a:gd name="T8" fmla="*/ 0 w 6"/>
                  <a:gd name="T9" fmla="*/ 4 h 9"/>
                  <a:gd name="T10" fmla="*/ 0 w 6"/>
                  <a:gd name="T11" fmla="*/ 5 h 9"/>
                  <a:gd name="T12" fmla="*/ 0 w 6"/>
                  <a:gd name="T13" fmla="*/ 5 h 9"/>
                  <a:gd name="T14" fmla="*/ 0 w 6"/>
                  <a:gd name="T15" fmla="*/ 7 h 9"/>
                  <a:gd name="T16" fmla="*/ 0 w 6"/>
                  <a:gd name="T17" fmla="*/ 9 h 9"/>
                  <a:gd name="T18" fmla="*/ 2 w 6"/>
                  <a:gd name="T19" fmla="*/ 9 h 9"/>
                  <a:gd name="T20" fmla="*/ 2 w 6"/>
                  <a:gd name="T21" fmla="*/ 9 h 9"/>
                  <a:gd name="T22" fmla="*/ 6 w 6"/>
                  <a:gd name="T23" fmla="*/ 5 h 9"/>
                  <a:gd name="T24" fmla="*/ 6 w 6"/>
                  <a:gd name="T25" fmla="*/ 4 h 9"/>
                  <a:gd name="T26" fmla="*/ 6 w 6"/>
                  <a:gd name="T27" fmla="*/ 2 h 9"/>
                  <a:gd name="T28" fmla="*/ 6 w 6"/>
                  <a:gd name="T29" fmla="*/ 0 h 9"/>
                  <a:gd name="T30" fmla="*/ 6 w 6"/>
                  <a:gd name="T3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9">
                    <a:moveTo>
                      <a:pt x="6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22" name="Freeform 255"/>
              <p:cNvSpPr>
                <a:spLocks/>
              </p:cNvSpPr>
              <p:nvPr/>
            </p:nvSpPr>
            <p:spPr bwMode="auto">
              <a:xfrm>
                <a:off x="3590" y="2330"/>
                <a:ext cx="34" cy="12"/>
              </a:xfrm>
              <a:custGeom>
                <a:avLst/>
                <a:gdLst>
                  <a:gd name="T0" fmla="*/ 12 w 34"/>
                  <a:gd name="T1" fmla="*/ 8 h 12"/>
                  <a:gd name="T2" fmla="*/ 18 w 34"/>
                  <a:gd name="T3" fmla="*/ 8 h 12"/>
                  <a:gd name="T4" fmla="*/ 19 w 34"/>
                  <a:gd name="T5" fmla="*/ 7 h 12"/>
                  <a:gd name="T6" fmla="*/ 21 w 34"/>
                  <a:gd name="T7" fmla="*/ 7 h 12"/>
                  <a:gd name="T8" fmla="*/ 25 w 34"/>
                  <a:gd name="T9" fmla="*/ 10 h 12"/>
                  <a:gd name="T10" fmla="*/ 26 w 34"/>
                  <a:gd name="T11" fmla="*/ 10 h 12"/>
                  <a:gd name="T12" fmla="*/ 30 w 34"/>
                  <a:gd name="T13" fmla="*/ 12 h 12"/>
                  <a:gd name="T14" fmla="*/ 32 w 34"/>
                  <a:gd name="T15" fmla="*/ 12 h 12"/>
                  <a:gd name="T16" fmla="*/ 34 w 34"/>
                  <a:gd name="T17" fmla="*/ 10 h 12"/>
                  <a:gd name="T18" fmla="*/ 32 w 34"/>
                  <a:gd name="T19" fmla="*/ 7 h 12"/>
                  <a:gd name="T20" fmla="*/ 26 w 34"/>
                  <a:gd name="T21" fmla="*/ 3 h 12"/>
                  <a:gd name="T22" fmla="*/ 21 w 34"/>
                  <a:gd name="T23" fmla="*/ 3 h 12"/>
                  <a:gd name="T24" fmla="*/ 19 w 34"/>
                  <a:gd name="T25" fmla="*/ 0 h 12"/>
                  <a:gd name="T26" fmla="*/ 18 w 34"/>
                  <a:gd name="T27" fmla="*/ 0 h 12"/>
                  <a:gd name="T28" fmla="*/ 16 w 34"/>
                  <a:gd name="T29" fmla="*/ 1 h 12"/>
                  <a:gd name="T30" fmla="*/ 12 w 34"/>
                  <a:gd name="T31" fmla="*/ 1 h 12"/>
                  <a:gd name="T32" fmla="*/ 11 w 34"/>
                  <a:gd name="T33" fmla="*/ 1 h 12"/>
                  <a:gd name="T34" fmla="*/ 9 w 34"/>
                  <a:gd name="T35" fmla="*/ 1 h 12"/>
                  <a:gd name="T36" fmla="*/ 4 w 34"/>
                  <a:gd name="T37" fmla="*/ 1 h 12"/>
                  <a:gd name="T38" fmla="*/ 2 w 34"/>
                  <a:gd name="T39" fmla="*/ 3 h 12"/>
                  <a:gd name="T40" fmla="*/ 2 w 34"/>
                  <a:gd name="T41" fmla="*/ 3 h 12"/>
                  <a:gd name="T42" fmla="*/ 0 w 34"/>
                  <a:gd name="T43" fmla="*/ 5 h 12"/>
                  <a:gd name="T44" fmla="*/ 0 w 34"/>
                  <a:gd name="T45" fmla="*/ 7 h 12"/>
                  <a:gd name="T46" fmla="*/ 0 w 34"/>
                  <a:gd name="T47" fmla="*/ 8 h 12"/>
                  <a:gd name="T48" fmla="*/ 2 w 34"/>
                  <a:gd name="T49" fmla="*/ 8 h 12"/>
                  <a:gd name="T50" fmla="*/ 4 w 34"/>
                  <a:gd name="T51" fmla="*/ 5 h 12"/>
                  <a:gd name="T52" fmla="*/ 5 w 34"/>
                  <a:gd name="T53" fmla="*/ 7 h 12"/>
                  <a:gd name="T54" fmla="*/ 7 w 34"/>
                  <a:gd name="T55" fmla="*/ 8 h 12"/>
                  <a:gd name="T56" fmla="*/ 9 w 34"/>
                  <a:gd name="T57" fmla="*/ 8 h 12"/>
                  <a:gd name="T58" fmla="*/ 11 w 34"/>
                  <a:gd name="T59" fmla="*/ 5 h 12"/>
                  <a:gd name="T60" fmla="*/ 12 w 34"/>
                  <a:gd name="T61" fmla="*/ 5 h 12"/>
                  <a:gd name="T62" fmla="*/ 12 w 34"/>
                  <a:gd name="T63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4" h="12">
                    <a:moveTo>
                      <a:pt x="12" y="8"/>
                    </a:moveTo>
                    <a:lnTo>
                      <a:pt x="18" y="8"/>
                    </a:lnTo>
                    <a:lnTo>
                      <a:pt x="19" y="7"/>
                    </a:lnTo>
                    <a:lnTo>
                      <a:pt x="21" y="7"/>
                    </a:lnTo>
                    <a:lnTo>
                      <a:pt x="25" y="10"/>
                    </a:lnTo>
                    <a:lnTo>
                      <a:pt x="26" y="10"/>
                    </a:lnTo>
                    <a:lnTo>
                      <a:pt x="30" y="12"/>
                    </a:lnTo>
                    <a:lnTo>
                      <a:pt x="32" y="12"/>
                    </a:lnTo>
                    <a:lnTo>
                      <a:pt x="34" y="10"/>
                    </a:lnTo>
                    <a:lnTo>
                      <a:pt x="32" y="7"/>
                    </a:lnTo>
                    <a:lnTo>
                      <a:pt x="26" y="3"/>
                    </a:lnTo>
                    <a:lnTo>
                      <a:pt x="21" y="3"/>
                    </a:lnTo>
                    <a:lnTo>
                      <a:pt x="19" y="0"/>
                    </a:lnTo>
                    <a:lnTo>
                      <a:pt x="18" y="0"/>
                    </a:lnTo>
                    <a:lnTo>
                      <a:pt x="16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4" y="5"/>
                    </a:lnTo>
                    <a:lnTo>
                      <a:pt x="5" y="7"/>
                    </a:lnTo>
                    <a:lnTo>
                      <a:pt x="7" y="8"/>
                    </a:lnTo>
                    <a:lnTo>
                      <a:pt x="9" y="8"/>
                    </a:lnTo>
                    <a:lnTo>
                      <a:pt x="11" y="5"/>
                    </a:lnTo>
                    <a:lnTo>
                      <a:pt x="12" y="5"/>
                    </a:lnTo>
                    <a:lnTo>
                      <a:pt x="1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23" name="Freeform 256"/>
              <p:cNvSpPr>
                <a:spLocks/>
              </p:cNvSpPr>
              <p:nvPr/>
            </p:nvSpPr>
            <p:spPr bwMode="auto">
              <a:xfrm>
                <a:off x="3632" y="237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24" name="Freeform 257"/>
              <p:cNvSpPr>
                <a:spLocks/>
              </p:cNvSpPr>
              <p:nvPr/>
            </p:nvSpPr>
            <p:spPr bwMode="auto">
              <a:xfrm>
                <a:off x="3595" y="237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2 h 2"/>
                  <a:gd name="T8" fmla="*/ 0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25" name="Rectangle 258"/>
              <p:cNvSpPr>
                <a:spLocks noChangeArrowheads="1"/>
              </p:cNvSpPr>
              <p:nvPr/>
            </p:nvSpPr>
            <p:spPr bwMode="auto">
              <a:xfrm>
                <a:off x="3599" y="2392"/>
                <a:ext cx="2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26" name="Freeform 259"/>
              <p:cNvSpPr>
                <a:spLocks/>
              </p:cNvSpPr>
              <p:nvPr/>
            </p:nvSpPr>
            <p:spPr bwMode="auto">
              <a:xfrm>
                <a:off x="3634" y="2377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27" name="Rectangle 260"/>
              <p:cNvSpPr>
                <a:spLocks noChangeArrowheads="1"/>
              </p:cNvSpPr>
              <p:nvPr/>
            </p:nvSpPr>
            <p:spPr bwMode="auto">
              <a:xfrm>
                <a:off x="3595" y="2340"/>
                <a:ext cx="2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28" name="Freeform 261"/>
              <p:cNvSpPr>
                <a:spLocks/>
              </p:cNvSpPr>
              <p:nvPr/>
            </p:nvSpPr>
            <p:spPr bwMode="auto">
              <a:xfrm>
                <a:off x="3446" y="2377"/>
                <a:ext cx="6" cy="1"/>
              </a:xfrm>
              <a:custGeom>
                <a:avLst/>
                <a:gdLst>
                  <a:gd name="T0" fmla="*/ 4 w 6"/>
                  <a:gd name="T1" fmla="*/ 0 h 1"/>
                  <a:gd name="T2" fmla="*/ 6 w 6"/>
                  <a:gd name="T3" fmla="*/ 1 h 1"/>
                  <a:gd name="T4" fmla="*/ 6 w 6"/>
                  <a:gd name="T5" fmla="*/ 1 h 1"/>
                  <a:gd name="T6" fmla="*/ 6 w 6"/>
                  <a:gd name="T7" fmla="*/ 0 h 1"/>
                  <a:gd name="T8" fmla="*/ 4 w 6"/>
                  <a:gd name="T9" fmla="*/ 0 h 1"/>
                  <a:gd name="T10" fmla="*/ 2 w 6"/>
                  <a:gd name="T11" fmla="*/ 0 h 1"/>
                  <a:gd name="T12" fmla="*/ 0 w 6"/>
                  <a:gd name="T13" fmla="*/ 0 h 1"/>
                  <a:gd name="T14" fmla="*/ 0 w 6"/>
                  <a:gd name="T15" fmla="*/ 0 h 1"/>
                  <a:gd name="T16" fmla="*/ 2 w 6"/>
                  <a:gd name="T17" fmla="*/ 1 h 1"/>
                  <a:gd name="T18" fmla="*/ 4 w 6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1">
                    <a:moveTo>
                      <a:pt x="4" y="0"/>
                    </a:moveTo>
                    <a:lnTo>
                      <a:pt x="6" y="1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29" name="Freeform 262"/>
              <p:cNvSpPr>
                <a:spLocks/>
              </p:cNvSpPr>
              <p:nvPr/>
            </p:nvSpPr>
            <p:spPr bwMode="auto">
              <a:xfrm>
                <a:off x="3283" y="2331"/>
                <a:ext cx="5" cy="6"/>
              </a:xfrm>
              <a:custGeom>
                <a:avLst/>
                <a:gdLst>
                  <a:gd name="T0" fmla="*/ 5 w 5"/>
                  <a:gd name="T1" fmla="*/ 2 h 6"/>
                  <a:gd name="T2" fmla="*/ 2 w 5"/>
                  <a:gd name="T3" fmla="*/ 0 h 6"/>
                  <a:gd name="T4" fmla="*/ 0 w 5"/>
                  <a:gd name="T5" fmla="*/ 2 h 6"/>
                  <a:gd name="T6" fmla="*/ 5 w 5"/>
                  <a:gd name="T7" fmla="*/ 6 h 6"/>
                  <a:gd name="T8" fmla="*/ 4 w 5"/>
                  <a:gd name="T9" fmla="*/ 4 h 6"/>
                  <a:gd name="T10" fmla="*/ 5 w 5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5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5" y="6"/>
                    </a:lnTo>
                    <a:lnTo>
                      <a:pt x="4" y="4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30" name="Freeform 263"/>
              <p:cNvSpPr>
                <a:spLocks/>
              </p:cNvSpPr>
              <p:nvPr/>
            </p:nvSpPr>
            <p:spPr bwMode="auto">
              <a:xfrm>
                <a:off x="3229" y="2234"/>
                <a:ext cx="121" cy="132"/>
              </a:xfrm>
              <a:custGeom>
                <a:avLst/>
                <a:gdLst>
                  <a:gd name="T0" fmla="*/ 115 w 121"/>
                  <a:gd name="T1" fmla="*/ 130 h 132"/>
                  <a:gd name="T2" fmla="*/ 119 w 121"/>
                  <a:gd name="T3" fmla="*/ 118 h 132"/>
                  <a:gd name="T4" fmla="*/ 117 w 121"/>
                  <a:gd name="T5" fmla="*/ 108 h 132"/>
                  <a:gd name="T6" fmla="*/ 121 w 121"/>
                  <a:gd name="T7" fmla="*/ 101 h 132"/>
                  <a:gd name="T8" fmla="*/ 117 w 121"/>
                  <a:gd name="T9" fmla="*/ 97 h 132"/>
                  <a:gd name="T10" fmla="*/ 114 w 121"/>
                  <a:gd name="T11" fmla="*/ 92 h 132"/>
                  <a:gd name="T12" fmla="*/ 107 w 121"/>
                  <a:gd name="T13" fmla="*/ 92 h 132"/>
                  <a:gd name="T14" fmla="*/ 103 w 121"/>
                  <a:gd name="T15" fmla="*/ 87 h 132"/>
                  <a:gd name="T16" fmla="*/ 103 w 121"/>
                  <a:gd name="T17" fmla="*/ 76 h 132"/>
                  <a:gd name="T18" fmla="*/ 94 w 121"/>
                  <a:gd name="T19" fmla="*/ 76 h 132"/>
                  <a:gd name="T20" fmla="*/ 94 w 121"/>
                  <a:gd name="T21" fmla="*/ 71 h 132"/>
                  <a:gd name="T22" fmla="*/ 93 w 121"/>
                  <a:gd name="T23" fmla="*/ 69 h 132"/>
                  <a:gd name="T24" fmla="*/ 91 w 121"/>
                  <a:gd name="T25" fmla="*/ 68 h 132"/>
                  <a:gd name="T26" fmla="*/ 96 w 121"/>
                  <a:gd name="T27" fmla="*/ 64 h 132"/>
                  <a:gd name="T28" fmla="*/ 87 w 121"/>
                  <a:gd name="T29" fmla="*/ 61 h 132"/>
                  <a:gd name="T30" fmla="*/ 84 w 121"/>
                  <a:gd name="T31" fmla="*/ 62 h 132"/>
                  <a:gd name="T32" fmla="*/ 87 w 121"/>
                  <a:gd name="T33" fmla="*/ 61 h 132"/>
                  <a:gd name="T34" fmla="*/ 80 w 121"/>
                  <a:gd name="T35" fmla="*/ 57 h 132"/>
                  <a:gd name="T36" fmla="*/ 77 w 121"/>
                  <a:gd name="T37" fmla="*/ 50 h 132"/>
                  <a:gd name="T38" fmla="*/ 70 w 121"/>
                  <a:gd name="T39" fmla="*/ 47 h 132"/>
                  <a:gd name="T40" fmla="*/ 65 w 121"/>
                  <a:gd name="T41" fmla="*/ 38 h 132"/>
                  <a:gd name="T42" fmla="*/ 58 w 121"/>
                  <a:gd name="T43" fmla="*/ 36 h 132"/>
                  <a:gd name="T44" fmla="*/ 54 w 121"/>
                  <a:gd name="T45" fmla="*/ 34 h 132"/>
                  <a:gd name="T46" fmla="*/ 50 w 121"/>
                  <a:gd name="T47" fmla="*/ 28 h 132"/>
                  <a:gd name="T48" fmla="*/ 40 w 121"/>
                  <a:gd name="T49" fmla="*/ 21 h 132"/>
                  <a:gd name="T50" fmla="*/ 33 w 121"/>
                  <a:gd name="T51" fmla="*/ 17 h 132"/>
                  <a:gd name="T52" fmla="*/ 29 w 121"/>
                  <a:gd name="T53" fmla="*/ 10 h 132"/>
                  <a:gd name="T54" fmla="*/ 26 w 121"/>
                  <a:gd name="T55" fmla="*/ 5 h 132"/>
                  <a:gd name="T56" fmla="*/ 19 w 121"/>
                  <a:gd name="T57" fmla="*/ 5 h 132"/>
                  <a:gd name="T58" fmla="*/ 12 w 121"/>
                  <a:gd name="T59" fmla="*/ 5 h 132"/>
                  <a:gd name="T60" fmla="*/ 1 w 121"/>
                  <a:gd name="T61" fmla="*/ 0 h 132"/>
                  <a:gd name="T62" fmla="*/ 0 w 121"/>
                  <a:gd name="T63" fmla="*/ 5 h 132"/>
                  <a:gd name="T64" fmla="*/ 8 w 121"/>
                  <a:gd name="T65" fmla="*/ 17 h 132"/>
                  <a:gd name="T66" fmla="*/ 15 w 121"/>
                  <a:gd name="T67" fmla="*/ 21 h 132"/>
                  <a:gd name="T68" fmla="*/ 24 w 121"/>
                  <a:gd name="T69" fmla="*/ 29 h 132"/>
                  <a:gd name="T70" fmla="*/ 29 w 121"/>
                  <a:gd name="T71" fmla="*/ 36 h 132"/>
                  <a:gd name="T72" fmla="*/ 31 w 121"/>
                  <a:gd name="T73" fmla="*/ 41 h 132"/>
                  <a:gd name="T74" fmla="*/ 38 w 121"/>
                  <a:gd name="T75" fmla="*/ 45 h 132"/>
                  <a:gd name="T76" fmla="*/ 40 w 121"/>
                  <a:gd name="T77" fmla="*/ 48 h 132"/>
                  <a:gd name="T78" fmla="*/ 42 w 121"/>
                  <a:gd name="T79" fmla="*/ 54 h 132"/>
                  <a:gd name="T80" fmla="*/ 47 w 121"/>
                  <a:gd name="T81" fmla="*/ 62 h 132"/>
                  <a:gd name="T82" fmla="*/ 54 w 121"/>
                  <a:gd name="T83" fmla="*/ 71 h 132"/>
                  <a:gd name="T84" fmla="*/ 61 w 121"/>
                  <a:gd name="T85" fmla="*/ 87 h 132"/>
                  <a:gd name="T86" fmla="*/ 66 w 121"/>
                  <a:gd name="T87" fmla="*/ 96 h 132"/>
                  <a:gd name="T88" fmla="*/ 73 w 121"/>
                  <a:gd name="T89" fmla="*/ 104 h 132"/>
                  <a:gd name="T90" fmla="*/ 79 w 121"/>
                  <a:gd name="T91" fmla="*/ 110 h 132"/>
                  <a:gd name="T92" fmla="*/ 89 w 121"/>
                  <a:gd name="T93" fmla="*/ 118 h 132"/>
                  <a:gd name="T94" fmla="*/ 100 w 121"/>
                  <a:gd name="T95" fmla="*/ 127 h 132"/>
                  <a:gd name="T96" fmla="*/ 103 w 121"/>
                  <a:gd name="T97" fmla="*/ 132 h 132"/>
                  <a:gd name="T98" fmla="*/ 103 w 121"/>
                  <a:gd name="T99" fmla="*/ 127 h 132"/>
                  <a:gd name="T100" fmla="*/ 108 w 121"/>
                  <a:gd name="T101" fmla="*/ 130 h 132"/>
                  <a:gd name="T102" fmla="*/ 110 w 121"/>
                  <a:gd name="T103" fmla="*/ 125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1" h="132">
                    <a:moveTo>
                      <a:pt x="112" y="127"/>
                    </a:moveTo>
                    <a:lnTo>
                      <a:pt x="115" y="129"/>
                    </a:lnTo>
                    <a:lnTo>
                      <a:pt x="115" y="130"/>
                    </a:lnTo>
                    <a:lnTo>
                      <a:pt x="117" y="129"/>
                    </a:lnTo>
                    <a:lnTo>
                      <a:pt x="117" y="124"/>
                    </a:lnTo>
                    <a:lnTo>
                      <a:pt x="119" y="118"/>
                    </a:lnTo>
                    <a:lnTo>
                      <a:pt x="117" y="113"/>
                    </a:lnTo>
                    <a:lnTo>
                      <a:pt x="119" y="110"/>
                    </a:lnTo>
                    <a:lnTo>
                      <a:pt x="117" y="108"/>
                    </a:lnTo>
                    <a:lnTo>
                      <a:pt x="119" y="104"/>
                    </a:lnTo>
                    <a:lnTo>
                      <a:pt x="121" y="103"/>
                    </a:lnTo>
                    <a:lnTo>
                      <a:pt x="121" y="101"/>
                    </a:lnTo>
                    <a:lnTo>
                      <a:pt x="121" y="99"/>
                    </a:lnTo>
                    <a:lnTo>
                      <a:pt x="119" y="99"/>
                    </a:lnTo>
                    <a:lnTo>
                      <a:pt x="117" y="97"/>
                    </a:lnTo>
                    <a:lnTo>
                      <a:pt x="115" y="94"/>
                    </a:lnTo>
                    <a:lnTo>
                      <a:pt x="115" y="94"/>
                    </a:lnTo>
                    <a:lnTo>
                      <a:pt x="114" y="92"/>
                    </a:lnTo>
                    <a:lnTo>
                      <a:pt x="112" y="92"/>
                    </a:lnTo>
                    <a:lnTo>
                      <a:pt x="108" y="92"/>
                    </a:lnTo>
                    <a:lnTo>
                      <a:pt x="107" y="92"/>
                    </a:lnTo>
                    <a:lnTo>
                      <a:pt x="107" y="89"/>
                    </a:lnTo>
                    <a:lnTo>
                      <a:pt x="105" y="87"/>
                    </a:lnTo>
                    <a:lnTo>
                      <a:pt x="103" y="87"/>
                    </a:lnTo>
                    <a:lnTo>
                      <a:pt x="105" y="85"/>
                    </a:lnTo>
                    <a:lnTo>
                      <a:pt x="103" y="82"/>
                    </a:lnTo>
                    <a:lnTo>
                      <a:pt x="103" y="76"/>
                    </a:lnTo>
                    <a:lnTo>
                      <a:pt x="101" y="78"/>
                    </a:lnTo>
                    <a:lnTo>
                      <a:pt x="100" y="76"/>
                    </a:lnTo>
                    <a:lnTo>
                      <a:pt x="94" y="76"/>
                    </a:lnTo>
                    <a:lnTo>
                      <a:pt x="91" y="75"/>
                    </a:lnTo>
                    <a:lnTo>
                      <a:pt x="91" y="73"/>
                    </a:lnTo>
                    <a:lnTo>
                      <a:pt x="94" y="71"/>
                    </a:lnTo>
                    <a:lnTo>
                      <a:pt x="96" y="69"/>
                    </a:lnTo>
                    <a:lnTo>
                      <a:pt x="94" y="69"/>
                    </a:lnTo>
                    <a:lnTo>
                      <a:pt x="93" y="69"/>
                    </a:lnTo>
                    <a:lnTo>
                      <a:pt x="91" y="69"/>
                    </a:lnTo>
                    <a:lnTo>
                      <a:pt x="89" y="69"/>
                    </a:lnTo>
                    <a:lnTo>
                      <a:pt x="91" y="68"/>
                    </a:lnTo>
                    <a:lnTo>
                      <a:pt x="93" y="66"/>
                    </a:lnTo>
                    <a:lnTo>
                      <a:pt x="96" y="66"/>
                    </a:lnTo>
                    <a:lnTo>
                      <a:pt x="96" y="64"/>
                    </a:lnTo>
                    <a:lnTo>
                      <a:pt x="93" y="61"/>
                    </a:lnTo>
                    <a:lnTo>
                      <a:pt x="91" y="61"/>
                    </a:lnTo>
                    <a:lnTo>
                      <a:pt x="87" y="61"/>
                    </a:lnTo>
                    <a:lnTo>
                      <a:pt x="86" y="62"/>
                    </a:lnTo>
                    <a:lnTo>
                      <a:pt x="82" y="62"/>
                    </a:lnTo>
                    <a:lnTo>
                      <a:pt x="84" y="62"/>
                    </a:lnTo>
                    <a:lnTo>
                      <a:pt x="86" y="62"/>
                    </a:lnTo>
                    <a:lnTo>
                      <a:pt x="86" y="61"/>
                    </a:lnTo>
                    <a:lnTo>
                      <a:pt x="87" y="61"/>
                    </a:lnTo>
                    <a:lnTo>
                      <a:pt x="87" y="59"/>
                    </a:lnTo>
                    <a:lnTo>
                      <a:pt x="84" y="57"/>
                    </a:lnTo>
                    <a:lnTo>
                      <a:pt x="80" y="57"/>
                    </a:lnTo>
                    <a:lnTo>
                      <a:pt x="77" y="55"/>
                    </a:lnTo>
                    <a:lnTo>
                      <a:pt x="77" y="54"/>
                    </a:lnTo>
                    <a:lnTo>
                      <a:pt x="77" y="50"/>
                    </a:lnTo>
                    <a:lnTo>
                      <a:pt x="73" y="47"/>
                    </a:lnTo>
                    <a:lnTo>
                      <a:pt x="72" y="47"/>
                    </a:lnTo>
                    <a:lnTo>
                      <a:pt x="70" y="47"/>
                    </a:lnTo>
                    <a:lnTo>
                      <a:pt x="68" y="45"/>
                    </a:lnTo>
                    <a:lnTo>
                      <a:pt x="68" y="41"/>
                    </a:lnTo>
                    <a:lnTo>
                      <a:pt x="65" y="38"/>
                    </a:lnTo>
                    <a:lnTo>
                      <a:pt x="61" y="36"/>
                    </a:lnTo>
                    <a:lnTo>
                      <a:pt x="58" y="36"/>
                    </a:lnTo>
                    <a:lnTo>
                      <a:pt x="58" y="36"/>
                    </a:lnTo>
                    <a:lnTo>
                      <a:pt x="56" y="36"/>
                    </a:lnTo>
                    <a:lnTo>
                      <a:pt x="56" y="33"/>
                    </a:lnTo>
                    <a:lnTo>
                      <a:pt x="54" y="34"/>
                    </a:lnTo>
                    <a:lnTo>
                      <a:pt x="52" y="33"/>
                    </a:lnTo>
                    <a:lnTo>
                      <a:pt x="52" y="29"/>
                    </a:lnTo>
                    <a:lnTo>
                      <a:pt x="50" y="28"/>
                    </a:lnTo>
                    <a:lnTo>
                      <a:pt x="49" y="26"/>
                    </a:lnTo>
                    <a:lnTo>
                      <a:pt x="47" y="26"/>
                    </a:lnTo>
                    <a:lnTo>
                      <a:pt x="40" y="21"/>
                    </a:lnTo>
                    <a:lnTo>
                      <a:pt x="38" y="21"/>
                    </a:lnTo>
                    <a:lnTo>
                      <a:pt x="36" y="17"/>
                    </a:lnTo>
                    <a:lnTo>
                      <a:pt x="33" y="17"/>
                    </a:lnTo>
                    <a:lnTo>
                      <a:pt x="33" y="15"/>
                    </a:lnTo>
                    <a:lnTo>
                      <a:pt x="31" y="12"/>
                    </a:lnTo>
                    <a:lnTo>
                      <a:pt x="29" y="10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6" y="5"/>
                    </a:lnTo>
                    <a:lnTo>
                      <a:pt x="24" y="5"/>
                    </a:lnTo>
                    <a:lnTo>
                      <a:pt x="21" y="5"/>
                    </a:lnTo>
                    <a:lnTo>
                      <a:pt x="19" y="5"/>
                    </a:lnTo>
                    <a:lnTo>
                      <a:pt x="19" y="3"/>
                    </a:lnTo>
                    <a:lnTo>
                      <a:pt x="15" y="3"/>
                    </a:lnTo>
                    <a:lnTo>
                      <a:pt x="12" y="5"/>
                    </a:lnTo>
                    <a:lnTo>
                      <a:pt x="10" y="3"/>
                    </a:lnTo>
                    <a:lnTo>
                      <a:pt x="7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5"/>
                    </a:lnTo>
                    <a:lnTo>
                      <a:pt x="3" y="10"/>
                    </a:lnTo>
                    <a:lnTo>
                      <a:pt x="5" y="12"/>
                    </a:lnTo>
                    <a:lnTo>
                      <a:pt x="8" y="17"/>
                    </a:lnTo>
                    <a:lnTo>
                      <a:pt x="10" y="17"/>
                    </a:lnTo>
                    <a:lnTo>
                      <a:pt x="14" y="21"/>
                    </a:lnTo>
                    <a:lnTo>
                      <a:pt x="15" y="21"/>
                    </a:lnTo>
                    <a:lnTo>
                      <a:pt x="17" y="21"/>
                    </a:lnTo>
                    <a:lnTo>
                      <a:pt x="21" y="24"/>
                    </a:lnTo>
                    <a:lnTo>
                      <a:pt x="24" y="29"/>
                    </a:lnTo>
                    <a:lnTo>
                      <a:pt x="28" y="33"/>
                    </a:lnTo>
                    <a:lnTo>
                      <a:pt x="29" y="33"/>
                    </a:lnTo>
                    <a:lnTo>
                      <a:pt x="29" y="36"/>
                    </a:lnTo>
                    <a:lnTo>
                      <a:pt x="29" y="36"/>
                    </a:lnTo>
                    <a:lnTo>
                      <a:pt x="31" y="40"/>
                    </a:lnTo>
                    <a:lnTo>
                      <a:pt x="31" y="41"/>
                    </a:lnTo>
                    <a:lnTo>
                      <a:pt x="35" y="41"/>
                    </a:lnTo>
                    <a:lnTo>
                      <a:pt x="36" y="45"/>
                    </a:lnTo>
                    <a:lnTo>
                      <a:pt x="38" y="45"/>
                    </a:lnTo>
                    <a:lnTo>
                      <a:pt x="40" y="45"/>
                    </a:lnTo>
                    <a:lnTo>
                      <a:pt x="40" y="47"/>
                    </a:lnTo>
                    <a:lnTo>
                      <a:pt x="40" y="48"/>
                    </a:lnTo>
                    <a:lnTo>
                      <a:pt x="40" y="50"/>
                    </a:lnTo>
                    <a:lnTo>
                      <a:pt x="42" y="52"/>
                    </a:lnTo>
                    <a:lnTo>
                      <a:pt x="42" y="54"/>
                    </a:lnTo>
                    <a:lnTo>
                      <a:pt x="43" y="59"/>
                    </a:lnTo>
                    <a:lnTo>
                      <a:pt x="45" y="62"/>
                    </a:lnTo>
                    <a:lnTo>
                      <a:pt x="47" y="62"/>
                    </a:lnTo>
                    <a:lnTo>
                      <a:pt x="50" y="66"/>
                    </a:lnTo>
                    <a:lnTo>
                      <a:pt x="50" y="68"/>
                    </a:lnTo>
                    <a:lnTo>
                      <a:pt x="54" y="71"/>
                    </a:lnTo>
                    <a:lnTo>
                      <a:pt x="56" y="73"/>
                    </a:lnTo>
                    <a:lnTo>
                      <a:pt x="58" y="80"/>
                    </a:lnTo>
                    <a:lnTo>
                      <a:pt x="61" y="87"/>
                    </a:lnTo>
                    <a:lnTo>
                      <a:pt x="61" y="90"/>
                    </a:lnTo>
                    <a:lnTo>
                      <a:pt x="61" y="92"/>
                    </a:lnTo>
                    <a:lnTo>
                      <a:pt x="66" y="96"/>
                    </a:lnTo>
                    <a:lnTo>
                      <a:pt x="70" y="101"/>
                    </a:lnTo>
                    <a:lnTo>
                      <a:pt x="72" y="103"/>
                    </a:lnTo>
                    <a:lnTo>
                      <a:pt x="73" y="104"/>
                    </a:lnTo>
                    <a:lnTo>
                      <a:pt x="75" y="104"/>
                    </a:lnTo>
                    <a:lnTo>
                      <a:pt x="79" y="106"/>
                    </a:lnTo>
                    <a:lnTo>
                      <a:pt x="79" y="110"/>
                    </a:lnTo>
                    <a:lnTo>
                      <a:pt x="80" y="111"/>
                    </a:lnTo>
                    <a:lnTo>
                      <a:pt x="84" y="115"/>
                    </a:lnTo>
                    <a:lnTo>
                      <a:pt x="89" y="118"/>
                    </a:lnTo>
                    <a:lnTo>
                      <a:pt x="89" y="120"/>
                    </a:lnTo>
                    <a:lnTo>
                      <a:pt x="93" y="120"/>
                    </a:lnTo>
                    <a:lnTo>
                      <a:pt x="100" y="127"/>
                    </a:lnTo>
                    <a:lnTo>
                      <a:pt x="100" y="129"/>
                    </a:lnTo>
                    <a:lnTo>
                      <a:pt x="101" y="129"/>
                    </a:lnTo>
                    <a:lnTo>
                      <a:pt x="103" y="132"/>
                    </a:lnTo>
                    <a:lnTo>
                      <a:pt x="103" y="130"/>
                    </a:lnTo>
                    <a:lnTo>
                      <a:pt x="103" y="129"/>
                    </a:lnTo>
                    <a:lnTo>
                      <a:pt x="103" y="127"/>
                    </a:lnTo>
                    <a:lnTo>
                      <a:pt x="103" y="127"/>
                    </a:lnTo>
                    <a:lnTo>
                      <a:pt x="105" y="127"/>
                    </a:lnTo>
                    <a:lnTo>
                      <a:pt x="108" y="130"/>
                    </a:lnTo>
                    <a:lnTo>
                      <a:pt x="110" y="130"/>
                    </a:lnTo>
                    <a:lnTo>
                      <a:pt x="110" y="127"/>
                    </a:lnTo>
                    <a:lnTo>
                      <a:pt x="110" y="125"/>
                    </a:lnTo>
                    <a:lnTo>
                      <a:pt x="112" y="1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31" name="Freeform 264"/>
              <p:cNvSpPr>
                <a:spLocks/>
              </p:cNvSpPr>
              <p:nvPr/>
            </p:nvSpPr>
            <p:spPr bwMode="auto">
              <a:xfrm>
                <a:off x="3330" y="2305"/>
                <a:ext cx="4" cy="2"/>
              </a:xfrm>
              <a:custGeom>
                <a:avLst/>
                <a:gdLst>
                  <a:gd name="T0" fmla="*/ 0 w 4"/>
                  <a:gd name="T1" fmla="*/ 2 h 2"/>
                  <a:gd name="T2" fmla="*/ 2 w 4"/>
                  <a:gd name="T3" fmla="*/ 2 h 2"/>
                  <a:gd name="T4" fmla="*/ 4 w 4"/>
                  <a:gd name="T5" fmla="*/ 2 h 2"/>
                  <a:gd name="T6" fmla="*/ 4 w 4"/>
                  <a:gd name="T7" fmla="*/ 0 h 2"/>
                  <a:gd name="T8" fmla="*/ 2 w 4"/>
                  <a:gd name="T9" fmla="*/ 0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32" name="Freeform 265"/>
              <p:cNvSpPr>
                <a:spLocks/>
              </p:cNvSpPr>
              <p:nvPr/>
            </p:nvSpPr>
            <p:spPr bwMode="auto">
              <a:xfrm>
                <a:off x="3439" y="2391"/>
                <a:ext cx="14" cy="7"/>
              </a:xfrm>
              <a:custGeom>
                <a:avLst/>
                <a:gdLst>
                  <a:gd name="T0" fmla="*/ 14 w 14"/>
                  <a:gd name="T1" fmla="*/ 3 h 7"/>
                  <a:gd name="T2" fmla="*/ 11 w 14"/>
                  <a:gd name="T3" fmla="*/ 0 h 7"/>
                  <a:gd name="T4" fmla="*/ 9 w 14"/>
                  <a:gd name="T5" fmla="*/ 0 h 7"/>
                  <a:gd name="T6" fmla="*/ 5 w 14"/>
                  <a:gd name="T7" fmla="*/ 0 h 7"/>
                  <a:gd name="T8" fmla="*/ 2 w 14"/>
                  <a:gd name="T9" fmla="*/ 0 h 7"/>
                  <a:gd name="T10" fmla="*/ 0 w 14"/>
                  <a:gd name="T11" fmla="*/ 0 h 7"/>
                  <a:gd name="T12" fmla="*/ 0 w 14"/>
                  <a:gd name="T13" fmla="*/ 1 h 7"/>
                  <a:gd name="T14" fmla="*/ 2 w 14"/>
                  <a:gd name="T15" fmla="*/ 3 h 7"/>
                  <a:gd name="T16" fmla="*/ 4 w 14"/>
                  <a:gd name="T17" fmla="*/ 3 h 7"/>
                  <a:gd name="T18" fmla="*/ 7 w 14"/>
                  <a:gd name="T19" fmla="*/ 5 h 7"/>
                  <a:gd name="T20" fmla="*/ 7 w 14"/>
                  <a:gd name="T21" fmla="*/ 7 h 7"/>
                  <a:gd name="T22" fmla="*/ 9 w 14"/>
                  <a:gd name="T23" fmla="*/ 5 h 7"/>
                  <a:gd name="T24" fmla="*/ 11 w 14"/>
                  <a:gd name="T25" fmla="*/ 5 h 7"/>
                  <a:gd name="T26" fmla="*/ 11 w 14"/>
                  <a:gd name="T27" fmla="*/ 3 h 7"/>
                  <a:gd name="T28" fmla="*/ 13 w 14"/>
                  <a:gd name="T29" fmla="*/ 3 h 7"/>
                  <a:gd name="T30" fmla="*/ 14 w 14"/>
                  <a:gd name="T31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7">
                    <a:moveTo>
                      <a:pt x="14" y="3"/>
                    </a:moveTo>
                    <a:lnTo>
                      <a:pt x="11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13" y="3"/>
                    </a:lnTo>
                    <a:lnTo>
                      <a:pt x="1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33" name="Freeform 266"/>
              <p:cNvSpPr>
                <a:spLocks/>
              </p:cNvSpPr>
              <p:nvPr/>
            </p:nvSpPr>
            <p:spPr bwMode="auto">
              <a:xfrm>
                <a:off x="3297" y="2275"/>
                <a:ext cx="5" cy="4"/>
              </a:xfrm>
              <a:custGeom>
                <a:avLst/>
                <a:gdLst>
                  <a:gd name="T0" fmla="*/ 4 w 5"/>
                  <a:gd name="T1" fmla="*/ 4 h 4"/>
                  <a:gd name="T2" fmla="*/ 5 w 5"/>
                  <a:gd name="T3" fmla="*/ 2 h 4"/>
                  <a:gd name="T4" fmla="*/ 4 w 5"/>
                  <a:gd name="T5" fmla="*/ 0 h 4"/>
                  <a:gd name="T6" fmla="*/ 4 w 5"/>
                  <a:gd name="T7" fmla="*/ 0 h 4"/>
                  <a:gd name="T8" fmla="*/ 0 w 5"/>
                  <a:gd name="T9" fmla="*/ 2 h 4"/>
                  <a:gd name="T10" fmla="*/ 2 w 5"/>
                  <a:gd name="T11" fmla="*/ 4 h 4"/>
                  <a:gd name="T12" fmla="*/ 4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4" y="4"/>
                    </a:moveTo>
                    <a:lnTo>
                      <a:pt x="5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34" name="Freeform 267"/>
              <p:cNvSpPr>
                <a:spLocks/>
              </p:cNvSpPr>
              <p:nvPr/>
            </p:nvSpPr>
            <p:spPr bwMode="auto">
              <a:xfrm>
                <a:off x="3330" y="2284"/>
                <a:ext cx="6" cy="7"/>
              </a:xfrm>
              <a:custGeom>
                <a:avLst/>
                <a:gdLst>
                  <a:gd name="T0" fmla="*/ 4 w 6"/>
                  <a:gd name="T1" fmla="*/ 0 h 7"/>
                  <a:gd name="T2" fmla="*/ 2 w 6"/>
                  <a:gd name="T3" fmla="*/ 0 h 7"/>
                  <a:gd name="T4" fmla="*/ 0 w 6"/>
                  <a:gd name="T5" fmla="*/ 0 h 7"/>
                  <a:gd name="T6" fmla="*/ 0 w 6"/>
                  <a:gd name="T7" fmla="*/ 4 h 7"/>
                  <a:gd name="T8" fmla="*/ 2 w 6"/>
                  <a:gd name="T9" fmla="*/ 4 h 7"/>
                  <a:gd name="T10" fmla="*/ 4 w 6"/>
                  <a:gd name="T11" fmla="*/ 7 h 7"/>
                  <a:gd name="T12" fmla="*/ 4 w 6"/>
                  <a:gd name="T13" fmla="*/ 5 h 7"/>
                  <a:gd name="T14" fmla="*/ 6 w 6"/>
                  <a:gd name="T15" fmla="*/ 2 h 7"/>
                  <a:gd name="T16" fmla="*/ 4 w 6"/>
                  <a:gd name="T17" fmla="*/ 2 h 7"/>
                  <a:gd name="T18" fmla="*/ 6 w 6"/>
                  <a:gd name="T19" fmla="*/ 0 h 7"/>
                  <a:gd name="T20" fmla="*/ 4 w 6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7">
                    <a:moveTo>
                      <a:pt x="4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35" name="Freeform 268"/>
              <p:cNvSpPr>
                <a:spLocks/>
              </p:cNvSpPr>
              <p:nvPr/>
            </p:nvSpPr>
            <p:spPr bwMode="auto">
              <a:xfrm>
                <a:off x="3332" y="2300"/>
                <a:ext cx="7" cy="3"/>
              </a:xfrm>
              <a:custGeom>
                <a:avLst/>
                <a:gdLst>
                  <a:gd name="T0" fmla="*/ 5 w 7"/>
                  <a:gd name="T1" fmla="*/ 3 h 3"/>
                  <a:gd name="T2" fmla="*/ 7 w 7"/>
                  <a:gd name="T3" fmla="*/ 3 h 3"/>
                  <a:gd name="T4" fmla="*/ 4 w 7"/>
                  <a:gd name="T5" fmla="*/ 0 h 3"/>
                  <a:gd name="T6" fmla="*/ 2 w 7"/>
                  <a:gd name="T7" fmla="*/ 0 h 3"/>
                  <a:gd name="T8" fmla="*/ 0 w 7"/>
                  <a:gd name="T9" fmla="*/ 2 h 3"/>
                  <a:gd name="T10" fmla="*/ 2 w 7"/>
                  <a:gd name="T11" fmla="*/ 3 h 3"/>
                  <a:gd name="T12" fmla="*/ 4 w 7"/>
                  <a:gd name="T13" fmla="*/ 3 h 3"/>
                  <a:gd name="T14" fmla="*/ 5 w 7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3">
                    <a:moveTo>
                      <a:pt x="5" y="3"/>
                    </a:moveTo>
                    <a:lnTo>
                      <a:pt x="7" y="3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36" name="Freeform 269"/>
              <p:cNvSpPr>
                <a:spLocks/>
              </p:cNvSpPr>
              <p:nvPr/>
            </p:nvSpPr>
            <p:spPr bwMode="auto">
              <a:xfrm>
                <a:off x="3325" y="2284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4 h 4"/>
                  <a:gd name="T4" fmla="*/ 4 w 4"/>
                  <a:gd name="T5" fmla="*/ 4 h 4"/>
                  <a:gd name="T6" fmla="*/ 4 w 4"/>
                  <a:gd name="T7" fmla="*/ 2 h 4"/>
                  <a:gd name="T8" fmla="*/ 4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37" name="Freeform 270"/>
              <p:cNvSpPr>
                <a:spLocks/>
              </p:cNvSpPr>
              <p:nvPr/>
            </p:nvSpPr>
            <p:spPr bwMode="auto">
              <a:xfrm>
                <a:off x="3309" y="2286"/>
                <a:ext cx="9" cy="5"/>
              </a:xfrm>
              <a:custGeom>
                <a:avLst/>
                <a:gdLst>
                  <a:gd name="T0" fmla="*/ 6 w 9"/>
                  <a:gd name="T1" fmla="*/ 5 h 5"/>
                  <a:gd name="T2" fmla="*/ 7 w 9"/>
                  <a:gd name="T3" fmla="*/ 5 h 5"/>
                  <a:gd name="T4" fmla="*/ 9 w 9"/>
                  <a:gd name="T5" fmla="*/ 5 h 5"/>
                  <a:gd name="T6" fmla="*/ 7 w 9"/>
                  <a:gd name="T7" fmla="*/ 2 h 5"/>
                  <a:gd name="T8" fmla="*/ 6 w 9"/>
                  <a:gd name="T9" fmla="*/ 0 h 5"/>
                  <a:gd name="T10" fmla="*/ 2 w 9"/>
                  <a:gd name="T11" fmla="*/ 0 h 5"/>
                  <a:gd name="T12" fmla="*/ 0 w 9"/>
                  <a:gd name="T13" fmla="*/ 2 h 5"/>
                  <a:gd name="T14" fmla="*/ 2 w 9"/>
                  <a:gd name="T15" fmla="*/ 3 h 5"/>
                  <a:gd name="T16" fmla="*/ 6 w 9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5">
                    <a:moveTo>
                      <a:pt x="6" y="5"/>
                    </a:moveTo>
                    <a:lnTo>
                      <a:pt x="7" y="5"/>
                    </a:lnTo>
                    <a:lnTo>
                      <a:pt x="9" y="5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38" name="Freeform 271"/>
              <p:cNvSpPr>
                <a:spLocks/>
              </p:cNvSpPr>
              <p:nvPr/>
            </p:nvSpPr>
            <p:spPr bwMode="auto">
              <a:xfrm>
                <a:off x="3306" y="2282"/>
                <a:ext cx="5" cy="4"/>
              </a:xfrm>
              <a:custGeom>
                <a:avLst/>
                <a:gdLst>
                  <a:gd name="T0" fmla="*/ 0 w 5"/>
                  <a:gd name="T1" fmla="*/ 0 h 4"/>
                  <a:gd name="T2" fmla="*/ 0 w 5"/>
                  <a:gd name="T3" fmla="*/ 0 h 4"/>
                  <a:gd name="T4" fmla="*/ 2 w 5"/>
                  <a:gd name="T5" fmla="*/ 4 h 4"/>
                  <a:gd name="T6" fmla="*/ 3 w 5"/>
                  <a:gd name="T7" fmla="*/ 4 h 4"/>
                  <a:gd name="T8" fmla="*/ 5 w 5"/>
                  <a:gd name="T9" fmla="*/ 2 h 4"/>
                  <a:gd name="T10" fmla="*/ 3 w 5"/>
                  <a:gd name="T11" fmla="*/ 0 h 4"/>
                  <a:gd name="T12" fmla="*/ 0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lnTo>
                      <a:pt x="0" y="0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39" name="Freeform 272"/>
              <p:cNvSpPr>
                <a:spLocks/>
              </p:cNvSpPr>
              <p:nvPr/>
            </p:nvSpPr>
            <p:spPr bwMode="auto">
              <a:xfrm>
                <a:off x="3250" y="2282"/>
                <a:ext cx="8" cy="11"/>
              </a:xfrm>
              <a:custGeom>
                <a:avLst/>
                <a:gdLst>
                  <a:gd name="T0" fmla="*/ 5 w 8"/>
                  <a:gd name="T1" fmla="*/ 0 h 11"/>
                  <a:gd name="T2" fmla="*/ 3 w 8"/>
                  <a:gd name="T3" fmla="*/ 0 h 11"/>
                  <a:gd name="T4" fmla="*/ 1 w 8"/>
                  <a:gd name="T5" fmla="*/ 0 h 11"/>
                  <a:gd name="T6" fmla="*/ 0 w 8"/>
                  <a:gd name="T7" fmla="*/ 0 h 11"/>
                  <a:gd name="T8" fmla="*/ 3 w 8"/>
                  <a:gd name="T9" fmla="*/ 4 h 11"/>
                  <a:gd name="T10" fmla="*/ 3 w 8"/>
                  <a:gd name="T11" fmla="*/ 6 h 11"/>
                  <a:gd name="T12" fmla="*/ 5 w 8"/>
                  <a:gd name="T13" fmla="*/ 6 h 11"/>
                  <a:gd name="T14" fmla="*/ 7 w 8"/>
                  <a:gd name="T15" fmla="*/ 11 h 11"/>
                  <a:gd name="T16" fmla="*/ 8 w 8"/>
                  <a:gd name="T17" fmla="*/ 9 h 11"/>
                  <a:gd name="T18" fmla="*/ 8 w 8"/>
                  <a:gd name="T19" fmla="*/ 7 h 11"/>
                  <a:gd name="T20" fmla="*/ 8 w 8"/>
                  <a:gd name="T21" fmla="*/ 6 h 11"/>
                  <a:gd name="T22" fmla="*/ 7 w 8"/>
                  <a:gd name="T23" fmla="*/ 4 h 11"/>
                  <a:gd name="T24" fmla="*/ 5 w 8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1">
                    <a:moveTo>
                      <a:pt x="5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7" y="11"/>
                    </a:lnTo>
                    <a:lnTo>
                      <a:pt x="8" y="9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7" y="4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40" name="Freeform 273"/>
              <p:cNvSpPr>
                <a:spLocks/>
              </p:cNvSpPr>
              <p:nvPr/>
            </p:nvSpPr>
            <p:spPr bwMode="auto">
              <a:xfrm>
                <a:off x="3250" y="2274"/>
                <a:ext cx="3" cy="1"/>
              </a:xfrm>
              <a:custGeom>
                <a:avLst/>
                <a:gdLst>
                  <a:gd name="T0" fmla="*/ 1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lnTo>
                      <a:pt x="0" y="1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41" name="Freeform 274"/>
              <p:cNvSpPr>
                <a:spLocks/>
              </p:cNvSpPr>
              <p:nvPr/>
            </p:nvSpPr>
            <p:spPr bwMode="auto">
              <a:xfrm>
                <a:off x="3264" y="2303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0 w 1"/>
                  <a:gd name="T3" fmla="*/ 0 h 4"/>
                  <a:gd name="T4" fmla="*/ 0 w 1"/>
                  <a:gd name="T5" fmla="*/ 4 h 4"/>
                  <a:gd name="T6" fmla="*/ 0 w 1"/>
                  <a:gd name="T7" fmla="*/ 4 h 4"/>
                  <a:gd name="T8" fmla="*/ 1 w 1"/>
                  <a:gd name="T9" fmla="*/ 4 h 4"/>
                  <a:gd name="T10" fmla="*/ 1 w 1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42" name="Freeform 275"/>
              <p:cNvSpPr>
                <a:spLocks/>
              </p:cNvSpPr>
              <p:nvPr/>
            </p:nvSpPr>
            <p:spPr bwMode="auto">
              <a:xfrm>
                <a:off x="3234" y="2265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2 h 3"/>
                  <a:gd name="T4" fmla="*/ 0 w 3"/>
                  <a:gd name="T5" fmla="*/ 2 h 3"/>
                  <a:gd name="T6" fmla="*/ 2 w 3"/>
                  <a:gd name="T7" fmla="*/ 3 h 3"/>
                  <a:gd name="T8" fmla="*/ 3 w 3"/>
                  <a:gd name="T9" fmla="*/ 3 h 3"/>
                  <a:gd name="T10" fmla="*/ 3 w 3"/>
                  <a:gd name="T11" fmla="*/ 2 h 3"/>
                  <a:gd name="T12" fmla="*/ 2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43" name="Freeform 276"/>
              <p:cNvSpPr>
                <a:spLocks/>
              </p:cNvSpPr>
              <p:nvPr/>
            </p:nvSpPr>
            <p:spPr bwMode="auto">
              <a:xfrm>
                <a:off x="3265" y="2310"/>
                <a:ext cx="9" cy="9"/>
              </a:xfrm>
              <a:custGeom>
                <a:avLst/>
                <a:gdLst>
                  <a:gd name="T0" fmla="*/ 4 w 9"/>
                  <a:gd name="T1" fmla="*/ 0 h 9"/>
                  <a:gd name="T2" fmla="*/ 0 w 9"/>
                  <a:gd name="T3" fmla="*/ 2 h 9"/>
                  <a:gd name="T4" fmla="*/ 0 w 9"/>
                  <a:gd name="T5" fmla="*/ 4 h 9"/>
                  <a:gd name="T6" fmla="*/ 4 w 9"/>
                  <a:gd name="T7" fmla="*/ 4 h 9"/>
                  <a:gd name="T8" fmla="*/ 6 w 9"/>
                  <a:gd name="T9" fmla="*/ 9 h 9"/>
                  <a:gd name="T10" fmla="*/ 9 w 9"/>
                  <a:gd name="T11" fmla="*/ 9 h 9"/>
                  <a:gd name="T12" fmla="*/ 9 w 9"/>
                  <a:gd name="T13" fmla="*/ 6 h 9"/>
                  <a:gd name="T14" fmla="*/ 6 w 9"/>
                  <a:gd name="T15" fmla="*/ 0 h 9"/>
                  <a:gd name="T16" fmla="*/ 4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4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6" y="9"/>
                    </a:lnTo>
                    <a:lnTo>
                      <a:pt x="9" y="9"/>
                    </a:lnTo>
                    <a:lnTo>
                      <a:pt x="9" y="6"/>
                    </a:lnTo>
                    <a:lnTo>
                      <a:pt x="6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44" name="Freeform 277"/>
              <p:cNvSpPr>
                <a:spLocks/>
              </p:cNvSpPr>
              <p:nvPr/>
            </p:nvSpPr>
            <p:spPr bwMode="auto">
              <a:xfrm>
                <a:off x="3265" y="2296"/>
                <a:ext cx="4" cy="2"/>
              </a:xfrm>
              <a:custGeom>
                <a:avLst/>
                <a:gdLst>
                  <a:gd name="T0" fmla="*/ 4 w 4"/>
                  <a:gd name="T1" fmla="*/ 2 h 2"/>
                  <a:gd name="T2" fmla="*/ 4 w 4"/>
                  <a:gd name="T3" fmla="*/ 0 h 2"/>
                  <a:gd name="T4" fmla="*/ 2 w 4"/>
                  <a:gd name="T5" fmla="*/ 0 h 2"/>
                  <a:gd name="T6" fmla="*/ 0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45" name="Freeform 278"/>
              <p:cNvSpPr>
                <a:spLocks/>
              </p:cNvSpPr>
              <p:nvPr/>
            </p:nvSpPr>
            <p:spPr bwMode="auto">
              <a:xfrm>
                <a:off x="3276" y="2323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2 w 5"/>
                  <a:gd name="T3" fmla="*/ 1 h 3"/>
                  <a:gd name="T4" fmla="*/ 5 w 5"/>
                  <a:gd name="T5" fmla="*/ 3 h 3"/>
                  <a:gd name="T6" fmla="*/ 2 w 5"/>
                  <a:gd name="T7" fmla="*/ 0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2" y="1"/>
                    </a:lnTo>
                    <a:lnTo>
                      <a:pt x="5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46" name="Freeform 279"/>
              <p:cNvSpPr>
                <a:spLocks/>
              </p:cNvSpPr>
              <p:nvPr/>
            </p:nvSpPr>
            <p:spPr bwMode="auto">
              <a:xfrm>
                <a:off x="3281" y="2330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47" name="Freeform 280"/>
              <p:cNvSpPr>
                <a:spLocks/>
              </p:cNvSpPr>
              <p:nvPr/>
            </p:nvSpPr>
            <p:spPr bwMode="auto">
              <a:xfrm>
                <a:off x="3306" y="2358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1 h 3"/>
                  <a:gd name="T4" fmla="*/ 2 w 2"/>
                  <a:gd name="T5" fmla="*/ 3 h 3"/>
                  <a:gd name="T6" fmla="*/ 2 w 2"/>
                  <a:gd name="T7" fmla="*/ 1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48" name="Freeform 281"/>
              <p:cNvSpPr>
                <a:spLocks/>
              </p:cNvSpPr>
              <p:nvPr/>
            </p:nvSpPr>
            <p:spPr bwMode="auto">
              <a:xfrm>
                <a:off x="3380" y="2317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1 w 3"/>
                  <a:gd name="T3" fmla="*/ 2 h 2"/>
                  <a:gd name="T4" fmla="*/ 3 w 3"/>
                  <a:gd name="T5" fmla="*/ 2 h 2"/>
                  <a:gd name="T6" fmla="*/ 1 w 3"/>
                  <a:gd name="T7" fmla="*/ 0 h 2"/>
                  <a:gd name="T8" fmla="*/ 0 w 3"/>
                  <a:gd name="T9" fmla="*/ 0 h 2"/>
                  <a:gd name="T10" fmla="*/ 0 w 3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1" y="2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49" name="Freeform 282"/>
              <p:cNvSpPr>
                <a:spLocks/>
              </p:cNvSpPr>
              <p:nvPr/>
            </p:nvSpPr>
            <p:spPr bwMode="auto">
              <a:xfrm>
                <a:off x="3385" y="2309"/>
                <a:ext cx="5" cy="1"/>
              </a:xfrm>
              <a:custGeom>
                <a:avLst/>
                <a:gdLst>
                  <a:gd name="T0" fmla="*/ 5 w 5"/>
                  <a:gd name="T1" fmla="*/ 1 h 1"/>
                  <a:gd name="T2" fmla="*/ 5 w 5"/>
                  <a:gd name="T3" fmla="*/ 1 h 1"/>
                  <a:gd name="T4" fmla="*/ 3 w 5"/>
                  <a:gd name="T5" fmla="*/ 1 h 1"/>
                  <a:gd name="T6" fmla="*/ 3 w 5"/>
                  <a:gd name="T7" fmla="*/ 0 h 1"/>
                  <a:gd name="T8" fmla="*/ 0 w 5"/>
                  <a:gd name="T9" fmla="*/ 0 h 1"/>
                  <a:gd name="T10" fmla="*/ 0 w 5"/>
                  <a:gd name="T11" fmla="*/ 0 h 1"/>
                  <a:gd name="T12" fmla="*/ 2 w 5"/>
                  <a:gd name="T13" fmla="*/ 1 h 1"/>
                  <a:gd name="T14" fmla="*/ 2 w 5"/>
                  <a:gd name="T15" fmla="*/ 1 h 1"/>
                  <a:gd name="T16" fmla="*/ 5 w 5"/>
                  <a:gd name="T1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1">
                    <a:moveTo>
                      <a:pt x="5" y="1"/>
                    </a:moveTo>
                    <a:lnTo>
                      <a:pt x="5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50" name="Freeform 283"/>
              <p:cNvSpPr>
                <a:spLocks/>
              </p:cNvSpPr>
              <p:nvPr/>
            </p:nvSpPr>
            <p:spPr bwMode="auto">
              <a:xfrm>
                <a:off x="3383" y="2303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0 h 2"/>
                  <a:gd name="T4" fmla="*/ 0 w 4"/>
                  <a:gd name="T5" fmla="*/ 0 h 2"/>
                  <a:gd name="T6" fmla="*/ 2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  <a:gd name="T12" fmla="*/ 4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51" name="Freeform 284"/>
              <p:cNvSpPr>
                <a:spLocks/>
              </p:cNvSpPr>
              <p:nvPr/>
            </p:nvSpPr>
            <p:spPr bwMode="auto">
              <a:xfrm>
                <a:off x="3369" y="2248"/>
                <a:ext cx="5" cy="7"/>
              </a:xfrm>
              <a:custGeom>
                <a:avLst/>
                <a:gdLst>
                  <a:gd name="T0" fmla="*/ 5 w 5"/>
                  <a:gd name="T1" fmla="*/ 7 h 7"/>
                  <a:gd name="T2" fmla="*/ 5 w 5"/>
                  <a:gd name="T3" fmla="*/ 3 h 7"/>
                  <a:gd name="T4" fmla="*/ 4 w 5"/>
                  <a:gd name="T5" fmla="*/ 0 h 7"/>
                  <a:gd name="T6" fmla="*/ 2 w 5"/>
                  <a:gd name="T7" fmla="*/ 1 h 7"/>
                  <a:gd name="T8" fmla="*/ 0 w 5"/>
                  <a:gd name="T9" fmla="*/ 3 h 7"/>
                  <a:gd name="T10" fmla="*/ 4 w 5"/>
                  <a:gd name="T11" fmla="*/ 5 h 7"/>
                  <a:gd name="T12" fmla="*/ 4 w 5"/>
                  <a:gd name="T13" fmla="*/ 5 h 7"/>
                  <a:gd name="T14" fmla="*/ 4 w 5"/>
                  <a:gd name="T15" fmla="*/ 7 h 7"/>
                  <a:gd name="T16" fmla="*/ 5 w 5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5" y="7"/>
                    </a:moveTo>
                    <a:lnTo>
                      <a:pt x="5" y="3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52" name="Freeform 285"/>
              <p:cNvSpPr>
                <a:spLocks/>
              </p:cNvSpPr>
              <p:nvPr/>
            </p:nvSpPr>
            <p:spPr bwMode="auto">
              <a:xfrm>
                <a:off x="3381" y="2218"/>
                <a:ext cx="113" cy="127"/>
              </a:xfrm>
              <a:custGeom>
                <a:avLst/>
                <a:gdLst>
                  <a:gd name="T0" fmla="*/ 4 w 113"/>
                  <a:gd name="T1" fmla="*/ 82 h 127"/>
                  <a:gd name="T2" fmla="*/ 6 w 113"/>
                  <a:gd name="T3" fmla="*/ 85 h 127"/>
                  <a:gd name="T4" fmla="*/ 16 w 113"/>
                  <a:gd name="T5" fmla="*/ 84 h 127"/>
                  <a:gd name="T6" fmla="*/ 6 w 113"/>
                  <a:gd name="T7" fmla="*/ 87 h 127"/>
                  <a:gd name="T8" fmla="*/ 9 w 113"/>
                  <a:gd name="T9" fmla="*/ 91 h 127"/>
                  <a:gd name="T10" fmla="*/ 13 w 113"/>
                  <a:gd name="T11" fmla="*/ 101 h 127"/>
                  <a:gd name="T12" fmla="*/ 14 w 113"/>
                  <a:gd name="T13" fmla="*/ 110 h 127"/>
                  <a:gd name="T14" fmla="*/ 18 w 113"/>
                  <a:gd name="T15" fmla="*/ 113 h 127"/>
                  <a:gd name="T16" fmla="*/ 25 w 113"/>
                  <a:gd name="T17" fmla="*/ 115 h 127"/>
                  <a:gd name="T18" fmla="*/ 32 w 113"/>
                  <a:gd name="T19" fmla="*/ 112 h 127"/>
                  <a:gd name="T20" fmla="*/ 32 w 113"/>
                  <a:gd name="T21" fmla="*/ 117 h 127"/>
                  <a:gd name="T22" fmla="*/ 35 w 113"/>
                  <a:gd name="T23" fmla="*/ 119 h 127"/>
                  <a:gd name="T24" fmla="*/ 41 w 113"/>
                  <a:gd name="T25" fmla="*/ 119 h 127"/>
                  <a:gd name="T26" fmla="*/ 48 w 113"/>
                  <a:gd name="T27" fmla="*/ 117 h 127"/>
                  <a:gd name="T28" fmla="*/ 51 w 113"/>
                  <a:gd name="T29" fmla="*/ 120 h 127"/>
                  <a:gd name="T30" fmla="*/ 55 w 113"/>
                  <a:gd name="T31" fmla="*/ 120 h 127"/>
                  <a:gd name="T32" fmla="*/ 60 w 113"/>
                  <a:gd name="T33" fmla="*/ 120 h 127"/>
                  <a:gd name="T34" fmla="*/ 62 w 113"/>
                  <a:gd name="T35" fmla="*/ 127 h 127"/>
                  <a:gd name="T36" fmla="*/ 76 w 113"/>
                  <a:gd name="T37" fmla="*/ 122 h 127"/>
                  <a:gd name="T38" fmla="*/ 78 w 113"/>
                  <a:gd name="T39" fmla="*/ 115 h 127"/>
                  <a:gd name="T40" fmla="*/ 79 w 113"/>
                  <a:gd name="T41" fmla="*/ 110 h 127"/>
                  <a:gd name="T42" fmla="*/ 83 w 113"/>
                  <a:gd name="T43" fmla="*/ 108 h 127"/>
                  <a:gd name="T44" fmla="*/ 81 w 113"/>
                  <a:gd name="T45" fmla="*/ 105 h 127"/>
                  <a:gd name="T46" fmla="*/ 79 w 113"/>
                  <a:gd name="T47" fmla="*/ 101 h 127"/>
                  <a:gd name="T48" fmla="*/ 83 w 113"/>
                  <a:gd name="T49" fmla="*/ 98 h 127"/>
                  <a:gd name="T50" fmla="*/ 86 w 113"/>
                  <a:gd name="T51" fmla="*/ 92 h 127"/>
                  <a:gd name="T52" fmla="*/ 88 w 113"/>
                  <a:gd name="T53" fmla="*/ 89 h 127"/>
                  <a:gd name="T54" fmla="*/ 93 w 113"/>
                  <a:gd name="T55" fmla="*/ 77 h 127"/>
                  <a:gd name="T56" fmla="*/ 99 w 113"/>
                  <a:gd name="T57" fmla="*/ 73 h 127"/>
                  <a:gd name="T58" fmla="*/ 104 w 113"/>
                  <a:gd name="T59" fmla="*/ 73 h 127"/>
                  <a:gd name="T60" fmla="*/ 109 w 113"/>
                  <a:gd name="T61" fmla="*/ 70 h 127"/>
                  <a:gd name="T62" fmla="*/ 104 w 113"/>
                  <a:gd name="T63" fmla="*/ 66 h 127"/>
                  <a:gd name="T64" fmla="*/ 95 w 113"/>
                  <a:gd name="T65" fmla="*/ 57 h 127"/>
                  <a:gd name="T66" fmla="*/ 99 w 113"/>
                  <a:gd name="T67" fmla="*/ 52 h 127"/>
                  <a:gd name="T68" fmla="*/ 93 w 113"/>
                  <a:gd name="T69" fmla="*/ 42 h 127"/>
                  <a:gd name="T70" fmla="*/ 92 w 113"/>
                  <a:gd name="T71" fmla="*/ 38 h 127"/>
                  <a:gd name="T72" fmla="*/ 95 w 113"/>
                  <a:gd name="T73" fmla="*/ 35 h 127"/>
                  <a:gd name="T74" fmla="*/ 93 w 113"/>
                  <a:gd name="T75" fmla="*/ 31 h 127"/>
                  <a:gd name="T76" fmla="*/ 99 w 113"/>
                  <a:gd name="T77" fmla="*/ 33 h 127"/>
                  <a:gd name="T78" fmla="*/ 100 w 113"/>
                  <a:gd name="T79" fmla="*/ 28 h 127"/>
                  <a:gd name="T80" fmla="*/ 111 w 113"/>
                  <a:gd name="T81" fmla="*/ 23 h 127"/>
                  <a:gd name="T82" fmla="*/ 107 w 113"/>
                  <a:gd name="T83" fmla="*/ 19 h 127"/>
                  <a:gd name="T84" fmla="*/ 100 w 113"/>
                  <a:gd name="T85" fmla="*/ 14 h 127"/>
                  <a:gd name="T86" fmla="*/ 99 w 113"/>
                  <a:gd name="T87" fmla="*/ 12 h 127"/>
                  <a:gd name="T88" fmla="*/ 93 w 113"/>
                  <a:gd name="T89" fmla="*/ 12 h 127"/>
                  <a:gd name="T90" fmla="*/ 93 w 113"/>
                  <a:gd name="T91" fmla="*/ 5 h 127"/>
                  <a:gd name="T92" fmla="*/ 88 w 113"/>
                  <a:gd name="T93" fmla="*/ 0 h 127"/>
                  <a:gd name="T94" fmla="*/ 85 w 113"/>
                  <a:gd name="T95" fmla="*/ 5 h 127"/>
                  <a:gd name="T96" fmla="*/ 81 w 113"/>
                  <a:gd name="T97" fmla="*/ 5 h 127"/>
                  <a:gd name="T98" fmla="*/ 74 w 113"/>
                  <a:gd name="T99" fmla="*/ 19 h 127"/>
                  <a:gd name="T100" fmla="*/ 69 w 113"/>
                  <a:gd name="T101" fmla="*/ 21 h 127"/>
                  <a:gd name="T102" fmla="*/ 71 w 113"/>
                  <a:gd name="T103" fmla="*/ 23 h 127"/>
                  <a:gd name="T104" fmla="*/ 67 w 113"/>
                  <a:gd name="T105" fmla="*/ 26 h 127"/>
                  <a:gd name="T106" fmla="*/ 65 w 113"/>
                  <a:gd name="T107" fmla="*/ 23 h 127"/>
                  <a:gd name="T108" fmla="*/ 56 w 113"/>
                  <a:gd name="T109" fmla="*/ 26 h 127"/>
                  <a:gd name="T110" fmla="*/ 51 w 113"/>
                  <a:gd name="T111" fmla="*/ 37 h 127"/>
                  <a:gd name="T112" fmla="*/ 42 w 113"/>
                  <a:gd name="T113" fmla="*/ 47 h 127"/>
                  <a:gd name="T114" fmla="*/ 34 w 113"/>
                  <a:gd name="T115" fmla="*/ 54 h 127"/>
                  <a:gd name="T116" fmla="*/ 27 w 113"/>
                  <a:gd name="T117" fmla="*/ 56 h 127"/>
                  <a:gd name="T118" fmla="*/ 25 w 113"/>
                  <a:gd name="T119" fmla="*/ 64 h 127"/>
                  <a:gd name="T120" fmla="*/ 11 w 113"/>
                  <a:gd name="T121" fmla="*/ 61 h 127"/>
                  <a:gd name="T122" fmla="*/ 6 w 113"/>
                  <a:gd name="T123" fmla="*/ 61 h 127"/>
                  <a:gd name="T124" fmla="*/ 2 w 113"/>
                  <a:gd name="T125" fmla="*/ 7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3" h="127">
                    <a:moveTo>
                      <a:pt x="0" y="73"/>
                    </a:moveTo>
                    <a:lnTo>
                      <a:pt x="0" y="77"/>
                    </a:lnTo>
                    <a:lnTo>
                      <a:pt x="4" y="80"/>
                    </a:lnTo>
                    <a:lnTo>
                      <a:pt x="4" y="82"/>
                    </a:lnTo>
                    <a:lnTo>
                      <a:pt x="4" y="82"/>
                    </a:lnTo>
                    <a:lnTo>
                      <a:pt x="2" y="82"/>
                    </a:lnTo>
                    <a:lnTo>
                      <a:pt x="4" y="85"/>
                    </a:lnTo>
                    <a:lnTo>
                      <a:pt x="6" y="85"/>
                    </a:lnTo>
                    <a:lnTo>
                      <a:pt x="7" y="85"/>
                    </a:lnTo>
                    <a:lnTo>
                      <a:pt x="11" y="85"/>
                    </a:lnTo>
                    <a:lnTo>
                      <a:pt x="14" y="84"/>
                    </a:lnTo>
                    <a:lnTo>
                      <a:pt x="16" y="84"/>
                    </a:lnTo>
                    <a:lnTo>
                      <a:pt x="14" y="84"/>
                    </a:lnTo>
                    <a:lnTo>
                      <a:pt x="11" y="85"/>
                    </a:lnTo>
                    <a:lnTo>
                      <a:pt x="7" y="87"/>
                    </a:lnTo>
                    <a:lnTo>
                      <a:pt x="6" y="87"/>
                    </a:lnTo>
                    <a:lnTo>
                      <a:pt x="4" y="89"/>
                    </a:lnTo>
                    <a:lnTo>
                      <a:pt x="4" y="89"/>
                    </a:lnTo>
                    <a:lnTo>
                      <a:pt x="6" y="89"/>
                    </a:lnTo>
                    <a:lnTo>
                      <a:pt x="9" y="91"/>
                    </a:lnTo>
                    <a:lnTo>
                      <a:pt x="13" y="94"/>
                    </a:lnTo>
                    <a:lnTo>
                      <a:pt x="13" y="96"/>
                    </a:lnTo>
                    <a:lnTo>
                      <a:pt x="13" y="98"/>
                    </a:lnTo>
                    <a:lnTo>
                      <a:pt x="13" y="101"/>
                    </a:lnTo>
                    <a:lnTo>
                      <a:pt x="11" y="101"/>
                    </a:lnTo>
                    <a:lnTo>
                      <a:pt x="11" y="103"/>
                    </a:lnTo>
                    <a:lnTo>
                      <a:pt x="13" y="105"/>
                    </a:lnTo>
                    <a:lnTo>
                      <a:pt x="14" y="110"/>
                    </a:lnTo>
                    <a:lnTo>
                      <a:pt x="14" y="112"/>
                    </a:lnTo>
                    <a:lnTo>
                      <a:pt x="14" y="115"/>
                    </a:lnTo>
                    <a:lnTo>
                      <a:pt x="16" y="115"/>
                    </a:lnTo>
                    <a:lnTo>
                      <a:pt x="18" y="113"/>
                    </a:lnTo>
                    <a:lnTo>
                      <a:pt x="18" y="115"/>
                    </a:lnTo>
                    <a:lnTo>
                      <a:pt x="21" y="115"/>
                    </a:lnTo>
                    <a:lnTo>
                      <a:pt x="23" y="115"/>
                    </a:lnTo>
                    <a:lnTo>
                      <a:pt x="25" y="115"/>
                    </a:lnTo>
                    <a:lnTo>
                      <a:pt x="27" y="113"/>
                    </a:lnTo>
                    <a:lnTo>
                      <a:pt x="28" y="115"/>
                    </a:lnTo>
                    <a:lnTo>
                      <a:pt x="30" y="113"/>
                    </a:lnTo>
                    <a:lnTo>
                      <a:pt x="32" y="112"/>
                    </a:lnTo>
                    <a:lnTo>
                      <a:pt x="30" y="112"/>
                    </a:lnTo>
                    <a:lnTo>
                      <a:pt x="32" y="112"/>
                    </a:lnTo>
                    <a:lnTo>
                      <a:pt x="32" y="113"/>
                    </a:lnTo>
                    <a:lnTo>
                      <a:pt x="32" y="117"/>
                    </a:lnTo>
                    <a:lnTo>
                      <a:pt x="32" y="120"/>
                    </a:lnTo>
                    <a:lnTo>
                      <a:pt x="32" y="122"/>
                    </a:lnTo>
                    <a:lnTo>
                      <a:pt x="34" y="122"/>
                    </a:lnTo>
                    <a:lnTo>
                      <a:pt x="35" y="119"/>
                    </a:lnTo>
                    <a:lnTo>
                      <a:pt x="37" y="119"/>
                    </a:lnTo>
                    <a:lnTo>
                      <a:pt x="39" y="120"/>
                    </a:lnTo>
                    <a:lnTo>
                      <a:pt x="41" y="120"/>
                    </a:lnTo>
                    <a:lnTo>
                      <a:pt x="41" y="119"/>
                    </a:lnTo>
                    <a:lnTo>
                      <a:pt x="44" y="119"/>
                    </a:lnTo>
                    <a:lnTo>
                      <a:pt x="46" y="117"/>
                    </a:lnTo>
                    <a:lnTo>
                      <a:pt x="46" y="117"/>
                    </a:lnTo>
                    <a:lnTo>
                      <a:pt x="48" y="117"/>
                    </a:lnTo>
                    <a:lnTo>
                      <a:pt x="49" y="117"/>
                    </a:lnTo>
                    <a:lnTo>
                      <a:pt x="51" y="117"/>
                    </a:lnTo>
                    <a:lnTo>
                      <a:pt x="51" y="119"/>
                    </a:lnTo>
                    <a:lnTo>
                      <a:pt x="51" y="120"/>
                    </a:lnTo>
                    <a:lnTo>
                      <a:pt x="53" y="120"/>
                    </a:lnTo>
                    <a:lnTo>
                      <a:pt x="53" y="120"/>
                    </a:lnTo>
                    <a:lnTo>
                      <a:pt x="53" y="119"/>
                    </a:lnTo>
                    <a:lnTo>
                      <a:pt x="55" y="120"/>
                    </a:lnTo>
                    <a:lnTo>
                      <a:pt x="56" y="120"/>
                    </a:lnTo>
                    <a:lnTo>
                      <a:pt x="58" y="120"/>
                    </a:lnTo>
                    <a:lnTo>
                      <a:pt x="58" y="120"/>
                    </a:lnTo>
                    <a:lnTo>
                      <a:pt x="60" y="120"/>
                    </a:lnTo>
                    <a:lnTo>
                      <a:pt x="60" y="122"/>
                    </a:lnTo>
                    <a:lnTo>
                      <a:pt x="62" y="124"/>
                    </a:lnTo>
                    <a:lnTo>
                      <a:pt x="60" y="126"/>
                    </a:lnTo>
                    <a:lnTo>
                      <a:pt x="62" y="127"/>
                    </a:lnTo>
                    <a:lnTo>
                      <a:pt x="63" y="127"/>
                    </a:lnTo>
                    <a:lnTo>
                      <a:pt x="69" y="126"/>
                    </a:lnTo>
                    <a:lnTo>
                      <a:pt x="71" y="126"/>
                    </a:lnTo>
                    <a:lnTo>
                      <a:pt x="76" y="122"/>
                    </a:lnTo>
                    <a:lnTo>
                      <a:pt x="78" y="119"/>
                    </a:lnTo>
                    <a:lnTo>
                      <a:pt x="78" y="117"/>
                    </a:lnTo>
                    <a:lnTo>
                      <a:pt x="78" y="113"/>
                    </a:lnTo>
                    <a:lnTo>
                      <a:pt x="78" y="115"/>
                    </a:lnTo>
                    <a:lnTo>
                      <a:pt x="79" y="115"/>
                    </a:lnTo>
                    <a:lnTo>
                      <a:pt x="81" y="112"/>
                    </a:lnTo>
                    <a:lnTo>
                      <a:pt x="81" y="110"/>
                    </a:lnTo>
                    <a:lnTo>
                      <a:pt x="79" y="110"/>
                    </a:lnTo>
                    <a:lnTo>
                      <a:pt x="79" y="108"/>
                    </a:lnTo>
                    <a:lnTo>
                      <a:pt x="79" y="110"/>
                    </a:lnTo>
                    <a:lnTo>
                      <a:pt x="81" y="110"/>
                    </a:lnTo>
                    <a:lnTo>
                      <a:pt x="83" y="108"/>
                    </a:lnTo>
                    <a:lnTo>
                      <a:pt x="83" y="106"/>
                    </a:lnTo>
                    <a:lnTo>
                      <a:pt x="81" y="106"/>
                    </a:lnTo>
                    <a:lnTo>
                      <a:pt x="79" y="106"/>
                    </a:lnTo>
                    <a:lnTo>
                      <a:pt x="81" y="105"/>
                    </a:lnTo>
                    <a:lnTo>
                      <a:pt x="81" y="103"/>
                    </a:lnTo>
                    <a:lnTo>
                      <a:pt x="81" y="103"/>
                    </a:lnTo>
                    <a:lnTo>
                      <a:pt x="79" y="103"/>
                    </a:lnTo>
                    <a:lnTo>
                      <a:pt x="79" y="101"/>
                    </a:lnTo>
                    <a:lnTo>
                      <a:pt x="79" y="101"/>
                    </a:lnTo>
                    <a:lnTo>
                      <a:pt x="81" y="101"/>
                    </a:lnTo>
                    <a:lnTo>
                      <a:pt x="83" y="99"/>
                    </a:lnTo>
                    <a:lnTo>
                      <a:pt x="83" y="98"/>
                    </a:lnTo>
                    <a:lnTo>
                      <a:pt x="85" y="96"/>
                    </a:lnTo>
                    <a:lnTo>
                      <a:pt x="85" y="94"/>
                    </a:lnTo>
                    <a:lnTo>
                      <a:pt x="85" y="92"/>
                    </a:lnTo>
                    <a:lnTo>
                      <a:pt x="86" y="92"/>
                    </a:lnTo>
                    <a:lnTo>
                      <a:pt x="86" y="94"/>
                    </a:lnTo>
                    <a:lnTo>
                      <a:pt x="88" y="92"/>
                    </a:lnTo>
                    <a:lnTo>
                      <a:pt x="90" y="91"/>
                    </a:lnTo>
                    <a:lnTo>
                      <a:pt x="88" y="89"/>
                    </a:lnTo>
                    <a:lnTo>
                      <a:pt x="92" y="85"/>
                    </a:lnTo>
                    <a:lnTo>
                      <a:pt x="92" y="82"/>
                    </a:lnTo>
                    <a:lnTo>
                      <a:pt x="93" y="80"/>
                    </a:lnTo>
                    <a:lnTo>
                      <a:pt x="93" y="77"/>
                    </a:lnTo>
                    <a:lnTo>
                      <a:pt x="95" y="75"/>
                    </a:lnTo>
                    <a:lnTo>
                      <a:pt x="95" y="73"/>
                    </a:lnTo>
                    <a:lnTo>
                      <a:pt x="97" y="71"/>
                    </a:lnTo>
                    <a:lnTo>
                      <a:pt x="99" y="73"/>
                    </a:lnTo>
                    <a:lnTo>
                      <a:pt x="99" y="71"/>
                    </a:lnTo>
                    <a:lnTo>
                      <a:pt x="99" y="68"/>
                    </a:lnTo>
                    <a:lnTo>
                      <a:pt x="102" y="71"/>
                    </a:lnTo>
                    <a:lnTo>
                      <a:pt x="104" y="73"/>
                    </a:lnTo>
                    <a:lnTo>
                      <a:pt x="106" y="71"/>
                    </a:lnTo>
                    <a:lnTo>
                      <a:pt x="107" y="71"/>
                    </a:lnTo>
                    <a:lnTo>
                      <a:pt x="109" y="71"/>
                    </a:lnTo>
                    <a:lnTo>
                      <a:pt x="109" y="70"/>
                    </a:lnTo>
                    <a:lnTo>
                      <a:pt x="107" y="68"/>
                    </a:lnTo>
                    <a:lnTo>
                      <a:pt x="107" y="68"/>
                    </a:lnTo>
                    <a:lnTo>
                      <a:pt x="106" y="66"/>
                    </a:lnTo>
                    <a:lnTo>
                      <a:pt x="104" y="66"/>
                    </a:lnTo>
                    <a:lnTo>
                      <a:pt x="99" y="61"/>
                    </a:lnTo>
                    <a:lnTo>
                      <a:pt x="97" y="61"/>
                    </a:lnTo>
                    <a:lnTo>
                      <a:pt x="97" y="57"/>
                    </a:lnTo>
                    <a:lnTo>
                      <a:pt x="95" y="57"/>
                    </a:lnTo>
                    <a:lnTo>
                      <a:pt x="95" y="56"/>
                    </a:lnTo>
                    <a:lnTo>
                      <a:pt x="99" y="56"/>
                    </a:lnTo>
                    <a:lnTo>
                      <a:pt x="100" y="54"/>
                    </a:lnTo>
                    <a:lnTo>
                      <a:pt x="99" y="52"/>
                    </a:lnTo>
                    <a:lnTo>
                      <a:pt x="95" y="49"/>
                    </a:lnTo>
                    <a:lnTo>
                      <a:pt x="93" y="45"/>
                    </a:lnTo>
                    <a:lnTo>
                      <a:pt x="92" y="44"/>
                    </a:lnTo>
                    <a:lnTo>
                      <a:pt x="93" y="42"/>
                    </a:lnTo>
                    <a:lnTo>
                      <a:pt x="93" y="42"/>
                    </a:lnTo>
                    <a:lnTo>
                      <a:pt x="93" y="42"/>
                    </a:lnTo>
                    <a:lnTo>
                      <a:pt x="93" y="40"/>
                    </a:lnTo>
                    <a:lnTo>
                      <a:pt x="92" y="38"/>
                    </a:lnTo>
                    <a:lnTo>
                      <a:pt x="92" y="38"/>
                    </a:lnTo>
                    <a:lnTo>
                      <a:pt x="95" y="38"/>
                    </a:lnTo>
                    <a:lnTo>
                      <a:pt x="97" y="38"/>
                    </a:lnTo>
                    <a:lnTo>
                      <a:pt x="95" y="35"/>
                    </a:lnTo>
                    <a:lnTo>
                      <a:pt x="92" y="35"/>
                    </a:lnTo>
                    <a:lnTo>
                      <a:pt x="93" y="33"/>
                    </a:lnTo>
                    <a:lnTo>
                      <a:pt x="93" y="31"/>
                    </a:lnTo>
                    <a:lnTo>
                      <a:pt x="93" y="31"/>
                    </a:lnTo>
                    <a:lnTo>
                      <a:pt x="93" y="31"/>
                    </a:lnTo>
                    <a:lnTo>
                      <a:pt x="95" y="30"/>
                    </a:lnTo>
                    <a:lnTo>
                      <a:pt x="97" y="31"/>
                    </a:lnTo>
                    <a:lnTo>
                      <a:pt x="99" y="33"/>
                    </a:lnTo>
                    <a:lnTo>
                      <a:pt x="100" y="31"/>
                    </a:lnTo>
                    <a:lnTo>
                      <a:pt x="104" y="31"/>
                    </a:lnTo>
                    <a:lnTo>
                      <a:pt x="104" y="30"/>
                    </a:lnTo>
                    <a:lnTo>
                      <a:pt x="100" y="28"/>
                    </a:lnTo>
                    <a:lnTo>
                      <a:pt x="100" y="24"/>
                    </a:lnTo>
                    <a:lnTo>
                      <a:pt x="102" y="23"/>
                    </a:lnTo>
                    <a:lnTo>
                      <a:pt x="107" y="24"/>
                    </a:lnTo>
                    <a:lnTo>
                      <a:pt x="111" y="23"/>
                    </a:lnTo>
                    <a:lnTo>
                      <a:pt x="113" y="21"/>
                    </a:lnTo>
                    <a:lnTo>
                      <a:pt x="113" y="19"/>
                    </a:lnTo>
                    <a:lnTo>
                      <a:pt x="111" y="19"/>
                    </a:lnTo>
                    <a:lnTo>
                      <a:pt x="107" y="19"/>
                    </a:lnTo>
                    <a:lnTo>
                      <a:pt x="106" y="17"/>
                    </a:lnTo>
                    <a:lnTo>
                      <a:pt x="104" y="17"/>
                    </a:lnTo>
                    <a:lnTo>
                      <a:pt x="102" y="14"/>
                    </a:lnTo>
                    <a:lnTo>
                      <a:pt x="100" y="14"/>
                    </a:lnTo>
                    <a:lnTo>
                      <a:pt x="99" y="16"/>
                    </a:lnTo>
                    <a:lnTo>
                      <a:pt x="97" y="16"/>
                    </a:lnTo>
                    <a:lnTo>
                      <a:pt x="100" y="14"/>
                    </a:lnTo>
                    <a:lnTo>
                      <a:pt x="99" y="12"/>
                    </a:lnTo>
                    <a:lnTo>
                      <a:pt x="97" y="12"/>
                    </a:lnTo>
                    <a:lnTo>
                      <a:pt x="95" y="14"/>
                    </a:lnTo>
                    <a:lnTo>
                      <a:pt x="95" y="14"/>
                    </a:lnTo>
                    <a:lnTo>
                      <a:pt x="93" y="12"/>
                    </a:lnTo>
                    <a:lnTo>
                      <a:pt x="93" y="10"/>
                    </a:lnTo>
                    <a:lnTo>
                      <a:pt x="97" y="9"/>
                    </a:lnTo>
                    <a:lnTo>
                      <a:pt x="95" y="7"/>
                    </a:lnTo>
                    <a:lnTo>
                      <a:pt x="93" y="5"/>
                    </a:lnTo>
                    <a:lnTo>
                      <a:pt x="92" y="7"/>
                    </a:lnTo>
                    <a:lnTo>
                      <a:pt x="90" y="5"/>
                    </a:lnTo>
                    <a:lnTo>
                      <a:pt x="90" y="2"/>
                    </a:lnTo>
                    <a:lnTo>
                      <a:pt x="88" y="0"/>
                    </a:lnTo>
                    <a:lnTo>
                      <a:pt x="86" y="0"/>
                    </a:lnTo>
                    <a:lnTo>
                      <a:pt x="88" y="3"/>
                    </a:lnTo>
                    <a:lnTo>
                      <a:pt x="85" y="5"/>
                    </a:lnTo>
                    <a:lnTo>
                      <a:pt x="85" y="5"/>
                    </a:lnTo>
                    <a:lnTo>
                      <a:pt x="85" y="3"/>
                    </a:lnTo>
                    <a:lnTo>
                      <a:pt x="85" y="2"/>
                    </a:lnTo>
                    <a:lnTo>
                      <a:pt x="83" y="2"/>
                    </a:lnTo>
                    <a:lnTo>
                      <a:pt x="81" y="5"/>
                    </a:lnTo>
                    <a:lnTo>
                      <a:pt x="79" y="7"/>
                    </a:lnTo>
                    <a:lnTo>
                      <a:pt x="78" y="12"/>
                    </a:lnTo>
                    <a:lnTo>
                      <a:pt x="78" y="14"/>
                    </a:lnTo>
                    <a:lnTo>
                      <a:pt x="74" y="19"/>
                    </a:lnTo>
                    <a:lnTo>
                      <a:pt x="72" y="19"/>
                    </a:lnTo>
                    <a:lnTo>
                      <a:pt x="69" y="19"/>
                    </a:lnTo>
                    <a:lnTo>
                      <a:pt x="67" y="21"/>
                    </a:lnTo>
                    <a:lnTo>
                      <a:pt x="69" y="21"/>
                    </a:lnTo>
                    <a:lnTo>
                      <a:pt x="67" y="23"/>
                    </a:lnTo>
                    <a:lnTo>
                      <a:pt x="69" y="23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69" y="24"/>
                    </a:lnTo>
                    <a:lnTo>
                      <a:pt x="69" y="24"/>
                    </a:lnTo>
                    <a:lnTo>
                      <a:pt x="67" y="26"/>
                    </a:lnTo>
                    <a:lnTo>
                      <a:pt x="67" y="26"/>
                    </a:lnTo>
                    <a:lnTo>
                      <a:pt x="67" y="26"/>
                    </a:lnTo>
                    <a:lnTo>
                      <a:pt x="67" y="26"/>
                    </a:lnTo>
                    <a:lnTo>
                      <a:pt x="67" y="24"/>
                    </a:lnTo>
                    <a:lnTo>
                      <a:pt x="65" y="23"/>
                    </a:lnTo>
                    <a:lnTo>
                      <a:pt x="63" y="23"/>
                    </a:lnTo>
                    <a:lnTo>
                      <a:pt x="62" y="24"/>
                    </a:lnTo>
                    <a:lnTo>
                      <a:pt x="56" y="26"/>
                    </a:lnTo>
                    <a:lnTo>
                      <a:pt x="56" y="26"/>
                    </a:lnTo>
                    <a:lnTo>
                      <a:pt x="55" y="30"/>
                    </a:lnTo>
                    <a:lnTo>
                      <a:pt x="55" y="31"/>
                    </a:lnTo>
                    <a:lnTo>
                      <a:pt x="53" y="33"/>
                    </a:lnTo>
                    <a:lnTo>
                      <a:pt x="51" y="37"/>
                    </a:lnTo>
                    <a:lnTo>
                      <a:pt x="48" y="38"/>
                    </a:lnTo>
                    <a:lnTo>
                      <a:pt x="48" y="42"/>
                    </a:lnTo>
                    <a:lnTo>
                      <a:pt x="44" y="44"/>
                    </a:lnTo>
                    <a:lnTo>
                      <a:pt x="42" y="47"/>
                    </a:lnTo>
                    <a:lnTo>
                      <a:pt x="34" y="49"/>
                    </a:lnTo>
                    <a:lnTo>
                      <a:pt x="32" y="49"/>
                    </a:lnTo>
                    <a:lnTo>
                      <a:pt x="32" y="52"/>
                    </a:lnTo>
                    <a:lnTo>
                      <a:pt x="34" y="54"/>
                    </a:lnTo>
                    <a:lnTo>
                      <a:pt x="32" y="52"/>
                    </a:lnTo>
                    <a:lnTo>
                      <a:pt x="30" y="54"/>
                    </a:lnTo>
                    <a:lnTo>
                      <a:pt x="28" y="54"/>
                    </a:lnTo>
                    <a:lnTo>
                      <a:pt x="27" y="56"/>
                    </a:lnTo>
                    <a:lnTo>
                      <a:pt x="27" y="57"/>
                    </a:lnTo>
                    <a:lnTo>
                      <a:pt x="27" y="61"/>
                    </a:lnTo>
                    <a:lnTo>
                      <a:pt x="25" y="63"/>
                    </a:lnTo>
                    <a:lnTo>
                      <a:pt x="25" y="64"/>
                    </a:lnTo>
                    <a:lnTo>
                      <a:pt x="20" y="64"/>
                    </a:lnTo>
                    <a:lnTo>
                      <a:pt x="16" y="63"/>
                    </a:lnTo>
                    <a:lnTo>
                      <a:pt x="13" y="63"/>
                    </a:lnTo>
                    <a:lnTo>
                      <a:pt x="11" y="61"/>
                    </a:lnTo>
                    <a:lnTo>
                      <a:pt x="9" y="59"/>
                    </a:lnTo>
                    <a:lnTo>
                      <a:pt x="9" y="59"/>
                    </a:lnTo>
                    <a:lnTo>
                      <a:pt x="7" y="59"/>
                    </a:lnTo>
                    <a:lnTo>
                      <a:pt x="6" y="61"/>
                    </a:lnTo>
                    <a:lnTo>
                      <a:pt x="2" y="64"/>
                    </a:lnTo>
                    <a:lnTo>
                      <a:pt x="0" y="68"/>
                    </a:lnTo>
                    <a:lnTo>
                      <a:pt x="0" y="68"/>
                    </a:lnTo>
                    <a:lnTo>
                      <a:pt x="2" y="70"/>
                    </a:lnTo>
                    <a:lnTo>
                      <a:pt x="2" y="71"/>
                    </a:lnTo>
                    <a:lnTo>
                      <a:pt x="0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53" name="Freeform 286"/>
              <p:cNvSpPr>
                <a:spLocks/>
              </p:cNvSpPr>
              <p:nvPr/>
            </p:nvSpPr>
            <p:spPr bwMode="auto">
              <a:xfrm>
                <a:off x="3450" y="2396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2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54" name="Freeform 287"/>
              <p:cNvSpPr>
                <a:spLocks/>
              </p:cNvSpPr>
              <p:nvPr/>
            </p:nvSpPr>
            <p:spPr bwMode="auto">
              <a:xfrm>
                <a:off x="3476" y="2251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55" name="Freeform 288"/>
              <p:cNvSpPr>
                <a:spLocks/>
              </p:cNvSpPr>
              <p:nvPr/>
            </p:nvSpPr>
            <p:spPr bwMode="auto">
              <a:xfrm>
                <a:off x="3422" y="2377"/>
                <a:ext cx="14" cy="3"/>
              </a:xfrm>
              <a:custGeom>
                <a:avLst/>
                <a:gdLst>
                  <a:gd name="T0" fmla="*/ 8 w 14"/>
                  <a:gd name="T1" fmla="*/ 1 h 3"/>
                  <a:gd name="T2" fmla="*/ 7 w 14"/>
                  <a:gd name="T3" fmla="*/ 0 h 3"/>
                  <a:gd name="T4" fmla="*/ 1 w 14"/>
                  <a:gd name="T5" fmla="*/ 0 h 3"/>
                  <a:gd name="T6" fmla="*/ 0 w 14"/>
                  <a:gd name="T7" fmla="*/ 0 h 3"/>
                  <a:gd name="T8" fmla="*/ 0 w 14"/>
                  <a:gd name="T9" fmla="*/ 1 h 3"/>
                  <a:gd name="T10" fmla="*/ 1 w 14"/>
                  <a:gd name="T11" fmla="*/ 3 h 3"/>
                  <a:gd name="T12" fmla="*/ 3 w 14"/>
                  <a:gd name="T13" fmla="*/ 3 h 3"/>
                  <a:gd name="T14" fmla="*/ 5 w 14"/>
                  <a:gd name="T15" fmla="*/ 3 h 3"/>
                  <a:gd name="T16" fmla="*/ 8 w 14"/>
                  <a:gd name="T17" fmla="*/ 3 h 3"/>
                  <a:gd name="T18" fmla="*/ 10 w 14"/>
                  <a:gd name="T19" fmla="*/ 3 h 3"/>
                  <a:gd name="T20" fmla="*/ 12 w 14"/>
                  <a:gd name="T21" fmla="*/ 1 h 3"/>
                  <a:gd name="T22" fmla="*/ 14 w 14"/>
                  <a:gd name="T23" fmla="*/ 1 h 3"/>
                  <a:gd name="T24" fmla="*/ 12 w 14"/>
                  <a:gd name="T25" fmla="*/ 0 h 3"/>
                  <a:gd name="T26" fmla="*/ 8 w 14"/>
                  <a:gd name="T2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3">
                    <a:moveTo>
                      <a:pt x="8" y="1"/>
                    </a:moveTo>
                    <a:lnTo>
                      <a:pt x="7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8" y="3"/>
                    </a:lnTo>
                    <a:lnTo>
                      <a:pt x="10" y="3"/>
                    </a:lnTo>
                    <a:lnTo>
                      <a:pt x="12" y="1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8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56" name="Freeform 289"/>
              <p:cNvSpPr>
                <a:spLocks/>
              </p:cNvSpPr>
              <p:nvPr/>
            </p:nvSpPr>
            <p:spPr bwMode="auto">
              <a:xfrm>
                <a:off x="3387" y="2312"/>
                <a:ext cx="5" cy="4"/>
              </a:xfrm>
              <a:custGeom>
                <a:avLst/>
                <a:gdLst>
                  <a:gd name="T0" fmla="*/ 1 w 3"/>
                  <a:gd name="T1" fmla="*/ 2 h 2"/>
                  <a:gd name="T2" fmla="*/ 2 w 3"/>
                  <a:gd name="T3" fmla="*/ 2 h 2"/>
                  <a:gd name="T4" fmla="*/ 3 w 3"/>
                  <a:gd name="T5" fmla="*/ 0 h 2"/>
                  <a:gd name="T6" fmla="*/ 2 w 3"/>
                  <a:gd name="T7" fmla="*/ 0 h 2"/>
                  <a:gd name="T8" fmla="*/ 0 w 3"/>
                  <a:gd name="T9" fmla="*/ 0 h 2"/>
                  <a:gd name="T10" fmla="*/ 1 w 3"/>
                  <a:gd name="T11" fmla="*/ 0 h 2"/>
                  <a:gd name="T12" fmla="*/ 0 w 3"/>
                  <a:gd name="T13" fmla="*/ 1 h 2"/>
                  <a:gd name="T14" fmla="*/ 1 w 3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57" name="Freeform 290"/>
              <p:cNvSpPr>
                <a:spLocks/>
              </p:cNvSpPr>
              <p:nvPr/>
            </p:nvSpPr>
            <p:spPr bwMode="auto">
              <a:xfrm>
                <a:off x="3358" y="2331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58" name="Freeform 291"/>
              <p:cNvSpPr>
                <a:spLocks/>
              </p:cNvSpPr>
              <p:nvPr/>
            </p:nvSpPr>
            <p:spPr bwMode="auto">
              <a:xfrm>
                <a:off x="3351" y="225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59" name="Rectangle 292"/>
              <p:cNvSpPr>
                <a:spLocks noChangeArrowheads="1"/>
              </p:cNvSpPr>
              <p:nvPr/>
            </p:nvSpPr>
            <p:spPr bwMode="auto">
              <a:xfrm>
                <a:off x="3351" y="2262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60" name="Freeform 293"/>
              <p:cNvSpPr>
                <a:spLocks/>
              </p:cNvSpPr>
              <p:nvPr/>
            </p:nvSpPr>
            <p:spPr bwMode="auto">
              <a:xfrm>
                <a:off x="3351" y="2265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61" name="Freeform 294"/>
              <p:cNvSpPr>
                <a:spLocks/>
              </p:cNvSpPr>
              <p:nvPr/>
            </p:nvSpPr>
            <p:spPr bwMode="auto">
              <a:xfrm>
                <a:off x="3344" y="2263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0 h 2"/>
                  <a:gd name="T4" fmla="*/ 0 w 4"/>
                  <a:gd name="T5" fmla="*/ 0 h 2"/>
                  <a:gd name="T6" fmla="*/ 0 w 4"/>
                  <a:gd name="T7" fmla="*/ 2 h 2"/>
                  <a:gd name="T8" fmla="*/ 2 w 4"/>
                  <a:gd name="T9" fmla="*/ 2 h 2"/>
                  <a:gd name="T10" fmla="*/ 4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62" name="Freeform 295"/>
              <p:cNvSpPr>
                <a:spLocks/>
              </p:cNvSpPr>
              <p:nvPr/>
            </p:nvSpPr>
            <p:spPr bwMode="auto">
              <a:xfrm>
                <a:off x="3341" y="2317"/>
                <a:ext cx="16" cy="18"/>
              </a:xfrm>
              <a:custGeom>
                <a:avLst/>
                <a:gdLst>
                  <a:gd name="T0" fmla="*/ 2 w 16"/>
                  <a:gd name="T1" fmla="*/ 0 h 18"/>
                  <a:gd name="T2" fmla="*/ 2 w 16"/>
                  <a:gd name="T3" fmla="*/ 2 h 18"/>
                  <a:gd name="T4" fmla="*/ 0 w 16"/>
                  <a:gd name="T5" fmla="*/ 4 h 18"/>
                  <a:gd name="T6" fmla="*/ 2 w 16"/>
                  <a:gd name="T7" fmla="*/ 6 h 18"/>
                  <a:gd name="T8" fmla="*/ 5 w 16"/>
                  <a:gd name="T9" fmla="*/ 7 h 18"/>
                  <a:gd name="T10" fmla="*/ 5 w 16"/>
                  <a:gd name="T11" fmla="*/ 7 h 18"/>
                  <a:gd name="T12" fmla="*/ 5 w 16"/>
                  <a:gd name="T13" fmla="*/ 9 h 18"/>
                  <a:gd name="T14" fmla="*/ 7 w 16"/>
                  <a:gd name="T15" fmla="*/ 11 h 18"/>
                  <a:gd name="T16" fmla="*/ 9 w 16"/>
                  <a:gd name="T17" fmla="*/ 13 h 18"/>
                  <a:gd name="T18" fmla="*/ 10 w 16"/>
                  <a:gd name="T19" fmla="*/ 14 h 18"/>
                  <a:gd name="T20" fmla="*/ 12 w 16"/>
                  <a:gd name="T21" fmla="*/ 14 h 18"/>
                  <a:gd name="T22" fmla="*/ 14 w 16"/>
                  <a:gd name="T23" fmla="*/ 16 h 18"/>
                  <a:gd name="T24" fmla="*/ 14 w 16"/>
                  <a:gd name="T25" fmla="*/ 18 h 18"/>
                  <a:gd name="T26" fmla="*/ 16 w 16"/>
                  <a:gd name="T27" fmla="*/ 16 h 18"/>
                  <a:gd name="T28" fmla="*/ 14 w 16"/>
                  <a:gd name="T29" fmla="*/ 14 h 18"/>
                  <a:gd name="T30" fmla="*/ 16 w 16"/>
                  <a:gd name="T31" fmla="*/ 11 h 18"/>
                  <a:gd name="T32" fmla="*/ 12 w 16"/>
                  <a:gd name="T33" fmla="*/ 11 h 18"/>
                  <a:gd name="T34" fmla="*/ 10 w 16"/>
                  <a:gd name="T35" fmla="*/ 7 h 18"/>
                  <a:gd name="T36" fmla="*/ 9 w 16"/>
                  <a:gd name="T37" fmla="*/ 2 h 18"/>
                  <a:gd name="T38" fmla="*/ 9 w 16"/>
                  <a:gd name="T39" fmla="*/ 2 h 18"/>
                  <a:gd name="T40" fmla="*/ 7 w 16"/>
                  <a:gd name="T41" fmla="*/ 0 h 18"/>
                  <a:gd name="T42" fmla="*/ 7 w 16"/>
                  <a:gd name="T43" fmla="*/ 0 h 18"/>
                  <a:gd name="T44" fmla="*/ 5 w 16"/>
                  <a:gd name="T45" fmla="*/ 0 h 18"/>
                  <a:gd name="T46" fmla="*/ 5 w 16"/>
                  <a:gd name="T47" fmla="*/ 2 h 18"/>
                  <a:gd name="T48" fmla="*/ 5 w 16"/>
                  <a:gd name="T49" fmla="*/ 2 h 18"/>
                  <a:gd name="T50" fmla="*/ 3 w 16"/>
                  <a:gd name="T51" fmla="*/ 2 h 18"/>
                  <a:gd name="T52" fmla="*/ 2 w 16"/>
                  <a:gd name="T53" fmla="*/ 0 h 18"/>
                  <a:gd name="T54" fmla="*/ 2 w 16"/>
                  <a:gd name="T5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6" h="18">
                    <a:moveTo>
                      <a:pt x="2" y="0"/>
                    </a:moveTo>
                    <a:lnTo>
                      <a:pt x="2" y="2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7" y="11"/>
                    </a:lnTo>
                    <a:lnTo>
                      <a:pt x="9" y="13"/>
                    </a:lnTo>
                    <a:lnTo>
                      <a:pt x="10" y="14"/>
                    </a:lnTo>
                    <a:lnTo>
                      <a:pt x="12" y="14"/>
                    </a:lnTo>
                    <a:lnTo>
                      <a:pt x="14" y="16"/>
                    </a:lnTo>
                    <a:lnTo>
                      <a:pt x="14" y="18"/>
                    </a:lnTo>
                    <a:lnTo>
                      <a:pt x="16" y="16"/>
                    </a:lnTo>
                    <a:lnTo>
                      <a:pt x="14" y="14"/>
                    </a:lnTo>
                    <a:lnTo>
                      <a:pt x="16" y="11"/>
                    </a:lnTo>
                    <a:lnTo>
                      <a:pt x="12" y="11"/>
                    </a:lnTo>
                    <a:lnTo>
                      <a:pt x="10" y="7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63" name="Freeform 296"/>
              <p:cNvSpPr>
                <a:spLocks/>
              </p:cNvSpPr>
              <p:nvPr/>
            </p:nvSpPr>
            <p:spPr bwMode="auto">
              <a:xfrm>
                <a:off x="3364" y="2328"/>
                <a:ext cx="10" cy="9"/>
              </a:xfrm>
              <a:custGeom>
                <a:avLst/>
                <a:gdLst>
                  <a:gd name="T0" fmla="*/ 0 w 10"/>
                  <a:gd name="T1" fmla="*/ 3 h 9"/>
                  <a:gd name="T2" fmla="*/ 0 w 10"/>
                  <a:gd name="T3" fmla="*/ 5 h 9"/>
                  <a:gd name="T4" fmla="*/ 1 w 10"/>
                  <a:gd name="T5" fmla="*/ 5 h 9"/>
                  <a:gd name="T6" fmla="*/ 1 w 10"/>
                  <a:gd name="T7" fmla="*/ 3 h 9"/>
                  <a:gd name="T8" fmla="*/ 1 w 10"/>
                  <a:gd name="T9" fmla="*/ 3 h 9"/>
                  <a:gd name="T10" fmla="*/ 1 w 10"/>
                  <a:gd name="T11" fmla="*/ 7 h 9"/>
                  <a:gd name="T12" fmla="*/ 3 w 10"/>
                  <a:gd name="T13" fmla="*/ 9 h 9"/>
                  <a:gd name="T14" fmla="*/ 5 w 10"/>
                  <a:gd name="T15" fmla="*/ 5 h 9"/>
                  <a:gd name="T16" fmla="*/ 7 w 10"/>
                  <a:gd name="T17" fmla="*/ 7 h 9"/>
                  <a:gd name="T18" fmla="*/ 9 w 10"/>
                  <a:gd name="T19" fmla="*/ 7 h 9"/>
                  <a:gd name="T20" fmla="*/ 9 w 10"/>
                  <a:gd name="T21" fmla="*/ 5 h 9"/>
                  <a:gd name="T22" fmla="*/ 10 w 10"/>
                  <a:gd name="T23" fmla="*/ 5 h 9"/>
                  <a:gd name="T24" fmla="*/ 10 w 10"/>
                  <a:gd name="T25" fmla="*/ 3 h 9"/>
                  <a:gd name="T26" fmla="*/ 7 w 10"/>
                  <a:gd name="T27" fmla="*/ 0 h 9"/>
                  <a:gd name="T28" fmla="*/ 3 w 10"/>
                  <a:gd name="T29" fmla="*/ 0 h 9"/>
                  <a:gd name="T30" fmla="*/ 1 w 10"/>
                  <a:gd name="T31" fmla="*/ 0 h 9"/>
                  <a:gd name="T32" fmla="*/ 1 w 10"/>
                  <a:gd name="T33" fmla="*/ 2 h 9"/>
                  <a:gd name="T34" fmla="*/ 1 w 10"/>
                  <a:gd name="T35" fmla="*/ 3 h 9"/>
                  <a:gd name="T36" fmla="*/ 0 w 10"/>
                  <a:gd name="T3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9">
                    <a:moveTo>
                      <a:pt x="0" y="3"/>
                    </a:moveTo>
                    <a:lnTo>
                      <a:pt x="0" y="5"/>
                    </a:lnTo>
                    <a:lnTo>
                      <a:pt x="1" y="5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7"/>
                    </a:lnTo>
                    <a:lnTo>
                      <a:pt x="3" y="9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9" y="5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64" name="Rectangle 297"/>
              <p:cNvSpPr>
                <a:spLocks noChangeArrowheads="1"/>
              </p:cNvSpPr>
              <p:nvPr/>
            </p:nvSpPr>
            <p:spPr bwMode="auto">
              <a:xfrm>
                <a:off x="3339" y="2373"/>
                <a:ext cx="2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65" name="Freeform 298"/>
              <p:cNvSpPr>
                <a:spLocks/>
              </p:cNvSpPr>
              <p:nvPr/>
            </p:nvSpPr>
            <p:spPr bwMode="auto">
              <a:xfrm>
                <a:off x="3341" y="2364"/>
                <a:ext cx="98" cy="35"/>
              </a:xfrm>
              <a:custGeom>
                <a:avLst/>
                <a:gdLst>
                  <a:gd name="T0" fmla="*/ 68 w 98"/>
                  <a:gd name="T1" fmla="*/ 30 h 35"/>
                  <a:gd name="T2" fmla="*/ 74 w 98"/>
                  <a:gd name="T3" fmla="*/ 28 h 35"/>
                  <a:gd name="T4" fmla="*/ 81 w 98"/>
                  <a:gd name="T5" fmla="*/ 30 h 35"/>
                  <a:gd name="T6" fmla="*/ 84 w 98"/>
                  <a:gd name="T7" fmla="*/ 28 h 35"/>
                  <a:gd name="T8" fmla="*/ 89 w 98"/>
                  <a:gd name="T9" fmla="*/ 30 h 35"/>
                  <a:gd name="T10" fmla="*/ 95 w 98"/>
                  <a:gd name="T11" fmla="*/ 34 h 35"/>
                  <a:gd name="T12" fmla="*/ 98 w 98"/>
                  <a:gd name="T13" fmla="*/ 34 h 35"/>
                  <a:gd name="T14" fmla="*/ 96 w 98"/>
                  <a:gd name="T15" fmla="*/ 30 h 35"/>
                  <a:gd name="T16" fmla="*/ 98 w 98"/>
                  <a:gd name="T17" fmla="*/ 23 h 35"/>
                  <a:gd name="T18" fmla="*/ 95 w 98"/>
                  <a:gd name="T19" fmla="*/ 23 h 35"/>
                  <a:gd name="T20" fmla="*/ 91 w 98"/>
                  <a:gd name="T21" fmla="*/ 21 h 35"/>
                  <a:gd name="T22" fmla="*/ 89 w 98"/>
                  <a:gd name="T23" fmla="*/ 23 h 35"/>
                  <a:gd name="T24" fmla="*/ 84 w 98"/>
                  <a:gd name="T25" fmla="*/ 23 h 35"/>
                  <a:gd name="T26" fmla="*/ 81 w 98"/>
                  <a:gd name="T27" fmla="*/ 20 h 35"/>
                  <a:gd name="T28" fmla="*/ 79 w 98"/>
                  <a:gd name="T29" fmla="*/ 14 h 35"/>
                  <a:gd name="T30" fmla="*/ 75 w 98"/>
                  <a:gd name="T31" fmla="*/ 13 h 35"/>
                  <a:gd name="T32" fmla="*/ 72 w 98"/>
                  <a:gd name="T33" fmla="*/ 11 h 35"/>
                  <a:gd name="T34" fmla="*/ 68 w 98"/>
                  <a:gd name="T35" fmla="*/ 9 h 35"/>
                  <a:gd name="T36" fmla="*/ 65 w 98"/>
                  <a:gd name="T37" fmla="*/ 9 h 35"/>
                  <a:gd name="T38" fmla="*/ 60 w 98"/>
                  <a:gd name="T39" fmla="*/ 6 h 35"/>
                  <a:gd name="T40" fmla="*/ 58 w 98"/>
                  <a:gd name="T41" fmla="*/ 11 h 35"/>
                  <a:gd name="T42" fmla="*/ 51 w 98"/>
                  <a:gd name="T43" fmla="*/ 13 h 35"/>
                  <a:gd name="T44" fmla="*/ 39 w 98"/>
                  <a:gd name="T45" fmla="*/ 13 h 35"/>
                  <a:gd name="T46" fmla="*/ 33 w 98"/>
                  <a:gd name="T47" fmla="*/ 9 h 35"/>
                  <a:gd name="T48" fmla="*/ 33 w 98"/>
                  <a:gd name="T49" fmla="*/ 6 h 35"/>
                  <a:gd name="T50" fmla="*/ 24 w 98"/>
                  <a:gd name="T51" fmla="*/ 4 h 35"/>
                  <a:gd name="T52" fmla="*/ 19 w 98"/>
                  <a:gd name="T53" fmla="*/ 2 h 35"/>
                  <a:gd name="T54" fmla="*/ 17 w 98"/>
                  <a:gd name="T55" fmla="*/ 4 h 35"/>
                  <a:gd name="T56" fmla="*/ 12 w 98"/>
                  <a:gd name="T57" fmla="*/ 2 h 35"/>
                  <a:gd name="T58" fmla="*/ 9 w 98"/>
                  <a:gd name="T59" fmla="*/ 0 h 35"/>
                  <a:gd name="T60" fmla="*/ 7 w 98"/>
                  <a:gd name="T61" fmla="*/ 6 h 35"/>
                  <a:gd name="T62" fmla="*/ 3 w 98"/>
                  <a:gd name="T63" fmla="*/ 7 h 35"/>
                  <a:gd name="T64" fmla="*/ 2 w 98"/>
                  <a:gd name="T65" fmla="*/ 11 h 35"/>
                  <a:gd name="T66" fmla="*/ 0 w 98"/>
                  <a:gd name="T67" fmla="*/ 11 h 35"/>
                  <a:gd name="T68" fmla="*/ 0 w 98"/>
                  <a:gd name="T69" fmla="*/ 13 h 35"/>
                  <a:gd name="T70" fmla="*/ 7 w 98"/>
                  <a:gd name="T71" fmla="*/ 11 h 35"/>
                  <a:gd name="T72" fmla="*/ 10 w 98"/>
                  <a:gd name="T73" fmla="*/ 14 h 35"/>
                  <a:gd name="T74" fmla="*/ 12 w 98"/>
                  <a:gd name="T75" fmla="*/ 14 h 35"/>
                  <a:gd name="T76" fmla="*/ 10 w 98"/>
                  <a:gd name="T77" fmla="*/ 18 h 35"/>
                  <a:gd name="T78" fmla="*/ 14 w 98"/>
                  <a:gd name="T79" fmla="*/ 20 h 35"/>
                  <a:gd name="T80" fmla="*/ 19 w 98"/>
                  <a:gd name="T81" fmla="*/ 18 h 35"/>
                  <a:gd name="T82" fmla="*/ 24 w 98"/>
                  <a:gd name="T83" fmla="*/ 20 h 35"/>
                  <a:gd name="T84" fmla="*/ 32 w 98"/>
                  <a:gd name="T85" fmla="*/ 23 h 35"/>
                  <a:gd name="T86" fmla="*/ 35 w 98"/>
                  <a:gd name="T87" fmla="*/ 21 h 35"/>
                  <a:gd name="T88" fmla="*/ 39 w 98"/>
                  <a:gd name="T89" fmla="*/ 23 h 35"/>
                  <a:gd name="T90" fmla="*/ 42 w 98"/>
                  <a:gd name="T91" fmla="*/ 21 h 35"/>
                  <a:gd name="T92" fmla="*/ 49 w 98"/>
                  <a:gd name="T93" fmla="*/ 23 h 35"/>
                  <a:gd name="T94" fmla="*/ 60 w 98"/>
                  <a:gd name="T95" fmla="*/ 28 h 35"/>
                  <a:gd name="T96" fmla="*/ 65 w 98"/>
                  <a:gd name="T97" fmla="*/ 2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8" h="35">
                    <a:moveTo>
                      <a:pt x="65" y="28"/>
                    </a:moveTo>
                    <a:lnTo>
                      <a:pt x="68" y="30"/>
                    </a:lnTo>
                    <a:lnTo>
                      <a:pt x="70" y="28"/>
                    </a:lnTo>
                    <a:lnTo>
                      <a:pt x="74" y="28"/>
                    </a:lnTo>
                    <a:lnTo>
                      <a:pt x="77" y="30"/>
                    </a:lnTo>
                    <a:lnTo>
                      <a:pt x="81" y="30"/>
                    </a:lnTo>
                    <a:lnTo>
                      <a:pt x="84" y="28"/>
                    </a:lnTo>
                    <a:lnTo>
                      <a:pt x="84" y="28"/>
                    </a:lnTo>
                    <a:lnTo>
                      <a:pt x="88" y="30"/>
                    </a:lnTo>
                    <a:lnTo>
                      <a:pt x="89" y="30"/>
                    </a:lnTo>
                    <a:lnTo>
                      <a:pt x="93" y="34"/>
                    </a:lnTo>
                    <a:lnTo>
                      <a:pt x="95" y="34"/>
                    </a:lnTo>
                    <a:lnTo>
                      <a:pt x="96" y="35"/>
                    </a:lnTo>
                    <a:lnTo>
                      <a:pt x="98" y="34"/>
                    </a:lnTo>
                    <a:lnTo>
                      <a:pt x="96" y="30"/>
                    </a:lnTo>
                    <a:lnTo>
                      <a:pt x="96" y="30"/>
                    </a:lnTo>
                    <a:lnTo>
                      <a:pt x="96" y="28"/>
                    </a:lnTo>
                    <a:lnTo>
                      <a:pt x="98" y="23"/>
                    </a:lnTo>
                    <a:lnTo>
                      <a:pt x="96" y="23"/>
                    </a:lnTo>
                    <a:lnTo>
                      <a:pt x="95" y="23"/>
                    </a:lnTo>
                    <a:lnTo>
                      <a:pt x="95" y="21"/>
                    </a:lnTo>
                    <a:lnTo>
                      <a:pt x="91" y="21"/>
                    </a:lnTo>
                    <a:lnTo>
                      <a:pt x="91" y="23"/>
                    </a:lnTo>
                    <a:lnTo>
                      <a:pt x="89" y="23"/>
                    </a:lnTo>
                    <a:lnTo>
                      <a:pt x="88" y="21"/>
                    </a:lnTo>
                    <a:lnTo>
                      <a:pt x="84" y="23"/>
                    </a:lnTo>
                    <a:lnTo>
                      <a:pt x="82" y="21"/>
                    </a:lnTo>
                    <a:lnTo>
                      <a:pt x="81" y="20"/>
                    </a:lnTo>
                    <a:lnTo>
                      <a:pt x="81" y="18"/>
                    </a:lnTo>
                    <a:lnTo>
                      <a:pt x="79" y="14"/>
                    </a:lnTo>
                    <a:lnTo>
                      <a:pt x="79" y="13"/>
                    </a:lnTo>
                    <a:lnTo>
                      <a:pt x="75" y="13"/>
                    </a:lnTo>
                    <a:lnTo>
                      <a:pt x="74" y="13"/>
                    </a:lnTo>
                    <a:lnTo>
                      <a:pt x="72" y="11"/>
                    </a:lnTo>
                    <a:lnTo>
                      <a:pt x="70" y="11"/>
                    </a:lnTo>
                    <a:lnTo>
                      <a:pt x="68" y="9"/>
                    </a:lnTo>
                    <a:lnTo>
                      <a:pt x="67" y="9"/>
                    </a:lnTo>
                    <a:lnTo>
                      <a:pt x="65" y="9"/>
                    </a:lnTo>
                    <a:lnTo>
                      <a:pt x="63" y="9"/>
                    </a:lnTo>
                    <a:lnTo>
                      <a:pt x="60" y="6"/>
                    </a:lnTo>
                    <a:lnTo>
                      <a:pt x="58" y="6"/>
                    </a:lnTo>
                    <a:lnTo>
                      <a:pt x="58" y="11"/>
                    </a:lnTo>
                    <a:lnTo>
                      <a:pt x="56" y="13"/>
                    </a:lnTo>
                    <a:lnTo>
                      <a:pt x="51" y="13"/>
                    </a:lnTo>
                    <a:lnTo>
                      <a:pt x="46" y="13"/>
                    </a:lnTo>
                    <a:lnTo>
                      <a:pt x="39" y="13"/>
                    </a:lnTo>
                    <a:lnTo>
                      <a:pt x="35" y="11"/>
                    </a:lnTo>
                    <a:lnTo>
                      <a:pt x="33" y="9"/>
                    </a:lnTo>
                    <a:lnTo>
                      <a:pt x="35" y="7"/>
                    </a:lnTo>
                    <a:lnTo>
                      <a:pt x="33" y="6"/>
                    </a:lnTo>
                    <a:lnTo>
                      <a:pt x="28" y="4"/>
                    </a:lnTo>
                    <a:lnTo>
                      <a:pt x="24" y="4"/>
                    </a:lnTo>
                    <a:lnTo>
                      <a:pt x="23" y="2"/>
                    </a:lnTo>
                    <a:lnTo>
                      <a:pt x="19" y="2"/>
                    </a:lnTo>
                    <a:lnTo>
                      <a:pt x="17" y="2"/>
                    </a:lnTo>
                    <a:lnTo>
                      <a:pt x="17" y="4"/>
                    </a:lnTo>
                    <a:lnTo>
                      <a:pt x="16" y="2"/>
                    </a:lnTo>
                    <a:lnTo>
                      <a:pt x="12" y="2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5" y="4"/>
                    </a:lnTo>
                    <a:lnTo>
                      <a:pt x="7" y="6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5" y="13"/>
                    </a:lnTo>
                    <a:lnTo>
                      <a:pt x="7" y="11"/>
                    </a:lnTo>
                    <a:lnTo>
                      <a:pt x="9" y="13"/>
                    </a:lnTo>
                    <a:lnTo>
                      <a:pt x="10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0" y="18"/>
                    </a:lnTo>
                    <a:lnTo>
                      <a:pt x="12" y="18"/>
                    </a:lnTo>
                    <a:lnTo>
                      <a:pt x="14" y="20"/>
                    </a:lnTo>
                    <a:lnTo>
                      <a:pt x="17" y="20"/>
                    </a:lnTo>
                    <a:lnTo>
                      <a:pt x="19" y="18"/>
                    </a:lnTo>
                    <a:lnTo>
                      <a:pt x="21" y="20"/>
                    </a:lnTo>
                    <a:lnTo>
                      <a:pt x="24" y="20"/>
                    </a:lnTo>
                    <a:lnTo>
                      <a:pt x="28" y="21"/>
                    </a:lnTo>
                    <a:lnTo>
                      <a:pt x="32" y="23"/>
                    </a:lnTo>
                    <a:lnTo>
                      <a:pt x="33" y="21"/>
                    </a:lnTo>
                    <a:lnTo>
                      <a:pt x="35" y="21"/>
                    </a:lnTo>
                    <a:lnTo>
                      <a:pt x="37" y="23"/>
                    </a:lnTo>
                    <a:lnTo>
                      <a:pt x="39" y="23"/>
                    </a:lnTo>
                    <a:lnTo>
                      <a:pt x="40" y="21"/>
                    </a:lnTo>
                    <a:lnTo>
                      <a:pt x="42" y="21"/>
                    </a:lnTo>
                    <a:lnTo>
                      <a:pt x="46" y="23"/>
                    </a:lnTo>
                    <a:lnTo>
                      <a:pt x="49" y="23"/>
                    </a:lnTo>
                    <a:lnTo>
                      <a:pt x="54" y="27"/>
                    </a:lnTo>
                    <a:lnTo>
                      <a:pt x="60" y="28"/>
                    </a:lnTo>
                    <a:lnTo>
                      <a:pt x="61" y="28"/>
                    </a:lnTo>
                    <a:lnTo>
                      <a:pt x="65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66" name="Freeform 299"/>
              <p:cNvSpPr>
                <a:spLocks/>
              </p:cNvSpPr>
              <p:nvPr/>
            </p:nvSpPr>
            <p:spPr bwMode="auto">
              <a:xfrm>
                <a:off x="3643" y="2361"/>
                <a:ext cx="0" cy="5"/>
              </a:xfrm>
              <a:custGeom>
                <a:avLst/>
                <a:gdLst>
                  <a:gd name="T0" fmla="*/ 2 h 5"/>
                  <a:gd name="T1" fmla="*/ 3 h 5"/>
                  <a:gd name="T2" fmla="*/ 5 h 5"/>
                  <a:gd name="T3" fmla="*/ 2 h 5"/>
                  <a:gd name="T4" fmla="*/ 0 h 5"/>
                  <a:gd name="T5" fmla="*/ 2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5">
                    <a:moveTo>
                      <a:pt x="0" y="2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67" name="Freeform 300"/>
              <p:cNvSpPr>
                <a:spLocks/>
              </p:cNvSpPr>
              <p:nvPr/>
            </p:nvSpPr>
            <p:spPr bwMode="auto">
              <a:xfrm>
                <a:off x="3536" y="2321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68" name="Freeform 301"/>
              <p:cNvSpPr>
                <a:spLocks/>
              </p:cNvSpPr>
              <p:nvPr/>
            </p:nvSpPr>
            <p:spPr bwMode="auto">
              <a:xfrm>
                <a:off x="3539" y="2319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69" name="Freeform 302"/>
              <p:cNvSpPr>
                <a:spLocks/>
              </p:cNvSpPr>
              <p:nvPr/>
            </p:nvSpPr>
            <p:spPr bwMode="auto">
              <a:xfrm>
                <a:off x="3541" y="2317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70" name="Freeform 303"/>
              <p:cNvSpPr>
                <a:spLocks/>
              </p:cNvSpPr>
              <p:nvPr/>
            </p:nvSpPr>
            <p:spPr bwMode="auto">
              <a:xfrm>
                <a:off x="3534" y="2312"/>
                <a:ext cx="9" cy="5"/>
              </a:xfrm>
              <a:custGeom>
                <a:avLst/>
                <a:gdLst>
                  <a:gd name="T0" fmla="*/ 5 w 9"/>
                  <a:gd name="T1" fmla="*/ 4 h 5"/>
                  <a:gd name="T2" fmla="*/ 7 w 9"/>
                  <a:gd name="T3" fmla="*/ 5 h 5"/>
                  <a:gd name="T4" fmla="*/ 9 w 9"/>
                  <a:gd name="T5" fmla="*/ 4 h 5"/>
                  <a:gd name="T6" fmla="*/ 9 w 9"/>
                  <a:gd name="T7" fmla="*/ 2 h 5"/>
                  <a:gd name="T8" fmla="*/ 7 w 9"/>
                  <a:gd name="T9" fmla="*/ 2 h 5"/>
                  <a:gd name="T10" fmla="*/ 7 w 9"/>
                  <a:gd name="T11" fmla="*/ 2 h 5"/>
                  <a:gd name="T12" fmla="*/ 5 w 9"/>
                  <a:gd name="T13" fmla="*/ 4 h 5"/>
                  <a:gd name="T14" fmla="*/ 5 w 9"/>
                  <a:gd name="T15" fmla="*/ 2 h 5"/>
                  <a:gd name="T16" fmla="*/ 5 w 9"/>
                  <a:gd name="T17" fmla="*/ 0 h 5"/>
                  <a:gd name="T18" fmla="*/ 2 w 9"/>
                  <a:gd name="T19" fmla="*/ 0 h 5"/>
                  <a:gd name="T20" fmla="*/ 0 w 9"/>
                  <a:gd name="T21" fmla="*/ 2 h 5"/>
                  <a:gd name="T22" fmla="*/ 0 w 9"/>
                  <a:gd name="T23" fmla="*/ 4 h 5"/>
                  <a:gd name="T24" fmla="*/ 2 w 9"/>
                  <a:gd name="T25" fmla="*/ 5 h 5"/>
                  <a:gd name="T26" fmla="*/ 4 w 9"/>
                  <a:gd name="T27" fmla="*/ 4 h 5"/>
                  <a:gd name="T28" fmla="*/ 5 w 9"/>
                  <a:gd name="T29" fmla="*/ 5 h 5"/>
                  <a:gd name="T30" fmla="*/ 5 w 9"/>
                  <a:gd name="T3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5">
                    <a:moveTo>
                      <a:pt x="5" y="4"/>
                    </a:moveTo>
                    <a:lnTo>
                      <a:pt x="7" y="5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4" y="4"/>
                    </a:lnTo>
                    <a:lnTo>
                      <a:pt x="5" y="5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71" name="Freeform 304"/>
              <p:cNvSpPr>
                <a:spLocks/>
              </p:cNvSpPr>
              <p:nvPr/>
            </p:nvSpPr>
            <p:spPr bwMode="auto">
              <a:xfrm>
                <a:off x="3538" y="2392"/>
                <a:ext cx="5" cy="6"/>
              </a:xfrm>
              <a:custGeom>
                <a:avLst/>
                <a:gdLst>
                  <a:gd name="T0" fmla="*/ 0 w 5"/>
                  <a:gd name="T1" fmla="*/ 6 h 6"/>
                  <a:gd name="T2" fmla="*/ 3 w 5"/>
                  <a:gd name="T3" fmla="*/ 4 h 6"/>
                  <a:gd name="T4" fmla="*/ 3 w 5"/>
                  <a:gd name="T5" fmla="*/ 4 h 6"/>
                  <a:gd name="T6" fmla="*/ 5 w 5"/>
                  <a:gd name="T7" fmla="*/ 0 h 6"/>
                  <a:gd name="T8" fmla="*/ 5 w 5"/>
                  <a:gd name="T9" fmla="*/ 0 h 6"/>
                  <a:gd name="T10" fmla="*/ 3 w 5"/>
                  <a:gd name="T11" fmla="*/ 2 h 6"/>
                  <a:gd name="T12" fmla="*/ 1 w 5"/>
                  <a:gd name="T13" fmla="*/ 0 h 6"/>
                  <a:gd name="T14" fmla="*/ 1 w 5"/>
                  <a:gd name="T15" fmla="*/ 2 h 6"/>
                  <a:gd name="T16" fmla="*/ 1 w 5"/>
                  <a:gd name="T17" fmla="*/ 2 h 6"/>
                  <a:gd name="T18" fmla="*/ 0 w 5"/>
                  <a:gd name="T19" fmla="*/ 4 h 6"/>
                  <a:gd name="T20" fmla="*/ 0 w 5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6">
                    <a:moveTo>
                      <a:pt x="0" y="6"/>
                    </a:moveTo>
                    <a:lnTo>
                      <a:pt x="3" y="4"/>
                    </a:lnTo>
                    <a:lnTo>
                      <a:pt x="3" y="4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72" name="Freeform 305"/>
              <p:cNvSpPr>
                <a:spLocks/>
              </p:cNvSpPr>
              <p:nvPr/>
            </p:nvSpPr>
            <p:spPr bwMode="auto">
              <a:xfrm>
                <a:off x="3527" y="2352"/>
                <a:ext cx="5" cy="7"/>
              </a:xfrm>
              <a:custGeom>
                <a:avLst/>
                <a:gdLst>
                  <a:gd name="T0" fmla="*/ 0 w 3"/>
                  <a:gd name="T1" fmla="*/ 4 h 4"/>
                  <a:gd name="T2" fmla="*/ 0 w 3"/>
                  <a:gd name="T3" fmla="*/ 4 h 4"/>
                  <a:gd name="T4" fmla="*/ 1 w 3"/>
                  <a:gd name="T5" fmla="*/ 4 h 4"/>
                  <a:gd name="T6" fmla="*/ 2 w 3"/>
                  <a:gd name="T7" fmla="*/ 3 h 4"/>
                  <a:gd name="T8" fmla="*/ 2 w 3"/>
                  <a:gd name="T9" fmla="*/ 3 h 4"/>
                  <a:gd name="T10" fmla="*/ 2 w 3"/>
                  <a:gd name="T11" fmla="*/ 2 h 4"/>
                  <a:gd name="T12" fmla="*/ 3 w 3"/>
                  <a:gd name="T13" fmla="*/ 1 h 4"/>
                  <a:gd name="T14" fmla="*/ 3 w 3"/>
                  <a:gd name="T15" fmla="*/ 1 h 4"/>
                  <a:gd name="T16" fmla="*/ 2 w 3"/>
                  <a:gd name="T17" fmla="*/ 0 h 4"/>
                  <a:gd name="T18" fmla="*/ 1 w 3"/>
                  <a:gd name="T19" fmla="*/ 0 h 4"/>
                  <a:gd name="T20" fmla="*/ 0 w 3"/>
                  <a:gd name="T21" fmla="*/ 1 h 4"/>
                  <a:gd name="T22" fmla="*/ 1 w 3"/>
                  <a:gd name="T23" fmla="*/ 2 h 4"/>
                  <a:gd name="T24" fmla="*/ 0 w 3"/>
                  <a:gd name="T25" fmla="*/ 3 h 4"/>
                  <a:gd name="T26" fmla="*/ 0 w 3"/>
                  <a:gd name="T2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73" name="Freeform 306"/>
              <p:cNvSpPr>
                <a:spLocks/>
              </p:cNvSpPr>
              <p:nvPr/>
            </p:nvSpPr>
            <p:spPr bwMode="auto">
              <a:xfrm>
                <a:off x="3522" y="2356"/>
                <a:ext cx="1" cy="5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1 h 3"/>
                  <a:gd name="T4" fmla="*/ 0 w 1"/>
                  <a:gd name="T5" fmla="*/ 1 h 3"/>
                  <a:gd name="T6" fmla="*/ 0 w 1"/>
                  <a:gd name="T7" fmla="*/ 3 h 3"/>
                  <a:gd name="T8" fmla="*/ 1 w 1"/>
                  <a:gd name="T9" fmla="*/ 3 h 3"/>
                  <a:gd name="T10" fmla="*/ 1 w 1"/>
                  <a:gd name="T11" fmla="*/ 2 h 3"/>
                  <a:gd name="T12" fmla="*/ 1 w 1"/>
                  <a:gd name="T13" fmla="*/ 1 h 3"/>
                  <a:gd name="T14" fmla="*/ 0 w 1"/>
                  <a:gd name="T15" fmla="*/ 0 h 3"/>
                  <a:gd name="T16" fmla="*/ 0 w 1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74" name="Freeform 307"/>
              <p:cNvSpPr>
                <a:spLocks/>
              </p:cNvSpPr>
              <p:nvPr/>
            </p:nvSpPr>
            <p:spPr bwMode="auto">
              <a:xfrm>
                <a:off x="3545" y="2394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0 w 3"/>
                  <a:gd name="T5" fmla="*/ 2 h 2"/>
                  <a:gd name="T6" fmla="*/ 1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1 w 3"/>
                  <a:gd name="T13" fmla="*/ 0 h 2"/>
                  <a:gd name="T14" fmla="*/ 0 w 3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75" name="Freeform 308"/>
              <p:cNvSpPr>
                <a:spLocks/>
              </p:cNvSpPr>
              <p:nvPr/>
            </p:nvSpPr>
            <p:spPr bwMode="auto">
              <a:xfrm>
                <a:off x="3522" y="2303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76" name="Freeform 309"/>
              <p:cNvSpPr>
                <a:spLocks/>
              </p:cNvSpPr>
              <p:nvPr/>
            </p:nvSpPr>
            <p:spPr bwMode="auto">
              <a:xfrm>
                <a:off x="3520" y="2303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2 w 3"/>
                  <a:gd name="T3" fmla="*/ 2 h 2"/>
                  <a:gd name="T4" fmla="*/ 3 w 3"/>
                  <a:gd name="T5" fmla="*/ 2 h 2"/>
                  <a:gd name="T6" fmla="*/ 2 w 3"/>
                  <a:gd name="T7" fmla="*/ 0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2" y="2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77" name="Freeform 310"/>
              <p:cNvSpPr>
                <a:spLocks/>
              </p:cNvSpPr>
              <p:nvPr/>
            </p:nvSpPr>
            <p:spPr bwMode="auto">
              <a:xfrm>
                <a:off x="3506" y="2378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0 h 2"/>
                  <a:gd name="T4" fmla="*/ 0 w 3"/>
                  <a:gd name="T5" fmla="*/ 2 h 2"/>
                  <a:gd name="T6" fmla="*/ 2 w 3"/>
                  <a:gd name="T7" fmla="*/ 2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78" name="Freeform 311"/>
              <p:cNvSpPr>
                <a:spLocks/>
              </p:cNvSpPr>
              <p:nvPr/>
            </p:nvSpPr>
            <p:spPr bwMode="auto">
              <a:xfrm>
                <a:off x="3618" y="2298"/>
                <a:ext cx="13" cy="5"/>
              </a:xfrm>
              <a:custGeom>
                <a:avLst/>
                <a:gdLst>
                  <a:gd name="T0" fmla="*/ 9 w 13"/>
                  <a:gd name="T1" fmla="*/ 4 h 5"/>
                  <a:gd name="T2" fmla="*/ 11 w 13"/>
                  <a:gd name="T3" fmla="*/ 5 h 5"/>
                  <a:gd name="T4" fmla="*/ 13 w 13"/>
                  <a:gd name="T5" fmla="*/ 4 h 5"/>
                  <a:gd name="T6" fmla="*/ 11 w 13"/>
                  <a:gd name="T7" fmla="*/ 2 h 5"/>
                  <a:gd name="T8" fmla="*/ 9 w 13"/>
                  <a:gd name="T9" fmla="*/ 0 h 5"/>
                  <a:gd name="T10" fmla="*/ 6 w 13"/>
                  <a:gd name="T11" fmla="*/ 0 h 5"/>
                  <a:gd name="T12" fmla="*/ 4 w 13"/>
                  <a:gd name="T13" fmla="*/ 2 h 5"/>
                  <a:gd name="T14" fmla="*/ 2 w 13"/>
                  <a:gd name="T15" fmla="*/ 2 h 5"/>
                  <a:gd name="T16" fmla="*/ 0 w 13"/>
                  <a:gd name="T17" fmla="*/ 2 h 5"/>
                  <a:gd name="T18" fmla="*/ 2 w 13"/>
                  <a:gd name="T19" fmla="*/ 4 h 5"/>
                  <a:gd name="T20" fmla="*/ 0 w 13"/>
                  <a:gd name="T21" fmla="*/ 4 h 5"/>
                  <a:gd name="T22" fmla="*/ 4 w 13"/>
                  <a:gd name="T23" fmla="*/ 4 h 5"/>
                  <a:gd name="T24" fmla="*/ 6 w 13"/>
                  <a:gd name="T25" fmla="*/ 5 h 5"/>
                  <a:gd name="T26" fmla="*/ 7 w 13"/>
                  <a:gd name="T27" fmla="*/ 5 h 5"/>
                  <a:gd name="T28" fmla="*/ 7 w 13"/>
                  <a:gd name="T29" fmla="*/ 4 h 5"/>
                  <a:gd name="T30" fmla="*/ 6 w 13"/>
                  <a:gd name="T31" fmla="*/ 4 h 5"/>
                  <a:gd name="T32" fmla="*/ 6 w 13"/>
                  <a:gd name="T33" fmla="*/ 4 h 5"/>
                  <a:gd name="T34" fmla="*/ 6 w 13"/>
                  <a:gd name="T35" fmla="*/ 2 h 5"/>
                  <a:gd name="T36" fmla="*/ 9 w 13"/>
                  <a:gd name="T3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" h="5">
                    <a:moveTo>
                      <a:pt x="9" y="4"/>
                    </a:moveTo>
                    <a:lnTo>
                      <a:pt x="11" y="5"/>
                    </a:lnTo>
                    <a:lnTo>
                      <a:pt x="13" y="4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9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79" name="Freeform 312"/>
              <p:cNvSpPr>
                <a:spLocks/>
              </p:cNvSpPr>
              <p:nvPr/>
            </p:nvSpPr>
            <p:spPr bwMode="auto">
              <a:xfrm>
                <a:off x="3588" y="2331"/>
                <a:ext cx="4" cy="2"/>
              </a:xfrm>
              <a:custGeom>
                <a:avLst/>
                <a:gdLst>
                  <a:gd name="T0" fmla="*/ 2 w 4"/>
                  <a:gd name="T1" fmla="*/ 2 h 2"/>
                  <a:gd name="T2" fmla="*/ 2 w 4"/>
                  <a:gd name="T3" fmla="*/ 2 h 2"/>
                  <a:gd name="T4" fmla="*/ 4 w 4"/>
                  <a:gd name="T5" fmla="*/ 0 h 2"/>
                  <a:gd name="T6" fmla="*/ 0 w 4"/>
                  <a:gd name="T7" fmla="*/ 0 h 2"/>
                  <a:gd name="T8" fmla="*/ 2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80" name="Freeform 313"/>
              <p:cNvSpPr>
                <a:spLocks/>
              </p:cNvSpPr>
              <p:nvPr/>
            </p:nvSpPr>
            <p:spPr bwMode="auto">
              <a:xfrm>
                <a:off x="3587" y="2391"/>
                <a:ext cx="5" cy="1"/>
              </a:xfrm>
              <a:custGeom>
                <a:avLst/>
                <a:gdLst>
                  <a:gd name="T0" fmla="*/ 3 w 5"/>
                  <a:gd name="T1" fmla="*/ 1 h 1"/>
                  <a:gd name="T2" fmla="*/ 5 w 5"/>
                  <a:gd name="T3" fmla="*/ 1 h 1"/>
                  <a:gd name="T4" fmla="*/ 5 w 5"/>
                  <a:gd name="T5" fmla="*/ 0 h 1"/>
                  <a:gd name="T6" fmla="*/ 3 w 5"/>
                  <a:gd name="T7" fmla="*/ 0 h 1"/>
                  <a:gd name="T8" fmla="*/ 0 w 5"/>
                  <a:gd name="T9" fmla="*/ 0 h 1"/>
                  <a:gd name="T10" fmla="*/ 0 w 5"/>
                  <a:gd name="T11" fmla="*/ 1 h 1"/>
                  <a:gd name="T12" fmla="*/ 3 w 5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">
                    <a:moveTo>
                      <a:pt x="3" y="1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81" name="Freeform 314"/>
              <p:cNvSpPr>
                <a:spLocks/>
              </p:cNvSpPr>
              <p:nvPr/>
            </p:nvSpPr>
            <p:spPr bwMode="auto">
              <a:xfrm>
                <a:off x="3585" y="2314"/>
                <a:ext cx="9" cy="5"/>
              </a:xfrm>
              <a:custGeom>
                <a:avLst/>
                <a:gdLst>
                  <a:gd name="T0" fmla="*/ 3 w 9"/>
                  <a:gd name="T1" fmla="*/ 5 h 5"/>
                  <a:gd name="T2" fmla="*/ 3 w 9"/>
                  <a:gd name="T3" fmla="*/ 5 h 5"/>
                  <a:gd name="T4" fmla="*/ 5 w 9"/>
                  <a:gd name="T5" fmla="*/ 5 h 5"/>
                  <a:gd name="T6" fmla="*/ 7 w 9"/>
                  <a:gd name="T7" fmla="*/ 5 h 5"/>
                  <a:gd name="T8" fmla="*/ 9 w 9"/>
                  <a:gd name="T9" fmla="*/ 3 h 5"/>
                  <a:gd name="T10" fmla="*/ 5 w 9"/>
                  <a:gd name="T11" fmla="*/ 0 h 5"/>
                  <a:gd name="T12" fmla="*/ 3 w 9"/>
                  <a:gd name="T13" fmla="*/ 0 h 5"/>
                  <a:gd name="T14" fmla="*/ 0 w 9"/>
                  <a:gd name="T15" fmla="*/ 3 h 5"/>
                  <a:gd name="T16" fmla="*/ 0 w 9"/>
                  <a:gd name="T17" fmla="*/ 3 h 5"/>
                  <a:gd name="T18" fmla="*/ 3 w 9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5">
                    <a:moveTo>
                      <a:pt x="3" y="5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9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82" name="Freeform 315"/>
              <p:cNvSpPr>
                <a:spLocks/>
              </p:cNvSpPr>
              <p:nvPr/>
            </p:nvSpPr>
            <p:spPr bwMode="auto">
              <a:xfrm>
                <a:off x="3588" y="2333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83" name="Freeform 316"/>
              <p:cNvSpPr>
                <a:spLocks/>
              </p:cNvSpPr>
              <p:nvPr/>
            </p:nvSpPr>
            <p:spPr bwMode="auto">
              <a:xfrm>
                <a:off x="3585" y="2303"/>
                <a:ext cx="5" cy="6"/>
              </a:xfrm>
              <a:custGeom>
                <a:avLst/>
                <a:gdLst>
                  <a:gd name="T0" fmla="*/ 0 w 5"/>
                  <a:gd name="T1" fmla="*/ 2 h 6"/>
                  <a:gd name="T2" fmla="*/ 0 w 5"/>
                  <a:gd name="T3" fmla="*/ 4 h 6"/>
                  <a:gd name="T4" fmla="*/ 0 w 5"/>
                  <a:gd name="T5" fmla="*/ 6 h 6"/>
                  <a:gd name="T6" fmla="*/ 2 w 5"/>
                  <a:gd name="T7" fmla="*/ 6 h 6"/>
                  <a:gd name="T8" fmla="*/ 3 w 5"/>
                  <a:gd name="T9" fmla="*/ 6 h 6"/>
                  <a:gd name="T10" fmla="*/ 5 w 5"/>
                  <a:gd name="T11" fmla="*/ 6 h 6"/>
                  <a:gd name="T12" fmla="*/ 3 w 5"/>
                  <a:gd name="T13" fmla="*/ 4 h 6"/>
                  <a:gd name="T14" fmla="*/ 2 w 5"/>
                  <a:gd name="T15" fmla="*/ 4 h 6"/>
                  <a:gd name="T16" fmla="*/ 3 w 5"/>
                  <a:gd name="T17" fmla="*/ 2 h 6"/>
                  <a:gd name="T18" fmla="*/ 2 w 5"/>
                  <a:gd name="T19" fmla="*/ 0 h 6"/>
                  <a:gd name="T20" fmla="*/ 0 w 5"/>
                  <a:gd name="T21" fmla="*/ 0 h 6"/>
                  <a:gd name="T22" fmla="*/ 0 w 5"/>
                  <a:gd name="T2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6">
                    <a:moveTo>
                      <a:pt x="0" y="2"/>
                    </a:move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3" y="4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84" name="Freeform 317"/>
              <p:cNvSpPr>
                <a:spLocks/>
              </p:cNvSpPr>
              <p:nvPr/>
            </p:nvSpPr>
            <p:spPr bwMode="auto">
              <a:xfrm>
                <a:off x="3604" y="2298"/>
                <a:ext cx="5" cy="4"/>
              </a:xfrm>
              <a:custGeom>
                <a:avLst/>
                <a:gdLst>
                  <a:gd name="T0" fmla="*/ 2 w 5"/>
                  <a:gd name="T1" fmla="*/ 2 h 4"/>
                  <a:gd name="T2" fmla="*/ 5 w 5"/>
                  <a:gd name="T3" fmla="*/ 4 h 4"/>
                  <a:gd name="T4" fmla="*/ 5 w 5"/>
                  <a:gd name="T5" fmla="*/ 2 h 4"/>
                  <a:gd name="T6" fmla="*/ 0 w 5"/>
                  <a:gd name="T7" fmla="*/ 0 h 4"/>
                  <a:gd name="T8" fmla="*/ 2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2" y="2"/>
                    </a:moveTo>
                    <a:lnTo>
                      <a:pt x="5" y="4"/>
                    </a:lnTo>
                    <a:lnTo>
                      <a:pt x="5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85" name="Freeform 318"/>
              <p:cNvSpPr>
                <a:spLocks/>
              </p:cNvSpPr>
              <p:nvPr/>
            </p:nvSpPr>
            <p:spPr bwMode="auto">
              <a:xfrm>
                <a:off x="3611" y="2317"/>
                <a:ext cx="7" cy="6"/>
              </a:xfrm>
              <a:custGeom>
                <a:avLst/>
                <a:gdLst>
                  <a:gd name="T0" fmla="*/ 5 w 7"/>
                  <a:gd name="T1" fmla="*/ 2 h 6"/>
                  <a:gd name="T2" fmla="*/ 5 w 7"/>
                  <a:gd name="T3" fmla="*/ 0 h 6"/>
                  <a:gd name="T4" fmla="*/ 2 w 7"/>
                  <a:gd name="T5" fmla="*/ 2 h 6"/>
                  <a:gd name="T6" fmla="*/ 0 w 7"/>
                  <a:gd name="T7" fmla="*/ 2 h 6"/>
                  <a:gd name="T8" fmla="*/ 0 w 7"/>
                  <a:gd name="T9" fmla="*/ 4 h 6"/>
                  <a:gd name="T10" fmla="*/ 4 w 7"/>
                  <a:gd name="T11" fmla="*/ 6 h 6"/>
                  <a:gd name="T12" fmla="*/ 7 w 7"/>
                  <a:gd name="T13" fmla="*/ 4 h 6"/>
                  <a:gd name="T14" fmla="*/ 7 w 7"/>
                  <a:gd name="T15" fmla="*/ 4 h 6"/>
                  <a:gd name="T16" fmla="*/ 5 w 7"/>
                  <a:gd name="T1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6">
                    <a:moveTo>
                      <a:pt x="5" y="2"/>
                    </a:moveTo>
                    <a:lnTo>
                      <a:pt x="5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4" y="6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86" name="Freeform 319"/>
              <p:cNvSpPr>
                <a:spLocks/>
              </p:cNvSpPr>
              <p:nvPr/>
            </p:nvSpPr>
            <p:spPr bwMode="auto">
              <a:xfrm>
                <a:off x="3594" y="2272"/>
                <a:ext cx="5" cy="5"/>
              </a:xfrm>
              <a:custGeom>
                <a:avLst/>
                <a:gdLst>
                  <a:gd name="T0" fmla="*/ 1 w 5"/>
                  <a:gd name="T1" fmla="*/ 5 h 5"/>
                  <a:gd name="T2" fmla="*/ 1 w 5"/>
                  <a:gd name="T3" fmla="*/ 3 h 5"/>
                  <a:gd name="T4" fmla="*/ 3 w 5"/>
                  <a:gd name="T5" fmla="*/ 3 h 5"/>
                  <a:gd name="T6" fmla="*/ 5 w 5"/>
                  <a:gd name="T7" fmla="*/ 2 h 5"/>
                  <a:gd name="T8" fmla="*/ 5 w 5"/>
                  <a:gd name="T9" fmla="*/ 0 h 5"/>
                  <a:gd name="T10" fmla="*/ 3 w 5"/>
                  <a:gd name="T11" fmla="*/ 0 h 5"/>
                  <a:gd name="T12" fmla="*/ 1 w 5"/>
                  <a:gd name="T13" fmla="*/ 0 h 5"/>
                  <a:gd name="T14" fmla="*/ 0 w 5"/>
                  <a:gd name="T15" fmla="*/ 2 h 5"/>
                  <a:gd name="T16" fmla="*/ 1 w 5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1" y="5"/>
                    </a:moveTo>
                    <a:lnTo>
                      <a:pt x="1" y="3"/>
                    </a:lnTo>
                    <a:lnTo>
                      <a:pt x="3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87" name="Freeform 320"/>
              <p:cNvSpPr>
                <a:spLocks/>
              </p:cNvSpPr>
              <p:nvPr/>
            </p:nvSpPr>
            <p:spPr bwMode="auto">
              <a:xfrm>
                <a:off x="3590" y="2338"/>
                <a:ext cx="4" cy="4"/>
              </a:xfrm>
              <a:custGeom>
                <a:avLst/>
                <a:gdLst>
                  <a:gd name="T0" fmla="*/ 4 w 4"/>
                  <a:gd name="T1" fmla="*/ 4 h 4"/>
                  <a:gd name="T2" fmla="*/ 4 w 4"/>
                  <a:gd name="T3" fmla="*/ 2 h 4"/>
                  <a:gd name="T4" fmla="*/ 4 w 4"/>
                  <a:gd name="T5" fmla="*/ 0 h 4"/>
                  <a:gd name="T6" fmla="*/ 2 w 4"/>
                  <a:gd name="T7" fmla="*/ 2 h 4"/>
                  <a:gd name="T8" fmla="*/ 0 w 4"/>
                  <a:gd name="T9" fmla="*/ 2 h 4"/>
                  <a:gd name="T10" fmla="*/ 2 w 4"/>
                  <a:gd name="T11" fmla="*/ 4 h 4"/>
                  <a:gd name="T12" fmla="*/ 2 w 4"/>
                  <a:gd name="T13" fmla="*/ 2 h 4"/>
                  <a:gd name="T14" fmla="*/ 4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lnTo>
                      <a:pt x="4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88" name="Freeform 321"/>
              <p:cNvSpPr>
                <a:spLocks/>
              </p:cNvSpPr>
              <p:nvPr/>
            </p:nvSpPr>
            <p:spPr bwMode="auto">
              <a:xfrm>
                <a:off x="3585" y="2274"/>
                <a:ext cx="16" cy="36"/>
              </a:xfrm>
              <a:custGeom>
                <a:avLst/>
                <a:gdLst>
                  <a:gd name="T0" fmla="*/ 2 w 16"/>
                  <a:gd name="T1" fmla="*/ 7 h 36"/>
                  <a:gd name="T2" fmla="*/ 2 w 16"/>
                  <a:gd name="T3" fmla="*/ 8 h 36"/>
                  <a:gd name="T4" fmla="*/ 0 w 16"/>
                  <a:gd name="T5" fmla="*/ 10 h 36"/>
                  <a:gd name="T6" fmla="*/ 0 w 16"/>
                  <a:gd name="T7" fmla="*/ 12 h 36"/>
                  <a:gd name="T8" fmla="*/ 2 w 16"/>
                  <a:gd name="T9" fmla="*/ 14 h 36"/>
                  <a:gd name="T10" fmla="*/ 2 w 16"/>
                  <a:gd name="T11" fmla="*/ 17 h 36"/>
                  <a:gd name="T12" fmla="*/ 2 w 16"/>
                  <a:gd name="T13" fmla="*/ 17 h 36"/>
                  <a:gd name="T14" fmla="*/ 2 w 16"/>
                  <a:gd name="T15" fmla="*/ 21 h 36"/>
                  <a:gd name="T16" fmla="*/ 3 w 16"/>
                  <a:gd name="T17" fmla="*/ 22 h 36"/>
                  <a:gd name="T18" fmla="*/ 3 w 16"/>
                  <a:gd name="T19" fmla="*/ 22 h 36"/>
                  <a:gd name="T20" fmla="*/ 3 w 16"/>
                  <a:gd name="T21" fmla="*/ 24 h 36"/>
                  <a:gd name="T22" fmla="*/ 2 w 16"/>
                  <a:gd name="T23" fmla="*/ 26 h 36"/>
                  <a:gd name="T24" fmla="*/ 3 w 16"/>
                  <a:gd name="T25" fmla="*/ 29 h 36"/>
                  <a:gd name="T26" fmla="*/ 7 w 16"/>
                  <a:gd name="T27" fmla="*/ 31 h 36"/>
                  <a:gd name="T28" fmla="*/ 9 w 16"/>
                  <a:gd name="T29" fmla="*/ 35 h 36"/>
                  <a:gd name="T30" fmla="*/ 10 w 16"/>
                  <a:gd name="T31" fmla="*/ 35 h 36"/>
                  <a:gd name="T32" fmla="*/ 10 w 16"/>
                  <a:gd name="T33" fmla="*/ 36 h 36"/>
                  <a:gd name="T34" fmla="*/ 10 w 16"/>
                  <a:gd name="T35" fmla="*/ 35 h 36"/>
                  <a:gd name="T36" fmla="*/ 12 w 16"/>
                  <a:gd name="T37" fmla="*/ 35 h 36"/>
                  <a:gd name="T38" fmla="*/ 10 w 16"/>
                  <a:gd name="T39" fmla="*/ 35 h 36"/>
                  <a:gd name="T40" fmla="*/ 9 w 16"/>
                  <a:gd name="T41" fmla="*/ 31 h 36"/>
                  <a:gd name="T42" fmla="*/ 7 w 16"/>
                  <a:gd name="T43" fmla="*/ 28 h 36"/>
                  <a:gd name="T44" fmla="*/ 5 w 16"/>
                  <a:gd name="T45" fmla="*/ 24 h 36"/>
                  <a:gd name="T46" fmla="*/ 5 w 16"/>
                  <a:gd name="T47" fmla="*/ 21 h 36"/>
                  <a:gd name="T48" fmla="*/ 7 w 16"/>
                  <a:gd name="T49" fmla="*/ 21 h 36"/>
                  <a:gd name="T50" fmla="*/ 9 w 16"/>
                  <a:gd name="T51" fmla="*/ 21 h 36"/>
                  <a:gd name="T52" fmla="*/ 12 w 16"/>
                  <a:gd name="T53" fmla="*/ 21 h 36"/>
                  <a:gd name="T54" fmla="*/ 14 w 16"/>
                  <a:gd name="T55" fmla="*/ 22 h 36"/>
                  <a:gd name="T56" fmla="*/ 16 w 16"/>
                  <a:gd name="T57" fmla="*/ 22 h 36"/>
                  <a:gd name="T58" fmla="*/ 14 w 16"/>
                  <a:gd name="T59" fmla="*/ 21 h 36"/>
                  <a:gd name="T60" fmla="*/ 14 w 16"/>
                  <a:gd name="T61" fmla="*/ 19 h 36"/>
                  <a:gd name="T62" fmla="*/ 12 w 16"/>
                  <a:gd name="T63" fmla="*/ 17 h 36"/>
                  <a:gd name="T64" fmla="*/ 10 w 16"/>
                  <a:gd name="T65" fmla="*/ 17 h 36"/>
                  <a:gd name="T66" fmla="*/ 9 w 16"/>
                  <a:gd name="T67" fmla="*/ 15 h 36"/>
                  <a:gd name="T68" fmla="*/ 10 w 16"/>
                  <a:gd name="T69" fmla="*/ 14 h 36"/>
                  <a:gd name="T70" fmla="*/ 14 w 16"/>
                  <a:gd name="T71" fmla="*/ 14 h 36"/>
                  <a:gd name="T72" fmla="*/ 16 w 16"/>
                  <a:gd name="T73" fmla="*/ 8 h 36"/>
                  <a:gd name="T74" fmla="*/ 16 w 16"/>
                  <a:gd name="T75" fmla="*/ 7 h 36"/>
                  <a:gd name="T76" fmla="*/ 16 w 16"/>
                  <a:gd name="T77" fmla="*/ 7 h 36"/>
                  <a:gd name="T78" fmla="*/ 12 w 16"/>
                  <a:gd name="T79" fmla="*/ 7 h 36"/>
                  <a:gd name="T80" fmla="*/ 9 w 16"/>
                  <a:gd name="T81" fmla="*/ 8 h 36"/>
                  <a:gd name="T82" fmla="*/ 9 w 16"/>
                  <a:gd name="T83" fmla="*/ 10 h 36"/>
                  <a:gd name="T84" fmla="*/ 9 w 16"/>
                  <a:gd name="T85" fmla="*/ 10 h 36"/>
                  <a:gd name="T86" fmla="*/ 9 w 16"/>
                  <a:gd name="T87" fmla="*/ 12 h 36"/>
                  <a:gd name="T88" fmla="*/ 7 w 16"/>
                  <a:gd name="T89" fmla="*/ 12 h 36"/>
                  <a:gd name="T90" fmla="*/ 5 w 16"/>
                  <a:gd name="T91" fmla="*/ 14 h 36"/>
                  <a:gd name="T92" fmla="*/ 3 w 16"/>
                  <a:gd name="T93" fmla="*/ 15 h 36"/>
                  <a:gd name="T94" fmla="*/ 3 w 16"/>
                  <a:gd name="T95" fmla="*/ 12 h 36"/>
                  <a:gd name="T96" fmla="*/ 5 w 16"/>
                  <a:gd name="T97" fmla="*/ 12 h 36"/>
                  <a:gd name="T98" fmla="*/ 7 w 16"/>
                  <a:gd name="T99" fmla="*/ 12 h 36"/>
                  <a:gd name="T100" fmla="*/ 7 w 16"/>
                  <a:gd name="T101" fmla="*/ 8 h 36"/>
                  <a:gd name="T102" fmla="*/ 7 w 16"/>
                  <a:gd name="T103" fmla="*/ 5 h 36"/>
                  <a:gd name="T104" fmla="*/ 5 w 16"/>
                  <a:gd name="T105" fmla="*/ 5 h 36"/>
                  <a:gd name="T106" fmla="*/ 5 w 16"/>
                  <a:gd name="T107" fmla="*/ 3 h 36"/>
                  <a:gd name="T108" fmla="*/ 7 w 16"/>
                  <a:gd name="T109" fmla="*/ 1 h 36"/>
                  <a:gd name="T110" fmla="*/ 7 w 16"/>
                  <a:gd name="T111" fmla="*/ 0 h 36"/>
                  <a:gd name="T112" fmla="*/ 5 w 16"/>
                  <a:gd name="T113" fmla="*/ 0 h 36"/>
                  <a:gd name="T114" fmla="*/ 3 w 16"/>
                  <a:gd name="T115" fmla="*/ 3 h 36"/>
                  <a:gd name="T116" fmla="*/ 2 w 16"/>
                  <a:gd name="T117" fmla="*/ 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6" h="36">
                    <a:moveTo>
                      <a:pt x="2" y="7"/>
                    </a:moveTo>
                    <a:lnTo>
                      <a:pt x="2" y="8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7"/>
                    </a:lnTo>
                    <a:lnTo>
                      <a:pt x="2" y="17"/>
                    </a:lnTo>
                    <a:lnTo>
                      <a:pt x="2" y="21"/>
                    </a:lnTo>
                    <a:lnTo>
                      <a:pt x="3" y="22"/>
                    </a:lnTo>
                    <a:lnTo>
                      <a:pt x="3" y="22"/>
                    </a:lnTo>
                    <a:lnTo>
                      <a:pt x="3" y="24"/>
                    </a:lnTo>
                    <a:lnTo>
                      <a:pt x="2" y="26"/>
                    </a:lnTo>
                    <a:lnTo>
                      <a:pt x="3" y="29"/>
                    </a:lnTo>
                    <a:lnTo>
                      <a:pt x="7" y="31"/>
                    </a:lnTo>
                    <a:lnTo>
                      <a:pt x="9" y="35"/>
                    </a:lnTo>
                    <a:lnTo>
                      <a:pt x="10" y="35"/>
                    </a:lnTo>
                    <a:lnTo>
                      <a:pt x="10" y="36"/>
                    </a:lnTo>
                    <a:lnTo>
                      <a:pt x="10" y="35"/>
                    </a:lnTo>
                    <a:lnTo>
                      <a:pt x="12" y="35"/>
                    </a:lnTo>
                    <a:lnTo>
                      <a:pt x="10" y="35"/>
                    </a:lnTo>
                    <a:lnTo>
                      <a:pt x="9" y="31"/>
                    </a:lnTo>
                    <a:lnTo>
                      <a:pt x="7" y="28"/>
                    </a:lnTo>
                    <a:lnTo>
                      <a:pt x="5" y="24"/>
                    </a:lnTo>
                    <a:lnTo>
                      <a:pt x="5" y="21"/>
                    </a:lnTo>
                    <a:lnTo>
                      <a:pt x="7" y="21"/>
                    </a:lnTo>
                    <a:lnTo>
                      <a:pt x="9" y="21"/>
                    </a:lnTo>
                    <a:lnTo>
                      <a:pt x="12" y="21"/>
                    </a:lnTo>
                    <a:lnTo>
                      <a:pt x="14" y="22"/>
                    </a:lnTo>
                    <a:lnTo>
                      <a:pt x="16" y="22"/>
                    </a:lnTo>
                    <a:lnTo>
                      <a:pt x="14" y="21"/>
                    </a:lnTo>
                    <a:lnTo>
                      <a:pt x="14" y="19"/>
                    </a:lnTo>
                    <a:lnTo>
                      <a:pt x="12" y="17"/>
                    </a:lnTo>
                    <a:lnTo>
                      <a:pt x="10" y="17"/>
                    </a:lnTo>
                    <a:lnTo>
                      <a:pt x="9" y="15"/>
                    </a:lnTo>
                    <a:lnTo>
                      <a:pt x="10" y="14"/>
                    </a:lnTo>
                    <a:lnTo>
                      <a:pt x="14" y="14"/>
                    </a:lnTo>
                    <a:lnTo>
                      <a:pt x="16" y="8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2" y="7"/>
                    </a:lnTo>
                    <a:lnTo>
                      <a:pt x="9" y="8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9" y="12"/>
                    </a:lnTo>
                    <a:lnTo>
                      <a:pt x="7" y="12"/>
                    </a:lnTo>
                    <a:lnTo>
                      <a:pt x="5" y="14"/>
                    </a:lnTo>
                    <a:lnTo>
                      <a:pt x="3" y="15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7" y="8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7" y="1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89" name="Freeform 322"/>
              <p:cNvSpPr>
                <a:spLocks/>
              </p:cNvSpPr>
              <p:nvPr/>
            </p:nvSpPr>
            <p:spPr bwMode="auto">
              <a:xfrm>
                <a:off x="3583" y="2391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90" name="Freeform 323"/>
              <p:cNvSpPr>
                <a:spLocks/>
              </p:cNvSpPr>
              <p:nvPr/>
            </p:nvSpPr>
            <p:spPr bwMode="auto">
              <a:xfrm>
                <a:off x="3624" y="2307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91" name="Freeform 324"/>
              <p:cNvSpPr>
                <a:spLocks/>
              </p:cNvSpPr>
              <p:nvPr/>
            </p:nvSpPr>
            <p:spPr bwMode="auto">
              <a:xfrm>
                <a:off x="3581" y="2382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 h 3"/>
                  <a:gd name="T4" fmla="*/ 0 w 2"/>
                  <a:gd name="T5" fmla="*/ 3 h 3"/>
                  <a:gd name="T6" fmla="*/ 2 w 2"/>
                  <a:gd name="T7" fmla="*/ 2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92" name="Freeform 325"/>
              <p:cNvSpPr>
                <a:spLocks/>
              </p:cNvSpPr>
              <p:nvPr/>
            </p:nvSpPr>
            <p:spPr bwMode="auto">
              <a:xfrm>
                <a:off x="3581" y="2307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93" name="Freeform 326"/>
              <p:cNvSpPr>
                <a:spLocks/>
              </p:cNvSpPr>
              <p:nvPr/>
            </p:nvSpPr>
            <p:spPr bwMode="auto">
              <a:xfrm>
                <a:off x="3622" y="2391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0 h 1"/>
                  <a:gd name="T4" fmla="*/ 2 w 3"/>
                  <a:gd name="T5" fmla="*/ 0 h 1"/>
                  <a:gd name="T6" fmla="*/ 0 w 3"/>
                  <a:gd name="T7" fmla="*/ 0 h 1"/>
                  <a:gd name="T8" fmla="*/ 0 w 3"/>
                  <a:gd name="T9" fmla="*/ 1 h 1"/>
                  <a:gd name="T10" fmla="*/ 2 w 3"/>
                  <a:gd name="T11" fmla="*/ 1 h 1"/>
                  <a:gd name="T12" fmla="*/ 3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94" name="Freeform 327"/>
              <p:cNvSpPr>
                <a:spLocks/>
              </p:cNvSpPr>
              <p:nvPr/>
            </p:nvSpPr>
            <p:spPr bwMode="auto">
              <a:xfrm>
                <a:off x="3622" y="2382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2 w 3"/>
                  <a:gd name="T3" fmla="*/ 2 h 2"/>
                  <a:gd name="T4" fmla="*/ 3 w 3"/>
                  <a:gd name="T5" fmla="*/ 0 h 2"/>
                  <a:gd name="T6" fmla="*/ 3 w 3"/>
                  <a:gd name="T7" fmla="*/ 0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2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95" name="Freeform 328"/>
              <p:cNvSpPr>
                <a:spLocks/>
              </p:cNvSpPr>
              <p:nvPr/>
            </p:nvSpPr>
            <p:spPr bwMode="auto">
              <a:xfrm>
                <a:off x="3511" y="2228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0 w 5"/>
                  <a:gd name="T3" fmla="*/ 2 h 2"/>
                  <a:gd name="T4" fmla="*/ 0 w 5"/>
                  <a:gd name="T5" fmla="*/ 2 h 2"/>
                  <a:gd name="T6" fmla="*/ 2 w 5"/>
                  <a:gd name="T7" fmla="*/ 2 h 2"/>
                  <a:gd name="T8" fmla="*/ 4 w 5"/>
                  <a:gd name="T9" fmla="*/ 2 h 2"/>
                  <a:gd name="T10" fmla="*/ 4 w 5"/>
                  <a:gd name="T11" fmla="*/ 2 h 2"/>
                  <a:gd name="T12" fmla="*/ 5 w 5"/>
                  <a:gd name="T13" fmla="*/ 2 h 2"/>
                  <a:gd name="T14" fmla="*/ 5 w 5"/>
                  <a:gd name="T15" fmla="*/ 0 h 2"/>
                  <a:gd name="T16" fmla="*/ 4 w 5"/>
                  <a:gd name="T17" fmla="*/ 0 h 2"/>
                  <a:gd name="T18" fmla="*/ 0 w 5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96" name="Freeform 329"/>
              <p:cNvSpPr>
                <a:spLocks/>
              </p:cNvSpPr>
              <p:nvPr/>
            </p:nvSpPr>
            <p:spPr bwMode="auto">
              <a:xfrm>
                <a:off x="3618" y="2309"/>
                <a:ext cx="6" cy="0"/>
              </a:xfrm>
              <a:custGeom>
                <a:avLst/>
                <a:gdLst>
                  <a:gd name="T0" fmla="*/ 0 w 6"/>
                  <a:gd name="T1" fmla="*/ 2 w 6"/>
                  <a:gd name="T2" fmla="*/ 6 w 6"/>
                  <a:gd name="T3" fmla="*/ 4 w 6"/>
                  <a:gd name="T4" fmla="*/ 0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6">
                    <a:moveTo>
                      <a:pt x="0" y="0"/>
                    </a:moveTo>
                    <a:lnTo>
                      <a:pt x="2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97" name="Freeform 330"/>
              <p:cNvSpPr>
                <a:spLocks/>
              </p:cNvSpPr>
              <p:nvPr/>
            </p:nvSpPr>
            <p:spPr bwMode="auto">
              <a:xfrm>
                <a:off x="3532" y="2396"/>
                <a:ext cx="4" cy="2"/>
              </a:xfrm>
              <a:custGeom>
                <a:avLst/>
                <a:gdLst>
                  <a:gd name="T0" fmla="*/ 0 w 4"/>
                  <a:gd name="T1" fmla="*/ 2 h 2"/>
                  <a:gd name="T2" fmla="*/ 2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2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98" name="Freeform 331"/>
              <p:cNvSpPr>
                <a:spLocks/>
              </p:cNvSpPr>
              <p:nvPr/>
            </p:nvSpPr>
            <p:spPr bwMode="auto">
              <a:xfrm>
                <a:off x="3487" y="2403"/>
                <a:ext cx="21" cy="12"/>
              </a:xfrm>
              <a:custGeom>
                <a:avLst/>
                <a:gdLst>
                  <a:gd name="T0" fmla="*/ 5 w 21"/>
                  <a:gd name="T1" fmla="*/ 7 h 12"/>
                  <a:gd name="T2" fmla="*/ 8 w 21"/>
                  <a:gd name="T3" fmla="*/ 7 h 12"/>
                  <a:gd name="T4" fmla="*/ 10 w 21"/>
                  <a:gd name="T5" fmla="*/ 9 h 12"/>
                  <a:gd name="T6" fmla="*/ 12 w 21"/>
                  <a:gd name="T7" fmla="*/ 9 h 12"/>
                  <a:gd name="T8" fmla="*/ 14 w 21"/>
                  <a:gd name="T9" fmla="*/ 12 h 12"/>
                  <a:gd name="T10" fmla="*/ 15 w 21"/>
                  <a:gd name="T11" fmla="*/ 12 h 12"/>
                  <a:gd name="T12" fmla="*/ 19 w 21"/>
                  <a:gd name="T13" fmla="*/ 12 h 12"/>
                  <a:gd name="T14" fmla="*/ 21 w 21"/>
                  <a:gd name="T15" fmla="*/ 10 h 12"/>
                  <a:gd name="T16" fmla="*/ 21 w 21"/>
                  <a:gd name="T17" fmla="*/ 9 h 12"/>
                  <a:gd name="T18" fmla="*/ 19 w 21"/>
                  <a:gd name="T19" fmla="*/ 9 h 12"/>
                  <a:gd name="T20" fmla="*/ 17 w 21"/>
                  <a:gd name="T21" fmla="*/ 5 h 12"/>
                  <a:gd name="T22" fmla="*/ 15 w 21"/>
                  <a:gd name="T23" fmla="*/ 5 h 12"/>
                  <a:gd name="T24" fmla="*/ 15 w 21"/>
                  <a:gd name="T25" fmla="*/ 3 h 12"/>
                  <a:gd name="T26" fmla="*/ 12 w 21"/>
                  <a:gd name="T27" fmla="*/ 2 h 12"/>
                  <a:gd name="T28" fmla="*/ 10 w 21"/>
                  <a:gd name="T29" fmla="*/ 3 h 12"/>
                  <a:gd name="T30" fmla="*/ 8 w 21"/>
                  <a:gd name="T31" fmla="*/ 3 h 12"/>
                  <a:gd name="T32" fmla="*/ 5 w 21"/>
                  <a:gd name="T33" fmla="*/ 0 h 12"/>
                  <a:gd name="T34" fmla="*/ 1 w 21"/>
                  <a:gd name="T35" fmla="*/ 3 h 12"/>
                  <a:gd name="T36" fmla="*/ 0 w 21"/>
                  <a:gd name="T37" fmla="*/ 5 h 12"/>
                  <a:gd name="T38" fmla="*/ 1 w 21"/>
                  <a:gd name="T39" fmla="*/ 7 h 12"/>
                  <a:gd name="T40" fmla="*/ 5 w 21"/>
                  <a:gd name="T41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" h="12">
                    <a:moveTo>
                      <a:pt x="5" y="7"/>
                    </a:moveTo>
                    <a:lnTo>
                      <a:pt x="8" y="7"/>
                    </a:lnTo>
                    <a:lnTo>
                      <a:pt x="10" y="9"/>
                    </a:lnTo>
                    <a:lnTo>
                      <a:pt x="12" y="9"/>
                    </a:lnTo>
                    <a:lnTo>
                      <a:pt x="14" y="12"/>
                    </a:lnTo>
                    <a:lnTo>
                      <a:pt x="15" y="12"/>
                    </a:lnTo>
                    <a:lnTo>
                      <a:pt x="19" y="12"/>
                    </a:lnTo>
                    <a:lnTo>
                      <a:pt x="21" y="10"/>
                    </a:lnTo>
                    <a:lnTo>
                      <a:pt x="21" y="9"/>
                    </a:lnTo>
                    <a:lnTo>
                      <a:pt x="19" y="9"/>
                    </a:lnTo>
                    <a:lnTo>
                      <a:pt x="17" y="5"/>
                    </a:lnTo>
                    <a:lnTo>
                      <a:pt x="15" y="5"/>
                    </a:lnTo>
                    <a:lnTo>
                      <a:pt x="15" y="3"/>
                    </a:lnTo>
                    <a:lnTo>
                      <a:pt x="12" y="2"/>
                    </a:lnTo>
                    <a:lnTo>
                      <a:pt x="10" y="3"/>
                    </a:lnTo>
                    <a:lnTo>
                      <a:pt x="8" y="3"/>
                    </a:lnTo>
                    <a:lnTo>
                      <a:pt x="5" y="0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099" name="Freeform 332"/>
              <p:cNvSpPr>
                <a:spLocks/>
              </p:cNvSpPr>
              <p:nvPr/>
            </p:nvSpPr>
            <p:spPr bwMode="auto">
              <a:xfrm>
                <a:off x="3506" y="2364"/>
                <a:ext cx="2" cy="7"/>
              </a:xfrm>
              <a:custGeom>
                <a:avLst/>
                <a:gdLst>
                  <a:gd name="T0" fmla="*/ 2 w 2"/>
                  <a:gd name="T1" fmla="*/ 4 h 7"/>
                  <a:gd name="T2" fmla="*/ 0 w 2"/>
                  <a:gd name="T3" fmla="*/ 0 h 7"/>
                  <a:gd name="T4" fmla="*/ 0 w 2"/>
                  <a:gd name="T5" fmla="*/ 0 h 7"/>
                  <a:gd name="T6" fmla="*/ 0 w 2"/>
                  <a:gd name="T7" fmla="*/ 2 h 7"/>
                  <a:gd name="T8" fmla="*/ 0 w 2"/>
                  <a:gd name="T9" fmla="*/ 4 h 7"/>
                  <a:gd name="T10" fmla="*/ 0 w 2"/>
                  <a:gd name="T11" fmla="*/ 6 h 7"/>
                  <a:gd name="T12" fmla="*/ 2 w 2"/>
                  <a:gd name="T13" fmla="*/ 7 h 7"/>
                  <a:gd name="T14" fmla="*/ 2 w 2"/>
                  <a:gd name="T15" fmla="*/ 6 h 7"/>
                  <a:gd name="T16" fmla="*/ 2 w 2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7">
                    <a:moveTo>
                      <a:pt x="2" y="4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00" name="Freeform 333"/>
              <p:cNvSpPr>
                <a:spLocks/>
              </p:cNvSpPr>
              <p:nvPr/>
            </p:nvSpPr>
            <p:spPr bwMode="auto">
              <a:xfrm>
                <a:off x="3492" y="2394"/>
                <a:ext cx="3" cy="5"/>
              </a:xfrm>
              <a:custGeom>
                <a:avLst/>
                <a:gdLst>
                  <a:gd name="T0" fmla="*/ 0 w 3"/>
                  <a:gd name="T1" fmla="*/ 4 h 5"/>
                  <a:gd name="T2" fmla="*/ 2 w 3"/>
                  <a:gd name="T3" fmla="*/ 5 h 5"/>
                  <a:gd name="T4" fmla="*/ 2 w 3"/>
                  <a:gd name="T5" fmla="*/ 2 h 5"/>
                  <a:gd name="T6" fmla="*/ 3 w 3"/>
                  <a:gd name="T7" fmla="*/ 2 h 5"/>
                  <a:gd name="T8" fmla="*/ 2 w 3"/>
                  <a:gd name="T9" fmla="*/ 0 h 5"/>
                  <a:gd name="T10" fmla="*/ 0 w 3"/>
                  <a:gd name="T1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0" y="4"/>
                    </a:moveTo>
                    <a:lnTo>
                      <a:pt x="2" y="5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01" name="Freeform 334"/>
              <p:cNvSpPr>
                <a:spLocks/>
              </p:cNvSpPr>
              <p:nvPr/>
            </p:nvSpPr>
            <p:spPr bwMode="auto">
              <a:xfrm>
                <a:off x="3495" y="2396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2 h 3"/>
                  <a:gd name="T4" fmla="*/ 2 w 2"/>
                  <a:gd name="T5" fmla="*/ 2 h 3"/>
                  <a:gd name="T6" fmla="*/ 0 w 2"/>
                  <a:gd name="T7" fmla="*/ 0 h 3"/>
                  <a:gd name="T8" fmla="*/ 0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02" name="Freeform 335"/>
              <p:cNvSpPr>
                <a:spLocks/>
              </p:cNvSpPr>
              <p:nvPr/>
            </p:nvSpPr>
            <p:spPr bwMode="auto">
              <a:xfrm>
                <a:off x="3530" y="2349"/>
                <a:ext cx="8" cy="14"/>
              </a:xfrm>
              <a:custGeom>
                <a:avLst/>
                <a:gdLst>
                  <a:gd name="T0" fmla="*/ 8 w 8"/>
                  <a:gd name="T1" fmla="*/ 9 h 14"/>
                  <a:gd name="T2" fmla="*/ 6 w 8"/>
                  <a:gd name="T3" fmla="*/ 9 h 14"/>
                  <a:gd name="T4" fmla="*/ 4 w 8"/>
                  <a:gd name="T5" fmla="*/ 7 h 14"/>
                  <a:gd name="T6" fmla="*/ 6 w 8"/>
                  <a:gd name="T7" fmla="*/ 5 h 14"/>
                  <a:gd name="T8" fmla="*/ 8 w 8"/>
                  <a:gd name="T9" fmla="*/ 5 h 14"/>
                  <a:gd name="T10" fmla="*/ 8 w 8"/>
                  <a:gd name="T11" fmla="*/ 3 h 14"/>
                  <a:gd name="T12" fmla="*/ 8 w 8"/>
                  <a:gd name="T13" fmla="*/ 5 h 14"/>
                  <a:gd name="T14" fmla="*/ 8 w 8"/>
                  <a:gd name="T15" fmla="*/ 3 h 14"/>
                  <a:gd name="T16" fmla="*/ 8 w 8"/>
                  <a:gd name="T17" fmla="*/ 2 h 14"/>
                  <a:gd name="T18" fmla="*/ 8 w 8"/>
                  <a:gd name="T19" fmla="*/ 0 h 14"/>
                  <a:gd name="T20" fmla="*/ 6 w 8"/>
                  <a:gd name="T21" fmla="*/ 0 h 14"/>
                  <a:gd name="T22" fmla="*/ 4 w 8"/>
                  <a:gd name="T23" fmla="*/ 2 h 14"/>
                  <a:gd name="T24" fmla="*/ 4 w 8"/>
                  <a:gd name="T25" fmla="*/ 5 h 14"/>
                  <a:gd name="T26" fmla="*/ 4 w 8"/>
                  <a:gd name="T27" fmla="*/ 9 h 14"/>
                  <a:gd name="T28" fmla="*/ 2 w 8"/>
                  <a:gd name="T29" fmla="*/ 10 h 14"/>
                  <a:gd name="T30" fmla="*/ 0 w 8"/>
                  <a:gd name="T31" fmla="*/ 12 h 14"/>
                  <a:gd name="T32" fmla="*/ 2 w 8"/>
                  <a:gd name="T33" fmla="*/ 14 h 14"/>
                  <a:gd name="T34" fmla="*/ 4 w 8"/>
                  <a:gd name="T35" fmla="*/ 12 h 14"/>
                  <a:gd name="T36" fmla="*/ 6 w 8"/>
                  <a:gd name="T37" fmla="*/ 10 h 14"/>
                  <a:gd name="T38" fmla="*/ 8 w 8"/>
                  <a:gd name="T39" fmla="*/ 10 h 14"/>
                  <a:gd name="T40" fmla="*/ 8 w 8"/>
                  <a:gd name="T41" fmla="*/ 9 h 14"/>
                  <a:gd name="T42" fmla="*/ 8 w 8"/>
                  <a:gd name="T43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" h="14">
                    <a:moveTo>
                      <a:pt x="8" y="9"/>
                    </a:moveTo>
                    <a:lnTo>
                      <a:pt x="6" y="9"/>
                    </a:lnTo>
                    <a:lnTo>
                      <a:pt x="4" y="7"/>
                    </a:lnTo>
                    <a:lnTo>
                      <a:pt x="6" y="5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4" y="9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2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8" y="9"/>
                    </a:lnTo>
                    <a:lnTo>
                      <a:pt x="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03" name="Freeform 336"/>
              <p:cNvSpPr>
                <a:spLocks/>
              </p:cNvSpPr>
              <p:nvPr/>
            </p:nvSpPr>
            <p:spPr bwMode="auto">
              <a:xfrm>
                <a:off x="3580" y="239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04" name="Freeform 337"/>
              <p:cNvSpPr>
                <a:spLocks/>
              </p:cNvSpPr>
              <p:nvPr/>
            </p:nvSpPr>
            <p:spPr bwMode="auto">
              <a:xfrm>
                <a:off x="3536" y="2392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05" name="Freeform 338"/>
              <p:cNvSpPr>
                <a:spLocks/>
              </p:cNvSpPr>
              <p:nvPr/>
            </p:nvSpPr>
            <p:spPr bwMode="auto">
              <a:xfrm>
                <a:off x="3534" y="2415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06" name="Freeform 339"/>
              <p:cNvSpPr>
                <a:spLocks/>
              </p:cNvSpPr>
              <p:nvPr/>
            </p:nvSpPr>
            <p:spPr bwMode="auto">
              <a:xfrm>
                <a:off x="3529" y="2419"/>
                <a:ext cx="7" cy="5"/>
              </a:xfrm>
              <a:custGeom>
                <a:avLst/>
                <a:gdLst>
                  <a:gd name="T0" fmla="*/ 7 w 7"/>
                  <a:gd name="T1" fmla="*/ 1 h 5"/>
                  <a:gd name="T2" fmla="*/ 7 w 7"/>
                  <a:gd name="T3" fmla="*/ 0 h 5"/>
                  <a:gd name="T4" fmla="*/ 7 w 7"/>
                  <a:gd name="T5" fmla="*/ 0 h 5"/>
                  <a:gd name="T6" fmla="*/ 5 w 7"/>
                  <a:gd name="T7" fmla="*/ 0 h 5"/>
                  <a:gd name="T8" fmla="*/ 5 w 7"/>
                  <a:gd name="T9" fmla="*/ 1 h 5"/>
                  <a:gd name="T10" fmla="*/ 1 w 7"/>
                  <a:gd name="T11" fmla="*/ 1 h 5"/>
                  <a:gd name="T12" fmla="*/ 0 w 7"/>
                  <a:gd name="T13" fmla="*/ 3 h 5"/>
                  <a:gd name="T14" fmla="*/ 1 w 7"/>
                  <a:gd name="T15" fmla="*/ 5 h 5"/>
                  <a:gd name="T16" fmla="*/ 7 w 7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7" y="1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7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07" name="Freeform 340"/>
              <p:cNvSpPr>
                <a:spLocks/>
              </p:cNvSpPr>
              <p:nvPr/>
            </p:nvSpPr>
            <p:spPr bwMode="auto">
              <a:xfrm>
                <a:off x="3622" y="2309"/>
                <a:ext cx="3" cy="5"/>
              </a:xfrm>
              <a:custGeom>
                <a:avLst/>
                <a:gdLst>
                  <a:gd name="T0" fmla="*/ 3 w 3"/>
                  <a:gd name="T1" fmla="*/ 0 h 5"/>
                  <a:gd name="T2" fmla="*/ 3 w 3"/>
                  <a:gd name="T3" fmla="*/ 0 h 5"/>
                  <a:gd name="T4" fmla="*/ 0 w 3"/>
                  <a:gd name="T5" fmla="*/ 1 h 5"/>
                  <a:gd name="T6" fmla="*/ 0 w 3"/>
                  <a:gd name="T7" fmla="*/ 5 h 5"/>
                  <a:gd name="T8" fmla="*/ 3 w 3"/>
                  <a:gd name="T9" fmla="*/ 5 h 5"/>
                  <a:gd name="T10" fmla="*/ 3 w 3"/>
                  <a:gd name="T11" fmla="*/ 5 h 5"/>
                  <a:gd name="T12" fmla="*/ 3 w 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08" name="Rectangle 341"/>
              <p:cNvSpPr>
                <a:spLocks noChangeArrowheads="1"/>
              </p:cNvSpPr>
              <p:nvPr/>
            </p:nvSpPr>
            <p:spPr bwMode="auto">
              <a:xfrm>
                <a:off x="3562" y="2392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09" name="Freeform 342"/>
              <p:cNvSpPr>
                <a:spLocks/>
              </p:cNvSpPr>
              <p:nvPr/>
            </p:nvSpPr>
            <p:spPr bwMode="auto">
              <a:xfrm>
                <a:off x="3562" y="2255"/>
                <a:ext cx="4" cy="7"/>
              </a:xfrm>
              <a:custGeom>
                <a:avLst/>
                <a:gdLst>
                  <a:gd name="T0" fmla="*/ 4 w 4"/>
                  <a:gd name="T1" fmla="*/ 5 h 7"/>
                  <a:gd name="T2" fmla="*/ 4 w 4"/>
                  <a:gd name="T3" fmla="*/ 3 h 7"/>
                  <a:gd name="T4" fmla="*/ 0 w 4"/>
                  <a:gd name="T5" fmla="*/ 0 h 7"/>
                  <a:gd name="T6" fmla="*/ 0 w 4"/>
                  <a:gd name="T7" fmla="*/ 1 h 7"/>
                  <a:gd name="T8" fmla="*/ 0 w 4"/>
                  <a:gd name="T9" fmla="*/ 5 h 7"/>
                  <a:gd name="T10" fmla="*/ 4 w 4"/>
                  <a:gd name="T11" fmla="*/ 7 h 7"/>
                  <a:gd name="T12" fmla="*/ 4 w 4"/>
                  <a:gd name="T1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4" y="5"/>
                    </a:moveTo>
                    <a:lnTo>
                      <a:pt x="4" y="3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5"/>
                    </a:lnTo>
                    <a:lnTo>
                      <a:pt x="4" y="7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10" name="Freeform 343"/>
              <p:cNvSpPr>
                <a:spLocks/>
              </p:cNvSpPr>
              <p:nvPr/>
            </p:nvSpPr>
            <p:spPr bwMode="auto">
              <a:xfrm>
                <a:off x="3550" y="2391"/>
                <a:ext cx="7" cy="5"/>
              </a:xfrm>
              <a:custGeom>
                <a:avLst/>
                <a:gdLst>
                  <a:gd name="T0" fmla="*/ 0 w 7"/>
                  <a:gd name="T1" fmla="*/ 3 h 5"/>
                  <a:gd name="T2" fmla="*/ 2 w 7"/>
                  <a:gd name="T3" fmla="*/ 5 h 5"/>
                  <a:gd name="T4" fmla="*/ 5 w 7"/>
                  <a:gd name="T5" fmla="*/ 3 h 5"/>
                  <a:gd name="T6" fmla="*/ 7 w 7"/>
                  <a:gd name="T7" fmla="*/ 1 h 5"/>
                  <a:gd name="T8" fmla="*/ 5 w 7"/>
                  <a:gd name="T9" fmla="*/ 1 h 5"/>
                  <a:gd name="T10" fmla="*/ 3 w 7"/>
                  <a:gd name="T11" fmla="*/ 1 h 5"/>
                  <a:gd name="T12" fmla="*/ 2 w 7"/>
                  <a:gd name="T13" fmla="*/ 0 h 5"/>
                  <a:gd name="T14" fmla="*/ 0 w 7"/>
                  <a:gd name="T15" fmla="*/ 1 h 5"/>
                  <a:gd name="T16" fmla="*/ 0 w 7"/>
                  <a:gd name="T17" fmla="*/ 1 h 5"/>
                  <a:gd name="T18" fmla="*/ 0 w 7"/>
                  <a:gd name="T19" fmla="*/ 3 h 5"/>
                  <a:gd name="T20" fmla="*/ 0 w 7"/>
                  <a:gd name="T2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5">
                    <a:moveTo>
                      <a:pt x="0" y="3"/>
                    </a:moveTo>
                    <a:lnTo>
                      <a:pt x="2" y="5"/>
                    </a:lnTo>
                    <a:lnTo>
                      <a:pt x="5" y="3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11" name="Freeform 344"/>
              <p:cNvSpPr>
                <a:spLocks/>
              </p:cNvSpPr>
              <p:nvPr/>
            </p:nvSpPr>
            <p:spPr bwMode="auto">
              <a:xfrm>
                <a:off x="3552" y="2317"/>
                <a:ext cx="10" cy="6"/>
              </a:xfrm>
              <a:custGeom>
                <a:avLst/>
                <a:gdLst>
                  <a:gd name="T0" fmla="*/ 8 w 10"/>
                  <a:gd name="T1" fmla="*/ 4 h 6"/>
                  <a:gd name="T2" fmla="*/ 10 w 10"/>
                  <a:gd name="T3" fmla="*/ 4 h 6"/>
                  <a:gd name="T4" fmla="*/ 10 w 10"/>
                  <a:gd name="T5" fmla="*/ 2 h 6"/>
                  <a:gd name="T6" fmla="*/ 8 w 10"/>
                  <a:gd name="T7" fmla="*/ 0 h 6"/>
                  <a:gd name="T8" fmla="*/ 7 w 10"/>
                  <a:gd name="T9" fmla="*/ 2 h 6"/>
                  <a:gd name="T10" fmla="*/ 5 w 10"/>
                  <a:gd name="T11" fmla="*/ 2 h 6"/>
                  <a:gd name="T12" fmla="*/ 3 w 10"/>
                  <a:gd name="T13" fmla="*/ 0 h 6"/>
                  <a:gd name="T14" fmla="*/ 1 w 10"/>
                  <a:gd name="T15" fmla="*/ 2 h 6"/>
                  <a:gd name="T16" fmla="*/ 0 w 10"/>
                  <a:gd name="T17" fmla="*/ 0 h 6"/>
                  <a:gd name="T18" fmla="*/ 0 w 10"/>
                  <a:gd name="T19" fmla="*/ 2 h 6"/>
                  <a:gd name="T20" fmla="*/ 0 w 10"/>
                  <a:gd name="T21" fmla="*/ 4 h 6"/>
                  <a:gd name="T22" fmla="*/ 0 w 10"/>
                  <a:gd name="T23" fmla="*/ 4 h 6"/>
                  <a:gd name="T24" fmla="*/ 1 w 10"/>
                  <a:gd name="T25" fmla="*/ 6 h 6"/>
                  <a:gd name="T26" fmla="*/ 5 w 10"/>
                  <a:gd name="T27" fmla="*/ 4 h 6"/>
                  <a:gd name="T28" fmla="*/ 5 w 10"/>
                  <a:gd name="T29" fmla="*/ 4 h 6"/>
                  <a:gd name="T30" fmla="*/ 8 w 10"/>
                  <a:gd name="T3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6">
                    <a:moveTo>
                      <a:pt x="8" y="4"/>
                    </a:moveTo>
                    <a:lnTo>
                      <a:pt x="10" y="4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8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12" name="Freeform 345"/>
              <p:cNvSpPr>
                <a:spLocks/>
              </p:cNvSpPr>
              <p:nvPr/>
            </p:nvSpPr>
            <p:spPr bwMode="auto">
              <a:xfrm>
                <a:off x="3562" y="2319"/>
                <a:ext cx="11" cy="2"/>
              </a:xfrm>
              <a:custGeom>
                <a:avLst/>
                <a:gdLst>
                  <a:gd name="T0" fmla="*/ 0 w 11"/>
                  <a:gd name="T1" fmla="*/ 2 h 2"/>
                  <a:gd name="T2" fmla="*/ 4 w 11"/>
                  <a:gd name="T3" fmla="*/ 2 h 2"/>
                  <a:gd name="T4" fmla="*/ 9 w 11"/>
                  <a:gd name="T5" fmla="*/ 2 h 2"/>
                  <a:gd name="T6" fmla="*/ 11 w 11"/>
                  <a:gd name="T7" fmla="*/ 0 h 2"/>
                  <a:gd name="T8" fmla="*/ 9 w 11"/>
                  <a:gd name="T9" fmla="*/ 0 h 2"/>
                  <a:gd name="T10" fmla="*/ 4 w 11"/>
                  <a:gd name="T11" fmla="*/ 0 h 2"/>
                  <a:gd name="T12" fmla="*/ 4 w 11"/>
                  <a:gd name="T13" fmla="*/ 0 h 2"/>
                  <a:gd name="T14" fmla="*/ 2 w 11"/>
                  <a:gd name="T15" fmla="*/ 0 h 2"/>
                  <a:gd name="T16" fmla="*/ 0 w 11"/>
                  <a:gd name="T17" fmla="*/ 0 h 2"/>
                  <a:gd name="T18" fmla="*/ 0 w 11"/>
                  <a:gd name="T19" fmla="*/ 0 h 2"/>
                  <a:gd name="T20" fmla="*/ 0 w 11"/>
                  <a:gd name="T2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2">
                    <a:moveTo>
                      <a:pt x="0" y="2"/>
                    </a:moveTo>
                    <a:lnTo>
                      <a:pt x="4" y="2"/>
                    </a:lnTo>
                    <a:lnTo>
                      <a:pt x="9" y="2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13" name="Freeform 346"/>
              <p:cNvSpPr>
                <a:spLocks/>
              </p:cNvSpPr>
              <p:nvPr/>
            </p:nvSpPr>
            <p:spPr bwMode="auto">
              <a:xfrm>
                <a:off x="3576" y="2246"/>
                <a:ext cx="4" cy="7"/>
              </a:xfrm>
              <a:custGeom>
                <a:avLst/>
                <a:gdLst>
                  <a:gd name="T0" fmla="*/ 2 w 4"/>
                  <a:gd name="T1" fmla="*/ 5 h 7"/>
                  <a:gd name="T2" fmla="*/ 4 w 4"/>
                  <a:gd name="T3" fmla="*/ 3 h 7"/>
                  <a:gd name="T4" fmla="*/ 4 w 4"/>
                  <a:gd name="T5" fmla="*/ 2 h 7"/>
                  <a:gd name="T6" fmla="*/ 2 w 4"/>
                  <a:gd name="T7" fmla="*/ 0 h 7"/>
                  <a:gd name="T8" fmla="*/ 0 w 4"/>
                  <a:gd name="T9" fmla="*/ 2 h 7"/>
                  <a:gd name="T10" fmla="*/ 2 w 4"/>
                  <a:gd name="T11" fmla="*/ 3 h 7"/>
                  <a:gd name="T12" fmla="*/ 2 w 4"/>
                  <a:gd name="T13" fmla="*/ 7 h 7"/>
                  <a:gd name="T14" fmla="*/ 2 w 4"/>
                  <a:gd name="T1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7">
                    <a:moveTo>
                      <a:pt x="2" y="5"/>
                    </a:moveTo>
                    <a:lnTo>
                      <a:pt x="4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2" y="7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14" name="Freeform 347"/>
              <p:cNvSpPr>
                <a:spLocks/>
              </p:cNvSpPr>
              <p:nvPr/>
            </p:nvSpPr>
            <p:spPr bwMode="auto">
              <a:xfrm>
                <a:off x="3566" y="2384"/>
                <a:ext cx="10" cy="5"/>
              </a:xfrm>
              <a:custGeom>
                <a:avLst/>
                <a:gdLst>
                  <a:gd name="T0" fmla="*/ 1 w 10"/>
                  <a:gd name="T1" fmla="*/ 3 h 5"/>
                  <a:gd name="T2" fmla="*/ 5 w 10"/>
                  <a:gd name="T3" fmla="*/ 3 h 5"/>
                  <a:gd name="T4" fmla="*/ 7 w 10"/>
                  <a:gd name="T5" fmla="*/ 5 h 5"/>
                  <a:gd name="T6" fmla="*/ 7 w 10"/>
                  <a:gd name="T7" fmla="*/ 3 h 5"/>
                  <a:gd name="T8" fmla="*/ 8 w 10"/>
                  <a:gd name="T9" fmla="*/ 3 h 5"/>
                  <a:gd name="T10" fmla="*/ 10 w 10"/>
                  <a:gd name="T11" fmla="*/ 1 h 5"/>
                  <a:gd name="T12" fmla="*/ 10 w 10"/>
                  <a:gd name="T13" fmla="*/ 1 h 5"/>
                  <a:gd name="T14" fmla="*/ 8 w 10"/>
                  <a:gd name="T15" fmla="*/ 0 h 5"/>
                  <a:gd name="T16" fmla="*/ 7 w 10"/>
                  <a:gd name="T17" fmla="*/ 1 h 5"/>
                  <a:gd name="T18" fmla="*/ 3 w 10"/>
                  <a:gd name="T19" fmla="*/ 1 h 5"/>
                  <a:gd name="T20" fmla="*/ 1 w 10"/>
                  <a:gd name="T21" fmla="*/ 0 h 5"/>
                  <a:gd name="T22" fmla="*/ 0 w 10"/>
                  <a:gd name="T23" fmla="*/ 1 h 5"/>
                  <a:gd name="T24" fmla="*/ 0 w 10"/>
                  <a:gd name="T25" fmla="*/ 3 h 5"/>
                  <a:gd name="T26" fmla="*/ 0 w 10"/>
                  <a:gd name="T27" fmla="*/ 5 h 5"/>
                  <a:gd name="T28" fmla="*/ 1 w 10"/>
                  <a:gd name="T2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5">
                    <a:moveTo>
                      <a:pt x="1" y="3"/>
                    </a:moveTo>
                    <a:lnTo>
                      <a:pt x="5" y="3"/>
                    </a:lnTo>
                    <a:lnTo>
                      <a:pt x="7" y="5"/>
                    </a:lnTo>
                    <a:lnTo>
                      <a:pt x="7" y="3"/>
                    </a:lnTo>
                    <a:lnTo>
                      <a:pt x="8" y="3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15" name="Freeform 348"/>
              <p:cNvSpPr>
                <a:spLocks/>
              </p:cNvSpPr>
              <p:nvPr/>
            </p:nvSpPr>
            <p:spPr bwMode="auto">
              <a:xfrm>
                <a:off x="3581" y="2303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  <a:gd name="T8" fmla="*/ 2 w 2"/>
                  <a:gd name="T9" fmla="*/ 2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16" name="Freeform 349"/>
              <p:cNvSpPr>
                <a:spLocks/>
              </p:cNvSpPr>
              <p:nvPr/>
            </p:nvSpPr>
            <p:spPr bwMode="auto">
              <a:xfrm>
                <a:off x="3567" y="2333"/>
                <a:ext cx="16" cy="9"/>
              </a:xfrm>
              <a:custGeom>
                <a:avLst/>
                <a:gdLst>
                  <a:gd name="T0" fmla="*/ 13 w 16"/>
                  <a:gd name="T1" fmla="*/ 9 h 9"/>
                  <a:gd name="T2" fmla="*/ 14 w 16"/>
                  <a:gd name="T3" fmla="*/ 7 h 9"/>
                  <a:gd name="T4" fmla="*/ 16 w 16"/>
                  <a:gd name="T5" fmla="*/ 7 h 9"/>
                  <a:gd name="T6" fmla="*/ 16 w 16"/>
                  <a:gd name="T7" fmla="*/ 5 h 9"/>
                  <a:gd name="T8" fmla="*/ 14 w 16"/>
                  <a:gd name="T9" fmla="*/ 4 h 9"/>
                  <a:gd name="T10" fmla="*/ 14 w 16"/>
                  <a:gd name="T11" fmla="*/ 2 h 9"/>
                  <a:gd name="T12" fmla="*/ 11 w 16"/>
                  <a:gd name="T13" fmla="*/ 0 h 9"/>
                  <a:gd name="T14" fmla="*/ 7 w 16"/>
                  <a:gd name="T15" fmla="*/ 0 h 9"/>
                  <a:gd name="T16" fmla="*/ 6 w 16"/>
                  <a:gd name="T17" fmla="*/ 2 h 9"/>
                  <a:gd name="T18" fmla="*/ 4 w 16"/>
                  <a:gd name="T19" fmla="*/ 2 h 9"/>
                  <a:gd name="T20" fmla="*/ 0 w 16"/>
                  <a:gd name="T21" fmla="*/ 2 h 9"/>
                  <a:gd name="T22" fmla="*/ 0 w 16"/>
                  <a:gd name="T23" fmla="*/ 5 h 9"/>
                  <a:gd name="T24" fmla="*/ 2 w 16"/>
                  <a:gd name="T25" fmla="*/ 7 h 9"/>
                  <a:gd name="T26" fmla="*/ 6 w 16"/>
                  <a:gd name="T27" fmla="*/ 9 h 9"/>
                  <a:gd name="T28" fmla="*/ 7 w 16"/>
                  <a:gd name="T29" fmla="*/ 9 h 9"/>
                  <a:gd name="T30" fmla="*/ 9 w 16"/>
                  <a:gd name="T31" fmla="*/ 9 h 9"/>
                  <a:gd name="T32" fmla="*/ 13 w 16"/>
                  <a:gd name="T3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" h="9">
                    <a:moveTo>
                      <a:pt x="13" y="9"/>
                    </a:moveTo>
                    <a:lnTo>
                      <a:pt x="14" y="7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14" y="4"/>
                    </a:lnTo>
                    <a:lnTo>
                      <a:pt x="14" y="2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6" y="9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1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17" name="Freeform 350"/>
              <p:cNvSpPr>
                <a:spLocks/>
              </p:cNvSpPr>
              <p:nvPr/>
            </p:nvSpPr>
            <p:spPr bwMode="auto">
              <a:xfrm>
                <a:off x="3576" y="2253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18" name="Freeform 351"/>
              <p:cNvSpPr>
                <a:spLocks/>
              </p:cNvSpPr>
              <p:nvPr/>
            </p:nvSpPr>
            <p:spPr bwMode="auto">
              <a:xfrm>
                <a:off x="3476" y="2251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19" name="Freeform 352"/>
              <p:cNvSpPr>
                <a:spLocks/>
              </p:cNvSpPr>
              <p:nvPr/>
            </p:nvSpPr>
            <p:spPr bwMode="auto">
              <a:xfrm>
                <a:off x="3499" y="2237"/>
                <a:ext cx="5" cy="4"/>
              </a:xfrm>
              <a:custGeom>
                <a:avLst/>
                <a:gdLst>
                  <a:gd name="T0" fmla="*/ 3 w 5"/>
                  <a:gd name="T1" fmla="*/ 4 h 4"/>
                  <a:gd name="T2" fmla="*/ 5 w 5"/>
                  <a:gd name="T3" fmla="*/ 2 h 4"/>
                  <a:gd name="T4" fmla="*/ 5 w 5"/>
                  <a:gd name="T5" fmla="*/ 0 h 4"/>
                  <a:gd name="T6" fmla="*/ 3 w 5"/>
                  <a:gd name="T7" fmla="*/ 0 h 4"/>
                  <a:gd name="T8" fmla="*/ 0 w 5"/>
                  <a:gd name="T9" fmla="*/ 2 h 4"/>
                  <a:gd name="T10" fmla="*/ 0 w 5"/>
                  <a:gd name="T11" fmla="*/ 4 h 4"/>
                  <a:gd name="T12" fmla="*/ 3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20" name="Freeform 353"/>
              <p:cNvSpPr>
                <a:spLocks/>
              </p:cNvSpPr>
              <p:nvPr/>
            </p:nvSpPr>
            <p:spPr bwMode="auto">
              <a:xfrm>
                <a:off x="3666" y="2309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0 h 1"/>
                  <a:gd name="T4" fmla="*/ 0 w 3"/>
                  <a:gd name="T5" fmla="*/ 0 h 1"/>
                  <a:gd name="T6" fmla="*/ 1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21" name="Freeform 354"/>
              <p:cNvSpPr>
                <a:spLocks/>
              </p:cNvSpPr>
              <p:nvPr/>
            </p:nvSpPr>
            <p:spPr bwMode="auto">
              <a:xfrm>
                <a:off x="3494" y="2242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2 h 4"/>
                  <a:gd name="T4" fmla="*/ 1 w 1"/>
                  <a:gd name="T5" fmla="*/ 4 h 4"/>
                  <a:gd name="T6" fmla="*/ 1 w 1"/>
                  <a:gd name="T7" fmla="*/ 2 h 4"/>
                  <a:gd name="T8" fmla="*/ 1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22" name="Freeform 355"/>
              <p:cNvSpPr>
                <a:spLocks/>
              </p:cNvSpPr>
              <p:nvPr/>
            </p:nvSpPr>
            <p:spPr bwMode="auto">
              <a:xfrm>
                <a:off x="3508" y="2223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2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23" name="Freeform 356"/>
              <p:cNvSpPr>
                <a:spLocks/>
              </p:cNvSpPr>
              <p:nvPr/>
            </p:nvSpPr>
            <p:spPr bwMode="auto">
              <a:xfrm>
                <a:off x="3674" y="2316"/>
                <a:ext cx="14" cy="3"/>
              </a:xfrm>
              <a:custGeom>
                <a:avLst/>
                <a:gdLst>
                  <a:gd name="T0" fmla="*/ 2 w 8"/>
                  <a:gd name="T1" fmla="*/ 1 h 2"/>
                  <a:gd name="T2" fmla="*/ 0 w 8"/>
                  <a:gd name="T3" fmla="*/ 1 h 2"/>
                  <a:gd name="T4" fmla="*/ 0 w 8"/>
                  <a:gd name="T5" fmla="*/ 1 h 2"/>
                  <a:gd name="T6" fmla="*/ 2 w 8"/>
                  <a:gd name="T7" fmla="*/ 2 h 2"/>
                  <a:gd name="T8" fmla="*/ 5 w 8"/>
                  <a:gd name="T9" fmla="*/ 2 h 2"/>
                  <a:gd name="T10" fmla="*/ 8 w 8"/>
                  <a:gd name="T11" fmla="*/ 2 h 2"/>
                  <a:gd name="T12" fmla="*/ 8 w 8"/>
                  <a:gd name="T13" fmla="*/ 1 h 2"/>
                  <a:gd name="T14" fmla="*/ 6 w 8"/>
                  <a:gd name="T15" fmla="*/ 1 h 2"/>
                  <a:gd name="T16" fmla="*/ 5 w 8"/>
                  <a:gd name="T17" fmla="*/ 1 h 2"/>
                  <a:gd name="T18" fmla="*/ 3 w 8"/>
                  <a:gd name="T19" fmla="*/ 1 h 2"/>
                  <a:gd name="T20" fmla="*/ 2 w 8"/>
                  <a:gd name="T2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2">
                    <a:moveTo>
                      <a:pt x="2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1"/>
                      <a:pt x="3" y="1"/>
                      <a:pt x="3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24" name="Freeform 357"/>
              <p:cNvSpPr>
                <a:spLocks/>
              </p:cNvSpPr>
              <p:nvPr/>
            </p:nvSpPr>
            <p:spPr bwMode="auto">
              <a:xfrm>
                <a:off x="3669" y="2316"/>
                <a:ext cx="4" cy="0"/>
              </a:xfrm>
              <a:custGeom>
                <a:avLst/>
                <a:gdLst>
                  <a:gd name="T0" fmla="*/ 4 w 4"/>
                  <a:gd name="T1" fmla="*/ 0 w 4"/>
                  <a:gd name="T2" fmla="*/ 2 w 4"/>
                  <a:gd name="T3" fmla="*/ 4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25" name="Freeform 358"/>
              <p:cNvSpPr>
                <a:spLocks/>
              </p:cNvSpPr>
              <p:nvPr/>
            </p:nvSpPr>
            <p:spPr bwMode="auto">
              <a:xfrm>
                <a:off x="3674" y="2305"/>
                <a:ext cx="11" cy="7"/>
              </a:xfrm>
              <a:custGeom>
                <a:avLst/>
                <a:gdLst>
                  <a:gd name="T0" fmla="*/ 7 w 11"/>
                  <a:gd name="T1" fmla="*/ 4 h 7"/>
                  <a:gd name="T2" fmla="*/ 6 w 11"/>
                  <a:gd name="T3" fmla="*/ 2 h 7"/>
                  <a:gd name="T4" fmla="*/ 4 w 11"/>
                  <a:gd name="T5" fmla="*/ 0 h 7"/>
                  <a:gd name="T6" fmla="*/ 2 w 11"/>
                  <a:gd name="T7" fmla="*/ 0 h 7"/>
                  <a:gd name="T8" fmla="*/ 0 w 11"/>
                  <a:gd name="T9" fmla="*/ 0 h 7"/>
                  <a:gd name="T10" fmla="*/ 0 w 11"/>
                  <a:gd name="T11" fmla="*/ 2 h 7"/>
                  <a:gd name="T12" fmla="*/ 2 w 11"/>
                  <a:gd name="T13" fmla="*/ 4 h 7"/>
                  <a:gd name="T14" fmla="*/ 2 w 11"/>
                  <a:gd name="T15" fmla="*/ 2 h 7"/>
                  <a:gd name="T16" fmla="*/ 2 w 11"/>
                  <a:gd name="T17" fmla="*/ 2 h 7"/>
                  <a:gd name="T18" fmla="*/ 4 w 11"/>
                  <a:gd name="T19" fmla="*/ 4 h 7"/>
                  <a:gd name="T20" fmla="*/ 4 w 11"/>
                  <a:gd name="T21" fmla="*/ 5 h 7"/>
                  <a:gd name="T22" fmla="*/ 6 w 11"/>
                  <a:gd name="T23" fmla="*/ 5 h 7"/>
                  <a:gd name="T24" fmla="*/ 7 w 11"/>
                  <a:gd name="T25" fmla="*/ 5 h 7"/>
                  <a:gd name="T26" fmla="*/ 7 w 11"/>
                  <a:gd name="T27" fmla="*/ 7 h 7"/>
                  <a:gd name="T28" fmla="*/ 11 w 11"/>
                  <a:gd name="T29" fmla="*/ 5 h 7"/>
                  <a:gd name="T30" fmla="*/ 9 w 11"/>
                  <a:gd name="T31" fmla="*/ 5 h 7"/>
                  <a:gd name="T32" fmla="*/ 7 w 11"/>
                  <a:gd name="T3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7">
                    <a:moveTo>
                      <a:pt x="7" y="4"/>
                    </a:moveTo>
                    <a:lnTo>
                      <a:pt x="6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11" y="5"/>
                    </a:lnTo>
                    <a:lnTo>
                      <a:pt x="9" y="5"/>
                    </a:lnTo>
                    <a:lnTo>
                      <a:pt x="7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26" name="Freeform 359"/>
              <p:cNvSpPr>
                <a:spLocks/>
              </p:cNvSpPr>
              <p:nvPr/>
            </p:nvSpPr>
            <p:spPr bwMode="auto">
              <a:xfrm>
                <a:off x="3567" y="2323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1 h 5"/>
                  <a:gd name="T4" fmla="*/ 2 w 2"/>
                  <a:gd name="T5" fmla="*/ 3 h 5"/>
                  <a:gd name="T6" fmla="*/ 2 w 2"/>
                  <a:gd name="T7" fmla="*/ 5 h 5"/>
                  <a:gd name="T8" fmla="*/ 2 w 2"/>
                  <a:gd name="T9" fmla="*/ 3 h 5"/>
                  <a:gd name="T10" fmla="*/ 0 w 2"/>
                  <a:gd name="T11" fmla="*/ 1 h 5"/>
                  <a:gd name="T12" fmla="*/ 0 w 2"/>
                  <a:gd name="T13" fmla="*/ 0 h 5"/>
                  <a:gd name="T14" fmla="*/ 0 w 2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27" name="Freeform 360"/>
              <p:cNvSpPr>
                <a:spLocks/>
              </p:cNvSpPr>
              <p:nvPr/>
            </p:nvSpPr>
            <p:spPr bwMode="auto">
              <a:xfrm>
                <a:off x="3606" y="2373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28" name="Freeform 361"/>
              <p:cNvSpPr>
                <a:spLocks/>
              </p:cNvSpPr>
              <p:nvPr/>
            </p:nvSpPr>
            <p:spPr bwMode="auto">
              <a:xfrm>
                <a:off x="3608" y="2385"/>
                <a:ext cx="3" cy="4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4 h 4"/>
                  <a:gd name="T4" fmla="*/ 1 w 3"/>
                  <a:gd name="T5" fmla="*/ 2 h 4"/>
                  <a:gd name="T6" fmla="*/ 1 w 3"/>
                  <a:gd name="T7" fmla="*/ 0 h 4"/>
                  <a:gd name="T8" fmla="*/ 0 w 3"/>
                  <a:gd name="T9" fmla="*/ 2 h 4"/>
                  <a:gd name="T10" fmla="*/ 0 w 3"/>
                  <a:gd name="T11" fmla="*/ 4 h 4"/>
                  <a:gd name="T12" fmla="*/ 1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lnTo>
                      <a:pt x="3" y="4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29" name="Rectangle 362"/>
              <p:cNvSpPr>
                <a:spLocks noChangeArrowheads="1"/>
              </p:cNvSpPr>
              <p:nvPr/>
            </p:nvSpPr>
            <p:spPr bwMode="auto">
              <a:xfrm>
                <a:off x="3609" y="2391"/>
                <a:ext cx="2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30" name="Freeform 363"/>
              <p:cNvSpPr>
                <a:spLocks/>
              </p:cNvSpPr>
              <p:nvPr/>
            </p:nvSpPr>
            <p:spPr bwMode="auto">
              <a:xfrm>
                <a:off x="3613" y="2368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31" name="Freeform 364"/>
              <p:cNvSpPr>
                <a:spLocks/>
              </p:cNvSpPr>
              <p:nvPr/>
            </p:nvSpPr>
            <p:spPr bwMode="auto">
              <a:xfrm>
                <a:off x="3409" y="2270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32" name="Freeform 365"/>
              <p:cNvSpPr>
                <a:spLocks/>
              </p:cNvSpPr>
              <p:nvPr/>
            </p:nvSpPr>
            <p:spPr bwMode="auto">
              <a:xfrm>
                <a:off x="3408" y="2270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33" name="Freeform 366"/>
              <p:cNvSpPr>
                <a:spLocks/>
              </p:cNvSpPr>
              <p:nvPr/>
            </p:nvSpPr>
            <p:spPr bwMode="auto">
              <a:xfrm>
                <a:off x="3409" y="2267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4 w 4"/>
                  <a:gd name="T3" fmla="*/ 0 h 3"/>
                  <a:gd name="T4" fmla="*/ 2 w 4"/>
                  <a:gd name="T5" fmla="*/ 1 h 3"/>
                  <a:gd name="T6" fmla="*/ 2 w 4"/>
                  <a:gd name="T7" fmla="*/ 1 h 3"/>
                  <a:gd name="T8" fmla="*/ 0 w 4"/>
                  <a:gd name="T9" fmla="*/ 1 h 3"/>
                  <a:gd name="T10" fmla="*/ 0 w 4"/>
                  <a:gd name="T11" fmla="*/ 1 h 3"/>
                  <a:gd name="T12" fmla="*/ 2 w 4"/>
                  <a:gd name="T13" fmla="*/ 3 h 3"/>
                  <a:gd name="T14" fmla="*/ 4 w 4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4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34" name="Freeform 367"/>
              <p:cNvSpPr>
                <a:spLocks/>
              </p:cNvSpPr>
              <p:nvPr/>
            </p:nvSpPr>
            <p:spPr bwMode="auto">
              <a:xfrm>
                <a:off x="3281" y="2234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4 w 4"/>
                  <a:gd name="T3" fmla="*/ 1 h 3"/>
                  <a:gd name="T4" fmla="*/ 2 w 4"/>
                  <a:gd name="T5" fmla="*/ 0 h 3"/>
                  <a:gd name="T6" fmla="*/ 0 w 4"/>
                  <a:gd name="T7" fmla="*/ 0 h 3"/>
                  <a:gd name="T8" fmla="*/ 2 w 4"/>
                  <a:gd name="T9" fmla="*/ 3 h 3"/>
                  <a:gd name="T10" fmla="*/ 2 w 4"/>
                  <a:gd name="T11" fmla="*/ 3 h 3"/>
                  <a:gd name="T12" fmla="*/ 4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35" name="Freeform 368"/>
              <p:cNvSpPr>
                <a:spLocks/>
              </p:cNvSpPr>
              <p:nvPr/>
            </p:nvSpPr>
            <p:spPr bwMode="auto">
              <a:xfrm>
                <a:off x="3409" y="2268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0 h 2"/>
                  <a:gd name="T3" fmla="*/ 0 h 2"/>
                  <a:gd name="T4" fmla="*/ 0 h 2"/>
                  <a:gd name="T5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36" name="Freeform 369"/>
              <p:cNvSpPr>
                <a:spLocks/>
              </p:cNvSpPr>
              <p:nvPr/>
            </p:nvSpPr>
            <p:spPr bwMode="auto">
              <a:xfrm>
                <a:off x="3466" y="221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1 w 1"/>
                  <a:gd name="T5" fmla="*/ 0 h 2"/>
                  <a:gd name="T6" fmla="*/ 0 w 1"/>
                  <a:gd name="T7" fmla="*/ 2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37" name="Freeform 370"/>
              <p:cNvSpPr>
                <a:spLocks/>
              </p:cNvSpPr>
              <p:nvPr/>
            </p:nvSpPr>
            <p:spPr bwMode="auto">
              <a:xfrm>
                <a:off x="3469" y="2214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2 w 2"/>
                  <a:gd name="T7" fmla="*/ 0 h 2"/>
                  <a:gd name="T8" fmla="*/ 0 w 2"/>
                  <a:gd name="T9" fmla="*/ 2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38" name="Freeform 371"/>
              <p:cNvSpPr>
                <a:spLocks/>
              </p:cNvSpPr>
              <p:nvPr/>
            </p:nvSpPr>
            <p:spPr bwMode="auto">
              <a:xfrm>
                <a:off x="3322" y="2178"/>
                <a:ext cx="3" cy="5"/>
              </a:xfrm>
              <a:custGeom>
                <a:avLst/>
                <a:gdLst>
                  <a:gd name="T0" fmla="*/ 1 w 3"/>
                  <a:gd name="T1" fmla="*/ 5 h 5"/>
                  <a:gd name="T2" fmla="*/ 3 w 3"/>
                  <a:gd name="T3" fmla="*/ 5 h 5"/>
                  <a:gd name="T4" fmla="*/ 3 w 3"/>
                  <a:gd name="T5" fmla="*/ 1 h 5"/>
                  <a:gd name="T6" fmla="*/ 3 w 3"/>
                  <a:gd name="T7" fmla="*/ 1 h 5"/>
                  <a:gd name="T8" fmla="*/ 1 w 3"/>
                  <a:gd name="T9" fmla="*/ 0 h 5"/>
                  <a:gd name="T10" fmla="*/ 0 w 3"/>
                  <a:gd name="T11" fmla="*/ 1 h 5"/>
                  <a:gd name="T12" fmla="*/ 1 w 3"/>
                  <a:gd name="T13" fmla="*/ 3 h 5"/>
                  <a:gd name="T14" fmla="*/ 0 w 3"/>
                  <a:gd name="T15" fmla="*/ 3 h 5"/>
                  <a:gd name="T16" fmla="*/ 1 w 3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1" y="5"/>
                    </a:moveTo>
                    <a:lnTo>
                      <a:pt x="3" y="5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39" name="Freeform 372"/>
              <p:cNvSpPr>
                <a:spLocks/>
              </p:cNvSpPr>
              <p:nvPr/>
            </p:nvSpPr>
            <p:spPr bwMode="auto">
              <a:xfrm>
                <a:off x="3269" y="2211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40" name="Freeform 373"/>
              <p:cNvSpPr>
                <a:spLocks/>
              </p:cNvSpPr>
              <p:nvPr/>
            </p:nvSpPr>
            <p:spPr bwMode="auto">
              <a:xfrm>
                <a:off x="3276" y="2221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41" name="Freeform 374"/>
              <p:cNvSpPr>
                <a:spLocks/>
              </p:cNvSpPr>
              <p:nvPr/>
            </p:nvSpPr>
            <p:spPr bwMode="auto">
              <a:xfrm>
                <a:off x="3260" y="2206"/>
                <a:ext cx="2" cy="3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1 w 1"/>
                  <a:gd name="T5" fmla="*/ 0 h 2"/>
                  <a:gd name="T6" fmla="*/ 0 w 1"/>
                  <a:gd name="T7" fmla="*/ 1 h 2"/>
                  <a:gd name="T8" fmla="*/ 1 w 1"/>
                  <a:gd name="T9" fmla="*/ 1 h 2"/>
                  <a:gd name="T10" fmla="*/ 0 w 1"/>
                  <a:gd name="T11" fmla="*/ 2 h 2"/>
                  <a:gd name="T12" fmla="*/ 1 w 1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42" name="Freeform 375"/>
              <p:cNvSpPr>
                <a:spLocks/>
              </p:cNvSpPr>
              <p:nvPr/>
            </p:nvSpPr>
            <p:spPr bwMode="auto">
              <a:xfrm>
                <a:off x="3301" y="2159"/>
                <a:ext cx="3" cy="3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1 h 3"/>
                  <a:gd name="T6" fmla="*/ 0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lnTo>
                      <a:pt x="1" y="3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43" name="Freeform 376"/>
              <p:cNvSpPr>
                <a:spLocks/>
              </p:cNvSpPr>
              <p:nvPr/>
            </p:nvSpPr>
            <p:spPr bwMode="auto">
              <a:xfrm>
                <a:off x="3278" y="2188"/>
                <a:ext cx="3" cy="4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0 h 4"/>
                  <a:gd name="T4" fmla="*/ 1 w 3"/>
                  <a:gd name="T5" fmla="*/ 0 h 4"/>
                  <a:gd name="T6" fmla="*/ 0 w 3"/>
                  <a:gd name="T7" fmla="*/ 0 h 4"/>
                  <a:gd name="T8" fmla="*/ 0 w 3"/>
                  <a:gd name="T9" fmla="*/ 2 h 4"/>
                  <a:gd name="T10" fmla="*/ 1 w 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44" name="Freeform 377"/>
              <p:cNvSpPr>
                <a:spLocks/>
              </p:cNvSpPr>
              <p:nvPr/>
            </p:nvSpPr>
            <p:spPr bwMode="auto">
              <a:xfrm>
                <a:off x="3278" y="218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45" name="Freeform 378"/>
              <p:cNvSpPr>
                <a:spLocks/>
              </p:cNvSpPr>
              <p:nvPr/>
            </p:nvSpPr>
            <p:spPr bwMode="auto">
              <a:xfrm>
                <a:off x="3197" y="2082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2 w 3"/>
                  <a:gd name="T3" fmla="*/ 1 h 3"/>
                  <a:gd name="T4" fmla="*/ 3 w 3"/>
                  <a:gd name="T5" fmla="*/ 3 h 3"/>
                  <a:gd name="T6" fmla="*/ 3 w 3"/>
                  <a:gd name="T7" fmla="*/ 1 h 3"/>
                  <a:gd name="T8" fmla="*/ 2 w 3"/>
                  <a:gd name="T9" fmla="*/ 0 h 3"/>
                  <a:gd name="T10" fmla="*/ 0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2" y="1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46" name="Freeform 379"/>
              <p:cNvSpPr>
                <a:spLocks/>
              </p:cNvSpPr>
              <p:nvPr/>
            </p:nvSpPr>
            <p:spPr bwMode="auto">
              <a:xfrm>
                <a:off x="3057" y="2186"/>
                <a:ext cx="3" cy="4"/>
              </a:xfrm>
              <a:custGeom>
                <a:avLst/>
                <a:gdLst>
                  <a:gd name="T0" fmla="*/ 3 w 3"/>
                  <a:gd name="T1" fmla="*/ 0 h 4"/>
                  <a:gd name="T2" fmla="*/ 3 w 3"/>
                  <a:gd name="T3" fmla="*/ 0 h 4"/>
                  <a:gd name="T4" fmla="*/ 0 w 3"/>
                  <a:gd name="T5" fmla="*/ 0 h 4"/>
                  <a:gd name="T6" fmla="*/ 0 w 3"/>
                  <a:gd name="T7" fmla="*/ 2 h 4"/>
                  <a:gd name="T8" fmla="*/ 1 w 3"/>
                  <a:gd name="T9" fmla="*/ 4 h 4"/>
                  <a:gd name="T10" fmla="*/ 1 w 3"/>
                  <a:gd name="T11" fmla="*/ 2 h 4"/>
                  <a:gd name="T12" fmla="*/ 3 w 3"/>
                  <a:gd name="T13" fmla="*/ 2 h 4"/>
                  <a:gd name="T14" fmla="*/ 3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47" name="Freeform 380"/>
              <p:cNvSpPr>
                <a:spLocks/>
              </p:cNvSpPr>
              <p:nvPr/>
            </p:nvSpPr>
            <p:spPr bwMode="auto">
              <a:xfrm>
                <a:off x="3055" y="2190"/>
                <a:ext cx="24" cy="40"/>
              </a:xfrm>
              <a:custGeom>
                <a:avLst/>
                <a:gdLst>
                  <a:gd name="T0" fmla="*/ 24 w 24"/>
                  <a:gd name="T1" fmla="*/ 24 h 40"/>
                  <a:gd name="T2" fmla="*/ 23 w 24"/>
                  <a:gd name="T3" fmla="*/ 23 h 40"/>
                  <a:gd name="T4" fmla="*/ 24 w 24"/>
                  <a:gd name="T5" fmla="*/ 21 h 40"/>
                  <a:gd name="T6" fmla="*/ 23 w 24"/>
                  <a:gd name="T7" fmla="*/ 21 h 40"/>
                  <a:gd name="T8" fmla="*/ 21 w 24"/>
                  <a:gd name="T9" fmla="*/ 16 h 40"/>
                  <a:gd name="T10" fmla="*/ 19 w 24"/>
                  <a:gd name="T11" fmla="*/ 12 h 40"/>
                  <a:gd name="T12" fmla="*/ 17 w 24"/>
                  <a:gd name="T13" fmla="*/ 12 h 40"/>
                  <a:gd name="T14" fmla="*/ 17 w 24"/>
                  <a:gd name="T15" fmla="*/ 12 h 40"/>
                  <a:gd name="T16" fmla="*/ 16 w 24"/>
                  <a:gd name="T17" fmla="*/ 12 h 40"/>
                  <a:gd name="T18" fmla="*/ 17 w 24"/>
                  <a:gd name="T19" fmla="*/ 10 h 40"/>
                  <a:gd name="T20" fmla="*/ 17 w 24"/>
                  <a:gd name="T21" fmla="*/ 9 h 40"/>
                  <a:gd name="T22" fmla="*/ 16 w 24"/>
                  <a:gd name="T23" fmla="*/ 9 h 40"/>
                  <a:gd name="T24" fmla="*/ 14 w 24"/>
                  <a:gd name="T25" fmla="*/ 7 h 40"/>
                  <a:gd name="T26" fmla="*/ 14 w 24"/>
                  <a:gd name="T27" fmla="*/ 7 h 40"/>
                  <a:gd name="T28" fmla="*/ 12 w 24"/>
                  <a:gd name="T29" fmla="*/ 5 h 40"/>
                  <a:gd name="T30" fmla="*/ 12 w 24"/>
                  <a:gd name="T31" fmla="*/ 3 h 40"/>
                  <a:gd name="T32" fmla="*/ 12 w 24"/>
                  <a:gd name="T33" fmla="*/ 2 h 40"/>
                  <a:gd name="T34" fmla="*/ 9 w 24"/>
                  <a:gd name="T35" fmla="*/ 2 h 40"/>
                  <a:gd name="T36" fmla="*/ 9 w 24"/>
                  <a:gd name="T37" fmla="*/ 2 h 40"/>
                  <a:gd name="T38" fmla="*/ 7 w 24"/>
                  <a:gd name="T39" fmla="*/ 2 h 40"/>
                  <a:gd name="T40" fmla="*/ 7 w 24"/>
                  <a:gd name="T41" fmla="*/ 0 h 40"/>
                  <a:gd name="T42" fmla="*/ 5 w 24"/>
                  <a:gd name="T43" fmla="*/ 0 h 40"/>
                  <a:gd name="T44" fmla="*/ 5 w 24"/>
                  <a:gd name="T45" fmla="*/ 0 h 40"/>
                  <a:gd name="T46" fmla="*/ 5 w 24"/>
                  <a:gd name="T47" fmla="*/ 2 h 40"/>
                  <a:gd name="T48" fmla="*/ 5 w 24"/>
                  <a:gd name="T49" fmla="*/ 2 h 40"/>
                  <a:gd name="T50" fmla="*/ 5 w 24"/>
                  <a:gd name="T51" fmla="*/ 2 h 40"/>
                  <a:gd name="T52" fmla="*/ 5 w 24"/>
                  <a:gd name="T53" fmla="*/ 3 h 40"/>
                  <a:gd name="T54" fmla="*/ 5 w 24"/>
                  <a:gd name="T55" fmla="*/ 3 h 40"/>
                  <a:gd name="T56" fmla="*/ 3 w 24"/>
                  <a:gd name="T57" fmla="*/ 7 h 40"/>
                  <a:gd name="T58" fmla="*/ 3 w 24"/>
                  <a:gd name="T59" fmla="*/ 5 h 40"/>
                  <a:gd name="T60" fmla="*/ 2 w 24"/>
                  <a:gd name="T61" fmla="*/ 5 h 40"/>
                  <a:gd name="T62" fmla="*/ 0 w 24"/>
                  <a:gd name="T63" fmla="*/ 5 h 40"/>
                  <a:gd name="T64" fmla="*/ 0 w 24"/>
                  <a:gd name="T65" fmla="*/ 5 h 40"/>
                  <a:gd name="T66" fmla="*/ 2 w 24"/>
                  <a:gd name="T67" fmla="*/ 5 h 40"/>
                  <a:gd name="T68" fmla="*/ 2 w 24"/>
                  <a:gd name="T69" fmla="*/ 7 h 40"/>
                  <a:gd name="T70" fmla="*/ 2 w 24"/>
                  <a:gd name="T71" fmla="*/ 7 h 40"/>
                  <a:gd name="T72" fmla="*/ 2 w 24"/>
                  <a:gd name="T73" fmla="*/ 9 h 40"/>
                  <a:gd name="T74" fmla="*/ 2 w 24"/>
                  <a:gd name="T75" fmla="*/ 12 h 40"/>
                  <a:gd name="T76" fmla="*/ 2 w 24"/>
                  <a:gd name="T77" fmla="*/ 14 h 40"/>
                  <a:gd name="T78" fmla="*/ 2 w 24"/>
                  <a:gd name="T79" fmla="*/ 19 h 40"/>
                  <a:gd name="T80" fmla="*/ 2 w 24"/>
                  <a:gd name="T81" fmla="*/ 19 h 40"/>
                  <a:gd name="T82" fmla="*/ 0 w 24"/>
                  <a:gd name="T83" fmla="*/ 21 h 40"/>
                  <a:gd name="T84" fmla="*/ 2 w 24"/>
                  <a:gd name="T85" fmla="*/ 24 h 40"/>
                  <a:gd name="T86" fmla="*/ 2 w 24"/>
                  <a:gd name="T87" fmla="*/ 26 h 40"/>
                  <a:gd name="T88" fmla="*/ 3 w 24"/>
                  <a:gd name="T89" fmla="*/ 31 h 40"/>
                  <a:gd name="T90" fmla="*/ 5 w 24"/>
                  <a:gd name="T91" fmla="*/ 37 h 40"/>
                  <a:gd name="T92" fmla="*/ 7 w 24"/>
                  <a:gd name="T93" fmla="*/ 40 h 40"/>
                  <a:gd name="T94" fmla="*/ 9 w 24"/>
                  <a:gd name="T95" fmla="*/ 40 h 40"/>
                  <a:gd name="T96" fmla="*/ 10 w 24"/>
                  <a:gd name="T97" fmla="*/ 40 h 40"/>
                  <a:gd name="T98" fmla="*/ 14 w 24"/>
                  <a:gd name="T99" fmla="*/ 40 h 40"/>
                  <a:gd name="T100" fmla="*/ 17 w 24"/>
                  <a:gd name="T101" fmla="*/ 38 h 40"/>
                  <a:gd name="T102" fmla="*/ 21 w 24"/>
                  <a:gd name="T103" fmla="*/ 35 h 40"/>
                  <a:gd name="T104" fmla="*/ 23 w 24"/>
                  <a:gd name="T105" fmla="*/ 31 h 40"/>
                  <a:gd name="T106" fmla="*/ 24 w 24"/>
                  <a:gd name="T107" fmla="*/ 30 h 40"/>
                  <a:gd name="T108" fmla="*/ 24 w 24"/>
                  <a:gd name="T109" fmla="*/ 28 h 40"/>
                  <a:gd name="T110" fmla="*/ 24 w 24"/>
                  <a:gd name="T111" fmla="*/ 28 h 40"/>
                  <a:gd name="T112" fmla="*/ 24 w 24"/>
                  <a:gd name="T113" fmla="*/ 2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4" h="40">
                    <a:moveTo>
                      <a:pt x="24" y="24"/>
                    </a:moveTo>
                    <a:lnTo>
                      <a:pt x="23" y="23"/>
                    </a:lnTo>
                    <a:lnTo>
                      <a:pt x="24" y="21"/>
                    </a:lnTo>
                    <a:lnTo>
                      <a:pt x="23" y="21"/>
                    </a:lnTo>
                    <a:lnTo>
                      <a:pt x="21" y="16"/>
                    </a:lnTo>
                    <a:lnTo>
                      <a:pt x="19" y="12"/>
                    </a:lnTo>
                    <a:lnTo>
                      <a:pt x="17" y="12"/>
                    </a:lnTo>
                    <a:lnTo>
                      <a:pt x="17" y="12"/>
                    </a:lnTo>
                    <a:lnTo>
                      <a:pt x="16" y="12"/>
                    </a:lnTo>
                    <a:lnTo>
                      <a:pt x="17" y="10"/>
                    </a:lnTo>
                    <a:lnTo>
                      <a:pt x="17" y="9"/>
                    </a:lnTo>
                    <a:lnTo>
                      <a:pt x="16" y="9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2" y="19"/>
                    </a:lnTo>
                    <a:lnTo>
                      <a:pt x="2" y="19"/>
                    </a:lnTo>
                    <a:lnTo>
                      <a:pt x="0" y="21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3" y="31"/>
                    </a:lnTo>
                    <a:lnTo>
                      <a:pt x="5" y="37"/>
                    </a:lnTo>
                    <a:lnTo>
                      <a:pt x="7" y="40"/>
                    </a:lnTo>
                    <a:lnTo>
                      <a:pt x="9" y="40"/>
                    </a:lnTo>
                    <a:lnTo>
                      <a:pt x="10" y="40"/>
                    </a:lnTo>
                    <a:lnTo>
                      <a:pt x="14" y="40"/>
                    </a:lnTo>
                    <a:lnTo>
                      <a:pt x="17" y="38"/>
                    </a:lnTo>
                    <a:lnTo>
                      <a:pt x="21" y="35"/>
                    </a:lnTo>
                    <a:lnTo>
                      <a:pt x="23" y="31"/>
                    </a:lnTo>
                    <a:lnTo>
                      <a:pt x="24" y="30"/>
                    </a:lnTo>
                    <a:lnTo>
                      <a:pt x="24" y="28"/>
                    </a:lnTo>
                    <a:lnTo>
                      <a:pt x="24" y="28"/>
                    </a:lnTo>
                    <a:lnTo>
                      <a:pt x="24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48" name="Freeform 381"/>
              <p:cNvSpPr>
                <a:spLocks/>
              </p:cNvSpPr>
              <p:nvPr/>
            </p:nvSpPr>
            <p:spPr bwMode="auto">
              <a:xfrm>
                <a:off x="3060" y="2186"/>
                <a:ext cx="7" cy="6"/>
              </a:xfrm>
              <a:custGeom>
                <a:avLst/>
                <a:gdLst>
                  <a:gd name="T0" fmla="*/ 0 w 7"/>
                  <a:gd name="T1" fmla="*/ 2 h 6"/>
                  <a:gd name="T2" fmla="*/ 4 w 7"/>
                  <a:gd name="T3" fmla="*/ 4 h 6"/>
                  <a:gd name="T4" fmla="*/ 4 w 7"/>
                  <a:gd name="T5" fmla="*/ 4 h 6"/>
                  <a:gd name="T6" fmla="*/ 5 w 7"/>
                  <a:gd name="T7" fmla="*/ 4 h 6"/>
                  <a:gd name="T8" fmla="*/ 7 w 7"/>
                  <a:gd name="T9" fmla="*/ 6 h 6"/>
                  <a:gd name="T10" fmla="*/ 5 w 7"/>
                  <a:gd name="T11" fmla="*/ 4 h 6"/>
                  <a:gd name="T12" fmla="*/ 4 w 7"/>
                  <a:gd name="T13" fmla="*/ 2 h 6"/>
                  <a:gd name="T14" fmla="*/ 4 w 7"/>
                  <a:gd name="T15" fmla="*/ 0 h 6"/>
                  <a:gd name="T16" fmla="*/ 2 w 7"/>
                  <a:gd name="T17" fmla="*/ 0 h 6"/>
                  <a:gd name="T18" fmla="*/ 2 w 7"/>
                  <a:gd name="T19" fmla="*/ 2 h 6"/>
                  <a:gd name="T20" fmla="*/ 2 w 7"/>
                  <a:gd name="T21" fmla="*/ 2 h 6"/>
                  <a:gd name="T22" fmla="*/ 0 w 7"/>
                  <a:gd name="T23" fmla="*/ 2 h 6"/>
                  <a:gd name="T24" fmla="*/ 0 w 7"/>
                  <a:gd name="T2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6">
                    <a:moveTo>
                      <a:pt x="0" y="2"/>
                    </a:moveTo>
                    <a:lnTo>
                      <a:pt x="4" y="4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7" y="6"/>
                    </a:lnTo>
                    <a:lnTo>
                      <a:pt x="5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49" name="Freeform 382"/>
              <p:cNvSpPr>
                <a:spLocks/>
              </p:cNvSpPr>
              <p:nvPr/>
            </p:nvSpPr>
            <p:spPr bwMode="auto">
              <a:xfrm>
                <a:off x="3055" y="2202"/>
                <a:ext cx="2" cy="5"/>
              </a:xfrm>
              <a:custGeom>
                <a:avLst/>
                <a:gdLst>
                  <a:gd name="T0" fmla="*/ 2 w 2"/>
                  <a:gd name="T1" fmla="*/ 4 h 5"/>
                  <a:gd name="T2" fmla="*/ 0 w 2"/>
                  <a:gd name="T3" fmla="*/ 2 h 5"/>
                  <a:gd name="T4" fmla="*/ 2 w 2"/>
                  <a:gd name="T5" fmla="*/ 2 h 5"/>
                  <a:gd name="T6" fmla="*/ 2 w 2"/>
                  <a:gd name="T7" fmla="*/ 0 h 5"/>
                  <a:gd name="T8" fmla="*/ 0 w 2"/>
                  <a:gd name="T9" fmla="*/ 2 h 5"/>
                  <a:gd name="T10" fmla="*/ 0 w 2"/>
                  <a:gd name="T11" fmla="*/ 4 h 5"/>
                  <a:gd name="T12" fmla="*/ 0 w 2"/>
                  <a:gd name="T13" fmla="*/ 5 h 5"/>
                  <a:gd name="T14" fmla="*/ 2 w 2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5">
                    <a:moveTo>
                      <a:pt x="2" y="4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50" name="Freeform 383"/>
              <p:cNvSpPr>
                <a:spLocks/>
              </p:cNvSpPr>
              <p:nvPr/>
            </p:nvSpPr>
            <p:spPr bwMode="auto">
              <a:xfrm>
                <a:off x="3139" y="2047"/>
                <a:ext cx="0" cy="3"/>
              </a:xfrm>
              <a:custGeom>
                <a:avLst/>
                <a:gdLst>
                  <a:gd name="T0" fmla="*/ 0 h 3"/>
                  <a:gd name="T1" fmla="*/ 2 h 3"/>
                  <a:gd name="T2" fmla="*/ 3 h 3"/>
                  <a:gd name="T3" fmla="*/ 2 h 3"/>
                  <a:gd name="T4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51" name="Freeform 384"/>
              <p:cNvSpPr>
                <a:spLocks/>
              </p:cNvSpPr>
              <p:nvPr/>
            </p:nvSpPr>
            <p:spPr bwMode="auto">
              <a:xfrm>
                <a:off x="3141" y="2047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0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52" name="Freeform 385"/>
              <p:cNvSpPr>
                <a:spLocks/>
              </p:cNvSpPr>
              <p:nvPr/>
            </p:nvSpPr>
            <p:spPr bwMode="auto">
              <a:xfrm>
                <a:off x="3143" y="2047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53" name="Freeform 386"/>
              <p:cNvSpPr>
                <a:spLocks/>
              </p:cNvSpPr>
              <p:nvPr/>
            </p:nvSpPr>
            <p:spPr bwMode="auto">
              <a:xfrm>
                <a:off x="3136" y="2045"/>
                <a:ext cx="1" cy="4"/>
              </a:xfrm>
              <a:custGeom>
                <a:avLst/>
                <a:gdLst>
                  <a:gd name="T0" fmla="*/ 0 w 1"/>
                  <a:gd name="T1" fmla="*/ 2 h 4"/>
                  <a:gd name="T2" fmla="*/ 0 w 1"/>
                  <a:gd name="T3" fmla="*/ 4 h 4"/>
                  <a:gd name="T4" fmla="*/ 0 w 1"/>
                  <a:gd name="T5" fmla="*/ 4 h 4"/>
                  <a:gd name="T6" fmla="*/ 1 w 1"/>
                  <a:gd name="T7" fmla="*/ 0 h 4"/>
                  <a:gd name="T8" fmla="*/ 1 w 1"/>
                  <a:gd name="T9" fmla="*/ 0 h 4"/>
                  <a:gd name="T10" fmla="*/ 0 w 1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0" y="2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54" name="Freeform 387"/>
              <p:cNvSpPr>
                <a:spLocks/>
              </p:cNvSpPr>
              <p:nvPr/>
            </p:nvSpPr>
            <p:spPr bwMode="auto">
              <a:xfrm>
                <a:off x="3162" y="2035"/>
                <a:ext cx="5" cy="5"/>
              </a:xfrm>
              <a:custGeom>
                <a:avLst/>
                <a:gdLst>
                  <a:gd name="T0" fmla="*/ 3 w 5"/>
                  <a:gd name="T1" fmla="*/ 0 h 5"/>
                  <a:gd name="T2" fmla="*/ 0 w 5"/>
                  <a:gd name="T3" fmla="*/ 0 h 5"/>
                  <a:gd name="T4" fmla="*/ 2 w 5"/>
                  <a:gd name="T5" fmla="*/ 1 h 5"/>
                  <a:gd name="T6" fmla="*/ 2 w 5"/>
                  <a:gd name="T7" fmla="*/ 5 h 5"/>
                  <a:gd name="T8" fmla="*/ 5 w 5"/>
                  <a:gd name="T9" fmla="*/ 5 h 5"/>
                  <a:gd name="T10" fmla="*/ 3 w 5"/>
                  <a:gd name="T11" fmla="*/ 1 h 5"/>
                  <a:gd name="T12" fmla="*/ 3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55" name="Freeform 388"/>
              <p:cNvSpPr>
                <a:spLocks/>
              </p:cNvSpPr>
              <p:nvPr/>
            </p:nvSpPr>
            <p:spPr bwMode="auto">
              <a:xfrm>
                <a:off x="3167" y="2035"/>
                <a:ext cx="4" cy="7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1 h 4"/>
                  <a:gd name="T4" fmla="*/ 1 w 2"/>
                  <a:gd name="T5" fmla="*/ 2 h 4"/>
                  <a:gd name="T6" fmla="*/ 0 w 2"/>
                  <a:gd name="T7" fmla="*/ 3 h 4"/>
                  <a:gd name="T8" fmla="*/ 1 w 2"/>
                  <a:gd name="T9" fmla="*/ 4 h 4"/>
                  <a:gd name="T10" fmla="*/ 2 w 2"/>
                  <a:gd name="T11" fmla="*/ 2 h 4"/>
                  <a:gd name="T12" fmla="*/ 1 w 2"/>
                  <a:gd name="T13" fmla="*/ 1 h 4"/>
                  <a:gd name="T14" fmla="*/ 0 w 2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56" name="Freeform 389"/>
              <p:cNvSpPr>
                <a:spLocks/>
              </p:cNvSpPr>
              <p:nvPr/>
            </p:nvSpPr>
            <p:spPr bwMode="auto">
              <a:xfrm>
                <a:off x="3171" y="2036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  <a:gd name="T8" fmla="*/ 1 w 1"/>
                  <a:gd name="T9" fmla="*/ 0 h 2"/>
                  <a:gd name="T10" fmla="*/ 0 w 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57" name="Freeform 390"/>
              <p:cNvSpPr>
                <a:spLocks/>
              </p:cNvSpPr>
              <p:nvPr/>
            </p:nvSpPr>
            <p:spPr bwMode="auto">
              <a:xfrm>
                <a:off x="2297" y="1624"/>
                <a:ext cx="5" cy="6"/>
              </a:xfrm>
              <a:custGeom>
                <a:avLst/>
                <a:gdLst>
                  <a:gd name="T0" fmla="*/ 0 w 5"/>
                  <a:gd name="T1" fmla="*/ 2 h 6"/>
                  <a:gd name="T2" fmla="*/ 0 w 5"/>
                  <a:gd name="T3" fmla="*/ 4 h 6"/>
                  <a:gd name="T4" fmla="*/ 0 w 5"/>
                  <a:gd name="T5" fmla="*/ 6 h 6"/>
                  <a:gd name="T6" fmla="*/ 3 w 5"/>
                  <a:gd name="T7" fmla="*/ 6 h 6"/>
                  <a:gd name="T8" fmla="*/ 3 w 5"/>
                  <a:gd name="T9" fmla="*/ 4 h 6"/>
                  <a:gd name="T10" fmla="*/ 5 w 5"/>
                  <a:gd name="T11" fmla="*/ 4 h 6"/>
                  <a:gd name="T12" fmla="*/ 5 w 5"/>
                  <a:gd name="T13" fmla="*/ 4 h 6"/>
                  <a:gd name="T14" fmla="*/ 5 w 5"/>
                  <a:gd name="T15" fmla="*/ 2 h 6"/>
                  <a:gd name="T16" fmla="*/ 5 w 5"/>
                  <a:gd name="T17" fmla="*/ 0 h 6"/>
                  <a:gd name="T18" fmla="*/ 3 w 5"/>
                  <a:gd name="T19" fmla="*/ 0 h 6"/>
                  <a:gd name="T20" fmla="*/ 3 w 5"/>
                  <a:gd name="T21" fmla="*/ 0 h 6"/>
                  <a:gd name="T22" fmla="*/ 1 w 5"/>
                  <a:gd name="T23" fmla="*/ 0 h 6"/>
                  <a:gd name="T24" fmla="*/ 0 w 5"/>
                  <a:gd name="T25" fmla="*/ 0 h 6"/>
                  <a:gd name="T26" fmla="*/ 0 w 5"/>
                  <a:gd name="T27" fmla="*/ 2 h 6"/>
                  <a:gd name="T28" fmla="*/ 1 w 5"/>
                  <a:gd name="T29" fmla="*/ 2 h 6"/>
                  <a:gd name="T30" fmla="*/ 1 w 5"/>
                  <a:gd name="T31" fmla="*/ 2 h 6"/>
                  <a:gd name="T32" fmla="*/ 0 w 5"/>
                  <a:gd name="T3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" h="6">
                    <a:moveTo>
                      <a:pt x="0" y="2"/>
                    </a:moveTo>
                    <a:lnTo>
                      <a:pt x="0" y="4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58" name="Freeform 391"/>
              <p:cNvSpPr>
                <a:spLocks/>
              </p:cNvSpPr>
              <p:nvPr/>
            </p:nvSpPr>
            <p:spPr bwMode="auto">
              <a:xfrm>
                <a:off x="2270" y="1603"/>
                <a:ext cx="2" cy="6"/>
              </a:xfrm>
              <a:custGeom>
                <a:avLst/>
                <a:gdLst>
                  <a:gd name="T0" fmla="*/ 2 w 2"/>
                  <a:gd name="T1" fmla="*/ 4 h 6"/>
                  <a:gd name="T2" fmla="*/ 2 w 2"/>
                  <a:gd name="T3" fmla="*/ 0 h 6"/>
                  <a:gd name="T4" fmla="*/ 2 w 2"/>
                  <a:gd name="T5" fmla="*/ 4 h 6"/>
                  <a:gd name="T6" fmla="*/ 0 w 2"/>
                  <a:gd name="T7" fmla="*/ 6 h 6"/>
                  <a:gd name="T8" fmla="*/ 2 w 2"/>
                  <a:gd name="T9" fmla="*/ 6 h 6"/>
                  <a:gd name="T10" fmla="*/ 2 w 2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2" y="4"/>
                    </a:moveTo>
                    <a:lnTo>
                      <a:pt x="2" y="0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59" name="Freeform 392"/>
              <p:cNvSpPr>
                <a:spLocks/>
              </p:cNvSpPr>
              <p:nvPr/>
            </p:nvSpPr>
            <p:spPr bwMode="auto">
              <a:xfrm>
                <a:off x="2274" y="1617"/>
                <a:ext cx="1" cy="6"/>
              </a:xfrm>
              <a:custGeom>
                <a:avLst/>
                <a:gdLst>
                  <a:gd name="T0" fmla="*/ 1 w 1"/>
                  <a:gd name="T1" fmla="*/ 2 h 3"/>
                  <a:gd name="T2" fmla="*/ 1 w 1"/>
                  <a:gd name="T3" fmla="*/ 1 h 3"/>
                  <a:gd name="T4" fmla="*/ 0 w 1"/>
                  <a:gd name="T5" fmla="*/ 0 h 3"/>
                  <a:gd name="T6" fmla="*/ 0 w 1"/>
                  <a:gd name="T7" fmla="*/ 1 h 3"/>
                  <a:gd name="T8" fmla="*/ 0 w 1"/>
                  <a:gd name="T9" fmla="*/ 2 h 3"/>
                  <a:gd name="T10" fmla="*/ 0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60" name="Freeform 393"/>
              <p:cNvSpPr>
                <a:spLocks/>
              </p:cNvSpPr>
              <p:nvPr/>
            </p:nvSpPr>
            <p:spPr bwMode="auto">
              <a:xfrm>
                <a:off x="2290" y="160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61" name="Freeform 394"/>
              <p:cNvSpPr>
                <a:spLocks/>
              </p:cNvSpPr>
              <p:nvPr/>
            </p:nvSpPr>
            <p:spPr bwMode="auto">
              <a:xfrm>
                <a:off x="2277" y="1603"/>
                <a:ext cx="13" cy="16"/>
              </a:xfrm>
              <a:custGeom>
                <a:avLst/>
                <a:gdLst>
                  <a:gd name="T0" fmla="*/ 0 w 13"/>
                  <a:gd name="T1" fmla="*/ 7 h 16"/>
                  <a:gd name="T2" fmla="*/ 2 w 13"/>
                  <a:gd name="T3" fmla="*/ 9 h 16"/>
                  <a:gd name="T4" fmla="*/ 2 w 13"/>
                  <a:gd name="T5" fmla="*/ 11 h 16"/>
                  <a:gd name="T6" fmla="*/ 2 w 13"/>
                  <a:gd name="T7" fmla="*/ 13 h 16"/>
                  <a:gd name="T8" fmla="*/ 4 w 13"/>
                  <a:gd name="T9" fmla="*/ 13 h 16"/>
                  <a:gd name="T10" fmla="*/ 7 w 13"/>
                  <a:gd name="T11" fmla="*/ 13 h 16"/>
                  <a:gd name="T12" fmla="*/ 7 w 13"/>
                  <a:gd name="T13" fmla="*/ 14 h 16"/>
                  <a:gd name="T14" fmla="*/ 5 w 13"/>
                  <a:gd name="T15" fmla="*/ 14 h 16"/>
                  <a:gd name="T16" fmla="*/ 7 w 13"/>
                  <a:gd name="T17" fmla="*/ 16 h 16"/>
                  <a:gd name="T18" fmla="*/ 9 w 13"/>
                  <a:gd name="T19" fmla="*/ 16 h 16"/>
                  <a:gd name="T20" fmla="*/ 9 w 13"/>
                  <a:gd name="T21" fmla="*/ 14 h 16"/>
                  <a:gd name="T22" fmla="*/ 9 w 13"/>
                  <a:gd name="T23" fmla="*/ 13 h 16"/>
                  <a:gd name="T24" fmla="*/ 11 w 13"/>
                  <a:gd name="T25" fmla="*/ 13 h 16"/>
                  <a:gd name="T26" fmla="*/ 13 w 13"/>
                  <a:gd name="T27" fmla="*/ 11 h 16"/>
                  <a:gd name="T28" fmla="*/ 13 w 13"/>
                  <a:gd name="T29" fmla="*/ 11 h 16"/>
                  <a:gd name="T30" fmla="*/ 11 w 13"/>
                  <a:gd name="T31" fmla="*/ 9 h 16"/>
                  <a:gd name="T32" fmla="*/ 11 w 13"/>
                  <a:gd name="T33" fmla="*/ 7 h 16"/>
                  <a:gd name="T34" fmla="*/ 13 w 13"/>
                  <a:gd name="T35" fmla="*/ 7 h 16"/>
                  <a:gd name="T36" fmla="*/ 13 w 13"/>
                  <a:gd name="T37" fmla="*/ 4 h 16"/>
                  <a:gd name="T38" fmla="*/ 13 w 13"/>
                  <a:gd name="T39" fmla="*/ 2 h 16"/>
                  <a:gd name="T40" fmla="*/ 13 w 13"/>
                  <a:gd name="T41" fmla="*/ 0 h 16"/>
                  <a:gd name="T42" fmla="*/ 9 w 13"/>
                  <a:gd name="T43" fmla="*/ 0 h 16"/>
                  <a:gd name="T44" fmla="*/ 7 w 13"/>
                  <a:gd name="T45" fmla="*/ 0 h 16"/>
                  <a:gd name="T46" fmla="*/ 5 w 13"/>
                  <a:gd name="T47" fmla="*/ 2 h 16"/>
                  <a:gd name="T48" fmla="*/ 7 w 13"/>
                  <a:gd name="T49" fmla="*/ 4 h 16"/>
                  <a:gd name="T50" fmla="*/ 9 w 13"/>
                  <a:gd name="T51" fmla="*/ 6 h 16"/>
                  <a:gd name="T52" fmla="*/ 9 w 13"/>
                  <a:gd name="T53" fmla="*/ 6 h 16"/>
                  <a:gd name="T54" fmla="*/ 7 w 13"/>
                  <a:gd name="T55" fmla="*/ 6 h 16"/>
                  <a:gd name="T56" fmla="*/ 7 w 13"/>
                  <a:gd name="T57" fmla="*/ 6 h 16"/>
                  <a:gd name="T58" fmla="*/ 4 w 13"/>
                  <a:gd name="T59" fmla="*/ 6 h 16"/>
                  <a:gd name="T60" fmla="*/ 4 w 13"/>
                  <a:gd name="T61" fmla="*/ 4 h 16"/>
                  <a:gd name="T62" fmla="*/ 4 w 13"/>
                  <a:gd name="T63" fmla="*/ 2 h 16"/>
                  <a:gd name="T64" fmla="*/ 2 w 13"/>
                  <a:gd name="T65" fmla="*/ 4 h 16"/>
                  <a:gd name="T66" fmla="*/ 2 w 13"/>
                  <a:gd name="T67" fmla="*/ 6 h 16"/>
                  <a:gd name="T68" fmla="*/ 0 w 13"/>
                  <a:gd name="T69" fmla="*/ 6 h 16"/>
                  <a:gd name="T70" fmla="*/ 0 w 13"/>
                  <a:gd name="T71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" h="16">
                    <a:moveTo>
                      <a:pt x="0" y="7"/>
                    </a:moveTo>
                    <a:lnTo>
                      <a:pt x="2" y="9"/>
                    </a:lnTo>
                    <a:lnTo>
                      <a:pt x="2" y="11"/>
                    </a:lnTo>
                    <a:lnTo>
                      <a:pt x="2" y="13"/>
                    </a:lnTo>
                    <a:lnTo>
                      <a:pt x="4" y="13"/>
                    </a:lnTo>
                    <a:lnTo>
                      <a:pt x="7" y="13"/>
                    </a:lnTo>
                    <a:lnTo>
                      <a:pt x="7" y="14"/>
                    </a:lnTo>
                    <a:lnTo>
                      <a:pt x="5" y="14"/>
                    </a:lnTo>
                    <a:lnTo>
                      <a:pt x="7" y="16"/>
                    </a:lnTo>
                    <a:lnTo>
                      <a:pt x="9" y="16"/>
                    </a:lnTo>
                    <a:lnTo>
                      <a:pt x="9" y="14"/>
                    </a:lnTo>
                    <a:lnTo>
                      <a:pt x="9" y="13"/>
                    </a:lnTo>
                    <a:lnTo>
                      <a:pt x="11" y="13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1" y="9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3" y="4"/>
                    </a:lnTo>
                    <a:lnTo>
                      <a:pt x="13" y="2"/>
                    </a:lnTo>
                    <a:lnTo>
                      <a:pt x="13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7" y="4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62" name="Freeform 395"/>
              <p:cNvSpPr>
                <a:spLocks/>
              </p:cNvSpPr>
              <p:nvPr/>
            </p:nvSpPr>
            <p:spPr bwMode="auto">
              <a:xfrm>
                <a:off x="2253" y="1589"/>
                <a:ext cx="3" cy="6"/>
              </a:xfrm>
              <a:custGeom>
                <a:avLst/>
                <a:gdLst>
                  <a:gd name="T0" fmla="*/ 0 w 3"/>
                  <a:gd name="T1" fmla="*/ 2 h 6"/>
                  <a:gd name="T2" fmla="*/ 1 w 3"/>
                  <a:gd name="T3" fmla="*/ 6 h 6"/>
                  <a:gd name="T4" fmla="*/ 1 w 3"/>
                  <a:gd name="T5" fmla="*/ 4 h 6"/>
                  <a:gd name="T6" fmla="*/ 3 w 3"/>
                  <a:gd name="T7" fmla="*/ 2 h 6"/>
                  <a:gd name="T8" fmla="*/ 3 w 3"/>
                  <a:gd name="T9" fmla="*/ 0 h 6"/>
                  <a:gd name="T10" fmla="*/ 1 w 3"/>
                  <a:gd name="T11" fmla="*/ 0 h 6"/>
                  <a:gd name="T12" fmla="*/ 0 w 3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0" y="2"/>
                    </a:moveTo>
                    <a:lnTo>
                      <a:pt x="1" y="6"/>
                    </a:lnTo>
                    <a:lnTo>
                      <a:pt x="1" y="4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63" name="Freeform 396"/>
              <p:cNvSpPr>
                <a:spLocks/>
              </p:cNvSpPr>
              <p:nvPr/>
            </p:nvSpPr>
            <p:spPr bwMode="auto">
              <a:xfrm>
                <a:off x="2249" y="1576"/>
                <a:ext cx="23" cy="19"/>
              </a:xfrm>
              <a:custGeom>
                <a:avLst/>
                <a:gdLst>
                  <a:gd name="T0" fmla="*/ 21 w 23"/>
                  <a:gd name="T1" fmla="*/ 0 h 19"/>
                  <a:gd name="T2" fmla="*/ 19 w 23"/>
                  <a:gd name="T3" fmla="*/ 3 h 19"/>
                  <a:gd name="T4" fmla="*/ 16 w 23"/>
                  <a:gd name="T5" fmla="*/ 5 h 19"/>
                  <a:gd name="T6" fmla="*/ 14 w 23"/>
                  <a:gd name="T7" fmla="*/ 5 h 19"/>
                  <a:gd name="T8" fmla="*/ 12 w 23"/>
                  <a:gd name="T9" fmla="*/ 7 h 19"/>
                  <a:gd name="T10" fmla="*/ 12 w 23"/>
                  <a:gd name="T11" fmla="*/ 8 h 19"/>
                  <a:gd name="T12" fmla="*/ 9 w 23"/>
                  <a:gd name="T13" fmla="*/ 10 h 19"/>
                  <a:gd name="T14" fmla="*/ 7 w 23"/>
                  <a:gd name="T15" fmla="*/ 10 h 19"/>
                  <a:gd name="T16" fmla="*/ 4 w 23"/>
                  <a:gd name="T17" fmla="*/ 12 h 19"/>
                  <a:gd name="T18" fmla="*/ 4 w 23"/>
                  <a:gd name="T19" fmla="*/ 12 h 19"/>
                  <a:gd name="T20" fmla="*/ 2 w 23"/>
                  <a:gd name="T21" fmla="*/ 12 h 19"/>
                  <a:gd name="T22" fmla="*/ 2 w 23"/>
                  <a:gd name="T23" fmla="*/ 15 h 19"/>
                  <a:gd name="T24" fmla="*/ 0 w 23"/>
                  <a:gd name="T25" fmla="*/ 17 h 19"/>
                  <a:gd name="T26" fmla="*/ 0 w 23"/>
                  <a:gd name="T27" fmla="*/ 17 h 19"/>
                  <a:gd name="T28" fmla="*/ 2 w 23"/>
                  <a:gd name="T29" fmla="*/ 17 h 19"/>
                  <a:gd name="T30" fmla="*/ 4 w 23"/>
                  <a:gd name="T31" fmla="*/ 19 h 19"/>
                  <a:gd name="T32" fmla="*/ 4 w 23"/>
                  <a:gd name="T33" fmla="*/ 17 h 19"/>
                  <a:gd name="T34" fmla="*/ 4 w 23"/>
                  <a:gd name="T35" fmla="*/ 15 h 19"/>
                  <a:gd name="T36" fmla="*/ 7 w 23"/>
                  <a:gd name="T37" fmla="*/ 12 h 19"/>
                  <a:gd name="T38" fmla="*/ 7 w 23"/>
                  <a:gd name="T39" fmla="*/ 13 h 19"/>
                  <a:gd name="T40" fmla="*/ 11 w 23"/>
                  <a:gd name="T41" fmla="*/ 12 h 19"/>
                  <a:gd name="T42" fmla="*/ 12 w 23"/>
                  <a:gd name="T43" fmla="*/ 13 h 19"/>
                  <a:gd name="T44" fmla="*/ 14 w 23"/>
                  <a:gd name="T45" fmla="*/ 12 h 19"/>
                  <a:gd name="T46" fmla="*/ 16 w 23"/>
                  <a:gd name="T47" fmla="*/ 12 h 19"/>
                  <a:gd name="T48" fmla="*/ 18 w 23"/>
                  <a:gd name="T49" fmla="*/ 13 h 19"/>
                  <a:gd name="T50" fmla="*/ 19 w 23"/>
                  <a:gd name="T51" fmla="*/ 13 h 19"/>
                  <a:gd name="T52" fmla="*/ 21 w 23"/>
                  <a:gd name="T53" fmla="*/ 8 h 19"/>
                  <a:gd name="T54" fmla="*/ 21 w 23"/>
                  <a:gd name="T55" fmla="*/ 7 h 19"/>
                  <a:gd name="T56" fmla="*/ 21 w 23"/>
                  <a:gd name="T57" fmla="*/ 7 h 19"/>
                  <a:gd name="T58" fmla="*/ 21 w 23"/>
                  <a:gd name="T59" fmla="*/ 3 h 19"/>
                  <a:gd name="T60" fmla="*/ 23 w 23"/>
                  <a:gd name="T61" fmla="*/ 1 h 19"/>
                  <a:gd name="T62" fmla="*/ 21 w 23"/>
                  <a:gd name="T6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3" h="19">
                    <a:moveTo>
                      <a:pt x="21" y="0"/>
                    </a:moveTo>
                    <a:lnTo>
                      <a:pt x="19" y="3"/>
                    </a:lnTo>
                    <a:lnTo>
                      <a:pt x="16" y="5"/>
                    </a:lnTo>
                    <a:lnTo>
                      <a:pt x="14" y="5"/>
                    </a:lnTo>
                    <a:lnTo>
                      <a:pt x="12" y="7"/>
                    </a:lnTo>
                    <a:lnTo>
                      <a:pt x="12" y="8"/>
                    </a:lnTo>
                    <a:lnTo>
                      <a:pt x="9" y="10"/>
                    </a:lnTo>
                    <a:lnTo>
                      <a:pt x="7" y="10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2" y="12"/>
                    </a:lnTo>
                    <a:lnTo>
                      <a:pt x="2" y="15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7"/>
                    </a:lnTo>
                    <a:lnTo>
                      <a:pt x="4" y="19"/>
                    </a:lnTo>
                    <a:lnTo>
                      <a:pt x="4" y="17"/>
                    </a:lnTo>
                    <a:lnTo>
                      <a:pt x="4" y="15"/>
                    </a:lnTo>
                    <a:lnTo>
                      <a:pt x="7" y="12"/>
                    </a:lnTo>
                    <a:lnTo>
                      <a:pt x="7" y="13"/>
                    </a:lnTo>
                    <a:lnTo>
                      <a:pt x="11" y="12"/>
                    </a:lnTo>
                    <a:lnTo>
                      <a:pt x="12" y="13"/>
                    </a:lnTo>
                    <a:lnTo>
                      <a:pt x="14" y="12"/>
                    </a:lnTo>
                    <a:lnTo>
                      <a:pt x="16" y="12"/>
                    </a:lnTo>
                    <a:lnTo>
                      <a:pt x="18" y="13"/>
                    </a:lnTo>
                    <a:lnTo>
                      <a:pt x="19" y="13"/>
                    </a:lnTo>
                    <a:lnTo>
                      <a:pt x="21" y="8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21" y="3"/>
                    </a:lnTo>
                    <a:lnTo>
                      <a:pt x="23" y="1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64" name="Freeform 397"/>
              <p:cNvSpPr>
                <a:spLocks/>
              </p:cNvSpPr>
              <p:nvPr/>
            </p:nvSpPr>
            <p:spPr bwMode="auto">
              <a:xfrm>
                <a:off x="2312" y="1614"/>
                <a:ext cx="4" cy="5"/>
              </a:xfrm>
              <a:custGeom>
                <a:avLst/>
                <a:gdLst>
                  <a:gd name="T0" fmla="*/ 4 w 4"/>
                  <a:gd name="T1" fmla="*/ 3 h 5"/>
                  <a:gd name="T2" fmla="*/ 2 w 4"/>
                  <a:gd name="T3" fmla="*/ 0 h 5"/>
                  <a:gd name="T4" fmla="*/ 0 w 4"/>
                  <a:gd name="T5" fmla="*/ 0 h 5"/>
                  <a:gd name="T6" fmla="*/ 0 w 4"/>
                  <a:gd name="T7" fmla="*/ 2 h 5"/>
                  <a:gd name="T8" fmla="*/ 0 w 4"/>
                  <a:gd name="T9" fmla="*/ 3 h 5"/>
                  <a:gd name="T10" fmla="*/ 4 w 4"/>
                  <a:gd name="T11" fmla="*/ 5 h 5"/>
                  <a:gd name="T12" fmla="*/ 4 w 4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4" y="5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65" name="Freeform 398"/>
              <p:cNvSpPr>
                <a:spLocks/>
              </p:cNvSpPr>
              <p:nvPr/>
            </p:nvSpPr>
            <p:spPr bwMode="auto">
              <a:xfrm>
                <a:off x="2286" y="1617"/>
                <a:ext cx="4" cy="4"/>
              </a:xfrm>
              <a:custGeom>
                <a:avLst/>
                <a:gdLst>
                  <a:gd name="T0" fmla="*/ 0 w 4"/>
                  <a:gd name="T1" fmla="*/ 2 h 4"/>
                  <a:gd name="T2" fmla="*/ 2 w 4"/>
                  <a:gd name="T3" fmla="*/ 4 h 4"/>
                  <a:gd name="T4" fmla="*/ 2 w 4"/>
                  <a:gd name="T5" fmla="*/ 2 h 4"/>
                  <a:gd name="T6" fmla="*/ 4 w 4"/>
                  <a:gd name="T7" fmla="*/ 2 h 4"/>
                  <a:gd name="T8" fmla="*/ 4 w 4"/>
                  <a:gd name="T9" fmla="*/ 0 h 4"/>
                  <a:gd name="T10" fmla="*/ 2 w 4"/>
                  <a:gd name="T11" fmla="*/ 2 h 4"/>
                  <a:gd name="T12" fmla="*/ 0 w 4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66" name="Freeform 399"/>
              <p:cNvSpPr>
                <a:spLocks/>
              </p:cNvSpPr>
              <p:nvPr/>
            </p:nvSpPr>
            <p:spPr bwMode="auto">
              <a:xfrm>
                <a:off x="2275" y="1619"/>
                <a:ext cx="11" cy="5"/>
              </a:xfrm>
              <a:custGeom>
                <a:avLst/>
                <a:gdLst>
                  <a:gd name="T0" fmla="*/ 2 w 11"/>
                  <a:gd name="T1" fmla="*/ 4 h 5"/>
                  <a:gd name="T2" fmla="*/ 0 w 11"/>
                  <a:gd name="T3" fmla="*/ 4 h 5"/>
                  <a:gd name="T4" fmla="*/ 2 w 11"/>
                  <a:gd name="T5" fmla="*/ 5 h 5"/>
                  <a:gd name="T6" fmla="*/ 6 w 11"/>
                  <a:gd name="T7" fmla="*/ 5 h 5"/>
                  <a:gd name="T8" fmla="*/ 7 w 11"/>
                  <a:gd name="T9" fmla="*/ 5 h 5"/>
                  <a:gd name="T10" fmla="*/ 9 w 11"/>
                  <a:gd name="T11" fmla="*/ 4 h 5"/>
                  <a:gd name="T12" fmla="*/ 9 w 11"/>
                  <a:gd name="T13" fmla="*/ 5 h 5"/>
                  <a:gd name="T14" fmla="*/ 11 w 11"/>
                  <a:gd name="T15" fmla="*/ 5 h 5"/>
                  <a:gd name="T16" fmla="*/ 11 w 11"/>
                  <a:gd name="T17" fmla="*/ 4 h 5"/>
                  <a:gd name="T18" fmla="*/ 11 w 11"/>
                  <a:gd name="T19" fmla="*/ 2 h 5"/>
                  <a:gd name="T20" fmla="*/ 11 w 11"/>
                  <a:gd name="T21" fmla="*/ 0 h 5"/>
                  <a:gd name="T22" fmla="*/ 11 w 11"/>
                  <a:gd name="T23" fmla="*/ 2 h 5"/>
                  <a:gd name="T24" fmla="*/ 9 w 11"/>
                  <a:gd name="T25" fmla="*/ 2 h 5"/>
                  <a:gd name="T26" fmla="*/ 7 w 11"/>
                  <a:gd name="T27" fmla="*/ 4 h 5"/>
                  <a:gd name="T28" fmla="*/ 7 w 11"/>
                  <a:gd name="T29" fmla="*/ 4 h 5"/>
                  <a:gd name="T30" fmla="*/ 6 w 11"/>
                  <a:gd name="T31" fmla="*/ 4 h 5"/>
                  <a:gd name="T32" fmla="*/ 4 w 11"/>
                  <a:gd name="T33" fmla="*/ 0 h 5"/>
                  <a:gd name="T34" fmla="*/ 2 w 11"/>
                  <a:gd name="T35" fmla="*/ 0 h 5"/>
                  <a:gd name="T36" fmla="*/ 2 w 11"/>
                  <a:gd name="T37" fmla="*/ 2 h 5"/>
                  <a:gd name="T38" fmla="*/ 2 w 11"/>
                  <a:gd name="T3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" h="5">
                    <a:moveTo>
                      <a:pt x="2" y="4"/>
                    </a:moveTo>
                    <a:lnTo>
                      <a:pt x="0" y="4"/>
                    </a:lnTo>
                    <a:lnTo>
                      <a:pt x="2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9" y="4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1" y="4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67" name="Freeform 400"/>
              <p:cNvSpPr>
                <a:spLocks/>
              </p:cNvSpPr>
              <p:nvPr/>
            </p:nvSpPr>
            <p:spPr bwMode="auto">
              <a:xfrm>
                <a:off x="2274" y="1583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1 w 3"/>
                  <a:gd name="T3" fmla="*/ 1 h 1"/>
                  <a:gd name="T4" fmla="*/ 3 w 3"/>
                  <a:gd name="T5" fmla="*/ 0 h 1"/>
                  <a:gd name="T6" fmla="*/ 0 w 3"/>
                  <a:gd name="T7" fmla="*/ 0 h 1"/>
                  <a:gd name="T8" fmla="*/ 0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68" name="Freeform 401"/>
              <p:cNvSpPr>
                <a:spLocks/>
              </p:cNvSpPr>
              <p:nvPr/>
            </p:nvSpPr>
            <p:spPr bwMode="auto">
              <a:xfrm>
                <a:off x="2270" y="1621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69" name="Freeform 402"/>
              <p:cNvSpPr>
                <a:spLocks/>
              </p:cNvSpPr>
              <p:nvPr/>
            </p:nvSpPr>
            <p:spPr bwMode="auto">
              <a:xfrm>
                <a:off x="2263" y="1610"/>
                <a:ext cx="11" cy="9"/>
              </a:xfrm>
              <a:custGeom>
                <a:avLst/>
                <a:gdLst>
                  <a:gd name="T0" fmla="*/ 11 w 11"/>
                  <a:gd name="T1" fmla="*/ 6 h 9"/>
                  <a:gd name="T2" fmla="*/ 11 w 11"/>
                  <a:gd name="T3" fmla="*/ 4 h 9"/>
                  <a:gd name="T4" fmla="*/ 9 w 11"/>
                  <a:gd name="T5" fmla="*/ 2 h 9"/>
                  <a:gd name="T6" fmla="*/ 7 w 11"/>
                  <a:gd name="T7" fmla="*/ 2 h 9"/>
                  <a:gd name="T8" fmla="*/ 5 w 11"/>
                  <a:gd name="T9" fmla="*/ 0 h 9"/>
                  <a:gd name="T10" fmla="*/ 2 w 11"/>
                  <a:gd name="T11" fmla="*/ 0 h 9"/>
                  <a:gd name="T12" fmla="*/ 0 w 11"/>
                  <a:gd name="T13" fmla="*/ 4 h 9"/>
                  <a:gd name="T14" fmla="*/ 2 w 11"/>
                  <a:gd name="T15" fmla="*/ 6 h 9"/>
                  <a:gd name="T16" fmla="*/ 4 w 11"/>
                  <a:gd name="T17" fmla="*/ 9 h 9"/>
                  <a:gd name="T18" fmla="*/ 5 w 11"/>
                  <a:gd name="T19" fmla="*/ 9 h 9"/>
                  <a:gd name="T20" fmla="*/ 7 w 11"/>
                  <a:gd name="T21" fmla="*/ 9 h 9"/>
                  <a:gd name="T22" fmla="*/ 9 w 11"/>
                  <a:gd name="T23" fmla="*/ 9 h 9"/>
                  <a:gd name="T24" fmla="*/ 11 w 11"/>
                  <a:gd name="T25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9">
                    <a:moveTo>
                      <a:pt x="11" y="6"/>
                    </a:moveTo>
                    <a:lnTo>
                      <a:pt x="11" y="4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4" y="9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11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70" name="Freeform 403"/>
              <p:cNvSpPr>
                <a:spLocks/>
              </p:cNvSpPr>
              <p:nvPr/>
            </p:nvSpPr>
            <p:spPr bwMode="auto">
              <a:xfrm>
                <a:off x="2367" y="1328"/>
                <a:ext cx="5" cy="5"/>
              </a:xfrm>
              <a:custGeom>
                <a:avLst/>
                <a:gdLst>
                  <a:gd name="T0" fmla="*/ 1 w 3"/>
                  <a:gd name="T1" fmla="*/ 3 h 3"/>
                  <a:gd name="T2" fmla="*/ 2 w 3"/>
                  <a:gd name="T3" fmla="*/ 2 h 3"/>
                  <a:gd name="T4" fmla="*/ 3 w 3"/>
                  <a:gd name="T5" fmla="*/ 1 h 3"/>
                  <a:gd name="T6" fmla="*/ 1 w 3"/>
                  <a:gd name="T7" fmla="*/ 0 h 3"/>
                  <a:gd name="T8" fmla="*/ 0 w 3"/>
                  <a:gd name="T9" fmla="*/ 0 h 3"/>
                  <a:gd name="T10" fmla="*/ 1 w 3"/>
                  <a:gd name="T11" fmla="*/ 1 h 3"/>
                  <a:gd name="T12" fmla="*/ 1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71" name="Freeform 404"/>
              <p:cNvSpPr>
                <a:spLocks/>
              </p:cNvSpPr>
              <p:nvPr/>
            </p:nvSpPr>
            <p:spPr bwMode="auto">
              <a:xfrm>
                <a:off x="2368" y="1322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2 w 4"/>
                  <a:gd name="T3" fmla="*/ 2 h 2"/>
                  <a:gd name="T4" fmla="*/ 4 w 4"/>
                  <a:gd name="T5" fmla="*/ 2 h 2"/>
                  <a:gd name="T6" fmla="*/ 4 w 4"/>
                  <a:gd name="T7" fmla="*/ 0 h 2"/>
                  <a:gd name="T8" fmla="*/ 2 w 4"/>
                  <a:gd name="T9" fmla="*/ 0 h 2"/>
                  <a:gd name="T10" fmla="*/ 0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172" name="Freeform 405"/>
              <p:cNvSpPr>
                <a:spLocks/>
              </p:cNvSpPr>
              <p:nvPr/>
            </p:nvSpPr>
            <p:spPr bwMode="auto">
              <a:xfrm>
                <a:off x="2216" y="1535"/>
                <a:ext cx="3" cy="2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0 h 2"/>
                  <a:gd name="T4" fmla="*/ 0 w 3"/>
                  <a:gd name="T5" fmla="*/ 2 h 2"/>
                  <a:gd name="T6" fmla="*/ 2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</p:grpSp>
        <p:grpSp>
          <p:nvGrpSpPr>
            <p:cNvPr id="4" name="Group 607"/>
            <p:cNvGrpSpPr>
              <a:grpSpLocks/>
            </p:cNvGrpSpPr>
            <p:nvPr/>
          </p:nvGrpSpPr>
          <p:grpSpPr bwMode="auto">
            <a:xfrm>
              <a:off x="2974975" y="2090738"/>
              <a:ext cx="3136900" cy="2630488"/>
              <a:chOff x="1874" y="1317"/>
              <a:chExt cx="1976" cy="1657"/>
            </a:xfrm>
            <a:solidFill>
              <a:schemeClr val="bg1">
                <a:lumMod val="75000"/>
              </a:schemeClr>
            </a:solidFill>
          </p:grpSpPr>
          <p:sp>
            <p:nvSpPr>
              <p:cNvPr id="773" name="Freeform 407"/>
              <p:cNvSpPr>
                <a:spLocks/>
              </p:cNvSpPr>
              <p:nvPr/>
            </p:nvSpPr>
            <p:spPr bwMode="auto">
              <a:xfrm>
                <a:off x="2219" y="1537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74" name="Freeform 408"/>
              <p:cNvSpPr>
                <a:spLocks/>
              </p:cNvSpPr>
              <p:nvPr/>
            </p:nvSpPr>
            <p:spPr bwMode="auto">
              <a:xfrm>
                <a:off x="2376" y="1319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75" name="Freeform 409"/>
              <p:cNvSpPr>
                <a:spLocks/>
              </p:cNvSpPr>
              <p:nvPr/>
            </p:nvSpPr>
            <p:spPr bwMode="auto">
              <a:xfrm>
                <a:off x="2218" y="1532"/>
                <a:ext cx="1" cy="3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76" name="Freeform 410"/>
              <p:cNvSpPr>
                <a:spLocks/>
              </p:cNvSpPr>
              <p:nvPr/>
            </p:nvSpPr>
            <p:spPr bwMode="auto">
              <a:xfrm>
                <a:off x="2216" y="1541"/>
                <a:ext cx="3" cy="3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77" name="Freeform 411"/>
              <p:cNvSpPr>
                <a:spLocks/>
              </p:cNvSpPr>
              <p:nvPr/>
            </p:nvSpPr>
            <p:spPr bwMode="auto">
              <a:xfrm>
                <a:off x="2361" y="1331"/>
                <a:ext cx="6" cy="5"/>
              </a:xfrm>
              <a:custGeom>
                <a:avLst/>
                <a:gdLst>
                  <a:gd name="T0" fmla="*/ 2 w 6"/>
                  <a:gd name="T1" fmla="*/ 5 h 5"/>
                  <a:gd name="T2" fmla="*/ 4 w 6"/>
                  <a:gd name="T3" fmla="*/ 4 h 5"/>
                  <a:gd name="T4" fmla="*/ 6 w 6"/>
                  <a:gd name="T5" fmla="*/ 2 h 5"/>
                  <a:gd name="T6" fmla="*/ 4 w 6"/>
                  <a:gd name="T7" fmla="*/ 0 h 5"/>
                  <a:gd name="T8" fmla="*/ 0 w 6"/>
                  <a:gd name="T9" fmla="*/ 4 h 5"/>
                  <a:gd name="T10" fmla="*/ 2 w 6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2" y="5"/>
                    </a:moveTo>
                    <a:lnTo>
                      <a:pt x="4" y="4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78" name="Freeform 412"/>
              <p:cNvSpPr>
                <a:spLocks/>
              </p:cNvSpPr>
              <p:nvPr/>
            </p:nvSpPr>
            <p:spPr bwMode="auto">
              <a:xfrm>
                <a:off x="2381" y="1317"/>
                <a:ext cx="7" cy="5"/>
              </a:xfrm>
              <a:custGeom>
                <a:avLst/>
                <a:gdLst>
                  <a:gd name="T0" fmla="*/ 0 w 7"/>
                  <a:gd name="T1" fmla="*/ 4 h 5"/>
                  <a:gd name="T2" fmla="*/ 2 w 7"/>
                  <a:gd name="T3" fmla="*/ 4 h 5"/>
                  <a:gd name="T4" fmla="*/ 3 w 7"/>
                  <a:gd name="T5" fmla="*/ 5 h 5"/>
                  <a:gd name="T6" fmla="*/ 5 w 7"/>
                  <a:gd name="T7" fmla="*/ 5 h 5"/>
                  <a:gd name="T8" fmla="*/ 7 w 7"/>
                  <a:gd name="T9" fmla="*/ 4 h 5"/>
                  <a:gd name="T10" fmla="*/ 5 w 7"/>
                  <a:gd name="T11" fmla="*/ 4 h 5"/>
                  <a:gd name="T12" fmla="*/ 5 w 7"/>
                  <a:gd name="T13" fmla="*/ 2 h 5"/>
                  <a:gd name="T14" fmla="*/ 3 w 7"/>
                  <a:gd name="T15" fmla="*/ 0 h 5"/>
                  <a:gd name="T16" fmla="*/ 3 w 7"/>
                  <a:gd name="T17" fmla="*/ 0 h 5"/>
                  <a:gd name="T18" fmla="*/ 2 w 7"/>
                  <a:gd name="T19" fmla="*/ 2 h 5"/>
                  <a:gd name="T20" fmla="*/ 2 w 7"/>
                  <a:gd name="T21" fmla="*/ 2 h 5"/>
                  <a:gd name="T22" fmla="*/ 0 w 7"/>
                  <a:gd name="T23" fmla="*/ 2 h 5"/>
                  <a:gd name="T24" fmla="*/ 0 w 7"/>
                  <a:gd name="T25" fmla="*/ 4 h 5"/>
                  <a:gd name="T26" fmla="*/ 0 w 7"/>
                  <a:gd name="T2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5">
                    <a:moveTo>
                      <a:pt x="0" y="4"/>
                    </a:moveTo>
                    <a:lnTo>
                      <a:pt x="2" y="4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79" name="Freeform 413"/>
              <p:cNvSpPr>
                <a:spLocks/>
              </p:cNvSpPr>
              <p:nvPr/>
            </p:nvSpPr>
            <p:spPr bwMode="auto">
              <a:xfrm>
                <a:off x="2342" y="1340"/>
                <a:ext cx="4" cy="7"/>
              </a:xfrm>
              <a:custGeom>
                <a:avLst/>
                <a:gdLst>
                  <a:gd name="T0" fmla="*/ 0 w 4"/>
                  <a:gd name="T1" fmla="*/ 0 h 7"/>
                  <a:gd name="T2" fmla="*/ 0 w 4"/>
                  <a:gd name="T3" fmla="*/ 2 h 7"/>
                  <a:gd name="T4" fmla="*/ 0 w 4"/>
                  <a:gd name="T5" fmla="*/ 5 h 7"/>
                  <a:gd name="T6" fmla="*/ 2 w 4"/>
                  <a:gd name="T7" fmla="*/ 5 h 7"/>
                  <a:gd name="T8" fmla="*/ 2 w 4"/>
                  <a:gd name="T9" fmla="*/ 7 h 7"/>
                  <a:gd name="T10" fmla="*/ 4 w 4"/>
                  <a:gd name="T11" fmla="*/ 5 h 7"/>
                  <a:gd name="T12" fmla="*/ 2 w 4"/>
                  <a:gd name="T13" fmla="*/ 3 h 7"/>
                  <a:gd name="T14" fmla="*/ 4 w 4"/>
                  <a:gd name="T15" fmla="*/ 2 h 7"/>
                  <a:gd name="T16" fmla="*/ 0 w 4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4" y="5"/>
                    </a:lnTo>
                    <a:lnTo>
                      <a:pt x="2" y="3"/>
                    </a:lnTo>
                    <a:lnTo>
                      <a:pt x="4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80" name="Freeform 414"/>
              <p:cNvSpPr>
                <a:spLocks/>
              </p:cNvSpPr>
              <p:nvPr/>
            </p:nvSpPr>
            <p:spPr bwMode="auto">
              <a:xfrm>
                <a:off x="2307" y="1368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0 h 2"/>
                  <a:gd name="T4" fmla="*/ 0 w 4"/>
                  <a:gd name="T5" fmla="*/ 0 h 2"/>
                  <a:gd name="T6" fmla="*/ 2 w 4"/>
                  <a:gd name="T7" fmla="*/ 0 h 2"/>
                  <a:gd name="T8" fmla="*/ 4 w 4"/>
                  <a:gd name="T9" fmla="*/ 2 h 2"/>
                  <a:gd name="T10" fmla="*/ 4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81" name="Freeform 415"/>
              <p:cNvSpPr>
                <a:spLocks/>
              </p:cNvSpPr>
              <p:nvPr/>
            </p:nvSpPr>
            <p:spPr bwMode="auto">
              <a:xfrm>
                <a:off x="2284" y="1385"/>
                <a:ext cx="2" cy="4"/>
              </a:xfrm>
              <a:custGeom>
                <a:avLst/>
                <a:gdLst>
                  <a:gd name="T0" fmla="*/ 0 w 2"/>
                  <a:gd name="T1" fmla="*/ 4 h 4"/>
                  <a:gd name="T2" fmla="*/ 2 w 2"/>
                  <a:gd name="T3" fmla="*/ 2 h 4"/>
                  <a:gd name="T4" fmla="*/ 0 w 2"/>
                  <a:gd name="T5" fmla="*/ 0 h 4"/>
                  <a:gd name="T6" fmla="*/ 0 w 2"/>
                  <a:gd name="T7" fmla="*/ 2 h 4"/>
                  <a:gd name="T8" fmla="*/ 0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82" name="Freeform 416"/>
              <p:cNvSpPr>
                <a:spLocks/>
              </p:cNvSpPr>
              <p:nvPr/>
            </p:nvSpPr>
            <p:spPr bwMode="auto">
              <a:xfrm>
                <a:off x="2286" y="1384"/>
                <a:ext cx="5" cy="5"/>
              </a:xfrm>
              <a:custGeom>
                <a:avLst/>
                <a:gdLst>
                  <a:gd name="T0" fmla="*/ 0 w 5"/>
                  <a:gd name="T1" fmla="*/ 5 h 5"/>
                  <a:gd name="T2" fmla="*/ 5 w 5"/>
                  <a:gd name="T3" fmla="*/ 1 h 5"/>
                  <a:gd name="T4" fmla="*/ 5 w 5"/>
                  <a:gd name="T5" fmla="*/ 0 h 5"/>
                  <a:gd name="T6" fmla="*/ 2 w 5"/>
                  <a:gd name="T7" fmla="*/ 0 h 5"/>
                  <a:gd name="T8" fmla="*/ 0 w 5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83" name="Freeform 417"/>
              <p:cNvSpPr>
                <a:spLocks/>
              </p:cNvSpPr>
              <p:nvPr/>
            </p:nvSpPr>
            <p:spPr bwMode="auto">
              <a:xfrm>
                <a:off x="2279" y="1424"/>
                <a:ext cx="2" cy="5"/>
              </a:xfrm>
              <a:custGeom>
                <a:avLst/>
                <a:gdLst>
                  <a:gd name="T0" fmla="*/ 0 w 2"/>
                  <a:gd name="T1" fmla="*/ 1 h 5"/>
                  <a:gd name="T2" fmla="*/ 0 w 2"/>
                  <a:gd name="T3" fmla="*/ 5 h 5"/>
                  <a:gd name="T4" fmla="*/ 2 w 2"/>
                  <a:gd name="T5" fmla="*/ 1 h 5"/>
                  <a:gd name="T6" fmla="*/ 2 w 2"/>
                  <a:gd name="T7" fmla="*/ 0 h 5"/>
                  <a:gd name="T8" fmla="*/ 0 w 2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0" y="1"/>
                    </a:moveTo>
                    <a:lnTo>
                      <a:pt x="0" y="5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84" name="Freeform 418"/>
              <p:cNvSpPr>
                <a:spLocks/>
              </p:cNvSpPr>
              <p:nvPr/>
            </p:nvSpPr>
            <p:spPr bwMode="auto">
              <a:xfrm>
                <a:off x="2295" y="1377"/>
                <a:ext cx="3" cy="1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2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lnTo>
                      <a:pt x="0" y="1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85" name="Freeform 419"/>
              <p:cNvSpPr>
                <a:spLocks/>
              </p:cNvSpPr>
              <p:nvPr/>
            </p:nvSpPr>
            <p:spPr bwMode="auto">
              <a:xfrm>
                <a:off x="2293" y="1406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86" name="Freeform 420"/>
              <p:cNvSpPr>
                <a:spLocks/>
              </p:cNvSpPr>
              <p:nvPr/>
            </p:nvSpPr>
            <p:spPr bwMode="auto">
              <a:xfrm>
                <a:off x="2300" y="1361"/>
                <a:ext cx="7" cy="9"/>
              </a:xfrm>
              <a:custGeom>
                <a:avLst/>
                <a:gdLst>
                  <a:gd name="T0" fmla="*/ 4 w 7"/>
                  <a:gd name="T1" fmla="*/ 3 h 9"/>
                  <a:gd name="T2" fmla="*/ 7 w 7"/>
                  <a:gd name="T3" fmla="*/ 2 h 9"/>
                  <a:gd name="T4" fmla="*/ 5 w 7"/>
                  <a:gd name="T5" fmla="*/ 0 h 9"/>
                  <a:gd name="T6" fmla="*/ 4 w 7"/>
                  <a:gd name="T7" fmla="*/ 0 h 9"/>
                  <a:gd name="T8" fmla="*/ 4 w 7"/>
                  <a:gd name="T9" fmla="*/ 3 h 9"/>
                  <a:gd name="T10" fmla="*/ 0 w 7"/>
                  <a:gd name="T11" fmla="*/ 5 h 9"/>
                  <a:gd name="T12" fmla="*/ 0 w 7"/>
                  <a:gd name="T13" fmla="*/ 9 h 9"/>
                  <a:gd name="T14" fmla="*/ 2 w 7"/>
                  <a:gd name="T15" fmla="*/ 9 h 9"/>
                  <a:gd name="T16" fmla="*/ 4 w 7"/>
                  <a:gd name="T17" fmla="*/ 5 h 9"/>
                  <a:gd name="T18" fmla="*/ 4 w 7"/>
                  <a:gd name="T1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9">
                    <a:moveTo>
                      <a:pt x="4" y="3"/>
                    </a:moveTo>
                    <a:lnTo>
                      <a:pt x="7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4" y="5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87" name="Freeform 421"/>
              <p:cNvSpPr>
                <a:spLocks/>
              </p:cNvSpPr>
              <p:nvPr/>
            </p:nvSpPr>
            <p:spPr bwMode="auto">
              <a:xfrm>
                <a:off x="2281" y="1429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88" name="Freeform 422"/>
              <p:cNvSpPr>
                <a:spLocks/>
              </p:cNvSpPr>
              <p:nvPr/>
            </p:nvSpPr>
            <p:spPr bwMode="auto">
              <a:xfrm>
                <a:off x="2293" y="1368"/>
                <a:ext cx="7" cy="9"/>
              </a:xfrm>
              <a:custGeom>
                <a:avLst/>
                <a:gdLst>
                  <a:gd name="T0" fmla="*/ 7 w 7"/>
                  <a:gd name="T1" fmla="*/ 3 h 9"/>
                  <a:gd name="T2" fmla="*/ 5 w 7"/>
                  <a:gd name="T3" fmla="*/ 0 h 9"/>
                  <a:gd name="T4" fmla="*/ 4 w 7"/>
                  <a:gd name="T5" fmla="*/ 2 h 9"/>
                  <a:gd name="T6" fmla="*/ 5 w 7"/>
                  <a:gd name="T7" fmla="*/ 2 h 9"/>
                  <a:gd name="T8" fmla="*/ 4 w 7"/>
                  <a:gd name="T9" fmla="*/ 3 h 9"/>
                  <a:gd name="T10" fmla="*/ 0 w 7"/>
                  <a:gd name="T11" fmla="*/ 3 h 9"/>
                  <a:gd name="T12" fmla="*/ 0 w 7"/>
                  <a:gd name="T13" fmla="*/ 5 h 9"/>
                  <a:gd name="T14" fmla="*/ 0 w 7"/>
                  <a:gd name="T15" fmla="*/ 7 h 9"/>
                  <a:gd name="T16" fmla="*/ 4 w 7"/>
                  <a:gd name="T17" fmla="*/ 5 h 9"/>
                  <a:gd name="T18" fmla="*/ 5 w 7"/>
                  <a:gd name="T19" fmla="*/ 5 h 9"/>
                  <a:gd name="T20" fmla="*/ 2 w 7"/>
                  <a:gd name="T21" fmla="*/ 7 h 9"/>
                  <a:gd name="T22" fmla="*/ 4 w 7"/>
                  <a:gd name="T23" fmla="*/ 9 h 9"/>
                  <a:gd name="T24" fmla="*/ 7 w 7"/>
                  <a:gd name="T25" fmla="*/ 7 h 9"/>
                  <a:gd name="T26" fmla="*/ 7 w 7"/>
                  <a:gd name="T2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9">
                    <a:moveTo>
                      <a:pt x="7" y="3"/>
                    </a:moveTo>
                    <a:lnTo>
                      <a:pt x="5" y="0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2" y="7"/>
                    </a:lnTo>
                    <a:lnTo>
                      <a:pt x="4" y="9"/>
                    </a:lnTo>
                    <a:lnTo>
                      <a:pt x="7" y="7"/>
                    </a:lnTo>
                    <a:lnTo>
                      <a:pt x="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89" name="Freeform 423"/>
              <p:cNvSpPr>
                <a:spLocks/>
              </p:cNvSpPr>
              <p:nvPr/>
            </p:nvSpPr>
            <p:spPr bwMode="auto">
              <a:xfrm>
                <a:off x="2268" y="1448"/>
                <a:ext cx="6" cy="5"/>
              </a:xfrm>
              <a:custGeom>
                <a:avLst/>
                <a:gdLst>
                  <a:gd name="T0" fmla="*/ 2 w 6"/>
                  <a:gd name="T1" fmla="*/ 2 h 5"/>
                  <a:gd name="T2" fmla="*/ 0 w 6"/>
                  <a:gd name="T3" fmla="*/ 4 h 5"/>
                  <a:gd name="T4" fmla="*/ 2 w 6"/>
                  <a:gd name="T5" fmla="*/ 4 h 5"/>
                  <a:gd name="T6" fmla="*/ 2 w 6"/>
                  <a:gd name="T7" fmla="*/ 5 h 5"/>
                  <a:gd name="T8" fmla="*/ 4 w 6"/>
                  <a:gd name="T9" fmla="*/ 4 h 5"/>
                  <a:gd name="T10" fmla="*/ 6 w 6"/>
                  <a:gd name="T11" fmla="*/ 0 h 5"/>
                  <a:gd name="T12" fmla="*/ 4 w 6"/>
                  <a:gd name="T13" fmla="*/ 2 h 5"/>
                  <a:gd name="T14" fmla="*/ 2 w 6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5">
                    <a:moveTo>
                      <a:pt x="2" y="2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4" y="4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90" name="Freeform 424"/>
              <p:cNvSpPr>
                <a:spLocks/>
              </p:cNvSpPr>
              <p:nvPr/>
            </p:nvSpPr>
            <p:spPr bwMode="auto">
              <a:xfrm>
                <a:off x="2279" y="1396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91" name="Freeform 425"/>
              <p:cNvSpPr>
                <a:spLocks/>
              </p:cNvSpPr>
              <p:nvPr/>
            </p:nvSpPr>
            <p:spPr bwMode="auto">
              <a:xfrm>
                <a:off x="2244" y="1471"/>
                <a:ext cx="5" cy="3"/>
              </a:xfrm>
              <a:custGeom>
                <a:avLst/>
                <a:gdLst>
                  <a:gd name="T0" fmla="*/ 5 w 5"/>
                  <a:gd name="T1" fmla="*/ 2 h 3"/>
                  <a:gd name="T2" fmla="*/ 3 w 5"/>
                  <a:gd name="T3" fmla="*/ 0 h 3"/>
                  <a:gd name="T4" fmla="*/ 0 w 5"/>
                  <a:gd name="T5" fmla="*/ 3 h 3"/>
                  <a:gd name="T6" fmla="*/ 3 w 5"/>
                  <a:gd name="T7" fmla="*/ 3 h 3"/>
                  <a:gd name="T8" fmla="*/ 5 w 5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92" name="Freeform 426"/>
              <p:cNvSpPr>
                <a:spLocks/>
              </p:cNvSpPr>
              <p:nvPr/>
            </p:nvSpPr>
            <p:spPr bwMode="auto">
              <a:xfrm>
                <a:off x="2291" y="1380"/>
                <a:ext cx="6" cy="4"/>
              </a:xfrm>
              <a:custGeom>
                <a:avLst/>
                <a:gdLst>
                  <a:gd name="T0" fmla="*/ 6 w 6"/>
                  <a:gd name="T1" fmla="*/ 4 h 4"/>
                  <a:gd name="T2" fmla="*/ 6 w 6"/>
                  <a:gd name="T3" fmla="*/ 0 h 4"/>
                  <a:gd name="T4" fmla="*/ 2 w 6"/>
                  <a:gd name="T5" fmla="*/ 2 h 4"/>
                  <a:gd name="T6" fmla="*/ 0 w 6"/>
                  <a:gd name="T7" fmla="*/ 4 h 4"/>
                  <a:gd name="T8" fmla="*/ 4 w 6"/>
                  <a:gd name="T9" fmla="*/ 2 h 4"/>
                  <a:gd name="T10" fmla="*/ 6 w 6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6" y="4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4" y="2"/>
                    </a:lnTo>
                    <a:lnTo>
                      <a:pt x="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93" name="Freeform 427"/>
              <p:cNvSpPr>
                <a:spLocks/>
              </p:cNvSpPr>
              <p:nvPr/>
            </p:nvSpPr>
            <p:spPr bwMode="auto">
              <a:xfrm>
                <a:off x="2274" y="1445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1 h 3"/>
                  <a:gd name="T4" fmla="*/ 0 w 3"/>
                  <a:gd name="T5" fmla="*/ 3 h 3"/>
                  <a:gd name="T6" fmla="*/ 0 w 3"/>
                  <a:gd name="T7" fmla="*/ 3 h 3"/>
                  <a:gd name="T8" fmla="*/ 3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94" name="Freeform 428"/>
              <p:cNvSpPr>
                <a:spLocks/>
              </p:cNvSpPr>
              <p:nvPr/>
            </p:nvSpPr>
            <p:spPr bwMode="auto">
              <a:xfrm>
                <a:off x="2244" y="1474"/>
                <a:ext cx="7" cy="4"/>
              </a:xfrm>
              <a:custGeom>
                <a:avLst/>
                <a:gdLst>
                  <a:gd name="T0" fmla="*/ 3 w 7"/>
                  <a:gd name="T1" fmla="*/ 4 h 4"/>
                  <a:gd name="T2" fmla="*/ 5 w 7"/>
                  <a:gd name="T3" fmla="*/ 4 h 4"/>
                  <a:gd name="T4" fmla="*/ 7 w 7"/>
                  <a:gd name="T5" fmla="*/ 2 h 4"/>
                  <a:gd name="T6" fmla="*/ 7 w 7"/>
                  <a:gd name="T7" fmla="*/ 0 h 4"/>
                  <a:gd name="T8" fmla="*/ 5 w 7"/>
                  <a:gd name="T9" fmla="*/ 0 h 4"/>
                  <a:gd name="T10" fmla="*/ 3 w 7"/>
                  <a:gd name="T11" fmla="*/ 2 h 4"/>
                  <a:gd name="T12" fmla="*/ 2 w 7"/>
                  <a:gd name="T13" fmla="*/ 2 h 4"/>
                  <a:gd name="T14" fmla="*/ 0 w 7"/>
                  <a:gd name="T15" fmla="*/ 4 h 4"/>
                  <a:gd name="T16" fmla="*/ 2 w 7"/>
                  <a:gd name="T17" fmla="*/ 4 h 4"/>
                  <a:gd name="T18" fmla="*/ 3 w 7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">
                    <a:moveTo>
                      <a:pt x="3" y="4"/>
                    </a:moveTo>
                    <a:lnTo>
                      <a:pt x="5" y="4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95" name="Freeform 429"/>
              <p:cNvSpPr>
                <a:spLocks/>
              </p:cNvSpPr>
              <p:nvPr/>
            </p:nvSpPr>
            <p:spPr bwMode="auto">
              <a:xfrm>
                <a:off x="2281" y="1387"/>
                <a:ext cx="1" cy="5"/>
              </a:xfrm>
              <a:custGeom>
                <a:avLst/>
                <a:gdLst>
                  <a:gd name="T0" fmla="*/ 1 w 1"/>
                  <a:gd name="T1" fmla="*/ 0 h 5"/>
                  <a:gd name="T2" fmla="*/ 0 w 1"/>
                  <a:gd name="T3" fmla="*/ 3 h 5"/>
                  <a:gd name="T4" fmla="*/ 0 w 1"/>
                  <a:gd name="T5" fmla="*/ 5 h 5"/>
                  <a:gd name="T6" fmla="*/ 1 w 1"/>
                  <a:gd name="T7" fmla="*/ 3 h 5"/>
                  <a:gd name="T8" fmla="*/ 1 w 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0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96" name="Freeform 430"/>
              <p:cNvSpPr>
                <a:spLocks/>
              </p:cNvSpPr>
              <p:nvPr/>
            </p:nvSpPr>
            <p:spPr bwMode="auto">
              <a:xfrm>
                <a:off x="2240" y="1481"/>
                <a:ext cx="4" cy="2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1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97" name="Freeform 431"/>
              <p:cNvSpPr>
                <a:spLocks/>
              </p:cNvSpPr>
              <p:nvPr/>
            </p:nvSpPr>
            <p:spPr bwMode="auto">
              <a:xfrm>
                <a:off x="2239" y="1478"/>
                <a:ext cx="3" cy="2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  <a:gd name="T8" fmla="*/ 2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98" name="Freeform 432"/>
              <p:cNvSpPr>
                <a:spLocks/>
              </p:cNvSpPr>
              <p:nvPr/>
            </p:nvSpPr>
            <p:spPr bwMode="auto">
              <a:xfrm>
                <a:off x="2328" y="1345"/>
                <a:ext cx="7" cy="5"/>
              </a:xfrm>
              <a:custGeom>
                <a:avLst/>
                <a:gdLst>
                  <a:gd name="T0" fmla="*/ 5 w 7"/>
                  <a:gd name="T1" fmla="*/ 0 h 5"/>
                  <a:gd name="T2" fmla="*/ 4 w 7"/>
                  <a:gd name="T3" fmla="*/ 0 h 5"/>
                  <a:gd name="T4" fmla="*/ 4 w 7"/>
                  <a:gd name="T5" fmla="*/ 0 h 5"/>
                  <a:gd name="T6" fmla="*/ 0 w 7"/>
                  <a:gd name="T7" fmla="*/ 2 h 5"/>
                  <a:gd name="T8" fmla="*/ 2 w 7"/>
                  <a:gd name="T9" fmla="*/ 5 h 5"/>
                  <a:gd name="T10" fmla="*/ 4 w 7"/>
                  <a:gd name="T11" fmla="*/ 5 h 5"/>
                  <a:gd name="T12" fmla="*/ 5 w 7"/>
                  <a:gd name="T13" fmla="*/ 4 h 5"/>
                  <a:gd name="T14" fmla="*/ 5 w 7"/>
                  <a:gd name="T15" fmla="*/ 2 h 5"/>
                  <a:gd name="T16" fmla="*/ 7 w 7"/>
                  <a:gd name="T17" fmla="*/ 0 h 5"/>
                  <a:gd name="T18" fmla="*/ 5 w 7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99" name="Freeform 433"/>
              <p:cNvSpPr>
                <a:spLocks/>
              </p:cNvSpPr>
              <p:nvPr/>
            </p:nvSpPr>
            <p:spPr bwMode="auto">
              <a:xfrm>
                <a:off x="2218" y="1497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3 w 3"/>
                  <a:gd name="T5" fmla="*/ 2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00" name="Freeform 434"/>
              <p:cNvSpPr>
                <a:spLocks/>
              </p:cNvSpPr>
              <p:nvPr/>
            </p:nvSpPr>
            <p:spPr bwMode="auto">
              <a:xfrm>
                <a:off x="2212" y="1506"/>
                <a:ext cx="4" cy="1"/>
              </a:xfrm>
              <a:custGeom>
                <a:avLst/>
                <a:gdLst>
                  <a:gd name="T0" fmla="*/ 4 w 4"/>
                  <a:gd name="T1" fmla="*/ 1 h 1"/>
                  <a:gd name="T2" fmla="*/ 0 w 4"/>
                  <a:gd name="T3" fmla="*/ 0 h 1"/>
                  <a:gd name="T4" fmla="*/ 2 w 4"/>
                  <a:gd name="T5" fmla="*/ 1 h 1"/>
                  <a:gd name="T6" fmla="*/ 4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01" name="Freeform 435"/>
              <p:cNvSpPr>
                <a:spLocks/>
              </p:cNvSpPr>
              <p:nvPr/>
            </p:nvSpPr>
            <p:spPr bwMode="auto">
              <a:xfrm>
                <a:off x="2214" y="1502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02" name="Freeform 436"/>
              <p:cNvSpPr>
                <a:spLocks/>
              </p:cNvSpPr>
              <p:nvPr/>
            </p:nvSpPr>
            <p:spPr bwMode="auto">
              <a:xfrm>
                <a:off x="2214" y="152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03" name="Freeform 437"/>
              <p:cNvSpPr>
                <a:spLocks/>
              </p:cNvSpPr>
              <p:nvPr/>
            </p:nvSpPr>
            <p:spPr bwMode="auto">
              <a:xfrm>
                <a:off x="2214" y="1532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04" name="Freeform 438"/>
              <p:cNvSpPr>
                <a:spLocks/>
              </p:cNvSpPr>
              <p:nvPr/>
            </p:nvSpPr>
            <p:spPr bwMode="auto">
              <a:xfrm>
                <a:off x="2212" y="1525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05" name="Freeform 439"/>
              <p:cNvSpPr>
                <a:spLocks/>
              </p:cNvSpPr>
              <p:nvPr/>
            </p:nvSpPr>
            <p:spPr bwMode="auto">
              <a:xfrm>
                <a:off x="2212" y="1521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06" name="Freeform 440"/>
              <p:cNvSpPr>
                <a:spLocks/>
              </p:cNvSpPr>
              <p:nvPr/>
            </p:nvSpPr>
            <p:spPr bwMode="auto">
              <a:xfrm>
                <a:off x="2353" y="1326"/>
                <a:ext cx="12" cy="7"/>
              </a:xfrm>
              <a:custGeom>
                <a:avLst/>
                <a:gdLst>
                  <a:gd name="T0" fmla="*/ 7 w 12"/>
                  <a:gd name="T1" fmla="*/ 2 h 7"/>
                  <a:gd name="T2" fmla="*/ 5 w 12"/>
                  <a:gd name="T3" fmla="*/ 5 h 7"/>
                  <a:gd name="T4" fmla="*/ 5 w 12"/>
                  <a:gd name="T5" fmla="*/ 3 h 7"/>
                  <a:gd name="T6" fmla="*/ 3 w 12"/>
                  <a:gd name="T7" fmla="*/ 5 h 7"/>
                  <a:gd name="T8" fmla="*/ 0 w 12"/>
                  <a:gd name="T9" fmla="*/ 3 h 7"/>
                  <a:gd name="T10" fmla="*/ 1 w 12"/>
                  <a:gd name="T11" fmla="*/ 7 h 7"/>
                  <a:gd name="T12" fmla="*/ 5 w 12"/>
                  <a:gd name="T13" fmla="*/ 7 h 7"/>
                  <a:gd name="T14" fmla="*/ 7 w 12"/>
                  <a:gd name="T15" fmla="*/ 7 h 7"/>
                  <a:gd name="T16" fmla="*/ 12 w 12"/>
                  <a:gd name="T17" fmla="*/ 2 h 7"/>
                  <a:gd name="T18" fmla="*/ 12 w 12"/>
                  <a:gd name="T19" fmla="*/ 0 h 7"/>
                  <a:gd name="T20" fmla="*/ 8 w 12"/>
                  <a:gd name="T21" fmla="*/ 3 h 7"/>
                  <a:gd name="T22" fmla="*/ 7 w 12"/>
                  <a:gd name="T2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7">
                    <a:moveTo>
                      <a:pt x="7" y="2"/>
                    </a:moveTo>
                    <a:lnTo>
                      <a:pt x="5" y="5"/>
                    </a:lnTo>
                    <a:lnTo>
                      <a:pt x="5" y="3"/>
                    </a:lnTo>
                    <a:lnTo>
                      <a:pt x="3" y="5"/>
                    </a:lnTo>
                    <a:lnTo>
                      <a:pt x="0" y="3"/>
                    </a:lnTo>
                    <a:lnTo>
                      <a:pt x="1" y="7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12" y="2"/>
                    </a:lnTo>
                    <a:lnTo>
                      <a:pt x="12" y="0"/>
                    </a:lnTo>
                    <a:lnTo>
                      <a:pt x="8" y="3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07" name="Freeform 441"/>
              <p:cNvSpPr>
                <a:spLocks/>
              </p:cNvSpPr>
              <p:nvPr/>
            </p:nvSpPr>
            <p:spPr bwMode="auto">
              <a:xfrm>
                <a:off x="2356" y="1336"/>
                <a:ext cx="5" cy="2"/>
              </a:xfrm>
              <a:custGeom>
                <a:avLst/>
                <a:gdLst>
                  <a:gd name="T0" fmla="*/ 2 w 5"/>
                  <a:gd name="T1" fmla="*/ 0 h 2"/>
                  <a:gd name="T2" fmla="*/ 0 w 5"/>
                  <a:gd name="T3" fmla="*/ 0 h 2"/>
                  <a:gd name="T4" fmla="*/ 4 w 5"/>
                  <a:gd name="T5" fmla="*/ 2 h 2"/>
                  <a:gd name="T6" fmla="*/ 5 w 5"/>
                  <a:gd name="T7" fmla="*/ 2 h 2"/>
                  <a:gd name="T8" fmla="*/ 5 w 5"/>
                  <a:gd name="T9" fmla="*/ 0 h 2"/>
                  <a:gd name="T10" fmla="*/ 5 w 5"/>
                  <a:gd name="T11" fmla="*/ 0 h 2"/>
                  <a:gd name="T12" fmla="*/ 2 w 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2" y="0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08" name="Freeform 442"/>
              <p:cNvSpPr>
                <a:spLocks/>
              </p:cNvSpPr>
              <p:nvPr/>
            </p:nvSpPr>
            <p:spPr bwMode="auto">
              <a:xfrm>
                <a:off x="2326" y="1342"/>
                <a:ext cx="4" cy="3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1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2" y="1"/>
                      <a:pt x="2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09" name="Freeform 443"/>
              <p:cNvSpPr>
                <a:spLocks/>
              </p:cNvSpPr>
              <p:nvPr/>
            </p:nvSpPr>
            <p:spPr bwMode="auto">
              <a:xfrm>
                <a:off x="2330" y="1340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10" name="Freeform 444"/>
              <p:cNvSpPr>
                <a:spLocks/>
              </p:cNvSpPr>
              <p:nvPr/>
            </p:nvSpPr>
            <p:spPr bwMode="auto">
              <a:xfrm>
                <a:off x="2221" y="1497"/>
                <a:ext cx="4" cy="2"/>
              </a:xfrm>
              <a:custGeom>
                <a:avLst/>
                <a:gdLst>
                  <a:gd name="T0" fmla="*/ 4 w 4"/>
                  <a:gd name="T1" fmla="*/ 2 h 2"/>
                  <a:gd name="T2" fmla="*/ 2 w 4"/>
                  <a:gd name="T3" fmla="*/ 0 h 2"/>
                  <a:gd name="T4" fmla="*/ 0 w 4"/>
                  <a:gd name="T5" fmla="*/ 0 h 2"/>
                  <a:gd name="T6" fmla="*/ 0 w 4"/>
                  <a:gd name="T7" fmla="*/ 2 h 2"/>
                  <a:gd name="T8" fmla="*/ 4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11" name="Freeform 445"/>
              <p:cNvSpPr>
                <a:spLocks/>
              </p:cNvSpPr>
              <p:nvPr/>
            </p:nvSpPr>
            <p:spPr bwMode="auto">
              <a:xfrm>
                <a:off x="2333" y="1347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2 w 2"/>
                  <a:gd name="T5" fmla="*/ 2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12" name="Freeform 446"/>
              <p:cNvSpPr>
                <a:spLocks/>
              </p:cNvSpPr>
              <p:nvPr/>
            </p:nvSpPr>
            <p:spPr bwMode="auto">
              <a:xfrm>
                <a:off x="2333" y="1338"/>
                <a:ext cx="6" cy="7"/>
              </a:xfrm>
              <a:custGeom>
                <a:avLst/>
                <a:gdLst>
                  <a:gd name="T0" fmla="*/ 6 w 6"/>
                  <a:gd name="T1" fmla="*/ 5 h 7"/>
                  <a:gd name="T2" fmla="*/ 6 w 6"/>
                  <a:gd name="T3" fmla="*/ 5 h 7"/>
                  <a:gd name="T4" fmla="*/ 2 w 6"/>
                  <a:gd name="T5" fmla="*/ 4 h 7"/>
                  <a:gd name="T6" fmla="*/ 2 w 6"/>
                  <a:gd name="T7" fmla="*/ 0 h 7"/>
                  <a:gd name="T8" fmla="*/ 0 w 6"/>
                  <a:gd name="T9" fmla="*/ 0 h 7"/>
                  <a:gd name="T10" fmla="*/ 2 w 6"/>
                  <a:gd name="T11" fmla="*/ 4 h 7"/>
                  <a:gd name="T12" fmla="*/ 2 w 6"/>
                  <a:gd name="T13" fmla="*/ 5 h 7"/>
                  <a:gd name="T14" fmla="*/ 4 w 6"/>
                  <a:gd name="T15" fmla="*/ 7 h 7"/>
                  <a:gd name="T16" fmla="*/ 6 w 6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7">
                    <a:moveTo>
                      <a:pt x="6" y="5"/>
                    </a:moveTo>
                    <a:lnTo>
                      <a:pt x="6" y="5"/>
                    </a:lnTo>
                    <a:lnTo>
                      <a:pt x="2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4" y="7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13" name="Freeform 447"/>
              <p:cNvSpPr>
                <a:spLocks/>
              </p:cNvSpPr>
              <p:nvPr/>
            </p:nvSpPr>
            <p:spPr bwMode="auto">
              <a:xfrm>
                <a:off x="2298" y="1368"/>
                <a:ext cx="13" cy="14"/>
              </a:xfrm>
              <a:custGeom>
                <a:avLst/>
                <a:gdLst>
                  <a:gd name="T0" fmla="*/ 6 w 13"/>
                  <a:gd name="T1" fmla="*/ 14 h 14"/>
                  <a:gd name="T2" fmla="*/ 7 w 13"/>
                  <a:gd name="T3" fmla="*/ 12 h 14"/>
                  <a:gd name="T4" fmla="*/ 9 w 13"/>
                  <a:gd name="T5" fmla="*/ 10 h 14"/>
                  <a:gd name="T6" fmla="*/ 13 w 13"/>
                  <a:gd name="T7" fmla="*/ 5 h 14"/>
                  <a:gd name="T8" fmla="*/ 11 w 13"/>
                  <a:gd name="T9" fmla="*/ 3 h 14"/>
                  <a:gd name="T10" fmla="*/ 9 w 13"/>
                  <a:gd name="T11" fmla="*/ 2 h 14"/>
                  <a:gd name="T12" fmla="*/ 9 w 13"/>
                  <a:gd name="T13" fmla="*/ 3 h 14"/>
                  <a:gd name="T14" fmla="*/ 11 w 13"/>
                  <a:gd name="T15" fmla="*/ 5 h 14"/>
                  <a:gd name="T16" fmla="*/ 7 w 13"/>
                  <a:gd name="T17" fmla="*/ 5 h 14"/>
                  <a:gd name="T18" fmla="*/ 6 w 13"/>
                  <a:gd name="T19" fmla="*/ 9 h 14"/>
                  <a:gd name="T20" fmla="*/ 6 w 13"/>
                  <a:gd name="T21" fmla="*/ 7 h 14"/>
                  <a:gd name="T22" fmla="*/ 6 w 13"/>
                  <a:gd name="T23" fmla="*/ 0 h 14"/>
                  <a:gd name="T24" fmla="*/ 4 w 13"/>
                  <a:gd name="T25" fmla="*/ 5 h 14"/>
                  <a:gd name="T26" fmla="*/ 4 w 13"/>
                  <a:gd name="T27" fmla="*/ 7 h 14"/>
                  <a:gd name="T28" fmla="*/ 2 w 13"/>
                  <a:gd name="T29" fmla="*/ 9 h 14"/>
                  <a:gd name="T30" fmla="*/ 2 w 13"/>
                  <a:gd name="T31" fmla="*/ 10 h 14"/>
                  <a:gd name="T32" fmla="*/ 2 w 13"/>
                  <a:gd name="T33" fmla="*/ 10 h 14"/>
                  <a:gd name="T34" fmla="*/ 0 w 13"/>
                  <a:gd name="T35" fmla="*/ 14 h 14"/>
                  <a:gd name="T36" fmla="*/ 2 w 13"/>
                  <a:gd name="T37" fmla="*/ 14 h 14"/>
                  <a:gd name="T38" fmla="*/ 4 w 13"/>
                  <a:gd name="T39" fmla="*/ 10 h 14"/>
                  <a:gd name="T40" fmla="*/ 4 w 13"/>
                  <a:gd name="T41" fmla="*/ 12 h 14"/>
                  <a:gd name="T42" fmla="*/ 6 w 13"/>
                  <a:gd name="T4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" h="14">
                    <a:moveTo>
                      <a:pt x="6" y="14"/>
                    </a:moveTo>
                    <a:lnTo>
                      <a:pt x="7" y="12"/>
                    </a:lnTo>
                    <a:lnTo>
                      <a:pt x="9" y="10"/>
                    </a:lnTo>
                    <a:lnTo>
                      <a:pt x="13" y="5"/>
                    </a:lnTo>
                    <a:lnTo>
                      <a:pt x="11" y="3"/>
                    </a:lnTo>
                    <a:lnTo>
                      <a:pt x="9" y="2"/>
                    </a:lnTo>
                    <a:lnTo>
                      <a:pt x="9" y="3"/>
                    </a:lnTo>
                    <a:lnTo>
                      <a:pt x="11" y="5"/>
                    </a:lnTo>
                    <a:lnTo>
                      <a:pt x="7" y="5"/>
                    </a:lnTo>
                    <a:lnTo>
                      <a:pt x="6" y="9"/>
                    </a:lnTo>
                    <a:lnTo>
                      <a:pt x="6" y="7"/>
                    </a:lnTo>
                    <a:lnTo>
                      <a:pt x="6" y="0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6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14" name="Freeform 448"/>
              <p:cNvSpPr>
                <a:spLocks/>
              </p:cNvSpPr>
              <p:nvPr/>
            </p:nvSpPr>
            <p:spPr bwMode="auto">
              <a:xfrm>
                <a:off x="2314" y="1370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15" name="Freeform 449"/>
              <p:cNvSpPr>
                <a:spLocks/>
              </p:cNvSpPr>
              <p:nvPr/>
            </p:nvSpPr>
            <p:spPr bwMode="auto">
              <a:xfrm>
                <a:off x="2321" y="1350"/>
                <a:ext cx="9" cy="7"/>
              </a:xfrm>
              <a:custGeom>
                <a:avLst/>
                <a:gdLst>
                  <a:gd name="T0" fmla="*/ 7 w 9"/>
                  <a:gd name="T1" fmla="*/ 0 h 7"/>
                  <a:gd name="T2" fmla="*/ 7 w 9"/>
                  <a:gd name="T3" fmla="*/ 2 h 7"/>
                  <a:gd name="T4" fmla="*/ 4 w 9"/>
                  <a:gd name="T5" fmla="*/ 2 h 7"/>
                  <a:gd name="T6" fmla="*/ 4 w 9"/>
                  <a:gd name="T7" fmla="*/ 4 h 7"/>
                  <a:gd name="T8" fmla="*/ 0 w 9"/>
                  <a:gd name="T9" fmla="*/ 4 h 7"/>
                  <a:gd name="T10" fmla="*/ 4 w 9"/>
                  <a:gd name="T11" fmla="*/ 7 h 7"/>
                  <a:gd name="T12" fmla="*/ 5 w 9"/>
                  <a:gd name="T13" fmla="*/ 6 h 7"/>
                  <a:gd name="T14" fmla="*/ 7 w 9"/>
                  <a:gd name="T15" fmla="*/ 6 h 7"/>
                  <a:gd name="T16" fmla="*/ 7 w 9"/>
                  <a:gd name="T17" fmla="*/ 4 h 7"/>
                  <a:gd name="T18" fmla="*/ 9 w 9"/>
                  <a:gd name="T19" fmla="*/ 2 h 7"/>
                  <a:gd name="T20" fmla="*/ 7 w 9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7">
                    <a:moveTo>
                      <a:pt x="7" y="0"/>
                    </a:moveTo>
                    <a:lnTo>
                      <a:pt x="7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7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7" y="4"/>
                    </a:lnTo>
                    <a:lnTo>
                      <a:pt x="9" y="2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16" name="Freeform 450"/>
              <p:cNvSpPr>
                <a:spLocks/>
              </p:cNvSpPr>
              <p:nvPr/>
            </p:nvSpPr>
            <p:spPr bwMode="auto">
              <a:xfrm>
                <a:off x="2312" y="1356"/>
                <a:ext cx="9" cy="12"/>
              </a:xfrm>
              <a:custGeom>
                <a:avLst/>
                <a:gdLst>
                  <a:gd name="T0" fmla="*/ 7 w 9"/>
                  <a:gd name="T1" fmla="*/ 8 h 12"/>
                  <a:gd name="T2" fmla="*/ 9 w 9"/>
                  <a:gd name="T3" fmla="*/ 7 h 12"/>
                  <a:gd name="T4" fmla="*/ 9 w 9"/>
                  <a:gd name="T5" fmla="*/ 5 h 12"/>
                  <a:gd name="T6" fmla="*/ 9 w 9"/>
                  <a:gd name="T7" fmla="*/ 5 h 12"/>
                  <a:gd name="T8" fmla="*/ 9 w 9"/>
                  <a:gd name="T9" fmla="*/ 1 h 12"/>
                  <a:gd name="T10" fmla="*/ 7 w 9"/>
                  <a:gd name="T11" fmla="*/ 1 h 12"/>
                  <a:gd name="T12" fmla="*/ 7 w 9"/>
                  <a:gd name="T13" fmla="*/ 0 h 12"/>
                  <a:gd name="T14" fmla="*/ 4 w 9"/>
                  <a:gd name="T15" fmla="*/ 0 h 12"/>
                  <a:gd name="T16" fmla="*/ 4 w 9"/>
                  <a:gd name="T17" fmla="*/ 1 h 12"/>
                  <a:gd name="T18" fmla="*/ 2 w 9"/>
                  <a:gd name="T19" fmla="*/ 0 h 12"/>
                  <a:gd name="T20" fmla="*/ 2 w 9"/>
                  <a:gd name="T21" fmla="*/ 3 h 12"/>
                  <a:gd name="T22" fmla="*/ 4 w 9"/>
                  <a:gd name="T23" fmla="*/ 3 h 12"/>
                  <a:gd name="T24" fmla="*/ 0 w 9"/>
                  <a:gd name="T25" fmla="*/ 5 h 12"/>
                  <a:gd name="T26" fmla="*/ 0 w 9"/>
                  <a:gd name="T27" fmla="*/ 7 h 12"/>
                  <a:gd name="T28" fmla="*/ 2 w 9"/>
                  <a:gd name="T29" fmla="*/ 7 h 12"/>
                  <a:gd name="T30" fmla="*/ 0 w 9"/>
                  <a:gd name="T31" fmla="*/ 8 h 12"/>
                  <a:gd name="T32" fmla="*/ 2 w 9"/>
                  <a:gd name="T33" fmla="*/ 10 h 12"/>
                  <a:gd name="T34" fmla="*/ 2 w 9"/>
                  <a:gd name="T35" fmla="*/ 12 h 12"/>
                  <a:gd name="T36" fmla="*/ 4 w 9"/>
                  <a:gd name="T37" fmla="*/ 12 h 12"/>
                  <a:gd name="T38" fmla="*/ 4 w 9"/>
                  <a:gd name="T39" fmla="*/ 8 h 12"/>
                  <a:gd name="T40" fmla="*/ 7 w 9"/>
                  <a:gd name="T41" fmla="*/ 8 h 12"/>
                  <a:gd name="T42" fmla="*/ 7 w 9"/>
                  <a:gd name="T43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12">
                    <a:moveTo>
                      <a:pt x="7" y="8"/>
                    </a:moveTo>
                    <a:lnTo>
                      <a:pt x="9" y="7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4" y="8"/>
                    </a:lnTo>
                    <a:lnTo>
                      <a:pt x="7" y="8"/>
                    </a:lnTo>
                    <a:lnTo>
                      <a:pt x="7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17" name="Freeform 451"/>
              <p:cNvSpPr>
                <a:spLocks/>
              </p:cNvSpPr>
              <p:nvPr/>
            </p:nvSpPr>
            <p:spPr bwMode="auto">
              <a:xfrm>
                <a:off x="2275" y="1434"/>
                <a:ext cx="2" cy="4"/>
              </a:xfrm>
              <a:custGeom>
                <a:avLst/>
                <a:gdLst>
                  <a:gd name="T0" fmla="*/ 2 w 2"/>
                  <a:gd name="T1" fmla="*/ 0 h 4"/>
                  <a:gd name="T2" fmla="*/ 0 w 2"/>
                  <a:gd name="T3" fmla="*/ 0 h 4"/>
                  <a:gd name="T4" fmla="*/ 0 w 2"/>
                  <a:gd name="T5" fmla="*/ 2 h 4"/>
                  <a:gd name="T6" fmla="*/ 0 w 2"/>
                  <a:gd name="T7" fmla="*/ 4 h 4"/>
                  <a:gd name="T8" fmla="*/ 2 w 2"/>
                  <a:gd name="T9" fmla="*/ 2 h 4"/>
                  <a:gd name="T10" fmla="*/ 2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18" name="Freeform 452"/>
              <p:cNvSpPr>
                <a:spLocks/>
              </p:cNvSpPr>
              <p:nvPr/>
            </p:nvSpPr>
            <p:spPr bwMode="auto">
              <a:xfrm>
                <a:off x="2221" y="1553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19" name="Freeform 453"/>
              <p:cNvSpPr>
                <a:spLocks/>
              </p:cNvSpPr>
              <p:nvPr/>
            </p:nvSpPr>
            <p:spPr bwMode="auto">
              <a:xfrm>
                <a:off x="2342" y="1544"/>
                <a:ext cx="4" cy="7"/>
              </a:xfrm>
              <a:custGeom>
                <a:avLst/>
                <a:gdLst>
                  <a:gd name="T0" fmla="*/ 2 w 4"/>
                  <a:gd name="T1" fmla="*/ 7 h 7"/>
                  <a:gd name="T2" fmla="*/ 2 w 4"/>
                  <a:gd name="T3" fmla="*/ 5 h 7"/>
                  <a:gd name="T4" fmla="*/ 4 w 4"/>
                  <a:gd name="T5" fmla="*/ 4 h 7"/>
                  <a:gd name="T6" fmla="*/ 4 w 4"/>
                  <a:gd name="T7" fmla="*/ 0 h 7"/>
                  <a:gd name="T8" fmla="*/ 2 w 4"/>
                  <a:gd name="T9" fmla="*/ 0 h 7"/>
                  <a:gd name="T10" fmla="*/ 0 w 4"/>
                  <a:gd name="T11" fmla="*/ 4 h 7"/>
                  <a:gd name="T12" fmla="*/ 2 w 4"/>
                  <a:gd name="T13" fmla="*/ 7 h 7"/>
                  <a:gd name="T14" fmla="*/ 2 w 4"/>
                  <a:gd name="T1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7">
                    <a:moveTo>
                      <a:pt x="2" y="7"/>
                    </a:moveTo>
                    <a:lnTo>
                      <a:pt x="2" y="5"/>
                    </a:lnTo>
                    <a:lnTo>
                      <a:pt x="4" y="4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2" y="7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20" name="Freeform 454"/>
              <p:cNvSpPr>
                <a:spLocks/>
              </p:cNvSpPr>
              <p:nvPr/>
            </p:nvSpPr>
            <p:spPr bwMode="auto">
              <a:xfrm>
                <a:off x="2277" y="1570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21" name="Freeform 455"/>
              <p:cNvSpPr>
                <a:spLocks/>
              </p:cNvSpPr>
              <p:nvPr/>
            </p:nvSpPr>
            <p:spPr bwMode="auto">
              <a:xfrm>
                <a:off x="2342" y="1574"/>
                <a:ext cx="11" cy="15"/>
              </a:xfrm>
              <a:custGeom>
                <a:avLst/>
                <a:gdLst>
                  <a:gd name="T0" fmla="*/ 4 w 11"/>
                  <a:gd name="T1" fmla="*/ 12 h 15"/>
                  <a:gd name="T2" fmla="*/ 4 w 11"/>
                  <a:gd name="T3" fmla="*/ 12 h 15"/>
                  <a:gd name="T4" fmla="*/ 4 w 11"/>
                  <a:gd name="T5" fmla="*/ 14 h 15"/>
                  <a:gd name="T6" fmla="*/ 2 w 11"/>
                  <a:gd name="T7" fmla="*/ 15 h 15"/>
                  <a:gd name="T8" fmla="*/ 2 w 11"/>
                  <a:gd name="T9" fmla="*/ 15 h 15"/>
                  <a:gd name="T10" fmla="*/ 5 w 11"/>
                  <a:gd name="T11" fmla="*/ 15 h 15"/>
                  <a:gd name="T12" fmla="*/ 5 w 11"/>
                  <a:gd name="T13" fmla="*/ 14 h 15"/>
                  <a:gd name="T14" fmla="*/ 5 w 11"/>
                  <a:gd name="T15" fmla="*/ 14 h 15"/>
                  <a:gd name="T16" fmla="*/ 5 w 11"/>
                  <a:gd name="T17" fmla="*/ 12 h 15"/>
                  <a:gd name="T18" fmla="*/ 7 w 11"/>
                  <a:gd name="T19" fmla="*/ 10 h 15"/>
                  <a:gd name="T20" fmla="*/ 9 w 11"/>
                  <a:gd name="T21" fmla="*/ 9 h 15"/>
                  <a:gd name="T22" fmla="*/ 9 w 11"/>
                  <a:gd name="T23" fmla="*/ 7 h 15"/>
                  <a:gd name="T24" fmla="*/ 9 w 11"/>
                  <a:gd name="T25" fmla="*/ 7 h 15"/>
                  <a:gd name="T26" fmla="*/ 7 w 11"/>
                  <a:gd name="T27" fmla="*/ 5 h 15"/>
                  <a:gd name="T28" fmla="*/ 9 w 11"/>
                  <a:gd name="T29" fmla="*/ 3 h 15"/>
                  <a:gd name="T30" fmla="*/ 9 w 11"/>
                  <a:gd name="T31" fmla="*/ 2 h 15"/>
                  <a:gd name="T32" fmla="*/ 11 w 11"/>
                  <a:gd name="T33" fmla="*/ 2 h 15"/>
                  <a:gd name="T34" fmla="*/ 9 w 11"/>
                  <a:gd name="T35" fmla="*/ 0 h 15"/>
                  <a:gd name="T36" fmla="*/ 7 w 11"/>
                  <a:gd name="T37" fmla="*/ 2 h 15"/>
                  <a:gd name="T38" fmla="*/ 5 w 11"/>
                  <a:gd name="T39" fmla="*/ 2 h 15"/>
                  <a:gd name="T40" fmla="*/ 4 w 11"/>
                  <a:gd name="T41" fmla="*/ 3 h 15"/>
                  <a:gd name="T42" fmla="*/ 2 w 11"/>
                  <a:gd name="T43" fmla="*/ 5 h 15"/>
                  <a:gd name="T44" fmla="*/ 2 w 11"/>
                  <a:gd name="T45" fmla="*/ 7 h 15"/>
                  <a:gd name="T46" fmla="*/ 2 w 11"/>
                  <a:gd name="T47" fmla="*/ 9 h 15"/>
                  <a:gd name="T48" fmla="*/ 0 w 11"/>
                  <a:gd name="T49" fmla="*/ 9 h 15"/>
                  <a:gd name="T50" fmla="*/ 4 w 11"/>
                  <a:gd name="T51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" h="15">
                    <a:moveTo>
                      <a:pt x="4" y="12"/>
                    </a:moveTo>
                    <a:lnTo>
                      <a:pt x="4" y="12"/>
                    </a:lnTo>
                    <a:lnTo>
                      <a:pt x="4" y="14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5" y="15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7" y="10"/>
                    </a:lnTo>
                    <a:lnTo>
                      <a:pt x="9" y="9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7" y="5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22" name="Freeform 456"/>
              <p:cNvSpPr>
                <a:spLocks/>
              </p:cNvSpPr>
              <p:nvPr/>
            </p:nvSpPr>
            <p:spPr bwMode="auto">
              <a:xfrm>
                <a:off x="2353" y="1572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1 w 3"/>
                  <a:gd name="T5" fmla="*/ 2 h 2"/>
                  <a:gd name="T6" fmla="*/ 3 w 3"/>
                  <a:gd name="T7" fmla="*/ 0 h 2"/>
                  <a:gd name="T8" fmla="*/ 3 w 3"/>
                  <a:gd name="T9" fmla="*/ 0 h 2"/>
                  <a:gd name="T10" fmla="*/ 0 w 3"/>
                  <a:gd name="T11" fmla="*/ 0 h 2"/>
                  <a:gd name="T12" fmla="*/ 0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23" name="Freeform 457"/>
              <p:cNvSpPr>
                <a:spLocks/>
              </p:cNvSpPr>
              <p:nvPr/>
            </p:nvSpPr>
            <p:spPr bwMode="auto">
              <a:xfrm>
                <a:off x="2351" y="1563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0 h 2"/>
                  <a:gd name="T6" fmla="*/ 2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24" name="Freeform 458"/>
              <p:cNvSpPr>
                <a:spLocks/>
              </p:cNvSpPr>
              <p:nvPr/>
            </p:nvSpPr>
            <p:spPr bwMode="auto">
              <a:xfrm>
                <a:off x="2328" y="1584"/>
                <a:ext cx="5" cy="18"/>
              </a:xfrm>
              <a:custGeom>
                <a:avLst/>
                <a:gdLst>
                  <a:gd name="T0" fmla="*/ 0 w 5"/>
                  <a:gd name="T1" fmla="*/ 7 h 18"/>
                  <a:gd name="T2" fmla="*/ 0 w 5"/>
                  <a:gd name="T3" fmla="*/ 12 h 18"/>
                  <a:gd name="T4" fmla="*/ 0 w 5"/>
                  <a:gd name="T5" fmla="*/ 14 h 18"/>
                  <a:gd name="T6" fmla="*/ 0 w 5"/>
                  <a:gd name="T7" fmla="*/ 16 h 18"/>
                  <a:gd name="T8" fmla="*/ 2 w 5"/>
                  <a:gd name="T9" fmla="*/ 18 h 18"/>
                  <a:gd name="T10" fmla="*/ 2 w 5"/>
                  <a:gd name="T11" fmla="*/ 16 h 18"/>
                  <a:gd name="T12" fmla="*/ 4 w 5"/>
                  <a:gd name="T13" fmla="*/ 12 h 18"/>
                  <a:gd name="T14" fmla="*/ 4 w 5"/>
                  <a:gd name="T15" fmla="*/ 7 h 18"/>
                  <a:gd name="T16" fmla="*/ 5 w 5"/>
                  <a:gd name="T17" fmla="*/ 4 h 18"/>
                  <a:gd name="T18" fmla="*/ 5 w 5"/>
                  <a:gd name="T19" fmla="*/ 2 h 18"/>
                  <a:gd name="T20" fmla="*/ 4 w 5"/>
                  <a:gd name="T21" fmla="*/ 0 h 18"/>
                  <a:gd name="T22" fmla="*/ 2 w 5"/>
                  <a:gd name="T23" fmla="*/ 2 h 18"/>
                  <a:gd name="T24" fmla="*/ 4 w 5"/>
                  <a:gd name="T25" fmla="*/ 4 h 18"/>
                  <a:gd name="T26" fmla="*/ 2 w 5"/>
                  <a:gd name="T27" fmla="*/ 5 h 18"/>
                  <a:gd name="T28" fmla="*/ 0 w 5"/>
                  <a:gd name="T29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8">
                    <a:moveTo>
                      <a:pt x="0" y="7"/>
                    </a:moveTo>
                    <a:lnTo>
                      <a:pt x="0" y="12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2" y="18"/>
                    </a:lnTo>
                    <a:lnTo>
                      <a:pt x="2" y="16"/>
                    </a:lnTo>
                    <a:lnTo>
                      <a:pt x="4" y="12"/>
                    </a:lnTo>
                    <a:lnTo>
                      <a:pt x="4" y="7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4" y="4"/>
                    </a:lnTo>
                    <a:lnTo>
                      <a:pt x="2" y="5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25" name="Freeform 459"/>
              <p:cNvSpPr>
                <a:spLocks/>
              </p:cNvSpPr>
              <p:nvPr/>
            </p:nvSpPr>
            <p:spPr bwMode="auto">
              <a:xfrm>
                <a:off x="2381" y="1532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26" name="Freeform 460"/>
              <p:cNvSpPr>
                <a:spLocks/>
              </p:cNvSpPr>
              <p:nvPr/>
            </p:nvSpPr>
            <p:spPr bwMode="auto">
              <a:xfrm>
                <a:off x="2361" y="1476"/>
                <a:ext cx="4" cy="4"/>
              </a:xfrm>
              <a:custGeom>
                <a:avLst/>
                <a:gdLst>
                  <a:gd name="T0" fmla="*/ 0 w 4"/>
                  <a:gd name="T1" fmla="*/ 2 h 4"/>
                  <a:gd name="T2" fmla="*/ 2 w 4"/>
                  <a:gd name="T3" fmla="*/ 4 h 4"/>
                  <a:gd name="T4" fmla="*/ 4 w 4"/>
                  <a:gd name="T5" fmla="*/ 4 h 4"/>
                  <a:gd name="T6" fmla="*/ 4 w 4"/>
                  <a:gd name="T7" fmla="*/ 2 h 4"/>
                  <a:gd name="T8" fmla="*/ 2 w 4"/>
                  <a:gd name="T9" fmla="*/ 2 h 4"/>
                  <a:gd name="T10" fmla="*/ 0 w 4"/>
                  <a:gd name="T11" fmla="*/ 0 h 4"/>
                  <a:gd name="T12" fmla="*/ 0 w 4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2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27" name="Freeform 461"/>
              <p:cNvSpPr>
                <a:spLocks/>
              </p:cNvSpPr>
              <p:nvPr/>
            </p:nvSpPr>
            <p:spPr bwMode="auto">
              <a:xfrm>
                <a:off x="2353" y="1527"/>
                <a:ext cx="7" cy="8"/>
              </a:xfrm>
              <a:custGeom>
                <a:avLst/>
                <a:gdLst>
                  <a:gd name="T0" fmla="*/ 0 w 7"/>
                  <a:gd name="T1" fmla="*/ 3 h 8"/>
                  <a:gd name="T2" fmla="*/ 0 w 7"/>
                  <a:gd name="T3" fmla="*/ 5 h 8"/>
                  <a:gd name="T4" fmla="*/ 1 w 7"/>
                  <a:gd name="T5" fmla="*/ 5 h 8"/>
                  <a:gd name="T6" fmla="*/ 1 w 7"/>
                  <a:gd name="T7" fmla="*/ 7 h 8"/>
                  <a:gd name="T8" fmla="*/ 3 w 7"/>
                  <a:gd name="T9" fmla="*/ 7 h 8"/>
                  <a:gd name="T10" fmla="*/ 7 w 7"/>
                  <a:gd name="T11" fmla="*/ 8 h 8"/>
                  <a:gd name="T12" fmla="*/ 7 w 7"/>
                  <a:gd name="T13" fmla="*/ 8 h 8"/>
                  <a:gd name="T14" fmla="*/ 7 w 7"/>
                  <a:gd name="T15" fmla="*/ 7 h 8"/>
                  <a:gd name="T16" fmla="*/ 5 w 7"/>
                  <a:gd name="T17" fmla="*/ 7 h 8"/>
                  <a:gd name="T18" fmla="*/ 5 w 7"/>
                  <a:gd name="T19" fmla="*/ 5 h 8"/>
                  <a:gd name="T20" fmla="*/ 5 w 7"/>
                  <a:gd name="T21" fmla="*/ 3 h 8"/>
                  <a:gd name="T22" fmla="*/ 7 w 7"/>
                  <a:gd name="T23" fmla="*/ 3 h 8"/>
                  <a:gd name="T24" fmla="*/ 7 w 7"/>
                  <a:gd name="T25" fmla="*/ 1 h 8"/>
                  <a:gd name="T26" fmla="*/ 3 w 7"/>
                  <a:gd name="T27" fmla="*/ 0 h 8"/>
                  <a:gd name="T28" fmla="*/ 1 w 7"/>
                  <a:gd name="T29" fmla="*/ 0 h 8"/>
                  <a:gd name="T30" fmla="*/ 1 w 7"/>
                  <a:gd name="T31" fmla="*/ 1 h 8"/>
                  <a:gd name="T32" fmla="*/ 3 w 7"/>
                  <a:gd name="T33" fmla="*/ 3 h 8"/>
                  <a:gd name="T34" fmla="*/ 3 w 7"/>
                  <a:gd name="T35" fmla="*/ 3 h 8"/>
                  <a:gd name="T36" fmla="*/ 0 w 7"/>
                  <a:gd name="T37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8">
                    <a:moveTo>
                      <a:pt x="0" y="3"/>
                    </a:moveTo>
                    <a:lnTo>
                      <a:pt x="0" y="5"/>
                    </a:lnTo>
                    <a:lnTo>
                      <a:pt x="1" y="5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28" name="Freeform 462"/>
              <p:cNvSpPr>
                <a:spLocks/>
              </p:cNvSpPr>
              <p:nvPr/>
            </p:nvSpPr>
            <p:spPr bwMode="auto">
              <a:xfrm>
                <a:off x="2383" y="1534"/>
                <a:ext cx="1" cy="3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0 h 3"/>
                  <a:gd name="T4" fmla="*/ 1 w 1"/>
                  <a:gd name="T5" fmla="*/ 1 h 3"/>
                  <a:gd name="T6" fmla="*/ 0 w 1"/>
                  <a:gd name="T7" fmla="*/ 1 h 3"/>
                  <a:gd name="T8" fmla="*/ 1 w 1"/>
                  <a:gd name="T9" fmla="*/ 3 h 3"/>
                  <a:gd name="T10" fmla="*/ 1 w 1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29" name="Freeform 463"/>
              <p:cNvSpPr>
                <a:spLocks/>
              </p:cNvSpPr>
              <p:nvPr/>
            </p:nvSpPr>
            <p:spPr bwMode="auto">
              <a:xfrm>
                <a:off x="2372" y="1527"/>
                <a:ext cx="4" cy="1"/>
              </a:xfrm>
              <a:custGeom>
                <a:avLst/>
                <a:gdLst>
                  <a:gd name="T0" fmla="*/ 4 w 4"/>
                  <a:gd name="T1" fmla="*/ 1 h 1"/>
                  <a:gd name="T2" fmla="*/ 0 w 4"/>
                  <a:gd name="T3" fmla="*/ 0 h 1"/>
                  <a:gd name="T4" fmla="*/ 0 w 4"/>
                  <a:gd name="T5" fmla="*/ 1 h 1"/>
                  <a:gd name="T6" fmla="*/ 2 w 4"/>
                  <a:gd name="T7" fmla="*/ 1 h 1"/>
                  <a:gd name="T8" fmla="*/ 4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30" name="Freeform 464"/>
              <p:cNvSpPr>
                <a:spLocks/>
              </p:cNvSpPr>
              <p:nvPr/>
            </p:nvSpPr>
            <p:spPr bwMode="auto">
              <a:xfrm>
                <a:off x="2363" y="1474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31" name="Freeform 465"/>
              <p:cNvSpPr>
                <a:spLocks/>
              </p:cNvSpPr>
              <p:nvPr/>
            </p:nvSpPr>
            <p:spPr bwMode="auto">
              <a:xfrm>
                <a:off x="2377" y="1528"/>
                <a:ext cx="4" cy="4"/>
              </a:xfrm>
              <a:custGeom>
                <a:avLst/>
                <a:gdLst>
                  <a:gd name="T0" fmla="*/ 0 w 4"/>
                  <a:gd name="T1" fmla="*/ 2 h 4"/>
                  <a:gd name="T2" fmla="*/ 2 w 4"/>
                  <a:gd name="T3" fmla="*/ 4 h 4"/>
                  <a:gd name="T4" fmla="*/ 4 w 4"/>
                  <a:gd name="T5" fmla="*/ 2 h 4"/>
                  <a:gd name="T6" fmla="*/ 4 w 4"/>
                  <a:gd name="T7" fmla="*/ 0 h 4"/>
                  <a:gd name="T8" fmla="*/ 0 w 4"/>
                  <a:gd name="T9" fmla="*/ 2 h 4"/>
                  <a:gd name="T10" fmla="*/ 0 w 4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2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32" name="Freeform 466"/>
              <p:cNvSpPr>
                <a:spLocks/>
              </p:cNvSpPr>
              <p:nvPr/>
            </p:nvSpPr>
            <p:spPr bwMode="auto">
              <a:xfrm>
                <a:off x="2368" y="1527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33" name="Freeform 467"/>
              <p:cNvSpPr>
                <a:spLocks/>
              </p:cNvSpPr>
              <p:nvPr/>
            </p:nvSpPr>
            <p:spPr bwMode="auto">
              <a:xfrm>
                <a:off x="2390" y="1441"/>
                <a:ext cx="5" cy="4"/>
              </a:xfrm>
              <a:custGeom>
                <a:avLst/>
                <a:gdLst>
                  <a:gd name="T0" fmla="*/ 5 w 5"/>
                  <a:gd name="T1" fmla="*/ 0 h 4"/>
                  <a:gd name="T2" fmla="*/ 1 w 5"/>
                  <a:gd name="T3" fmla="*/ 0 h 4"/>
                  <a:gd name="T4" fmla="*/ 0 w 5"/>
                  <a:gd name="T5" fmla="*/ 2 h 4"/>
                  <a:gd name="T6" fmla="*/ 1 w 5"/>
                  <a:gd name="T7" fmla="*/ 4 h 4"/>
                  <a:gd name="T8" fmla="*/ 3 w 5"/>
                  <a:gd name="T9" fmla="*/ 4 h 4"/>
                  <a:gd name="T10" fmla="*/ 3 w 5"/>
                  <a:gd name="T11" fmla="*/ 4 h 4"/>
                  <a:gd name="T12" fmla="*/ 3 w 5"/>
                  <a:gd name="T13" fmla="*/ 2 h 4"/>
                  <a:gd name="T14" fmla="*/ 5 w 5"/>
                  <a:gd name="T15" fmla="*/ 2 h 4"/>
                  <a:gd name="T16" fmla="*/ 5 w 5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34" name="Freeform 468"/>
              <p:cNvSpPr>
                <a:spLocks/>
              </p:cNvSpPr>
              <p:nvPr/>
            </p:nvSpPr>
            <p:spPr bwMode="auto">
              <a:xfrm>
                <a:off x="2390" y="1558"/>
                <a:ext cx="3" cy="4"/>
              </a:xfrm>
              <a:custGeom>
                <a:avLst/>
                <a:gdLst>
                  <a:gd name="T0" fmla="*/ 0 w 3"/>
                  <a:gd name="T1" fmla="*/ 2 h 4"/>
                  <a:gd name="T2" fmla="*/ 1 w 3"/>
                  <a:gd name="T3" fmla="*/ 4 h 4"/>
                  <a:gd name="T4" fmla="*/ 3 w 3"/>
                  <a:gd name="T5" fmla="*/ 4 h 4"/>
                  <a:gd name="T6" fmla="*/ 1 w 3"/>
                  <a:gd name="T7" fmla="*/ 0 h 4"/>
                  <a:gd name="T8" fmla="*/ 0 w 3"/>
                  <a:gd name="T9" fmla="*/ 0 h 4"/>
                  <a:gd name="T10" fmla="*/ 0 w 3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lnTo>
                      <a:pt x="1" y="4"/>
                    </a:lnTo>
                    <a:lnTo>
                      <a:pt x="3" y="4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35" name="Freeform 469"/>
              <p:cNvSpPr>
                <a:spLocks/>
              </p:cNvSpPr>
              <p:nvPr/>
            </p:nvSpPr>
            <p:spPr bwMode="auto">
              <a:xfrm>
                <a:off x="2379" y="1553"/>
                <a:ext cx="11" cy="5"/>
              </a:xfrm>
              <a:custGeom>
                <a:avLst/>
                <a:gdLst>
                  <a:gd name="T0" fmla="*/ 0 w 11"/>
                  <a:gd name="T1" fmla="*/ 3 h 5"/>
                  <a:gd name="T2" fmla="*/ 4 w 11"/>
                  <a:gd name="T3" fmla="*/ 3 h 5"/>
                  <a:gd name="T4" fmla="*/ 5 w 11"/>
                  <a:gd name="T5" fmla="*/ 3 h 5"/>
                  <a:gd name="T6" fmla="*/ 5 w 11"/>
                  <a:gd name="T7" fmla="*/ 5 h 5"/>
                  <a:gd name="T8" fmla="*/ 7 w 11"/>
                  <a:gd name="T9" fmla="*/ 3 h 5"/>
                  <a:gd name="T10" fmla="*/ 9 w 11"/>
                  <a:gd name="T11" fmla="*/ 3 h 5"/>
                  <a:gd name="T12" fmla="*/ 11 w 11"/>
                  <a:gd name="T13" fmla="*/ 3 h 5"/>
                  <a:gd name="T14" fmla="*/ 9 w 11"/>
                  <a:gd name="T15" fmla="*/ 2 h 5"/>
                  <a:gd name="T16" fmla="*/ 7 w 11"/>
                  <a:gd name="T17" fmla="*/ 0 h 5"/>
                  <a:gd name="T18" fmla="*/ 5 w 11"/>
                  <a:gd name="T19" fmla="*/ 0 h 5"/>
                  <a:gd name="T20" fmla="*/ 5 w 11"/>
                  <a:gd name="T21" fmla="*/ 0 h 5"/>
                  <a:gd name="T22" fmla="*/ 5 w 11"/>
                  <a:gd name="T23" fmla="*/ 0 h 5"/>
                  <a:gd name="T24" fmla="*/ 4 w 11"/>
                  <a:gd name="T25" fmla="*/ 2 h 5"/>
                  <a:gd name="T26" fmla="*/ 0 w 11"/>
                  <a:gd name="T27" fmla="*/ 3 h 5"/>
                  <a:gd name="T28" fmla="*/ 0 w 11"/>
                  <a:gd name="T2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5">
                    <a:moveTo>
                      <a:pt x="0" y="3"/>
                    </a:moveTo>
                    <a:lnTo>
                      <a:pt x="4" y="3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11" y="3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36" name="Freeform 470"/>
              <p:cNvSpPr>
                <a:spLocks/>
              </p:cNvSpPr>
              <p:nvPr/>
            </p:nvSpPr>
            <p:spPr bwMode="auto">
              <a:xfrm>
                <a:off x="2377" y="1560"/>
                <a:ext cx="14" cy="12"/>
              </a:xfrm>
              <a:custGeom>
                <a:avLst/>
                <a:gdLst>
                  <a:gd name="T0" fmla="*/ 7 w 14"/>
                  <a:gd name="T1" fmla="*/ 0 h 12"/>
                  <a:gd name="T2" fmla="*/ 6 w 14"/>
                  <a:gd name="T3" fmla="*/ 0 h 12"/>
                  <a:gd name="T4" fmla="*/ 6 w 14"/>
                  <a:gd name="T5" fmla="*/ 2 h 12"/>
                  <a:gd name="T6" fmla="*/ 4 w 14"/>
                  <a:gd name="T7" fmla="*/ 2 h 12"/>
                  <a:gd name="T8" fmla="*/ 4 w 14"/>
                  <a:gd name="T9" fmla="*/ 2 h 12"/>
                  <a:gd name="T10" fmla="*/ 4 w 14"/>
                  <a:gd name="T11" fmla="*/ 2 h 12"/>
                  <a:gd name="T12" fmla="*/ 2 w 14"/>
                  <a:gd name="T13" fmla="*/ 2 h 12"/>
                  <a:gd name="T14" fmla="*/ 2 w 14"/>
                  <a:gd name="T15" fmla="*/ 2 h 12"/>
                  <a:gd name="T16" fmla="*/ 0 w 14"/>
                  <a:gd name="T17" fmla="*/ 2 h 12"/>
                  <a:gd name="T18" fmla="*/ 2 w 14"/>
                  <a:gd name="T19" fmla="*/ 3 h 12"/>
                  <a:gd name="T20" fmla="*/ 2 w 14"/>
                  <a:gd name="T21" fmla="*/ 3 h 12"/>
                  <a:gd name="T22" fmla="*/ 0 w 14"/>
                  <a:gd name="T23" fmla="*/ 5 h 12"/>
                  <a:gd name="T24" fmla="*/ 0 w 14"/>
                  <a:gd name="T25" fmla="*/ 5 h 12"/>
                  <a:gd name="T26" fmla="*/ 2 w 14"/>
                  <a:gd name="T27" fmla="*/ 7 h 12"/>
                  <a:gd name="T28" fmla="*/ 4 w 14"/>
                  <a:gd name="T29" fmla="*/ 9 h 12"/>
                  <a:gd name="T30" fmla="*/ 4 w 14"/>
                  <a:gd name="T31" fmla="*/ 10 h 12"/>
                  <a:gd name="T32" fmla="*/ 4 w 14"/>
                  <a:gd name="T33" fmla="*/ 10 h 12"/>
                  <a:gd name="T34" fmla="*/ 2 w 14"/>
                  <a:gd name="T35" fmla="*/ 12 h 12"/>
                  <a:gd name="T36" fmla="*/ 4 w 14"/>
                  <a:gd name="T37" fmla="*/ 12 h 12"/>
                  <a:gd name="T38" fmla="*/ 6 w 14"/>
                  <a:gd name="T39" fmla="*/ 10 h 12"/>
                  <a:gd name="T40" fmla="*/ 6 w 14"/>
                  <a:gd name="T41" fmla="*/ 10 h 12"/>
                  <a:gd name="T42" fmla="*/ 6 w 14"/>
                  <a:gd name="T43" fmla="*/ 7 h 12"/>
                  <a:gd name="T44" fmla="*/ 9 w 14"/>
                  <a:gd name="T45" fmla="*/ 7 h 12"/>
                  <a:gd name="T46" fmla="*/ 11 w 14"/>
                  <a:gd name="T47" fmla="*/ 5 h 12"/>
                  <a:gd name="T48" fmla="*/ 13 w 14"/>
                  <a:gd name="T49" fmla="*/ 3 h 12"/>
                  <a:gd name="T50" fmla="*/ 13 w 14"/>
                  <a:gd name="T51" fmla="*/ 3 h 12"/>
                  <a:gd name="T52" fmla="*/ 14 w 14"/>
                  <a:gd name="T53" fmla="*/ 3 h 12"/>
                  <a:gd name="T54" fmla="*/ 13 w 14"/>
                  <a:gd name="T55" fmla="*/ 2 h 12"/>
                  <a:gd name="T56" fmla="*/ 13 w 14"/>
                  <a:gd name="T57" fmla="*/ 2 h 12"/>
                  <a:gd name="T58" fmla="*/ 11 w 14"/>
                  <a:gd name="T59" fmla="*/ 0 h 12"/>
                  <a:gd name="T60" fmla="*/ 7 w 14"/>
                  <a:gd name="T6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" h="12">
                    <a:moveTo>
                      <a:pt x="7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4" y="9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7"/>
                    </a:lnTo>
                    <a:lnTo>
                      <a:pt x="9" y="7"/>
                    </a:lnTo>
                    <a:lnTo>
                      <a:pt x="11" y="5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4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1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37" name="Rectangle 471"/>
              <p:cNvSpPr>
                <a:spLocks noChangeArrowheads="1"/>
              </p:cNvSpPr>
              <p:nvPr/>
            </p:nvSpPr>
            <p:spPr bwMode="auto">
              <a:xfrm>
                <a:off x="2390" y="1553"/>
                <a:ext cx="1" cy="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38" name="Freeform 472"/>
              <p:cNvSpPr>
                <a:spLocks/>
              </p:cNvSpPr>
              <p:nvPr/>
            </p:nvSpPr>
            <p:spPr bwMode="auto">
              <a:xfrm>
                <a:off x="2340" y="1785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4 w 6"/>
                  <a:gd name="T3" fmla="*/ 0 h 2"/>
                  <a:gd name="T4" fmla="*/ 0 w 6"/>
                  <a:gd name="T5" fmla="*/ 0 h 2"/>
                  <a:gd name="T6" fmla="*/ 2 w 6"/>
                  <a:gd name="T7" fmla="*/ 0 h 2"/>
                  <a:gd name="T8" fmla="*/ 4 w 6"/>
                  <a:gd name="T9" fmla="*/ 2 h 2"/>
                  <a:gd name="T10" fmla="*/ 6 w 6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39" name="Freeform 473"/>
              <p:cNvSpPr>
                <a:spLocks/>
              </p:cNvSpPr>
              <p:nvPr/>
            </p:nvSpPr>
            <p:spPr bwMode="auto">
              <a:xfrm>
                <a:off x="2318" y="1764"/>
                <a:ext cx="3" cy="5"/>
              </a:xfrm>
              <a:custGeom>
                <a:avLst/>
                <a:gdLst>
                  <a:gd name="T0" fmla="*/ 1 w 3"/>
                  <a:gd name="T1" fmla="*/ 5 h 5"/>
                  <a:gd name="T2" fmla="*/ 3 w 3"/>
                  <a:gd name="T3" fmla="*/ 5 h 5"/>
                  <a:gd name="T4" fmla="*/ 1 w 3"/>
                  <a:gd name="T5" fmla="*/ 2 h 5"/>
                  <a:gd name="T6" fmla="*/ 0 w 3"/>
                  <a:gd name="T7" fmla="*/ 0 h 5"/>
                  <a:gd name="T8" fmla="*/ 0 w 3"/>
                  <a:gd name="T9" fmla="*/ 4 h 5"/>
                  <a:gd name="T10" fmla="*/ 0 w 3"/>
                  <a:gd name="T11" fmla="*/ 4 h 5"/>
                  <a:gd name="T12" fmla="*/ 1 w 3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1" y="5"/>
                    </a:moveTo>
                    <a:lnTo>
                      <a:pt x="3" y="5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40" name="Freeform 474"/>
              <p:cNvSpPr>
                <a:spLocks/>
              </p:cNvSpPr>
              <p:nvPr/>
            </p:nvSpPr>
            <p:spPr bwMode="auto">
              <a:xfrm>
                <a:off x="2318" y="1761"/>
                <a:ext cx="3" cy="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0 h 3"/>
                  <a:gd name="T4" fmla="*/ 0 w 2"/>
                  <a:gd name="T5" fmla="*/ 2 h 3"/>
                  <a:gd name="T6" fmla="*/ 1 w 2"/>
                  <a:gd name="T7" fmla="*/ 2 h 3"/>
                  <a:gd name="T8" fmla="*/ 1 w 2"/>
                  <a:gd name="T9" fmla="*/ 3 h 3"/>
                  <a:gd name="T10" fmla="*/ 2 w 2"/>
                  <a:gd name="T11" fmla="*/ 2 h 3"/>
                  <a:gd name="T12" fmla="*/ 1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41" name="Freeform 475"/>
              <p:cNvSpPr>
                <a:spLocks/>
              </p:cNvSpPr>
              <p:nvPr/>
            </p:nvSpPr>
            <p:spPr bwMode="auto">
              <a:xfrm>
                <a:off x="2321" y="1771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42" name="Freeform 476"/>
              <p:cNvSpPr>
                <a:spLocks/>
              </p:cNvSpPr>
              <p:nvPr/>
            </p:nvSpPr>
            <p:spPr bwMode="auto">
              <a:xfrm>
                <a:off x="2323" y="1768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43" name="Freeform 477"/>
              <p:cNvSpPr>
                <a:spLocks/>
              </p:cNvSpPr>
              <p:nvPr/>
            </p:nvSpPr>
            <p:spPr bwMode="auto">
              <a:xfrm>
                <a:off x="2323" y="1775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1 h 3"/>
                  <a:gd name="T4" fmla="*/ 0 w 3"/>
                  <a:gd name="T5" fmla="*/ 0 h 3"/>
                  <a:gd name="T6" fmla="*/ 3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44" name="Freeform 478"/>
              <p:cNvSpPr>
                <a:spLocks/>
              </p:cNvSpPr>
              <p:nvPr/>
            </p:nvSpPr>
            <p:spPr bwMode="auto">
              <a:xfrm>
                <a:off x="2342" y="1788"/>
                <a:ext cx="5" cy="2"/>
              </a:xfrm>
              <a:custGeom>
                <a:avLst/>
                <a:gdLst>
                  <a:gd name="T0" fmla="*/ 3 w 3"/>
                  <a:gd name="T1" fmla="*/ 1 h 1"/>
                  <a:gd name="T2" fmla="*/ 3 w 3"/>
                  <a:gd name="T3" fmla="*/ 0 h 1"/>
                  <a:gd name="T4" fmla="*/ 0 w 3"/>
                  <a:gd name="T5" fmla="*/ 0 h 1"/>
                  <a:gd name="T6" fmla="*/ 1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45" name="Freeform 479"/>
              <p:cNvSpPr>
                <a:spLocks/>
              </p:cNvSpPr>
              <p:nvPr/>
            </p:nvSpPr>
            <p:spPr bwMode="auto">
              <a:xfrm>
                <a:off x="2325" y="1771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1 w 3"/>
                  <a:gd name="T3" fmla="*/ 0 h 2"/>
                  <a:gd name="T4" fmla="*/ 0 w 3"/>
                  <a:gd name="T5" fmla="*/ 0 h 2"/>
                  <a:gd name="T6" fmla="*/ 1 w 3"/>
                  <a:gd name="T7" fmla="*/ 2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46" name="Freeform 480"/>
              <p:cNvSpPr>
                <a:spLocks/>
              </p:cNvSpPr>
              <p:nvPr/>
            </p:nvSpPr>
            <p:spPr bwMode="auto">
              <a:xfrm>
                <a:off x="2340" y="1787"/>
                <a:ext cx="6" cy="1"/>
              </a:xfrm>
              <a:custGeom>
                <a:avLst/>
                <a:gdLst>
                  <a:gd name="T0" fmla="*/ 4 w 6"/>
                  <a:gd name="T1" fmla="*/ 1 h 1"/>
                  <a:gd name="T2" fmla="*/ 6 w 6"/>
                  <a:gd name="T3" fmla="*/ 0 h 1"/>
                  <a:gd name="T4" fmla="*/ 0 w 6"/>
                  <a:gd name="T5" fmla="*/ 0 h 1"/>
                  <a:gd name="T6" fmla="*/ 4 w 6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">
                    <a:moveTo>
                      <a:pt x="4" y="1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47" name="Freeform 481"/>
              <p:cNvSpPr>
                <a:spLocks/>
              </p:cNvSpPr>
              <p:nvPr/>
            </p:nvSpPr>
            <p:spPr bwMode="auto">
              <a:xfrm>
                <a:off x="2205" y="1670"/>
                <a:ext cx="4" cy="2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2 w 4"/>
                  <a:gd name="T9" fmla="*/ 0 h 2"/>
                  <a:gd name="T10" fmla="*/ 2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48" name="Freeform 482"/>
              <p:cNvSpPr>
                <a:spLocks/>
              </p:cNvSpPr>
              <p:nvPr/>
            </p:nvSpPr>
            <p:spPr bwMode="auto">
              <a:xfrm>
                <a:off x="2207" y="1668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2 w 4"/>
                  <a:gd name="T3" fmla="*/ 2 h 2"/>
                  <a:gd name="T4" fmla="*/ 4 w 4"/>
                  <a:gd name="T5" fmla="*/ 2 h 2"/>
                  <a:gd name="T6" fmla="*/ 4 w 4"/>
                  <a:gd name="T7" fmla="*/ 0 h 2"/>
                  <a:gd name="T8" fmla="*/ 2 w 4"/>
                  <a:gd name="T9" fmla="*/ 0 h 2"/>
                  <a:gd name="T10" fmla="*/ 0 w 4"/>
                  <a:gd name="T11" fmla="*/ 0 h 2"/>
                  <a:gd name="T12" fmla="*/ 0 w 4"/>
                  <a:gd name="T13" fmla="*/ 0 h 2"/>
                  <a:gd name="T14" fmla="*/ 2 w 4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49" name="Freeform 483"/>
              <p:cNvSpPr>
                <a:spLocks/>
              </p:cNvSpPr>
              <p:nvPr/>
            </p:nvSpPr>
            <p:spPr bwMode="auto">
              <a:xfrm>
                <a:off x="2105" y="1497"/>
                <a:ext cx="5" cy="7"/>
              </a:xfrm>
              <a:custGeom>
                <a:avLst/>
                <a:gdLst>
                  <a:gd name="T0" fmla="*/ 4 w 5"/>
                  <a:gd name="T1" fmla="*/ 7 h 7"/>
                  <a:gd name="T2" fmla="*/ 5 w 5"/>
                  <a:gd name="T3" fmla="*/ 7 h 7"/>
                  <a:gd name="T4" fmla="*/ 4 w 5"/>
                  <a:gd name="T5" fmla="*/ 5 h 7"/>
                  <a:gd name="T6" fmla="*/ 0 w 5"/>
                  <a:gd name="T7" fmla="*/ 0 h 7"/>
                  <a:gd name="T8" fmla="*/ 0 w 5"/>
                  <a:gd name="T9" fmla="*/ 2 h 7"/>
                  <a:gd name="T10" fmla="*/ 0 w 5"/>
                  <a:gd name="T11" fmla="*/ 3 h 7"/>
                  <a:gd name="T12" fmla="*/ 4 w 5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7">
                    <a:moveTo>
                      <a:pt x="4" y="7"/>
                    </a:moveTo>
                    <a:lnTo>
                      <a:pt x="5" y="7"/>
                    </a:lnTo>
                    <a:lnTo>
                      <a:pt x="4" y="5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50" name="Freeform 484"/>
              <p:cNvSpPr>
                <a:spLocks/>
              </p:cNvSpPr>
              <p:nvPr/>
            </p:nvSpPr>
            <p:spPr bwMode="auto">
              <a:xfrm>
                <a:off x="2103" y="1499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0 h 3"/>
                  <a:gd name="T4" fmla="*/ 0 w 2"/>
                  <a:gd name="T5" fmla="*/ 1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51" name="Freeform 485"/>
              <p:cNvSpPr>
                <a:spLocks/>
              </p:cNvSpPr>
              <p:nvPr/>
            </p:nvSpPr>
            <p:spPr bwMode="auto">
              <a:xfrm>
                <a:off x="2105" y="1497"/>
                <a:ext cx="4" cy="3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1 w 2"/>
                  <a:gd name="T5" fmla="*/ 0 h 2"/>
                  <a:gd name="T6" fmla="*/ 0 w 2"/>
                  <a:gd name="T7" fmla="*/ 0 h 2"/>
                  <a:gd name="T8" fmla="*/ 1 w 2"/>
                  <a:gd name="T9" fmla="*/ 1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52" name="Freeform 486"/>
              <p:cNvSpPr>
                <a:spLocks/>
              </p:cNvSpPr>
              <p:nvPr/>
            </p:nvSpPr>
            <p:spPr bwMode="auto">
              <a:xfrm>
                <a:off x="2107" y="1511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0 w 2"/>
                  <a:gd name="T7" fmla="*/ 0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53" name="Freeform 487"/>
              <p:cNvSpPr>
                <a:spLocks/>
              </p:cNvSpPr>
              <p:nvPr/>
            </p:nvSpPr>
            <p:spPr bwMode="auto">
              <a:xfrm>
                <a:off x="2109" y="1497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54" name="Freeform 488"/>
              <p:cNvSpPr>
                <a:spLocks/>
              </p:cNvSpPr>
              <p:nvPr/>
            </p:nvSpPr>
            <p:spPr bwMode="auto">
              <a:xfrm>
                <a:off x="2107" y="1506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2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55" name="Freeform 489"/>
              <p:cNvSpPr>
                <a:spLocks/>
              </p:cNvSpPr>
              <p:nvPr/>
            </p:nvSpPr>
            <p:spPr bwMode="auto">
              <a:xfrm>
                <a:off x="2068" y="1612"/>
                <a:ext cx="51" cy="60"/>
              </a:xfrm>
              <a:custGeom>
                <a:avLst/>
                <a:gdLst>
                  <a:gd name="T0" fmla="*/ 21 w 51"/>
                  <a:gd name="T1" fmla="*/ 9 h 60"/>
                  <a:gd name="T2" fmla="*/ 21 w 51"/>
                  <a:gd name="T3" fmla="*/ 12 h 60"/>
                  <a:gd name="T4" fmla="*/ 25 w 51"/>
                  <a:gd name="T5" fmla="*/ 12 h 60"/>
                  <a:gd name="T6" fmla="*/ 20 w 51"/>
                  <a:gd name="T7" fmla="*/ 16 h 60"/>
                  <a:gd name="T8" fmla="*/ 16 w 51"/>
                  <a:gd name="T9" fmla="*/ 16 h 60"/>
                  <a:gd name="T10" fmla="*/ 9 w 51"/>
                  <a:gd name="T11" fmla="*/ 16 h 60"/>
                  <a:gd name="T12" fmla="*/ 6 w 51"/>
                  <a:gd name="T13" fmla="*/ 18 h 60"/>
                  <a:gd name="T14" fmla="*/ 9 w 51"/>
                  <a:gd name="T15" fmla="*/ 19 h 60"/>
                  <a:gd name="T16" fmla="*/ 7 w 51"/>
                  <a:gd name="T17" fmla="*/ 19 h 60"/>
                  <a:gd name="T18" fmla="*/ 11 w 51"/>
                  <a:gd name="T19" fmla="*/ 21 h 60"/>
                  <a:gd name="T20" fmla="*/ 7 w 51"/>
                  <a:gd name="T21" fmla="*/ 25 h 60"/>
                  <a:gd name="T22" fmla="*/ 6 w 51"/>
                  <a:gd name="T23" fmla="*/ 28 h 60"/>
                  <a:gd name="T24" fmla="*/ 9 w 51"/>
                  <a:gd name="T25" fmla="*/ 30 h 60"/>
                  <a:gd name="T26" fmla="*/ 11 w 51"/>
                  <a:gd name="T27" fmla="*/ 32 h 60"/>
                  <a:gd name="T28" fmla="*/ 13 w 51"/>
                  <a:gd name="T29" fmla="*/ 33 h 60"/>
                  <a:gd name="T30" fmla="*/ 11 w 51"/>
                  <a:gd name="T31" fmla="*/ 40 h 60"/>
                  <a:gd name="T32" fmla="*/ 11 w 51"/>
                  <a:gd name="T33" fmla="*/ 40 h 60"/>
                  <a:gd name="T34" fmla="*/ 16 w 51"/>
                  <a:gd name="T35" fmla="*/ 40 h 60"/>
                  <a:gd name="T36" fmla="*/ 13 w 51"/>
                  <a:gd name="T37" fmla="*/ 42 h 60"/>
                  <a:gd name="T38" fmla="*/ 6 w 51"/>
                  <a:gd name="T39" fmla="*/ 44 h 60"/>
                  <a:gd name="T40" fmla="*/ 7 w 51"/>
                  <a:gd name="T41" fmla="*/ 47 h 60"/>
                  <a:gd name="T42" fmla="*/ 4 w 51"/>
                  <a:gd name="T43" fmla="*/ 47 h 60"/>
                  <a:gd name="T44" fmla="*/ 0 w 51"/>
                  <a:gd name="T45" fmla="*/ 49 h 60"/>
                  <a:gd name="T46" fmla="*/ 2 w 51"/>
                  <a:gd name="T47" fmla="*/ 51 h 60"/>
                  <a:gd name="T48" fmla="*/ 4 w 51"/>
                  <a:gd name="T49" fmla="*/ 54 h 60"/>
                  <a:gd name="T50" fmla="*/ 4 w 51"/>
                  <a:gd name="T51" fmla="*/ 56 h 60"/>
                  <a:gd name="T52" fmla="*/ 9 w 51"/>
                  <a:gd name="T53" fmla="*/ 56 h 60"/>
                  <a:gd name="T54" fmla="*/ 7 w 51"/>
                  <a:gd name="T55" fmla="*/ 58 h 60"/>
                  <a:gd name="T56" fmla="*/ 16 w 51"/>
                  <a:gd name="T57" fmla="*/ 58 h 60"/>
                  <a:gd name="T58" fmla="*/ 21 w 51"/>
                  <a:gd name="T59" fmla="*/ 53 h 60"/>
                  <a:gd name="T60" fmla="*/ 25 w 51"/>
                  <a:gd name="T61" fmla="*/ 54 h 60"/>
                  <a:gd name="T62" fmla="*/ 28 w 51"/>
                  <a:gd name="T63" fmla="*/ 51 h 60"/>
                  <a:gd name="T64" fmla="*/ 35 w 51"/>
                  <a:gd name="T65" fmla="*/ 51 h 60"/>
                  <a:gd name="T66" fmla="*/ 42 w 51"/>
                  <a:gd name="T67" fmla="*/ 49 h 60"/>
                  <a:gd name="T68" fmla="*/ 42 w 51"/>
                  <a:gd name="T69" fmla="*/ 44 h 60"/>
                  <a:gd name="T70" fmla="*/ 44 w 51"/>
                  <a:gd name="T71" fmla="*/ 39 h 60"/>
                  <a:gd name="T72" fmla="*/ 44 w 51"/>
                  <a:gd name="T73" fmla="*/ 32 h 60"/>
                  <a:gd name="T74" fmla="*/ 42 w 51"/>
                  <a:gd name="T75" fmla="*/ 25 h 60"/>
                  <a:gd name="T76" fmla="*/ 44 w 51"/>
                  <a:gd name="T77" fmla="*/ 23 h 60"/>
                  <a:gd name="T78" fmla="*/ 44 w 51"/>
                  <a:gd name="T79" fmla="*/ 21 h 60"/>
                  <a:gd name="T80" fmla="*/ 49 w 51"/>
                  <a:gd name="T81" fmla="*/ 19 h 60"/>
                  <a:gd name="T82" fmla="*/ 49 w 51"/>
                  <a:gd name="T83" fmla="*/ 14 h 60"/>
                  <a:gd name="T84" fmla="*/ 51 w 51"/>
                  <a:gd name="T85" fmla="*/ 18 h 60"/>
                  <a:gd name="T86" fmla="*/ 48 w 51"/>
                  <a:gd name="T87" fmla="*/ 11 h 60"/>
                  <a:gd name="T88" fmla="*/ 44 w 51"/>
                  <a:gd name="T89" fmla="*/ 4 h 60"/>
                  <a:gd name="T90" fmla="*/ 37 w 51"/>
                  <a:gd name="T91" fmla="*/ 5 h 60"/>
                  <a:gd name="T92" fmla="*/ 34 w 51"/>
                  <a:gd name="T93" fmla="*/ 5 h 60"/>
                  <a:gd name="T94" fmla="*/ 35 w 51"/>
                  <a:gd name="T95" fmla="*/ 2 h 60"/>
                  <a:gd name="T96" fmla="*/ 32 w 51"/>
                  <a:gd name="T97" fmla="*/ 2 h 60"/>
                  <a:gd name="T98" fmla="*/ 30 w 51"/>
                  <a:gd name="T99" fmla="*/ 5 h 60"/>
                  <a:gd name="T100" fmla="*/ 28 w 51"/>
                  <a:gd name="T101" fmla="*/ 2 h 60"/>
                  <a:gd name="T102" fmla="*/ 27 w 51"/>
                  <a:gd name="T103" fmla="*/ 4 h 60"/>
                  <a:gd name="T104" fmla="*/ 23 w 51"/>
                  <a:gd name="T105" fmla="*/ 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1" h="60">
                    <a:moveTo>
                      <a:pt x="25" y="7"/>
                    </a:moveTo>
                    <a:lnTo>
                      <a:pt x="23" y="9"/>
                    </a:lnTo>
                    <a:lnTo>
                      <a:pt x="21" y="9"/>
                    </a:lnTo>
                    <a:lnTo>
                      <a:pt x="23" y="9"/>
                    </a:lnTo>
                    <a:lnTo>
                      <a:pt x="20" y="11"/>
                    </a:lnTo>
                    <a:lnTo>
                      <a:pt x="21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5" y="12"/>
                    </a:lnTo>
                    <a:lnTo>
                      <a:pt x="27" y="12"/>
                    </a:lnTo>
                    <a:lnTo>
                      <a:pt x="23" y="14"/>
                    </a:lnTo>
                    <a:lnTo>
                      <a:pt x="20" y="16"/>
                    </a:lnTo>
                    <a:lnTo>
                      <a:pt x="21" y="16"/>
                    </a:lnTo>
                    <a:lnTo>
                      <a:pt x="18" y="18"/>
                    </a:lnTo>
                    <a:lnTo>
                      <a:pt x="16" y="16"/>
                    </a:lnTo>
                    <a:lnTo>
                      <a:pt x="16" y="18"/>
                    </a:lnTo>
                    <a:lnTo>
                      <a:pt x="14" y="16"/>
                    </a:lnTo>
                    <a:lnTo>
                      <a:pt x="9" y="16"/>
                    </a:lnTo>
                    <a:lnTo>
                      <a:pt x="9" y="16"/>
                    </a:lnTo>
                    <a:lnTo>
                      <a:pt x="7" y="16"/>
                    </a:lnTo>
                    <a:lnTo>
                      <a:pt x="6" y="18"/>
                    </a:lnTo>
                    <a:lnTo>
                      <a:pt x="7" y="18"/>
                    </a:lnTo>
                    <a:lnTo>
                      <a:pt x="7" y="19"/>
                    </a:lnTo>
                    <a:lnTo>
                      <a:pt x="9" y="19"/>
                    </a:lnTo>
                    <a:lnTo>
                      <a:pt x="9" y="21"/>
                    </a:lnTo>
                    <a:lnTo>
                      <a:pt x="7" y="21"/>
                    </a:lnTo>
                    <a:lnTo>
                      <a:pt x="7" y="19"/>
                    </a:lnTo>
                    <a:lnTo>
                      <a:pt x="6" y="19"/>
                    </a:lnTo>
                    <a:lnTo>
                      <a:pt x="9" y="23"/>
                    </a:lnTo>
                    <a:lnTo>
                      <a:pt x="11" y="21"/>
                    </a:lnTo>
                    <a:lnTo>
                      <a:pt x="11" y="23"/>
                    </a:lnTo>
                    <a:lnTo>
                      <a:pt x="9" y="25"/>
                    </a:lnTo>
                    <a:lnTo>
                      <a:pt x="7" y="25"/>
                    </a:lnTo>
                    <a:lnTo>
                      <a:pt x="9" y="26"/>
                    </a:lnTo>
                    <a:lnTo>
                      <a:pt x="6" y="26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7" y="30"/>
                    </a:lnTo>
                    <a:lnTo>
                      <a:pt x="9" y="30"/>
                    </a:lnTo>
                    <a:lnTo>
                      <a:pt x="7" y="30"/>
                    </a:lnTo>
                    <a:lnTo>
                      <a:pt x="11" y="30"/>
                    </a:lnTo>
                    <a:lnTo>
                      <a:pt x="11" y="32"/>
                    </a:lnTo>
                    <a:lnTo>
                      <a:pt x="16" y="32"/>
                    </a:lnTo>
                    <a:lnTo>
                      <a:pt x="14" y="35"/>
                    </a:lnTo>
                    <a:lnTo>
                      <a:pt x="13" y="33"/>
                    </a:lnTo>
                    <a:lnTo>
                      <a:pt x="11" y="37"/>
                    </a:lnTo>
                    <a:lnTo>
                      <a:pt x="13" y="37"/>
                    </a:lnTo>
                    <a:lnTo>
                      <a:pt x="11" y="40"/>
                    </a:lnTo>
                    <a:lnTo>
                      <a:pt x="6" y="42"/>
                    </a:lnTo>
                    <a:lnTo>
                      <a:pt x="7" y="42"/>
                    </a:lnTo>
                    <a:lnTo>
                      <a:pt x="11" y="40"/>
                    </a:lnTo>
                    <a:lnTo>
                      <a:pt x="11" y="42"/>
                    </a:lnTo>
                    <a:lnTo>
                      <a:pt x="14" y="42"/>
                    </a:lnTo>
                    <a:lnTo>
                      <a:pt x="16" y="40"/>
                    </a:lnTo>
                    <a:lnTo>
                      <a:pt x="16" y="40"/>
                    </a:lnTo>
                    <a:lnTo>
                      <a:pt x="18" y="40"/>
                    </a:lnTo>
                    <a:lnTo>
                      <a:pt x="13" y="42"/>
                    </a:lnTo>
                    <a:lnTo>
                      <a:pt x="9" y="42"/>
                    </a:lnTo>
                    <a:lnTo>
                      <a:pt x="9" y="44"/>
                    </a:lnTo>
                    <a:lnTo>
                      <a:pt x="6" y="44"/>
                    </a:lnTo>
                    <a:lnTo>
                      <a:pt x="7" y="46"/>
                    </a:lnTo>
                    <a:lnTo>
                      <a:pt x="7" y="47"/>
                    </a:lnTo>
                    <a:lnTo>
                      <a:pt x="7" y="47"/>
                    </a:lnTo>
                    <a:lnTo>
                      <a:pt x="6" y="47"/>
                    </a:lnTo>
                    <a:lnTo>
                      <a:pt x="4" y="46"/>
                    </a:lnTo>
                    <a:lnTo>
                      <a:pt x="4" y="47"/>
                    </a:lnTo>
                    <a:lnTo>
                      <a:pt x="4" y="46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7" y="49"/>
                    </a:lnTo>
                    <a:lnTo>
                      <a:pt x="6" y="51"/>
                    </a:lnTo>
                    <a:lnTo>
                      <a:pt x="2" y="51"/>
                    </a:lnTo>
                    <a:lnTo>
                      <a:pt x="2" y="53"/>
                    </a:lnTo>
                    <a:lnTo>
                      <a:pt x="4" y="53"/>
                    </a:lnTo>
                    <a:lnTo>
                      <a:pt x="4" y="54"/>
                    </a:lnTo>
                    <a:lnTo>
                      <a:pt x="9" y="53"/>
                    </a:lnTo>
                    <a:lnTo>
                      <a:pt x="6" y="56"/>
                    </a:lnTo>
                    <a:lnTo>
                      <a:pt x="4" y="56"/>
                    </a:lnTo>
                    <a:lnTo>
                      <a:pt x="6" y="56"/>
                    </a:lnTo>
                    <a:lnTo>
                      <a:pt x="9" y="54"/>
                    </a:lnTo>
                    <a:lnTo>
                      <a:pt x="9" y="56"/>
                    </a:lnTo>
                    <a:lnTo>
                      <a:pt x="6" y="58"/>
                    </a:lnTo>
                    <a:lnTo>
                      <a:pt x="7" y="58"/>
                    </a:lnTo>
                    <a:lnTo>
                      <a:pt x="7" y="58"/>
                    </a:lnTo>
                    <a:lnTo>
                      <a:pt x="11" y="58"/>
                    </a:lnTo>
                    <a:lnTo>
                      <a:pt x="11" y="60"/>
                    </a:lnTo>
                    <a:lnTo>
                      <a:pt x="16" y="58"/>
                    </a:lnTo>
                    <a:lnTo>
                      <a:pt x="20" y="58"/>
                    </a:lnTo>
                    <a:lnTo>
                      <a:pt x="21" y="56"/>
                    </a:lnTo>
                    <a:lnTo>
                      <a:pt x="21" y="53"/>
                    </a:lnTo>
                    <a:lnTo>
                      <a:pt x="23" y="54"/>
                    </a:lnTo>
                    <a:lnTo>
                      <a:pt x="21" y="54"/>
                    </a:lnTo>
                    <a:lnTo>
                      <a:pt x="25" y="54"/>
                    </a:lnTo>
                    <a:lnTo>
                      <a:pt x="27" y="53"/>
                    </a:lnTo>
                    <a:lnTo>
                      <a:pt x="28" y="53"/>
                    </a:lnTo>
                    <a:lnTo>
                      <a:pt x="28" y="51"/>
                    </a:lnTo>
                    <a:lnTo>
                      <a:pt x="34" y="51"/>
                    </a:lnTo>
                    <a:lnTo>
                      <a:pt x="35" y="49"/>
                    </a:lnTo>
                    <a:lnTo>
                      <a:pt x="35" y="51"/>
                    </a:lnTo>
                    <a:lnTo>
                      <a:pt x="37" y="49"/>
                    </a:lnTo>
                    <a:lnTo>
                      <a:pt x="39" y="49"/>
                    </a:lnTo>
                    <a:lnTo>
                      <a:pt x="42" y="49"/>
                    </a:lnTo>
                    <a:lnTo>
                      <a:pt x="39" y="47"/>
                    </a:lnTo>
                    <a:lnTo>
                      <a:pt x="41" y="46"/>
                    </a:lnTo>
                    <a:lnTo>
                      <a:pt x="42" y="44"/>
                    </a:lnTo>
                    <a:lnTo>
                      <a:pt x="42" y="42"/>
                    </a:lnTo>
                    <a:lnTo>
                      <a:pt x="44" y="40"/>
                    </a:lnTo>
                    <a:lnTo>
                      <a:pt x="44" y="39"/>
                    </a:lnTo>
                    <a:lnTo>
                      <a:pt x="44" y="33"/>
                    </a:lnTo>
                    <a:lnTo>
                      <a:pt x="42" y="32"/>
                    </a:lnTo>
                    <a:lnTo>
                      <a:pt x="44" y="32"/>
                    </a:lnTo>
                    <a:lnTo>
                      <a:pt x="44" y="30"/>
                    </a:lnTo>
                    <a:lnTo>
                      <a:pt x="42" y="26"/>
                    </a:lnTo>
                    <a:lnTo>
                      <a:pt x="42" y="25"/>
                    </a:lnTo>
                    <a:lnTo>
                      <a:pt x="41" y="23"/>
                    </a:lnTo>
                    <a:lnTo>
                      <a:pt x="42" y="23"/>
                    </a:lnTo>
                    <a:lnTo>
                      <a:pt x="44" y="23"/>
                    </a:lnTo>
                    <a:lnTo>
                      <a:pt x="44" y="23"/>
                    </a:lnTo>
                    <a:lnTo>
                      <a:pt x="44" y="21"/>
                    </a:lnTo>
                    <a:lnTo>
                      <a:pt x="44" y="21"/>
                    </a:lnTo>
                    <a:lnTo>
                      <a:pt x="46" y="19"/>
                    </a:lnTo>
                    <a:lnTo>
                      <a:pt x="46" y="18"/>
                    </a:lnTo>
                    <a:lnTo>
                      <a:pt x="49" y="19"/>
                    </a:lnTo>
                    <a:lnTo>
                      <a:pt x="49" y="18"/>
                    </a:lnTo>
                    <a:lnTo>
                      <a:pt x="48" y="16"/>
                    </a:lnTo>
                    <a:lnTo>
                      <a:pt x="49" y="14"/>
                    </a:lnTo>
                    <a:lnTo>
                      <a:pt x="48" y="14"/>
                    </a:lnTo>
                    <a:lnTo>
                      <a:pt x="49" y="14"/>
                    </a:lnTo>
                    <a:lnTo>
                      <a:pt x="51" y="18"/>
                    </a:lnTo>
                    <a:lnTo>
                      <a:pt x="49" y="12"/>
                    </a:lnTo>
                    <a:lnTo>
                      <a:pt x="48" y="12"/>
                    </a:lnTo>
                    <a:lnTo>
                      <a:pt x="48" y="11"/>
                    </a:lnTo>
                    <a:lnTo>
                      <a:pt x="46" y="7"/>
                    </a:lnTo>
                    <a:lnTo>
                      <a:pt x="46" y="4"/>
                    </a:lnTo>
                    <a:lnTo>
                      <a:pt x="44" y="4"/>
                    </a:lnTo>
                    <a:lnTo>
                      <a:pt x="41" y="4"/>
                    </a:lnTo>
                    <a:lnTo>
                      <a:pt x="39" y="5"/>
                    </a:lnTo>
                    <a:lnTo>
                      <a:pt x="37" y="5"/>
                    </a:lnTo>
                    <a:lnTo>
                      <a:pt x="35" y="5"/>
                    </a:lnTo>
                    <a:lnTo>
                      <a:pt x="34" y="5"/>
                    </a:lnTo>
                    <a:lnTo>
                      <a:pt x="34" y="5"/>
                    </a:lnTo>
                    <a:lnTo>
                      <a:pt x="35" y="4"/>
                    </a:lnTo>
                    <a:lnTo>
                      <a:pt x="37" y="4"/>
                    </a:lnTo>
                    <a:lnTo>
                      <a:pt x="35" y="2"/>
                    </a:lnTo>
                    <a:lnTo>
                      <a:pt x="34" y="0"/>
                    </a:lnTo>
                    <a:lnTo>
                      <a:pt x="34" y="2"/>
                    </a:lnTo>
                    <a:lnTo>
                      <a:pt x="32" y="2"/>
                    </a:lnTo>
                    <a:lnTo>
                      <a:pt x="32" y="4"/>
                    </a:lnTo>
                    <a:lnTo>
                      <a:pt x="30" y="7"/>
                    </a:lnTo>
                    <a:lnTo>
                      <a:pt x="30" y="5"/>
                    </a:lnTo>
                    <a:lnTo>
                      <a:pt x="32" y="4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30" y="4"/>
                    </a:lnTo>
                    <a:lnTo>
                      <a:pt x="28" y="4"/>
                    </a:lnTo>
                    <a:lnTo>
                      <a:pt x="27" y="4"/>
                    </a:lnTo>
                    <a:lnTo>
                      <a:pt x="25" y="4"/>
                    </a:lnTo>
                    <a:lnTo>
                      <a:pt x="25" y="5"/>
                    </a:lnTo>
                    <a:lnTo>
                      <a:pt x="23" y="5"/>
                    </a:lnTo>
                    <a:lnTo>
                      <a:pt x="23" y="7"/>
                    </a:lnTo>
                    <a:lnTo>
                      <a:pt x="2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56" name="Freeform 490"/>
              <p:cNvSpPr>
                <a:spLocks/>
              </p:cNvSpPr>
              <p:nvPr/>
            </p:nvSpPr>
            <p:spPr bwMode="auto">
              <a:xfrm>
                <a:off x="2158" y="1537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57" name="Freeform 491"/>
              <p:cNvSpPr>
                <a:spLocks/>
              </p:cNvSpPr>
              <p:nvPr/>
            </p:nvSpPr>
            <p:spPr bwMode="auto">
              <a:xfrm>
                <a:off x="2154" y="1530"/>
                <a:ext cx="7" cy="5"/>
              </a:xfrm>
              <a:custGeom>
                <a:avLst/>
                <a:gdLst>
                  <a:gd name="T0" fmla="*/ 4 w 7"/>
                  <a:gd name="T1" fmla="*/ 4 h 5"/>
                  <a:gd name="T2" fmla="*/ 6 w 7"/>
                  <a:gd name="T3" fmla="*/ 5 h 5"/>
                  <a:gd name="T4" fmla="*/ 6 w 7"/>
                  <a:gd name="T5" fmla="*/ 5 h 5"/>
                  <a:gd name="T6" fmla="*/ 6 w 7"/>
                  <a:gd name="T7" fmla="*/ 4 h 5"/>
                  <a:gd name="T8" fmla="*/ 7 w 7"/>
                  <a:gd name="T9" fmla="*/ 4 h 5"/>
                  <a:gd name="T10" fmla="*/ 6 w 7"/>
                  <a:gd name="T11" fmla="*/ 2 h 5"/>
                  <a:gd name="T12" fmla="*/ 7 w 7"/>
                  <a:gd name="T13" fmla="*/ 0 h 5"/>
                  <a:gd name="T14" fmla="*/ 6 w 7"/>
                  <a:gd name="T15" fmla="*/ 0 h 5"/>
                  <a:gd name="T16" fmla="*/ 4 w 7"/>
                  <a:gd name="T17" fmla="*/ 0 h 5"/>
                  <a:gd name="T18" fmla="*/ 4 w 7"/>
                  <a:gd name="T19" fmla="*/ 0 h 5"/>
                  <a:gd name="T20" fmla="*/ 4 w 7"/>
                  <a:gd name="T21" fmla="*/ 2 h 5"/>
                  <a:gd name="T22" fmla="*/ 4 w 7"/>
                  <a:gd name="T23" fmla="*/ 2 h 5"/>
                  <a:gd name="T24" fmla="*/ 2 w 7"/>
                  <a:gd name="T25" fmla="*/ 2 h 5"/>
                  <a:gd name="T26" fmla="*/ 0 w 7"/>
                  <a:gd name="T27" fmla="*/ 2 h 5"/>
                  <a:gd name="T28" fmla="*/ 2 w 7"/>
                  <a:gd name="T29" fmla="*/ 4 h 5"/>
                  <a:gd name="T30" fmla="*/ 4 w 7"/>
                  <a:gd name="T3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5">
                    <a:moveTo>
                      <a:pt x="4" y="4"/>
                    </a:moveTo>
                    <a:lnTo>
                      <a:pt x="6" y="5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6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58" name="Freeform 492"/>
              <p:cNvSpPr>
                <a:spLocks/>
              </p:cNvSpPr>
              <p:nvPr/>
            </p:nvSpPr>
            <p:spPr bwMode="auto">
              <a:xfrm>
                <a:off x="2109" y="1605"/>
                <a:ext cx="5" cy="5"/>
              </a:xfrm>
              <a:custGeom>
                <a:avLst/>
                <a:gdLst>
                  <a:gd name="T0" fmla="*/ 5 w 5"/>
                  <a:gd name="T1" fmla="*/ 4 h 5"/>
                  <a:gd name="T2" fmla="*/ 3 w 5"/>
                  <a:gd name="T3" fmla="*/ 0 h 5"/>
                  <a:gd name="T4" fmla="*/ 0 w 5"/>
                  <a:gd name="T5" fmla="*/ 2 h 5"/>
                  <a:gd name="T6" fmla="*/ 0 w 5"/>
                  <a:gd name="T7" fmla="*/ 4 h 5"/>
                  <a:gd name="T8" fmla="*/ 3 w 5"/>
                  <a:gd name="T9" fmla="*/ 2 h 5"/>
                  <a:gd name="T10" fmla="*/ 1 w 5"/>
                  <a:gd name="T11" fmla="*/ 5 h 5"/>
                  <a:gd name="T12" fmla="*/ 5 w 5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5" y="4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3" y="2"/>
                    </a:lnTo>
                    <a:lnTo>
                      <a:pt x="1" y="5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59" name="Freeform 493"/>
              <p:cNvSpPr>
                <a:spLocks/>
              </p:cNvSpPr>
              <p:nvPr/>
            </p:nvSpPr>
            <p:spPr bwMode="auto">
              <a:xfrm>
                <a:off x="2161" y="1523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60" name="Freeform 494"/>
              <p:cNvSpPr>
                <a:spLocks/>
              </p:cNvSpPr>
              <p:nvPr/>
            </p:nvSpPr>
            <p:spPr bwMode="auto">
              <a:xfrm>
                <a:off x="2156" y="1528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61" name="Freeform 495"/>
              <p:cNvSpPr>
                <a:spLocks/>
              </p:cNvSpPr>
              <p:nvPr/>
            </p:nvSpPr>
            <p:spPr bwMode="auto">
              <a:xfrm>
                <a:off x="2158" y="1525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0 h 3"/>
                  <a:gd name="T4" fmla="*/ 2 w 3"/>
                  <a:gd name="T5" fmla="*/ 0 h 3"/>
                  <a:gd name="T6" fmla="*/ 2 w 3"/>
                  <a:gd name="T7" fmla="*/ 2 h 3"/>
                  <a:gd name="T8" fmla="*/ 0 w 3"/>
                  <a:gd name="T9" fmla="*/ 3 h 3"/>
                  <a:gd name="T10" fmla="*/ 2 w 3"/>
                  <a:gd name="T11" fmla="*/ 3 h 3"/>
                  <a:gd name="T12" fmla="*/ 3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62" name="Freeform 496"/>
              <p:cNvSpPr>
                <a:spLocks/>
              </p:cNvSpPr>
              <p:nvPr/>
            </p:nvSpPr>
            <p:spPr bwMode="auto">
              <a:xfrm>
                <a:off x="2181" y="167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0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63" name="Freeform 497"/>
              <p:cNvSpPr>
                <a:spLocks/>
              </p:cNvSpPr>
              <p:nvPr/>
            </p:nvSpPr>
            <p:spPr bwMode="auto">
              <a:xfrm>
                <a:off x="2137" y="1560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64" name="Freeform 498"/>
              <p:cNvSpPr>
                <a:spLocks/>
              </p:cNvSpPr>
              <p:nvPr/>
            </p:nvSpPr>
            <p:spPr bwMode="auto">
              <a:xfrm>
                <a:off x="2112" y="1563"/>
                <a:ext cx="77" cy="133"/>
              </a:xfrm>
              <a:custGeom>
                <a:avLst/>
                <a:gdLst>
                  <a:gd name="T0" fmla="*/ 5 w 77"/>
                  <a:gd name="T1" fmla="*/ 21 h 133"/>
                  <a:gd name="T2" fmla="*/ 5 w 77"/>
                  <a:gd name="T3" fmla="*/ 23 h 133"/>
                  <a:gd name="T4" fmla="*/ 4 w 77"/>
                  <a:gd name="T5" fmla="*/ 26 h 133"/>
                  <a:gd name="T6" fmla="*/ 4 w 77"/>
                  <a:gd name="T7" fmla="*/ 30 h 133"/>
                  <a:gd name="T8" fmla="*/ 9 w 77"/>
                  <a:gd name="T9" fmla="*/ 30 h 133"/>
                  <a:gd name="T10" fmla="*/ 5 w 77"/>
                  <a:gd name="T11" fmla="*/ 40 h 133"/>
                  <a:gd name="T12" fmla="*/ 4 w 77"/>
                  <a:gd name="T13" fmla="*/ 51 h 133"/>
                  <a:gd name="T14" fmla="*/ 7 w 77"/>
                  <a:gd name="T15" fmla="*/ 40 h 133"/>
                  <a:gd name="T16" fmla="*/ 11 w 77"/>
                  <a:gd name="T17" fmla="*/ 40 h 133"/>
                  <a:gd name="T18" fmla="*/ 13 w 77"/>
                  <a:gd name="T19" fmla="*/ 40 h 133"/>
                  <a:gd name="T20" fmla="*/ 11 w 77"/>
                  <a:gd name="T21" fmla="*/ 58 h 133"/>
                  <a:gd name="T22" fmla="*/ 16 w 77"/>
                  <a:gd name="T23" fmla="*/ 60 h 133"/>
                  <a:gd name="T24" fmla="*/ 25 w 77"/>
                  <a:gd name="T25" fmla="*/ 56 h 133"/>
                  <a:gd name="T26" fmla="*/ 30 w 77"/>
                  <a:gd name="T27" fmla="*/ 68 h 133"/>
                  <a:gd name="T28" fmla="*/ 30 w 77"/>
                  <a:gd name="T29" fmla="*/ 81 h 133"/>
                  <a:gd name="T30" fmla="*/ 30 w 77"/>
                  <a:gd name="T31" fmla="*/ 82 h 133"/>
                  <a:gd name="T32" fmla="*/ 16 w 77"/>
                  <a:gd name="T33" fmla="*/ 88 h 133"/>
                  <a:gd name="T34" fmla="*/ 20 w 77"/>
                  <a:gd name="T35" fmla="*/ 89 h 133"/>
                  <a:gd name="T36" fmla="*/ 14 w 77"/>
                  <a:gd name="T37" fmla="*/ 100 h 133"/>
                  <a:gd name="T38" fmla="*/ 9 w 77"/>
                  <a:gd name="T39" fmla="*/ 107 h 133"/>
                  <a:gd name="T40" fmla="*/ 18 w 77"/>
                  <a:gd name="T41" fmla="*/ 107 h 133"/>
                  <a:gd name="T42" fmla="*/ 25 w 77"/>
                  <a:gd name="T43" fmla="*/ 110 h 133"/>
                  <a:gd name="T44" fmla="*/ 37 w 77"/>
                  <a:gd name="T45" fmla="*/ 107 h 133"/>
                  <a:gd name="T46" fmla="*/ 21 w 77"/>
                  <a:gd name="T47" fmla="*/ 114 h 133"/>
                  <a:gd name="T48" fmla="*/ 13 w 77"/>
                  <a:gd name="T49" fmla="*/ 124 h 133"/>
                  <a:gd name="T50" fmla="*/ 4 w 77"/>
                  <a:gd name="T51" fmla="*/ 131 h 133"/>
                  <a:gd name="T52" fmla="*/ 9 w 77"/>
                  <a:gd name="T53" fmla="*/ 131 h 133"/>
                  <a:gd name="T54" fmla="*/ 18 w 77"/>
                  <a:gd name="T55" fmla="*/ 128 h 133"/>
                  <a:gd name="T56" fmla="*/ 25 w 77"/>
                  <a:gd name="T57" fmla="*/ 128 h 133"/>
                  <a:gd name="T58" fmla="*/ 32 w 77"/>
                  <a:gd name="T59" fmla="*/ 122 h 133"/>
                  <a:gd name="T60" fmla="*/ 44 w 77"/>
                  <a:gd name="T61" fmla="*/ 121 h 133"/>
                  <a:gd name="T62" fmla="*/ 53 w 77"/>
                  <a:gd name="T63" fmla="*/ 121 h 133"/>
                  <a:gd name="T64" fmla="*/ 69 w 77"/>
                  <a:gd name="T65" fmla="*/ 119 h 133"/>
                  <a:gd name="T66" fmla="*/ 76 w 77"/>
                  <a:gd name="T67" fmla="*/ 112 h 133"/>
                  <a:gd name="T68" fmla="*/ 67 w 77"/>
                  <a:gd name="T69" fmla="*/ 110 h 133"/>
                  <a:gd name="T70" fmla="*/ 69 w 77"/>
                  <a:gd name="T71" fmla="*/ 109 h 133"/>
                  <a:gd name="T72" fmla="*/ 72 w 77"/>
                  <a:gd name="T73" fmla="*/ 103 h 133"/>
                  <a:gd name="T74" fmla="*/ 74 w 77"/>
                  <a:gd name="T75" fmla="*/ 102 h 133"/>
                  <a:gd name="T76" fmla="*/ 72 w 77"/>
                  <a:gd name="T77" fmla="*/ 86 h 133"/>
                  <a:gd name="T78" fmla="*/ 63 w 77"/>
                  <a:gd name="T79" fmla="*/ 84 h 133"/>
                  <a:gd name="T80" fmla="*/ 55 w 77"/>
                  <a:gd name="T81" fmla="*/ 75 h 133"/>
                  <a:gd name="T82" fmla="*/ 58 w 77"/>
                  <a:gd name="T83" fmla="*/ 75 h 133"/>
                  <a:gd name="T84" fmla="*/ 56 w 77"/>
                  <a:gd name="T85" fmla="*/ 68 h 133"/>
                  <a:gd name="T86" fmla="*/ 46 w 77"/>
                  <a:gd name="T87" fmla="*/ 60 h 133"/>
                  <a:gd name="T88" fmla="*/ 35 w 77"/>
                  <a:gd name="T89" fmla="*/ 42 h 133"/>
                  <a:gd name="T90" fmla="*/ 23 w 77"/>
                  <a:gd name="T91" fmla="*/ 40 h 133"/>
                  <a:gd name="T92" fmla="*/ 32 w 77"/>
                  <a:gd name="T93" fmla="*/ 37 h 133"/>
                  <a:gd name="T94" fmla="*/ 32 w 77"/>
                  <a:gd name="T95" fmla="*/ 33 h 133"/>
                  <a:gd name="T96" fmla="*/ 37 w 77"/>
                  <a:gd name="T97" fmla="*/ 23 h 133"/>
                  <a:gd name="T98" fmla="*/ 32 w 77"/>
                  <a:gd name="T99" fmla="*/ 14 h 133"/>
                  <a:gd name="T100" fmla="*/ 23 w 77"/>
                  <a:gd name="T101" fmla="*/ 16 h 133"/>
                  <a:gd name="T102" fmla="*/ 21 w 77"/>
                  <a:gd name="T103" fmla="*/ 13 h 133"/>
                  <a:gd name="T104" fmla="*/ 28 w 77"/>
                  <a:gd name="T105" fmla="*/ 4 h 133"/>
                  <a:gd name="T106" fmla="*/ 21 w 77"/>
                  <a:gd name="T107" fmla="*/ 2 h 133"/>
                  <a:gd name="T108" fmla="*/ 14 w 77"/>
                  <a:gd name="T109" fmla="*/ 4 h 133"/>
                  <a:gd name="T110" fmla="*/ 11 w 77"/>
                  <a:gd name="T111" fmla="*/ 6 h 133"/>
                  <a:gd name="T112" fmla="*/ 9 w 77"/>
                  <a:gd name="T113" fmla="*/ 11 h 133"/>
                  <a:gd name="T114" fmla="*/ 4 w 77"/>
                  <a:gd name="T115" fmla="*/ 1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7" h="133">
                    <a:moveTo>
                      <a:pt x="4" y="16"/>
                    </a:moveTo>
                    <a:lnTo>
                      <a:pt x="4" y="20"/>
                    </a:lnTo>
                    <a:lnTo>
                      <a:pt x="4" y="20"/>
                    </a:lnTo>
                    <a:lnTo>
                      <a:pt x="7" y="20"/>
                    </a:lnTo>
                    <a:lnTo>
                      <a:pt x="5" y="21"/>
                    </a:lnTo>
                    <a:lnTo>
                      <a:pt x="5" y="21"/>
                    </a:lnTo>
                    <a:lnTo>
                      <a:pt x="5" y="21"/>
                    </a:lnTo>
                    <a:lnTo>
                      <a:pt x="7" y="21"/>
                    </a:lnTo>
                    <a:lnTo>
                      <a:pt x="7" y="21"/>
                    </a:lnTo>
                    <a:lnTo>
                      <a:pt x="7" y="21"/>
                    </a:lnTo>
                    <a:lnTo>
                      <a:pt x="5" y="21"/>
                    </a:lnTo>
                    <a:lnTo>
                      <a:pt x="5" y="21"/>
                    </a:lnTo>
                    <a:lnTo>
                      <a:pt x="5" y="23"/>
                    </a:lnTo>
                    <a:lnTo>
                      <a:pt x="5" y="23"/>
                    </a:lnTo>
                    <a:lnTo>
                      <a:pt x="5" y="23"/>
                    </a:lnTo>
                    <a:lnTo>
                      <a:pt x="4" y="25"/>
                    </a:lnTo>
                    <a:lnTo>
                      <a:pt x="5" y="25"/>
                    </a:lnTo>
                    <a:lnTo>
                      <a:pt x="5" y="26"/>
                    </a:lnTo>
                    <a:lnTo>
                      <a:pt x="4" y="25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0" y="28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2" y="30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2" y="30"/>
                    </a:lnTo>
                    <a:lnTo>
                      <a:pt x="4" y="32"/>
                    </a:lnTo>
                    <a:lnTo>
                      <a:pt x="4" y="32"/>
                    </a:lnTo>
                    <a:lnTo>
                      <a:pt x="5" y="33"/>
                    </a:lnTo>
                    <a:lnTo>
                      <a:pt x="9" y="28"/>
                    </a:lnTo>
                    <a:lnTo>
                      <a:pt x="9" y="30"/>
                    </a:lnTo>
                    <a:lnTo>
                      <a:pt x="9" y="30"/>
                    </a:lnTo>
                    <a:lnTo>
                      <a:pt x="9" y="30"/>
                    </a:lnTo>
                    <a:lnTo>
                      <a:pt x="7" y="33"/>
                    </a:lnTo>
                    <a:lnTo>
                      <a:pt x="7" y="33"/>
                    </a:lnTo>
                    <a:lnTo>
                      <a:pt x="5" y="37"/>
                    </a:lnTo>
                    <a:lnTo>
                      <a:pt x="7" y="37"/>
                    </a:lnTo>
                    <a:lnTo>
                      <a:pt x="5" y="40"/>
                    </a:lnTo>
                    <a:lnTo>
                      <a:pt x="5" y="42"/>
                    </a:lnTo>
                    <a:lnTo>
                      <a:pt x="5" y="44"/>
                    </a:lnTo>
                    <a:lnTo>
                      <a:pt x="5" y="44"/>
                    </a:lnTo>
                    <a:lnTo>
                      <a:pt x="5" y="44"/>
                    </a:lnTo>
                    <a:lnTo>
                      <a:pt x="5" y="46"/>
                    </a:lnTo>
                    <a:lnTo>
                      <a:pt x="5" y="49"/>
                    </a:lnTo>
                    <a:lnTo>
                      <a:pt x="4" y="51"/>
                    </a:lnTo>
                    <a:lnTo>
                      <a:pt x="4" y="51"/>
                    </a:lnTo>
                    <a:lnTo>
                      <a:pt x="5" y="51"/>
                    </a:lnTo>
                    <a:lnTo>
                      <a:pt x="5" y="49"/>
                    </a:lnTo>
                    <a:lnTo>
                      <a:pt x="7" y="47"/>
                    </a:lnTo>
                    <a:lnTo>
                      <a:pt x="7" y="46"/>
                    </a:lnTo>
                    <a:lnTo>
                      <a:pt x="7" y="44"/>
                    </a:lnTo>
                    <a:lnTo>
                      <a:pt x="7" y="40"/>
                    </a:lnTo>
                    <a:lnTo>
                      <a:pt x="7" y="40"/>
                    </a:lnTo>
                    <a:lnTo>
                      <a:pt x="11" y="37"/>
                    </a:lnTo>
                    <a:lnTo>
                      <a:pt x="9" y="40"/>
                    </a:lnTo>
                    <a:lnTo>
                      <a:pt x="9" y="42"/>
                    </a:lnTo>
                    <a:lnTo>
                      <a:pt x="9" y="42"/>
                    </a:lnTo>
                    <a:lnTo>
                      <a:pt x="9" y="42"/>
                    </a:lnTo>
                    <a:lnTo>
                      <a:pt x="11" y="40"/>
                    </a:lnTo>
                    <a:lnTo>
                      <a:pt x="11" y="42"/>
                    </a:lnTo>
                    <a:lnTo>
                      <a:pt x="13" y="40"/>
                    </a:lnTo>
                    <a:lnTo>
                      <a:pt x="13" y="39"/>
                    </a:lnTo>
                    <a:lnTo>
                      <a:pt x="13" y="37"/>
                    </a:lnTo>
                    <a:lnTo>
                      <a:pt x="13" y="40"/>
                    </a:lnTo>
                    <a:lnTo>
                      <a:pt x="14" y="42"/>
                    </a:lnTo>
                    <a:lnTo>
                      <a:pt x="13" y="40"/>
                    </a:lnTo>
                    <a:lnTo>
                      <a:pt x="13" y="44"/>
                    </a:lnTo>
                    <a:lnTo>
                      <a:pt x="13" y="46"/>
                    </a:lnTo>
                    <a:lnTo>
                      <a:pt x="14" y="47"/>
                    </a:lnTo>
                    <a:lnTo>
                      <a:pt x="14" y="49"/>
                    </a:lnTo>
                    <a:lnTo>
                      <a:pt x="13" y="51"/>
                    </a:lnTo>
                    <a:lnTo>
                      <a:pt x="11" y="54"/>
                    </a:lnTo>
                    <a:lnTo>
                      <a:pt x="11" y="58"/>
                    </a:lnTo>
                    <a:lnTo>
                      <a:pt x="9" y="56"/>
                    </a:lnTo>
                    <a:lnTo>
                      <a:pt x="11" y="58"/>
                    </a:lnTo>
                    <a:lnTo>
                      <a:pt x="13" y="61"/>
                    </a:lnTo>
                    <a:lnTo>
                      <a:pt x="11" y="58"/>
                    </a:lnTo>
                    <a:lnTo>
                      <a:pt x="13" y="58"/>
                    </a:lnTo>
                    <a:lnTo>
                      <a:pt x="16" y="61"/>
                    </a:lnTo>
                    <a:lnTo>
                      <a:pt x="16" y="60"/>
                    </a:lnTo>
                    <a:lnTo>
                      <a:pt x="16" y="58"/>
                    </a:lnTo>
                    <a:lnTo>
                      <a:pt x="16" y="58"/>
                    </a:lnTo>
                    <a:lnTo>
                      <a:pt x="20" y="60"/>
                    </a:lnTo>
                    <a:lnTo>
                      <a:pt x="21" y="60"/>
                    </a:lnTo>
                    <a:lnTo>
                      <a:pt x="21" y="58"/>
                    </a:lnTo>
                    <a:lnTo>
                      <a:pt x="23" y="58"/>
                    </a:lnTo>
                    <a:lnTo>
                      <a:pt x="25" y="56"/>
                    </a:lnTo>
                    <a:lnTo>
                      <a:pt x="30" y="56"/>
                    </a:lnTo>
                    <a:lnTo>
                      <a:pt x="27" y="58"/>
                    </a:lnTo>
                    <a:lnTo>
                      <a:pt x="23" y="63"/>
                    </a:lnTo>
                    <a:lnTo>
                      <a:pt x="27" y="68"/>
                    </a:lnTo>
                    <a:lnTo>
                      <a:pt x="28" y="68"/>
                    </a:lnTo>
                    <a:lnTo>
                      <a:pt x="28" y="70"/>
                    </a:lnTo>
                    <a:lnTo>
                      <a:pt x="30" y="68"/>
                    </a:lnTo>
                    <a:lnTo>
                      <a:pt x="32" y="68"/>
                    </a:lnTo>
                    <a:lnTo>
                      <a:pt x="32" y="70"/>
                    </a:lnTo>
                    <a:lnTo>
                      <a:pt x="32" y="72"/>
                    </a:lnTo>
                    <a:lnTo>
                      <a:pt x="30" y="74"/>
                    </a:lnTo>
                    <a:lnTo>
                      <a:pt x="30" y="75"/>
                    </a:lnTo>
                    <a:lnTo>
                      <a:pt x="28" y="79"/>
                    </a:lnTo>
                    <a:lnTo>
                      <a:pt x="30" y="81"/>
                    </a:lnTo>
                    <a:lnTo>
                      <a:pt x="32" y="81"/>
                    </a:lnTo>
                    <a:lnTo>
                      <a:pt x="34" y="82"/>
                    </a:lnTo>
                    <a:lnTo>
                      <a:pt x="32" y="82"/>
                    </a:lnTo>
                    <a:lnTo>
                      <a:pt x="30" y="82"/>
                    </a:lnTo>
                    <a:lnTo>
                      <a:pt x="30" y="81"/>
                    </a:lnTo>
                    <a:lnTo>
                      <a:pt x="28" y="81"/>
                    </a:lnTo>
                    <a:lnTo>
                      <a:pt x="30" y="82"/>
                    </a:lnTo>
                    <a:lnTo>
                      <a:pt x="30" y="84"/>
                    </a:lnTo>
                    <a:lnTo>
                      <a:pt x="28" y="82"/>
                    </a:lnTo>
                    <a:lnTo>
                      <a:pt x="27" y="82"/>
                    </a:lnTo>
                    <a:lnTo>
                      <a:pt x="23" y="82"/>
                    </a:lnTo>
                    <a:lnTo>
                      <a:pt x="23" y="82"/>
                    </a:lnTo>
                    <a:lnTo>
                      <a:pt x="20" y="84"/>
                    </a:lnTo>
                    <a:lnTo>
                      <a:pt x="16" y="88"/>
                    </a:lnTo>
                    <a:lnTo>
                      <a:pt x="14" y="89"/>
                    </a:lnTo>
                    <a:lnTo>
                      <a:pt x="13" y="89"/>
                    </a:lnTo>
                    <a:lnTo>
                      <a:pt x="14" y="89"/>
                    </a:lnTo>
                    <a:lnTo>
                      <a:pt x="16" y="89"/>
                    </a:lnTo>
                    <a:lnTo>
                      <a:pt x="16" y="89"/>
                    </a:lnTo>
                    <a:lnTo>
                      <a:pt x="20" y="88"/>
                    </a:lnTo>
                    <a:lnTo>
                      <a:pt x="20" y="89"/>
                    </a:lnTo>
                    <a:lnTo>
                      <a:pt x="21" y="91"/>
                    </a:lnTo>
                    <a:lnTo>
                      <a:pt x="20" y="93"/>
                    </a:lnTo>
                    <a:lnTo>
                      <a:pt x="20" y="95"/>
                    </a:lnTo>
                    <a:lnTo>
                      <a:pt x="21" y="95"/>
                    </a:lnTo>
                    <a:lnTo>
                      <a:pt x="18" y="98"/>
                    </a:lnTo>
                    <a:lnTo>
                      <a:pt x="16" y="100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3" y="102"/>
                    </a:lnTo>
                    <a:lnTo>
                      <a:pt x="11" y="102"/>
                    </a:lnTo>
                    <a:lnTo>
                      <a:pt x="7" y="103"/>
                    </a:lnTo>
                    <a:lnTo>
                      <a:pt x="9" y="103"/>
                    </a:lnTo>
                    <a:lnTo>
                      <a:pt x="9" y="105"/>
                    </a:lnTo>
                    <a:lnTo>
                      <a:pt x="9" y="107"/>
                    </a:lnTo>
                    <a:lnTo>
                      <a:pt x="11" y="107"/>
                    </a:lnTo>
                    <a:lnTo>
                      <a:pt x="11" y="107"/>
                    </a:lnTo>
                    <a:lnTo>
                      <a:pt x="11" y="109"/>
                    </a:lnTo>
                    <a:lnTo>
                      <a:pt x="13" y="107"/>
                    </a:lnTo>
                    <a:lnTo>
                      <a:pt x="14" y="107"/>
                    </a:lnTo>
                    <a:lnTo>
                      <a:pt x="18" y="105"/>
                    </a:lnTo>
                    <a:lnTo>
                      <a:pt x="18" y="107"/>
                    </a:lnTo>
                    <a:lnTo>
                      <a:pt x="20" y="107"/>
                    </a:lnTo>
                    <a:lnTo>
                      <a:pt x="18" y="109"/>
                    </a:lnTo>
                    <a:lnTo>
                      <a:pt x="18" y="109"/>
                    </a:lnTo>
                    <a:lnTo>
                      <a:pt x="21" y="109"/>
                    </a:lnTo>
                    <a:lnTo>
                      <a:pt x="21" y="109"/>
                    </a:lnTo>
                    <a:lnTo>
                      <a:pt x="23" y="109"/>
                    </a:lnTo>
                    <a:lnTo>
                      <a:pt x="25" y="110"/>
                    </a:lnTo>
                    <a:lnTo>
                      <a:pt x="25" y="112"/>
                    </a:lnTo>
                    <a:lnTo>
                      <a:pt x="28" y="112"/>
                    </a:lnTo>
                    <a:lnTo>
                      <a:pt x="30" y="110"/>
                    </a:lnTo>
                    <a:lnTo>
                      <a:pt x="32" y="109"/>
                    </a:lnTo>
                    <a:lnTo>
                      <a:pt x="34" y="109"/>
                    </a:lnTo>
                    <a:lnTo>
                      <a:pt x="35" y="107"/>
                    </a:lnTo>
                    <a:lnTo>
                      <a:pt x="37" y="107"/>
                    </a:lnTo>
                    <a:lnTo>
                      <a:pt x="34" y="109"/>
                    </a:lnTo>
                    <a:lnTo>
                      <a:pt x="32" y="112"/>
                    </a:lnTo>
                    <a:lnTo>
                      <a:pt x="32" y="116"/>
                    </a:lnTo>
                    <a:lnTo>
                      <a:pt x="30" y="116"/>
                    </a:lnTo>
                    <a:lnTo>
                      <a:pt x="28" y="116"/>
                    </a:lnTo>
                    <a:lnTo>
                      <a:pt x="27" y="114"/>
                    </a:lnTo>
                    <a:lnTo>
                      <a:pt x="21" y="114"/>
                    </a:lnTo>
                    <a:lnTo>
                      <a:pt x="18" y="116"/>
                    </a:lnTo>
                    <a:lnTo>
                      <a:pt x="18" y="116"/>
                    </a:lnTo>
                    <a:lnTo>
                      <a:pt x="18" y="117"/>
                    </a:lnTo>
                    <a:lnTo>
                      <a:pt x="16" y="117"/>
                    </a:lnTo>
                    <a:lnTo>
                      <a:pt x="14" y="121"/>
                    </a:lnTo>
                    <a:lnTo>
                      <a:pt x="13" y="122"/>
                    </a:lnTo>
                    <a:lnTo>
                      <a:pt x="13" y="124"/>
                    </a:lnTo>
                    <a:lnTo>
                      <a:pt x="11" y="124"/>
                    </a:lnTo>
                    <a:lnTo>
                      <a:pt x="11" y="126"/>
                    </a:lnTo>
                    <a:lnTo>
                      <a:pt x="9" y="126"/>
                    </a:lnTo>
                    <a:lnTo>
                      <a:pt x="9" y="128"/>
                    </a:lnTo>
                    <a:lnTo>
                      <a:pt x="5" y="129"/>
                    </a:lnTo>
                    <a:lnTo>
                      <a:pt x="5" y="129"/>
                    </a:lnTo>
                    <a:lnTo>
                      <a:pt x="4" y="131"/>
                    </a:lnTo>
                    <a:lnTo>
                      <a:pt x="4" y="133"/>
                    </a:lnTo>
                    <a:lnTo>
                      <a:pt x="5" y="133"/>
                    </a:lnTo>
                    <a:lnTo>
                      <a:pt x="5" y="131"/>
                    </a:lnTo>
                    <a:lnTo>
                      <a:pt x="7" y="131"/>
                    </a:lnTo>
                    <a:lnTo>
                      <a:pt x="9" y="133"/>
                    </a:lnTo>
                    <a:lnTo>
                      <a:pt x="9" y="131"/>
                    </a:lnTo>
                    <a:lnTo>
                      <a:pt x="9" y="131"/>
                    </a:lnTo>
                    <a:lnTo>
                      <a:pt x="11" y="129"/>
                    </a:lnTo>
                    <a:lnTo>
                      <a:pt x="11" y="131"/>
                    </a:lnTo>
                    <a:lnTo>
                      <a:pt x="13" y="129"/>
                    </a:lnTo>
                    <a:lnTo>
                      <a:pt x="13" y="129"/>
                    </a:lnTo>
                    <a:lnTo>
                      <a:pt x="14" y="128"/>
                    </a:lnTo>
                    <a:lnTo>
                      <a:pt x="16" y="128"/>
                    </a:lnTo>
                    <a:lnTo>
                      <a:pt x="18" y="128"/>
                    </a:lnTo>
                    <a:lnTo>
                      <a:pt x="18" y="128"/>
                    </a:lnTo>
                    <a:lnTo>
                      <a:pt x="20" y="128"/>
                    </a:lnTo>
                    <a:lnTo>
                      <a:pt x="20" y="128"/>
                    </a:lnTo>
                    <a:lnTo>
                      <a:pt x="21" y="128"/>
                    </a:lnTo>
                    <a:lnTo>
                      <a:pt x="23" y="129"/>
                    </a:lnTo>
                    <a:lnTo>
                      <a:pt x="25" y="129"/>
                    </a:lnTo>
                    <a:lnTo>
                      <a:pt x="25" y="128"/>
                    </a:lnTo>
                    <a:lnTo>
                      <a:pt x="27" y="128"/>
                    </a:lnTo>
                    <a:lnTo>
                      <a:pt x="27" y="126"/>
                    </a:lnTo>
                    <a:lnTo>
                      <a:pt x="27" y="124"/>
                    </a:lnTo>
                    <a:lnTo>
                      <a:pt x="27" y="124"/>
                    </a:lnTo>
                    <a:lnTo>
                      <a:pt x="28" y="122"/>
                    </a:lnTo>
                    <a:lnTo>
                      <a:pt x="28" y="122"/>
                    </a:lnTo>
                    <a:lnTo>
                      <a:pt x="32" y="122"/>
                    </a:lnTo>
                    <a:lnTo>
                      <a:pt x="34" y="122"/>
                    </a:lnTo>
                    <a:lnTo>
                      <a:pt x="37" y="124"/>
                    </a:lnTo>
                    <a:lnTo>
                      <a:pt x="37" y="122"/>
                    </a:lnTo>
                    <a:lnTo>
                      <a:pt x="41" y="122"/>
                    </a:lnTo>
                    <a:lnTo>
                      <a:pt x="42" y="124"/>
                    </a:lnTo>
                    <a:lnTo>
                      <a:pt x="42" y="122"/>
                    </a:lnTo>
                    <a:lnTo>
                      <a:pt x="44" y="121"/>
                    </a:lnTo>
                    <a:lnTo>
                      <a:pt x="46" y="121"/>
                    </a:lnTo>
                    <a:lnTo>
                      <a:pt x="48" y="119"/>
                    </a:lnTo>
                    <a:lnTo>
                      <a:pt x="49" y="121"/>
                    </a:lnTo>
                    <a:lnTo>
                      <a:pt x="51" y="121"/>
                    </a:lnTo>
                    <a:lnTo>
                      <a:pt x="53" y="119"/>
                    </a:lnTo>
                    <a:lnTo>
                      <a:pt x="53" y="121"/>
                    </a:lnTo>
                    <a:lnTo>
                      <a:pt x="53" y="121"/>
                    </a:lnTo>
                    <a:lnTo>
                      <a:pt x="55" y="119"/>
                    </a:lnTo>
                    <a:lnTo>
                      <a:pt x="58" y="119"/>
                    </a:lnTo>
                    <a:lnTo>
                      <a:pt x="62" y="119"/>
                    </a:lnTo>
                    <a:lnTo>
                      <a:pt x="63" y="121"/>
                    </a:lnTo>
                    <a:lnTo>
                      <a:pt x="65" y="121"/>
                    </a:lnTo>
                    <a:lnTo>
                      <a:pt x="65" y="119"/>
                    </a:lnTo>
                    <a:lnTo>
                      <a:pt x="69" y="119"/>
                    </a:lnTo>
                    <a:lnTo>
                      <a:pt x="69" y="117"/>
                    </a:lnTo>
                    <a:lnTo>
                      <a:pt x="70" y="117"/>
                    </a:lnTo>
                    <a:lnTo>
                      <a:pt x="72" y="117"/>
                    </a:lnTo>
                    <a:lnTo>
                      <a:pt x="72" y="116"/>
                    </a:lnTo>
                    <a:lnTo>
                      <a:pt x="74" y="114"/>
                    </a:lnTo>
                    <a:lnTo>
                      <a:pt x="76" y="114"/>
                    </a:lnTo>
                    <a:lnTo>
                      <a:pt x="76" y="112"/>
                    </a:lnTo>
                    <a:lnTo>
                      <a:pt x="76" y="112"/>
                    </a:lnTo>
                    <a:lnTo>
                      <a:pt x="76" y="110"/>
                    </a:lnTo>
                    <a:lnTo>
                      <a:pt x="72" y="110"/>
                    </a:lnTo>
                    <a:lnTo>
                      <a:pt x="70" y="110"/>
                    </a:lnTo>
                    <a:lnTo>
                      <a:pt x="70" y="110"/>
                    </a:lnTo>
                    <a:lnTo>
                      <a:pt x="67" y="110"/>
                    </a:lnTo>
                    <a:lnTo>
                      <a:pt x="67" y="110"/>
                    </a:lnTo>
                    <a:lnTo>
                      <a:pt x="67" y="110"/>
                    </a:lnTo>
                    <a:lnTo>
                      <a:pt x="69" y="109"/>
                    </a:lnTo>
                    <a:lnTo>
                      <a:pt x="69" y="109"/>
                    </a:lnTo>
                    <a:lnTo>
                      <a:pt x="67" y="109"/>
                    </a:lnTo>
                    <a:lnTo>
                      <a:pt x="65" y="109"/>
                    </a:lnTo>
                    <a:lnTo>
                      <a:pt x="67" y="107"/>
                    </a:lnTo>
                    <a:lnTo>
                      <a:pt x="69" y="109"/>
                    </a:lnTo>
                    <a:lnTo>
                      <a:pt x="70" y="107"/>
                    </a:lnTo>
                    <a:lnTo>
                      <a:pt x="70" y="105"/>
                    </a:lnTo>
                    <a:lnTo>
                      <a:pt x="69" y="105"/>
                    </a:lnTo>
                    <a:lnTo>
                      <a:pt x="69" y="105"/>
                    </a:lnTo>
                    <a:lnTo>
                      <a:pt x="70" y="103"/>
                    </a:lnTo>
                    <a:lnTo>
                      <a:pt x="72" y="105"/>
                    </a:lnTo>
                    <a:lnTo>
                      <a:pt x="72" y="103"/>
                    </a:lnTo>
                    <a:lnTo>
                      <a:pt x="74" y="102"/>
                    </a:lnTo>
                    <a:lnTo>
                      <a:pt x="72" y="102"/>
                    </a:lnTo>
                    <a:lnTo>
                      <a:pt x="74" y="102"/>
                    </a:lnTo>
                    <a:lnTo>
                      <a:pt x="72" y="102"/>
                    </a:lnTo>
                    <a:lnTo>
                      <a:pt x="72" y="100"/>
                    </a:lnTo>
                    <a:lnTo>
                      <a:pt x="74" y="100"/>
                    </a:lnTo>
                    <a:lnTo>
                      <a:pt x="74" y="102"/>
                    </a:lnTo>
                    <a:lnTo>
                      <a:pt x="76" y="100"/>
                    </a:lnTo>
                    <a:lnTo>
                      <a:pt x="76" y="100"/>
                    </a:lnTo>
                    <a:lnTo>
                      <a:pt x="76" y="96"/>
                    </a:lnTo>
                    <a:lnTo>
                      <a:pt x="77" y="93"/>
                    </a:lnTo>
                    <a:lnTo>
                      <a:pt x="77" y="91"/>
                    </a:lnTo>
                    <a:lnTo>
                      <a:pt x="76" y="89"/>
                    </a:lnTo>
                    <a:lnTo>
                      <a:pt x="72" y="86"/>
                    </a:lnTo>
                    <a:lnTo>
                      <a:pt x="67" y="86"/>
                    </a:lnTo>
                    <a:lnTo>
                      <a:pt x="63" y="86"/>
                    </a:lnTo>
                    <a:lnTo>
                      <a:pt x="63" y="88"/>
                    </a:lnTo>
                    <a:lnTo>
                      <a:pt x="63" y="89"/>
                    </a:lnTo>
                    <a:lnTo>
                      <a:pt x="62" y="88"/>
                    </a:lnTo>
                    <a:lnTo>
                      <a:pt x="60" y="88"/>
                    </a:lnTo>
                    <a:lnTo>
                      <a:pt x="63" y="84"/>
                    </a:lnTo>
                    <a:lnTo>
                      <a:pt x="63" y="82"/>
                    </a:lnTo>
                    <a:lnTo>
                      <a:pt x="60" y="79"/>
                    </a:lnTo>
                    <a:lnTo>
                      <a:pt x="60" y="79"/>
                    </a:lnTo>
                    <a:lnTo>
                      <a:pt x="56" y="77"/>
                    </a:lnTo>
                    <a:lnTo>
                      <a:pt x="56" y="75"/>
                    </a:lnTo>
                    <a:lnTo>
                      <a:pt x="55" y="75"/>
                    </a:lnTo>
                    <a:lnTo>
                      <a:pt x="55" y="75"/>
                    </a:lnTo>
                    <a:lnTo>
                      <a:pt x="53" y="75"/>
                    </a:lnTo>
                    <a:lnTo>
                      <a:pt x="51" y="75"/>
                    </a:lnTo>
                    <a:lnTo>
                      <a:pt x="53" y="75"/>
                    </a:lnTo>
                    <a:lnTo>
                      <a:pt x="55" y="75"/>
                    </a:lnTo>
                    <a:lnTo>
                      <a:pt x="56" y="75"/>
                    </a:lnTo>
                    <a:lnTo>
                      <a:pt x="56" y="75"/>
                    </a:lnTo>
                    <a:lnTo>
                      <a:pt x="58" y="75"/>
                    </a:lnTo>
                    <a:lnTo>
                      <a:pt x="58" y="75"/>
                    </a:lnTo>
                    <a:lnTo>
                      <a:pt x="60" y="75"/>
                    </a:lnTo>
                    <a:lnTo>
                      <a:pt x="56" y="72"/>
                    </a:lnTo>
                    <a:lnTo>
                      <a:pt x="56" y="70"/>
                    </a:lnTo>
                    <a:lnTo>
                      <a:pt x="56" y="70"/>
                    </a:lnTo>
                    <a:lnTo>
                      <a:pt x="58" y="68"/>
                    </a:lnTo>
                    <a:lnTo>
                      <a:pt x="56" y="68"/>
                    </a:lnTo>
                    <a:lnTo>
                      <a:pt x="55" y="67"/>
                    </a:lnTo>
                    <a:lnTo>
                      <a:pt x="55" y="67"/>
                    </a:lnTo>
                    <a:lnTo>
                      <a:pt x="53" y="63"/>
                    </a:lnTo>
                    <a:lnTo>
                      <a:pt x="51" y="63"/>
                    </a:lnTo>
                    <a:lnTo>
                      <a:pt x="46" y="61"/>
                    </a:lnTo>
                    <a:lnTo>
                      <a:pt x="46" y="60"/>
                    </a:lnTo>
                    <a:lnTo>
                      <a:pt x="46" y="60"/>
                    </a:lnTo>
                    <a:lnTo>
                      <a:pt x="44" y="56"/>
                    </a:lnTo>
                    <a:lnTo>
                      <a:pt x="42" y="54"/>
                    </a:lnTo>
                    <a:lnTo>
                      <a:pt x="42" y="49"/>
                    </a:lnTo>
                    <a:lnTo>
                      <a:pt x="41" y="47"/>
                    </a:lnTo>
                    <a:lnTo>
                      <a:pt x="41" y="47"/>
                    </a:lnTo>
                    <a:lnTo>
                      <a:pt x="37" y="42"/>
                    </a:lnTo>
                    <a:lnTo>
                      <a:pt x="35" y="42"/>
                    </a:lnTo>
                    <a:lnTo>
                      <a:pt x="34" y="40"/>
                    </a:lnTo>
                    <a:lnTo>
                      <a:pt x="32" y="40"/>
                    </a:lnTo>
                    <a:lnTo>
                      <a:pt x="30" y="40"/>
                    </a:lnTo>
                    <a:lnTo>
                      <a:pt x="28" y="42"/>
                    </a:lnTo>
                    <a:lnTo>
                      <a:pt x="27" y="40"/>
                    </a:lnTo>
                    <a:lnTo>
                      <a:pt x="25" y="40"/>
                    </a:lnTo>
                    <a:lnTo>
                      <a:pt x="23" y="40"/>
                    </a:lnTo>
                    <a:lnTo>
                      <a:pt x="23" y="39"/>
                    </a:lnTo>
                    <a:lnTo>
                      <a:pt x="23" y="40"/>
                    </a:lnTo>
                    <a:lnTo>
                      <a:pt x="27" y="40"/>
                    </a:lnTo>
                    <a:lnTo>
                      <a:pt x="28" y="39"/>
                    </a:lnTo>
                    <a:lnTo>
                      <a:pt x="28" y="39"/>
                    </a:lnTo>
                    <a:lnTo>
                      <a:pt x="30" y="39"/>
                    </a:lnTo>
                    <a:lnTo>
                      <a:pt x="32" y="37"/>
                    </a:lnTo>
                    <a:lnTo>
                      <a:pt x="30" y="35"/>
                    </a:lnTo>
                    <a:lnTo>
                      <a:pt x="30" y="35"/>
                    </a:lnTo>
                    <a:lnTo>
                      <a:pt x="30" y="33"/>
                    </a:lnTo>
                    <a:lnTo>
                      <a:pt x="27" y="35"/>
                    </a:lnTo>
                    <a:lnTo>
                      <a:pt x="27" y="35"/>
                    </a:lnTo>
                    <a:lnTo>
                      <a:pt x="28" y="33"/>
                    </a:lnTo>
                    <a:lnTo>
                      <a:pt x="32" y="33"/>
                    </a:lnTo>
                    <a:lnTo>
                      <a:pt x="32" y="32"/>
                    </a:lnTo>
                    <a:lnTo>
                      <a:pt x="34" y="32"/>
                    </a:lnTo>
                    <a:lnTo>
                      <a:pt x="34" y="30"/>
                    </a:lnTo>
                    <a:lnTo>
                      <a:pt x="35" y="28"/>
                    </a:lnTo>
                    <a:lnTo>
                      <a:pt x="37" y="26"/>
                    </a:lnTo>
                    <a:lnTo>
                      <a:pt x="35" y="25"/>
                    </a:lnTo>
                    <a:lnTo>
                      <a:pt x="37" y="23"/>
                    </a:lnTo>
                    <a:lnTo>
                      <a:pt x="37" y="23"/>
                    </a:lnTo>
                    <a:lnTo>
                      <a:pt x="37" y="20"/>
                    </a:lnTo>
                    <a:lnTo>
                      <a:pt x="39" y="18"/>
                    </a:lnTo>
                    <a:lnTo>
                      <a:pt x="39" y="18"/>
                    </a:lnTo>
                    <a:lnTo>
                      <a:pt x="37" y="14"/>
                    </a:lnTo>
                    <a:lnTo>
                      <a:pt x="37" y="14"/>
                    </a:lnTo>
                    <a:lnTo>
                      <a:pt x="32" y="14"/>
                    </a:lnTo>
                    <a:lnTo>
                      <a:pt x="30" y="14"/>
                    </a:lnTo>
                    <a:lnTo>
                      <a:pt x="28" y="16"/>
                    </a:lnTo>
                    <a:lnTo>
                      <a:pt x="27" y="16"/>
                    </a:lnTo>
                    <a:lnTo>
                      <a:pt x="25" y="14"/>
                    </a:lnTo>
                    <a:lnTo>
                      <a:pt x="25" y="14"/>
                    </a:lnTo>
                    <a:lnTo>
                      <a:pt x="25" y="16"/>
                    </a:lnTo>
                    <a:lnTo>
                      <a:pt x="23" y="16"/>
                    </a:lnTo>
                    <a:lnTo>
                      <a:pt x="21" y="16"/>
                    </a:lnTo>
                    <a:lnTo>
                      <a:pt x="20" y="16"/>
                    </a:lnTo>
                    <a:lnTo>
                      <a:pt x="20" y="18"/>
                    </a:lnTo>
                    <a:lnTo>
                      <a:pt x="18" y="18"/>
                    </a:lnTo>
                    <a:lnTo>
                      <a:pt x="20" y="16"/>
                    </a:lnTo>
                    <a:lnTo>
                      <a:pt x="21" y="13"/>
                    </a:lnTo>
                    <a:lnTo>
                      <a:pt x="21" y="13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0" y="11"/>
                    </a:lnTo>
                    <a:lnTo>
                      <a:pt x="25" y="7"/>
                    </a:lnTo>
                    <a:lnTo>
                      <a:pt x="27" y="6"/>
                    </a:lnTo>
                    <a:lnTo>
                      <a:pt x="27" y="6"/>
                    </a:lnTo>
                    <a:lnTo>
                      <a:pt x="28" y="4"/>
                    </a:lnTo>
                    <a:lnTo>
                      <a:pt x="27" y="2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1" y="2"/>
                    </a:lnTo>
                    <a:lnTo>
                      <a:pt x="20" y="2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6" y="4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4" y="4"/>
                    </a:lnTo>
                    <a:lnTo>
                      <a:pt x="14" y="2"/>
                    </a:lnTo>
                    <a:lnTo>
                      <a:pt x="11" y="0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1" y="6"/>
                    </a:lnTo>
                    <a:lnTo>
                      <a:pt x="9" y="6"/>
                    </a:lnTo>
                    <a:lnTo>
                      <a:pt x="9" y="7"/>
                    </a:lnTo>
                    <a:lnTo>
                      <a:pt x="9" y="9"/>
                    </a:lnTo>
                    <a:lnTo>
                      <a:pt x="7" y="9"/>
                    </a:lnTo>
                    <a:lnTo>
                      <a:pt x="9" y="11"/>
                    </a:lnTo>
                    <a:lnTo>
                      <a:pt x="11" y="13"/>
                    </a:lnTo>
                    <a:lnTo>
                      <a:pt x="9" y="11"/>
                    </a:lnTo>
                    <a:lnTo>
                      <a:pt x="7" y="13"/>
                    </a:lnTo>
                    <a:lnTo>
                      <a:pt x="5" y="11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5" y="13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4" y="16"/>
                    </a:lnTo>
                    <a:lnTo>
                      <a:pt x="5" y="18"/>
                    </a:lnTo>
                    <a:lnTo>
                      <a:pt x="7" y="18"/>
                    </a:lnTo>
                    <a:lnTo>
                      <a:pt x="5" y="18"/>
                    </a:lnTo>
                    <a:lnTo>
                      <a:pt x="4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65" name="Freeform 499"/>
              <p:cNvSpPr>
                <a:spLocks/>
              </p:cNvSpPr>
              <p:nvPr/>
            </p:nvSpPr>
            <p:spPr bwMode="auto">
              <a:xfrm>
                <a:off x="2137" y="1556"/>
                <a:ext cx="5" cy="4"/>
              </a:xfrm>
              <a:custGeom>
                <a:avLst/>
                <a:gdLst>
                  <a:gd name="T0" fmla="*/ 2 w 5"/>
                  <a:gd name="T1" fmla="*/ 2 h 4"/>
                  <a:gd name="T2" fmla="*/ 2 w 5"/>
                  <a:gd name="T3" fmla="*/ 2 h 4"/>
                  <a:gd name="T4" fmla="*/ 3 w 5"/>
                  <a:gd name="T5" fmla="*/ 2 h 4"/>
                  <a:gd name="T6" fmla="*/ 5 w 5"/>
                  <a:gd name="T7" fmla="*/ 4 h 4"/>
                  <a:gd name="T8" fmla="*/ 5 w 5"/>
                  <a:gd name="T9" fmla="*/ 2 h 4"/>
                  <a:gd name="T10" fmla="*/ 2 w 5"/>
                  <a:gd name="T11" fmla="*/ 2 h 4"/>
                  <a:gd name="T12" fmla="*/ 3 w 5"/>
                  <a:gd name="T13" fmla="*/ 0 h 4"/>
                  <a:gd name="T14" fmla="*/ 2 w 5"/>
                  <a:gd name="T15" fmla="*/ 0 h 4"/>
                  <a:gd name="T16" fmla="*/ 0 w 5"/>
                  <a:gd name="T17" fmla="*/ 0 h 4"/>
                  <a:gd name="T18" fmla="*/ 0 w 5"/>
                  <a:gd name="T19" fmla="*/ 2 h 4"/>
                  <a:gd name="T20" fmla="*/ 2 w 5"/>
                  <a:gd name="T21" fmla="*/ 2 h 4"/>
                  <a:gd name="T22" fmla="*/ 2 w 5"/>
                  <a:gd name="T2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4">
                    <a:moveTo>
                      <a:pt x="2" y="2"/>
                    </a:moveTo>
                    <a:lnTo>
                      <a:pt x="2" y="2"/>
                    </a:lnTo>
                    <a:lnTo>
                      <a:pt x="3" y="2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66" name="Freeform 500"/>
              <p:cNvSpPr>
                <a:spLocks/>
              </p:cNvSpPr>
              <p:nvPr/>
            </p:nvSpPr>
            <p:spPr bwMode="auto">
              <a:xfrm>
                <a:off x="2158" y="1684"/>
                <a:ext cx="5" cy="3"/>
              </a:xfrm>
              <a:custGeom>
                <a:avLst/>
                <a:gdLst>
                  <a:gd name="T0" fmla="*/ 2 w 5"/>
                  <a:gd name="T1" fmla="*/ 0 h 3"/>
                  <a:gd name="T2" fmla="*/ 0 w 5"/>
                  <a:gd name="T3" fmla="*/ 1 h 3"/>
                  <a:gd name="T4" fmla="*/ 2 w 5"/>
                  <a:gd name="T5" fmla="*/ 1 h 3"/>
                  <a:gd name="T6" fmla="*/ 2 w 5"/>
                  <a:gd name="T7" fmla="*/ 3 h 3"/>
                  <a:gd name="T8" fmla="*/ 3 w 5"/>
                  <a:gd name="T9" fmla="*/ 3 h 3"/>
                  <a:gd name="T10" fmla="*/ 3 w 5"/>
                  <a:gd name="T11" fmla="*/ 1 h 3"/>
                  <a:gd name="T12" fmla="*/ 5 w 5"/>
                  <a:gd name="T13" fmla="*/ 0 h 3"/>
                  <a:gd name="T14" fmla="*/ 3 w 5"/>
                  <a:gd name="T15" fmla="*/ 0 h 3"/>
                  <a:gd name="T16" fmla="*/ 2 w 5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67" name="Freeform 501"/>
              <p:cNvSpPr>
                <a:spLocks/>
              </p:cNvSpPr>
              <p:nvPr/>
            </p:nvSpPr>
            <p:spPr bwMode="auto">
              <a:xfrm>
                <a:off x="2125" y="1628"/>
                <a:ext cx="5" cy="5"/>
              </a:xfrm>
              <a:custGeom>
                <a:avLst/>
                <a:gdLst>
                  <a:gd name="T0" fmla="*/ 0 w 5"/>
                  <a:gd name="T1" fmla="*/ 3 h 5"/>
                  <a:gd name="T2" fmla="*/ 0 w 5"/>
                  <a:gd name="T3" fmla="*/ 5 h 5"/>
                  <a:gd name="T4" fmla="*/ 1 w 5"/>
                  <a:gd name="T5" fmla="*/ 5 h 5"/>
                  <a:gd name="T6" fmla="*/ 5 w 5"/>
                  <a:gd name="T7" fmla="*/ 3 h 5"/>
                  <a:gd name="T8" fmla="*/ 3 w 5"/>
                  <a:gd name="T9" fmla="*/ 2 h 5"/>
                  <a:gd name="T10" fmla="*/ 5 w 5"/>
                  <a:gd name="T11" fmla="*/ 0 h 5"/>
                  <a:gd name="T12" fmla="*/ 0 w 5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0" y="3"/>
                    </a:moveTo>
                    <a:lnTo>
                      <a:pt x="0" y="5"/>
                    </a:lnTo>
                    <a:lnTo>
                      <a:pt x="1" y="5"/>
                    </a:lnTo>
                    <a:lnTo>
                      <a:pt x="5" y="3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68" name="Freeform 502"/>
              <p:cNvSpPr>
                <a:spLocks/>
              </p:cNvSpPr>
              <p:nvPr/>
            </p:nvSpPr>
            <p:spPr bwMode="auto">
              <a:xfrm>
                <a:off x="2126" y="1644"/>
                <a:ext cx="6" cy="3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1 h 2"/>
                  <a:gd name="T4" fmla="*/ 2 w 3"/>
                  <a:gd name="T5" fmla="*/ 1 h 2"/>
                  <a:gd name="T6" fmla="*/ 2 w 3"/>
                  <a:gd name="T7" fmla="*/ 0 h 2"/>
                  <a:gd name="T8" fmla="*/ 1 w 3"/>
                  <a:gd name="T9" fmla="*/ 0 h 2"/>
                  <a:gd name="T10" fmla="*/ 0 w 3"/>
                  <a:gd name="T11" fmla="*/ 1 h 2"/>
                  <a:gd name="T12" fmla="*/ 2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69" name="Freeform 503"/>
              <p:cNvSpPr>
                <a:spLocks/>
              </p:cNvSpPr>
              <p:nvPr/>
            </p:nvSpPr>
            <p:spPr bwMode="auto">
              <a:xfrm>
                <a:off x="2121" y="1605"/>
                <a:ext cx="2" cy="4"/>
              </a:xfrm>
              <a:custGeom>
                <a:avLst/>
                <a:gdLst>
                  <a:gd name="T0" fmla="*/ 2 w 2"/>
                  <a:gd name="T1" fmla="*/ 2 h 4"/>
                  <a:gd name="T2" fmla="*/ 2 w 2"/>
                  <a:gd name="T3" fmla="*/ 0 h 4"/>
                  <a:gd name="T4" fmla="*/ 0 w 2"/>
                  <a:gd name="T5" fmla="*/ 2 h 4"/>
                  <a:gd name="T6" fmla="*/ 2 w 2"/>
                  <a:gd name="T7" fmla="*/ 4 h 4"/>
                  <a:gd name="T8" fmla="*/ 2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70" name="Freeform 504"/>
              <p:cNvSpPr>
                <a:spLocks/>
              </p:cNvSpPr>
              <p:nvPr/>
            </p:nvSpPr>
            <p:spPr bwMode="auto">
              <a:xfrm>
                <a:off x="2119" y="1609"/>
                <a:ext cx="4" cy="5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3 h 5"/>
                  <a:gd name="T4" fmla="*/ 4 w 4"/>
                  <a:gd name="T5" fmla="*/ 5 h 5"/>
                  <a:gd name="T6" fmla="*/ 4 w 4"/>
                  <a:gd name="T7" fmla="*/ 1 h 5"/>
                  <a:gd name="T8" fmla="*/ 2 w 4"/>
                  <a:gd name="T9" fmla="*/ 0 h 5"/>
                  <a:gd name="T10" fmla="*/ 0 w 4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0" y="3"/>
                    </a:lnTo>
                    <a:lnTo>
                      <a:pt x="4" y="5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71" name="Freeform 505"/>
              <p:cNvSpPr>
                <a:spLocks/>
              </p:cNvSpPr>
              <p:nvPr/>
            </p:nvSpPr>
            <p:spPr bwMode="auto">
              <a:xfrm>
                <a:off x="2139" y="155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72" name="Freeform 506"/>
              <p:cNvSpPr>
                <a:spLocks/>
              </p:cNvSpPr>
              <p:nvPr/>
            </p:nvSpPr>
            <p:spPr bwMode="auto">
              <a:xfrm>
                <a:off x="2102" y="1583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w 1"/>
                  <a:gd name="T7" fmla="*/ 1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1 h 3"/>
                  <a:gd name="T14" fmla="*/ 1 w 1"/>
                  <a:gd name="T15" fmla="*/ 1 h 3"/>
                  <a:gd name="T16" fmla="*/ 1 w 1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73" name="Freeform 507"/>
              <p:cNvSpPr>
                <a:spLocks/>
              </p:cNvSpPr>
              <p:nvPr/>
            </p:nvSpPr>
            <p:spPr bwMode="auto">
              <a:xfrm>
                <a:off x="2109" y="1593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74" name="Freeform 508"/>
              <p:cNvSpPr>
                <a:spLocks/>
              </p:cNvSpPr>
              <p:nvPr/>
            </p:nvSpPr>
            <p:spPr bwMode="auto">
              <a:xfrm>
                <a:off x="2112" y="1589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75" name="Freeform 509"/>
              <p:cNvSpPr>
                <a:spLocks/>
              </p:cNvSpPr>
              <p:nvPr/>
            </p:nvSpPr>
            <p:spPr bwMode="auto">
              <a:xfrm>
                <a:off x="2107" y="1577"/>
                <a:ext cx="10" cy="11"/>
              </a:xfrm>
              <a:custGeom>
                <a:avLst/>
                <a:gdLst>
                  <a:gd name="T0" fmla="*/ 5 w 10"/>
                  <a:gd name="T1" fmla="*/ 0 h 11"/>
                  <a:gd name="T2" fmla="*/ 3 w 10"/>
                  <a:gd name="T3" fmla="*/ 2 h 11"/>
                  <a:gd name="T4" fmla="*/ 5 w 10"/>
                  <a:gd name="T5" fmla="*/ 4 h 11"/>
                  <a:gd name="T6" fmla="*/ 2 w 10"/>
                  <a:gd name="T7" fmla="*/ 2 h 11"/>
                  <a:gd name="T8" fmla="*/ 2 w 10"/>
                  <a:gd name="T9" fmla="*/ 4 h 11"/>
                  <a:gd name="T10" fmla="*/ 2 w 10"/>
                  <a:gd name="T11" fmla="*/ 4 h 11"/>
                  <a:gd name="T12" fmla="*/ 0 w 10"/>
                  <a:gd name="T13" fmla="*/ 4 h 11"/>
                  <a:gd name="T14" fmla="*/ 3 w 10"/>
                  <a:gd name="T15" fmla="*/ 6 h 11"/>
                  <a:gd name="T16" fmla="*/ 3 w 10"/>
                  <a:gd name="T17" fmla="*/ 6 h 11"/>
                  <a:gd name="T18" fmla="*/ 3 w 10"/>
                  <a:gd name="T19" fmla="*/ 6 h 11"/>
                  <a:gd name="T20" fmla="*/ 3 w 10"/>
                  <a:gd name="T21" fmla="*/ 6 h 11"/>
                  <a:gd name="T22" fmla="*/ 5 w 10"/>
                  <a:gd name="T23" fmla="*/ 9 h 11"/>
                  <a:gd name="T24" fmla="*/ 7 w 10"/>
                  <a:gd name="T25" fmla="*/ 9 h 11"/>
                  <a:gd name="T26" fmla="*/ 7 w 10"/>
                  <a:gd name="T27" fmla="*/ 11 h 11"/>
                  <a:gd name="T28" fmla="*/ 9 w 10"/>
                  <a:gd name="T29" fmla="*/ 11 h 11"/>
                  <a:gd name="T30" fmla="*/ 9 w 10"/>
                  <a:gd name="T31" fmla="*/ 9 h 11"/>
                  <a:gd name="T32" fmla="*/ 10 w 10"/>
                  <a:gd name="T33" fmla="*/ 7 h 11"/>
                  <a:gd name="T34" fmla="*/ 9 w 10"/>
                  <a:gd name="T35" fmla="*/ 7 h 11"/>
                  <a:gd name="T36" fmla="*/ 9 w 10"/>
                  <a:gd name="T37" fmla="*/ 7 h 11"/>
                  <a:gd name="T38" fmla="*/ 7 w 10"/>
                  <a:gd name="T39" fmla="*/ 6 h 11"/>
                  <a:gd name="T40" fmla="*/ 7 w 10"/>
                  <a:gd name="T41" fmla="*/ 2 h 11"/>
                  <a:gd name="T42" fmla="*/ 5 w 10"/>
                  <a:gd name="T4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11">
                    <a:moveTo>
                      <a:pt x="5" y="0"/>
                    </a:moveTo>
                    <a:lnTo>
                      <a:pt x="3" y="2"/>
                    </a:lnTo>
                    <a:lnTo>
                      <a:pt x="5" y="4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9" y="9"/>
                    </a:lnTo>
                    <a:lnTo>
                      <a:pt x="10" y="7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7" y="6"/>
                    </a:lnTo>
                    <a:lnTo>
                      <a:pt x="7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76" name="Freeform 510"/>
              <p:cNvSpPr>
                <a:spLocks/>
              </p:cNvSpPr>
              <p:nvPr/>
            </p:nvSpPr>
            <p:spPr bwMode="auto">
              <a:xfrm>
                <a:off x="2102" y="1577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0 h 2"/>
                  <a:gd name="T6" fmla="*/ 0 w 3"/>
                  <a:gd name="T7" fmla="*/ 2 h 2"/>
                  <a:gd name="T8" fmla="*/ 1 w 3"/>
                  <a:gd name="T9" fmla="*/ 2 h 2"/>
                  <a:gd name="T10" fmla="*/ 3 w 3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77" name="Freeform 511"/>
              <p:cNvSpPr>
                <a:spLocks/>
              </p:cNvSpPr>
              <p:nvPr/>
            </p:nvSpPr>
            <p:spPr bwMode="auto">
              <a:xfrm>
                <a:off x="2105" y="1574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2 w 4"/>
                  <a:gd name="T3" fmla="*/ 0 h 3"/>
                  <a:gd name="T4" fmla="*/ 0 w 4"/>
                  <a:gd name="T5" fmla="*/ 2 h 3"/>
                  <a:gd name="T6" fmla="*/ 0 w 4"/>
                  <a:gd name="T7" fmla="*/ 2 h 3"/>
                  <a:gd name="T8" fmla="*/ 2 w 4"/>
                  <a:gd name="T9" fmla="*/ 3 h 3"/>
                  <a:gd name="T10" fmla="*/ 4 w 4"/>
                  <a:gd name="T11" fmla="*/ 2 h 3"/>
                  <a:gd name="T12" fmla="*/ 2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78" name="Freeform 512"/>
              <p:cNvSpPr>
                <a:spLocks/>
              </p:cNvSpPr>
              <p:nvPr/>
            </p:nvSpPr>
            <p:spPr bwMode="auto">
              <a:xfrm>
                <a:off x="2105" y="1595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79" name="Freeform 513"/>
              <p:cNvSpPr>
                <a:spLocks/>
              </p:cNvSpPr>
              <p:nvPr/>
            </p:nvSpPr>
            <p:spPr bwMode="auto">
              <a:xfrm>
                <a:off x="2105" y="1565"/>
                <a:ext cx="9" cy="9"/>
              </a:xfrm>
              <a:custGeom>
                <a:avLst/>
                <a:gdLst>
                  <a:gd name="T0" fmla="*/ 4 w 9"/>
                  <a:gd name="T1" fmla="*/ 5 h 9"/>
                  <a:gd name="T2" fmla="*/ 2 w 9"/>
                  <a:gd name="T3" fmla="*/ 4 h 9"/>
                  <a:gd name="T4" fmla="*/ 0 w 9"/>
                  <a:gd name="T5" fmla="*/ 5 h 9"/>
                  <a:gd name="T6" fmla="*/ 2 w 9"/>
                  <a:gd name="T7" fmla="*/ 7 h 9"/>
                  <a:gd name="T8" fmla="*/ 0 w 9"/>
                  <a:gd name="T9" fmla="*/ 7 h 9"/>
                  <a:gd name="T10" fmla="*/ 2 w 9"/>
                  <a:gd name="T11" fmla="*/ 9 h 9"/>
                  <a:gd name="T12" fmla="*/ 4 w 9"/>
                  <a:gd name="T13" fmla="*/ 9 h 9"/>
                  <a:gd name="T14" fmla="*/ 5 w 9"/>
                  <a:gd name="T15" fmla="*/ 9 h 9"/>
                  <a:gd name="T16" fmla="*/ 7 w 9"/>
                  <a:gd name="T17" fmla="*/ 7 h 9"/>
                  <a:gd name="T18" fmla="*/ 5 w 9"/>
                  <a:gd name="T19" fmla="*/ 7 h 9"/>
                  <a:gd name="T20" fmla="*/ 7 w 9"/>
                  <a:gd name="T21" fmla="*/ 5 h 9"/>
                  <a:gd name="T22" fmla="*/ 9 w 9"/>
                  <a:gd name="T23" fmla="*/ 4 h 9"/>
                  <a:gd name="T24" fmla="*/ 7 w 9"/>
                  <a:gd name="T25" fmla="*/ 0 h 9"/>
                  <a:gd name="T26" fmla="*/ 4 w 9"/>
                  <a:gd name="T27" fmla="*/ 4 h 9"/>
                  <a:gd name="T28" fmla="*/ 4 w 9"/>
                  <a:gd name="T2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9">
                    <a:moveTo>
                      <a:pt x="4" y="5"/>
                    </a:moveTo>
                    <a:lnTo>
                      <a:pt x="2" y="4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5" y="9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9" y="4"/>
                    </a:lnTo>
                    <a:lnTo>
                      <a:pt x="7" y="0"/>
                    </a:lnTo>
                    <a:lnTo>
                      <a:pt x="4" y="4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80" name="Freeform 514"/>
              <p:cNvSpPr>
                <a:spLocks/>
              </p:cNvSpPr>
              <p:nvPr/>
            </p:nvSpPr>
            <p:spPr bwMode="auto">
              <a:xfrm>
                <a:off x="2112" y="1602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81" name="Freeform 515"/>
              <p:cNvSpPr>
                <a:spLocks/>
              </p:cNvSpPr>
              <p:nvPr/>
            </p:nvSpPr>
            <p:spPr bwMode="auto">
              <a:xfrm>
                <a:off x="2110" y="1588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82" name="Freeform 516"/>
              <p:cNvSpPr>
                <a:spLocks/>
              </p:cNvSpPr>
              <p:nvPr/>
            </p:nvSpPr>
            <p:spPr bwMode="auto">
              <a:xfrm>
                <a:off x="2110" y="1593"/>
                <a:ext cx="7" cy="7"/>
              </a:xfrm>
              <a:custGeom>
                <a:avLst/>
                <a:gdLst>
                  <a:gd name="T0" fmla="*/ 6 w 7"/>
                  <a:gd name="T1" fmla="*/ 7 h 7"/>
                  <a:gd name="T2" fmla="*/ 7 w 7"/>
                  <a:gd name="T3" fmla="*/ 5 h 7"/>
                  <a:gd name="T4" fmla="*/ 6 w 7"/>
                  <a:gd name="T5" fmla="*/ 3 h 7"/>
                  <a:gd name="T6" fmla="*/ 6 w 7"/>
                  <a:gd name="T7" fmla="*/ 3 h 7"/>
                  <a:gd name="T8" fmla="*/ 4 w 7"/>
                  <a:gd name="T9" fmla="*/ 0 h 7"/>
                  <a:gd name="T10" fmla="*/ 0 w 7"/>
                  <a:gd name="T11" fmla="*/ 2 h 7"/>
                  <a:gd name="T12" fmla="*/ 4 w 7"/>
                  <a:gd name="T13" fmla="*/ 3 h 7"/>
                  <a:gd name="T14" fmla="*/ 2 w 7"/>
                  <a:gd name="T15" fmla="*/ 5 h 7"/>
                  <a:gd name="T16" fmla="*/ 2 w 7"/>
                  <a:gd name="T17" fmla="*/ 5 h 7"/>
                  <a:gd name="T18" fmla="*/ 0 w 7"/>
                  <a:gd name="T19" fmla="*/ 7 h 7"/>
                  <a:gd name="T20" fmla="*/ 6 w 7"/>
                  <a:gd name="T21" fmla="*/ 5 h 7"/>
                  <a:gd name="T22" fmla="*/ 6 w 7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7">
                    <a:moveTo>
                      <a:pt x="6" y="7"/>
                    </a:moveTo>
                    <a:lnTo>
                      <a:pt x="7" y="5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4" y="3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6" y="5"/>
                    </a:lnTo>
                    <a:lnTo>
                      <a:pt x="6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83" name="Freeform 517"/>
              <p:cNvSpPr>
                <a:spLocks/>
              </p:cNvSpPr>
              <p:nvPr/>
            </p:nvSpPr>
            <p:spPr bwMode="auto">
              <a:xfrm>
                <a:off x="2100" y="1588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84" name="Freeform 518"/>
              <p:cNvSpPr>
                <a:spLocks/>
              </p:cNvSpPr>
              <p:nvPr/>
            </p:nvSpPr>
            <p:spPr bwMode="auto">
              <a:xfrm>
                <a:off x="2102" y="1581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85" name="Freeform 519"/>
              <p:cNvSpPr>
                <a:spLocks/>
              </p:cNvSpPr>
              <p:nvPr/>
            </p:nvSpPr>
            <p:spPr bwMode="auto">
              <a:xfrm>
                <a:off x="2114" y="1602"/>
                <a:ext cx="3" cy="5"/>
              </a:xfrm>
              <a:custGeom>
                <a:avLst/>
                <a:gdLst>
                  <a:gd name="T0" fmla="*/ 2 w 3"/>
                  <a:gd name="T1" fmla="*/ 3 h 5"/>
                  <a:gd name="T2" fmla="*/ 3 w 3"/>
                  <a:gd name="T3" fmla="*/ 0 h 5"/>
                  <a:gd name="T4" fmla="*/ 0 w 3"/>
                  <a:gd name="T5" fmla="*/ 3 h 5"/>
                  <a:gd name="T6" fmla="*/ 0 w 3"/>
                  <a:gd name="T7" fmla="*/ 5 h 5"/>
                  <a:gd name="T8" fmla="*/ 2 w 3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2" y="3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86" name="Freeform 520"/>
              <p:cNvSpPr>
                <a:spLocks/>
              </p:cNvSpPr>
              <p:nvPr/>
            </p:nvSpPr>
            <p:spPr bwMode="auto">
              <a:xfrm>
                <a:off x="2258" y="1788"/>
                <a:ext cx="10" cy="23"/>
              </a:xfrm>
              <a:custGeom>
                <a:avLst/>
                <a:gdLst>
                  <a:gd name="T0" fmla="*/ 0 w 10"/>
                  <a:gd name="T1" fmla="*/ 11 h 23"/>
                  <a:gd name="T2" fmla="*/ 0 w 10"/>
                  <a:gd name="T3" fmla="*/ 13 h 23"/>
                  <a:gd name="T4" fmla="*/ 2 w 10"/>
                  <a:gd name="T5" fmla="*/ 14 h 23"/>
                  <a:gd name="T6" fmla="*/ 2 w 10"/>
                  <a:gd name="T7" fmla="*/ 14 h 23"/>
                  <a:gd name="T8" fmla="*/ 0 w 10"/>
                  <a:gd name="T9" fmla="*/ 14 h 23"/>
                  <a:gd name="T10" fmla="*/ 2 w 10"/>
                  <a:gd name="T11" fmla="*/ 16 h 23"/>
                  <a:gd name="T12" fmla="*/ 3 w 10"/>
                  <a:gd name="T13" fmla="*/ 16 h 23"/>
                  <a:gd name="T14" fmla="*/ 3 w 10"/>
                  <a:gd name="T15" fmla="*/ 18 h 23"/>
                  <a:gd name="T16" fmla="*/ 3 w 10"/>
                  <a:gd name="T17" fmla="*/ 18 h 23"/>
                  <a:gd name="T18" fmla="*/ 3 w 10"/>
                  <a:gd name="T19" fmla="*/ 20 h 23"/>
                  <a:gd name="T20" fmla="*/ 3 w 10"/>
                  <a:gd name="T21" fmla="*/ 20 h 23"/>
                  <a:gd name="T22" fmla="*/ 2 w 10"/>
                  <a:gd name="T23" fmla="*/ 20 h 23"/>
                  <a:gd name="T24" fmla="*/ 3 w 10"/>
                  <a:gd name="T25" fmla="*/ 21 h 23"/>
                  <a:gd name="T26" fmla="*/ 7 w 10"/>
                  <a:gd name="T27" fmla="*/ 23 h 23"/>
                  <a:gd name="T28" fmla="*/ 9 w 10"/>
                  <a:gd name="T29" fmla="*/ 21 h 23"/>
                  <a:gd name="T30" fmla="*/ 10 w 10"/>
                  <a:gd name="T31" fmla="*/ 18 h 23"/>
                  <a:gd name="T32" fmla="*/ 9 w 10"/>
                  <a:gd name="T33" fmla="*/ 16 h 23"/>
                  <a:gd name="T34" fmla="*/ 10 w 10"/>
                  <a:gd name="T35" fmla="*/ 11 h 23"/>
                  <a:gd name="T36" fmla="*/ 10 w 10"/>
                  <a:gd name="T37" fmla="*/ 6 h 23"/>
                  <a:gd name="T38" fmla="*/ 10 w 10"/>
                  <a:gd name="T39" fmla="*/ 4 h 23"/>
                  <a:gd name="T40" fmla="*/ 9 w 10"/>
                  <a:gd name="T41" fmla="*/ 0 h 23"/>
                  <a:gd name="T42" fmla="*/ 9 w 10"/>
                  <a:gd name="T43" fmla="*/ 0 h 23"/>
                  <a:gd name="T44" fmla="*/ 9 w 10"/>
                  <a:gd name="T45" fmla="*/ 2 h 23"/>
                  <a:gd name="T46" fmla="*/ 9 w 10"/>
                  <a:gd name="T47" fmla="*/ 4 h 23"/>
                  <a:gd name="T48" fmla="*/ 9 w 10"/>
                  <a:gd name="T49" fmla="*/ 6 h 23"/>
                  <a:gd name="T50" fmla="*/ 7 w 10"/>
                  <a:gd name="T51" fmla="*/ 6 h 23"/>
                  <a:gd name="T52" fmla="*/ 5 w 10"/>
                  <a:gd name="T53" fmla="*/ 4 h 23"/>
                  <a:gd name="T54" fmla="*/ 5 w 10"/>
                  <a:gd name="T55" fmla="*/ 6 h 23"/>
                  <a:gd name="T56" fmla="*/ 2 w 10"/>
                  <a:gd name="T57" fmla="*/ 6 h 23"/>
                  <a:gd name="T58" fmla="*/ 0 w 10"/>
                  <a:gd name="T59" fmla="*/ 9 h 23"/>
                  <a:gd name="T60" fmla="*/ 2 w 10"/>
                  <a:gd name="T61" fmla="*/ 11 h 23"/>
                  <a:gd name="T62" fmla="*/ 0 w 10"/>
                  <a:gd name="T63" fmla="*/ 11 h 23"/>
                  <a:gd name="T64" fmla="*/ 0 w 10"/>
                  <a:gd name="T65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" h="23">
                    <a:moveTo>
                      <a:pt x="0" y="11"/>
                    </a:moveTo>
                    <a:lnTo>
                      <a:pt x="0" y="13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3" y="16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2" y="20"/>
                    </a:lnTo>
                    <a:lnTo>
                      <a:pt x="3" y="21"/>
                    </a:lnTo>
                    <a:lnTo>
                      <a:pt x="7" y="23"/>
                    </a:lnTo>
                    <a:lnTo>
                      <a:pt x="9" y="21"/>
                    </a:lnTo>
                    <a:lnTo>
                      <a:pt x="10" y="18"/>
                    </a:lnTo>
                    <a:lnTo>
                      <a:pt x="9" y="16"/>
                    </a:lnTo>
                    <a:lnTo>
                      <a:pt x="10" y="11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2"/>
                    </a:lnTo>
                    <a:lnTo>
                      <a:pt x="9" y="4"/>
                    </a:lnTo>
                    <a:lnTo>
                      <a:pt x="9" y="6"/>
                    </a:lnTo>
                    <a:lnTo>
                      <a:pt x="7" y="6"/>
                    </a:lnTo>
                    <a:lnTo>
                      <a:pt x="5" y="4"/>
                    </a:lnTo>
                    <a:lnTo>
                      <a:pt x="5" y="6"/>
                    </a:lnTo>
                    <a:lnTo>
                      <a:pt x="2" y="6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87" name="Freeform 521"/>
              <p:cNvSpPr>
                <a:spLocks/>
              </p:cNvSpPr>
              <p:nvPr/>
            </p:nvSpPr>
            <p:spPr bwMode="auto">
              <a:xfrm>
                <a:off x="2323" y="1883"/>
                <a:ext cx="3" cy="3"/>
              </a:xfrm>
              <a:custGeom>
                <a:avLst/>
                <a:gdLst>
                  <a:gd name="T0" fmla="*/ 0 w 3"/>
                  <a:gd name="T1" fmla="*/ 1 h 3"/>
                  <a:gd name="T2" fmla="*/ 2 w 3"/>
                  <a:gd name="T3" fmla="*/ 3 h 3"/>
                  <a:gd name="T4" fmla="*/ 3 w 3"/>
                  <a:gd name="T5" fmla="*/ 1 h 3"/>
                  <a:gd name="T6" fmla="*/ 3 w 3"/>
                  <a:gd name="T7" fmla="*/ 0 h 3"/>
                  <a:gd name="T8" fmla="*/ 0 w 3"/>
                  <a:gd name="T9" fmla="*/ 0 h 3"/>
                  <a:gd name="T10" fmla="*/ 0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lnTo>
                      <a:pt x="2" y="3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88" name="Freeform 522"/>
              <p:cNvSpPr>
                <a:spLocks/>
              </p:cNvSpPr>
              <p:nvPr/>
            </p:nvSpPr>
            <p:spPr bwMode="auto">
              <a:xfrm>
                <a:off x="2254" y="1813"/>
                <a:ext cx="4" cy="2"/>
              </a:xfrm>
              <a:custGeom>
                <a:avLst/>
                <a:gdLst>
                  <a:gd name="T0" fmla="*/ 2 w 4"/>
                  <a:gd name="T1" fmla="*/ 2 h 2"/>
                  <a:gd name="T2" fmla="*/ 2 w 4"/>
                  <a:gd name="T3" fmla="*/ 2 h 2"/>
                  <a:gd name="T4" fmla="*/ 4 w 4"/>
                  <a:gd name="T5" fmla="*/ 0 h 2"/>
                  <a:gd name="T6" fmla="*/ 2 w 4"/>
                  <a:gd name="T7" fmla="*/ 0 h 2"/>
                  <a:gd name="T8" fmla="*/ 2 w 4"/>
                  <a:gd name="T9" fmla="*/ 0 h 2"/>
                  <a:gd name="T10" fmla="*/ 0 w 4"/>
                  <a:gd name="T11" fmla="*/ 2 h 2"/>
                  <a:gd name="T12" fmla="*/ 0 w 4"/>
                  <a:gd name="T13" fmla="*/ 2 h 2"/>
                  <a:gd name="T14" fmla="*/ 2 w 4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89" name="Freeform 523"/>
              <p:cNvSpPr>
                <a:spLocks/>
              </p:cNvSpPr>
              <p:nvPr/>
            </p:nvSpPr>
            <p:spPr bwMode="auto">
              <a:xfrm>
                <a:off x="2274" y="1790"/>
                <a:ext cx="5" cy="4"/>
              </a:xfrm>
              <a:custGeom>
                <a:avLst/>
                <a:gdLst>
                  <a:gd name="T0" fmla="*/ 5 w 5"/>
                  <a:gd name="T1" fmla="*/ 2 h 4"/>
                  <a:gd name="T2" fmla="*/ 5 w 5"/>
                  <a:gd name="T3" fmla="*/ 0 h 4"/>
                  <a:gd name="T4" fmla="*/ 3 w 5"/>
                  <a:gd name="T5" fmla="*/ 0 h 4"/>
                  <a:gd name="T6" fmla="*/ 3 w 5"/>
                  <a:gd name="T7" fmla="*/ 0 h 4"/>
                  <a:gd name="T8" fmla="*/ 0 w 5"/>
                  <a:gd name="T9" fmla="*/ 2 h 4"/>
                  <a:gd name="T10" fmla="*/ 0 w 5"/>
                  <a:gd name="T11" fmla="*/ 2 h 4"/>
                  <a:gd name="T12" fmla="*/ 1 w 5"/>
                  <a:gd name="T13" fmla="*/ 4 h 4"/>
                  <a:gd name="T14" fmla="*/ 3 w 5"/>
                  <a:gd name="T15" fmla="*/ 2 h 4"/>
                  <a:gd name="T16" fmla="*/ 5 w 5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90" name="Freeform 524"/>
              <p:cNvSpPr>
                <a:spLocks/>
              </p:cNvSpPr>
              <p:nvPr/>
            </p:nvSpPr>
            <p:spPr bwMode="auto">
              <a:xfrm>
                <a:off x="2282" y="1797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91" name="Freeform 525"/>
              <p:cNvSpPr>
                <a:spLocks/>
              </p:cNvSpPr>
              <p:nvPr/>
            </p:nvSpPr>
            <p:spPr bwMode="auto">
              <a:xfrm>
                <a:off x="2302" y="1853"/>
                <a:ext cx="31" cy="21"/>
              </a:xfrm>
              <a:custGeom>
                <a:avLst/>
                <a:gdLst>
                  <a:gd name="T0" fmla="*/ 31 w 31"/>
                  <a:gd name="T1" fmla="*/ 5 h 21"/>
                  <a:gd name="T2" fmla="*/ 31 w 31"/>
                  <a:gd name="T3" fmla="*/ 2 h 21"/>
                  <a:gd name="T4" fmla="*/ 30 w 31"/>
                  <a:gd name="T5" fmla="*/ 0 h 21"/>
                  <a:gd name="T6" fmla="*/ 28 w 31"/>
                  <a:gd name="T7" fmla="*/ 2 h 21"/>
                  <a:gd name="T8" fmla="*/ 26 w 31"/>
                  <a:gd name="T9" fmla="*/ 2 h 21"/>
                  <a:gd name="T10" fmla="*/ 24 w 31"/>
                  <a:gd name="T11" fmla="*/ 0 h 21"/>
                  <a:gd name="T12" fmla="*/ 21 w 31"/>
                  <a:gd name="T13" fmla="*/ 4 h 21"/>
                  <a:gd name="T14" fmla="*/ 16 w 31"/>
                  <a:gd name="T15" fmla="*/ 4 h 21"/>
                  <a:gd name="T16" fmla="*/ 12 w 31"/>
                  <a:gd name="T17" fmla="*/ 4 h 21"/>
                  <a:gd name="T18" fmla="*/ 9 w 31"/>
                  <a:gd name="T19" fmla="*/ 4 h 21"/>
                  <a:gd name="T20" fmla="*/ 7 w 31"/>
                  <a:gd name="T21" fmla="*/ 2 h 21"/>
                  <a:gd name="T22" fmla="*/ 5 w 31"/>
                  <a:gd name="T23" fmla="*/ 2 h 21"/>
                  <a:gd name="T24" fmla="*/ 3 w 31"/>
                  <a:gd name="T25" fmla="*/ 4 h 21"/>
                  <a:gd name="T26" fmla="*/ 3 w 31"/>
                  <a:gd name="T27" fmla="*/ 2 h 21"/>
                  <a:gd name="T28" fmla="*/ 0 w 31"/>
                  <a:gd name="T29" fmla="*/ 4 h 21"/>
                  <a:gd name="T30" fmla="*/ 0 w 31"/>
                  <a:gd name="T31" fmla="*/ 7 h 21"/>
                  <a:gd name="T32" fmla="*/ 2 w 31"/>
                  <a:gd name="T33" fmla="*/ 9 h 21"/>
                  <a:gd name="T34" fmla="*/ 5 w 31"/>
                  <a:gd name="T35" fmla="*/ 9 h 21"/>
                  <a:gd name="T36" fmla="*/ 9 w 31"/>
                  <a:gd name="T37" fmla="*/ 12 h 21"/>
                  <a:gd name="T38" fmla="*/ 10 w 31"/>
                  <a:gd name="T39" fmla="*/ 12 h 21"/>
                  <a:gd name="T40" fmla="*/ 14 w 31"/>
                  <a:gd name="T41" fmla="*/ 14 h 21"/>
                  <a:gd name="T42" fmla="*/ 17 w 31"/>
                  <a:gd name="T43" fmla="*/ 16 h 21"/>
                  <a:gd name="T44" fmla="*/ 19 w 31"/>
                  <a:gd name="T45" fmla="*/ 16 h 21"/>
                  <a:gd name="T46" fmla="*/ 21 w 31"/>
                  <a:gd name="T47" fmla="*/ 18 h 21"/>
                  <a:gd name="T48" fmla="*/ 21 w 31"/>
                  <a:gd name="T49" fmla="*/ 19 h 21"/>
                  <a:gd name="T50" fmla="*/ 26 w 31"/>
                  <a:gd name="T51" fmla="*/ 21 h 21"/>
                  <a:gd name="T52" fmla="*/ 28 w 31"/>
                  <a:gd name="T53" fmla="*/ 21 h 21"/>
                  <a:gd name="T54" fmla="*/ 28 w 31"/>
                  <a:gd name="T55" fmla="*/ 18 h 21"/>
                  <a:gd name="T56" fmla="*/ 30 w 31"/>
                  <a:gd name="T57" fmla="*/ 18 h 21"/>
                  <a:gd name="T58" fmla="*/ 30 w 31"/>
                  <a:gd name="T59" fmla="*/ 14 h 21"/>
                  <a:gd name="T60" fmla="*/ 28 w 31"/>
                  <a:gd name="T61" fmla="*/ 12 h 21"/>
                  <a:gd name="T62" fmla="*/ 30 w 31"/>
                  <a:gd name="T63" fmla="*/ 7 h 21"/>
                  <a:gd name="T64" fmla="*/ 31 w 31"/>
                  <a:gd name="T65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1" h="21">
                    <a:moveTo>
                      <a:pt x="31" y="5"/>
                    </a:moveTo>
                    <a:lnTo>
                      <a:pt x="31" y="2"/>
                    </a:lnTo>
                    <a:lnTo>
                      <a:pt x="30" y="0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4" y="0"/>
                    </a:lnTo>
                    <a:lnTo>
                      <a:pt x="21" y="4"/>
                    </a:lnTo>
                    <a:lnTo>
                      <a:pt x="16" y="4"/>
                    </a:lnTo>
                    <a:lnTo>
                      <a:pt x="12" y="4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5" y="9"/>
                    </a:lnTo>
                    <a:lnTo>
                      <a:pt x="9" y="12"/>
                    </a:lnTo>
                    <a:lnTo>
                      <a:pt x="10" y="12"/>
                    </a:lnTo>
                    <a:lnTo>
                      <a:pt x="14" y="14"/>
                    </a:lnTo>
                    <a:lnTo>
                      <a:pt x="17" y="16"/>
                    </a:lnTo>
                    <a:lnTo>
                      <a:pt x="19" y="16"/>
                    </a:lnTo>
                    <a:lnTo>
                      <a:pt x="21" y="18"/>
                    </a:lnTo>
                    <a:lnTo>
                      <a:pt x="21" y="19"/>
                    </a:lnTo>
                    <a:lnTo>
                      <a:pt x="26" y="21"/>
                    </a:lnTo>
                    <a:lnTo>
                      <a:pt x="28" y="21"/>
                    </a:lnTo>
                    <a:lnTo>
                      <a:pt x="28" y="18"/>
                    </a:lnTo>
                    <a:lnTo>
                      <a:pt x="30" y="18"/>
                    </a:lnTo>
                    <a:lnTo>
                      <a:pt x="30" y="14"/>
                    </a:lnTo>
                    <a:lnTo>
                      <a:pt x="28" y="12"/>
                    </a:lnTo>
                    <a:lnTo>
                      <a:pt x="30" y="7"/>
                    </a:lnTo>
                    <a:lnTo>
                      <a:pt x="31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92" name="Freeform 526"/>
              <p:cNvSpPr>
                <a:spLocks/>
              </p:cNvSpPr>
              <p:nvPr/>
            </p:nvSpPr>
            <p:spPr bwMode="auto">
              <a:xfrm>
                <a:off x="2254" y="1813"/>
                <a:ext cx="18" cy="31"/>
              </a:xfrm>
              <a:custGeom>
                <a:avLst/>
                <a:gdLst>
                  <a:gd name="T0" fmla="*/ 2 w 18"/>
                  <a:gd name="T1" fmla="*/ 9 h 31"/>
                  <a:gd name="T2" fmla="*/ 2 w 18"/>
                  <a:gd name="T3" fmla="*/ 10 h 31"/>
                  <a:gd name="T4" fmla="*/ 4 w 18"/>
                  <a:gd name="T5" fmla="*/ 12 h 31"/>
                  <a:gd name="T6" fmla="*/ 4 w 18"/>
                  <a:gd name="T7" fmla="*/ 16 h 31"/>
                  <a:gd name="T8" fmla="*/ 2 w 18"/>
                  <a:gd name="T9" fmla="*/ 17 h 31"/>
                  <a:gd name="T10" fmla="*/ 4 w 18"/>
                  <a:gd name="T11" fmla="*/ 17 h 31"/>
                  <a:gd name="T12" fmla="*/ 6 w 18"/>
                  <a:gd name="T13" fmla="*/ 17 h 31"/>
                  <a:gd name="T14" fmla="*/ 6 w 18"/>
                  <a:gd name="T15" fmla="*/ 19 h 31"/>
                  <a:gd name="T16" fmla="*/ 4 w 18"/>
                  <a:gd name="T17" fmla="*/ 21 h 31"/>
                  <a:gd name="T18" fmla="*/ 4 w 18"/>
                  <a:gd name="T19" fmla="*/ 24 h 31"/>
                  <a:gd name="T20" fmla="*/ 4 w 18"/>
                  <a:gd name="T21" fmla="*/ 26 h 31"/>
                  <a:gd name="T22" fmla="*/ 6 w 18"/>
                  <a:gd name="T23" fmla="*/ 30 h 31"/>
                  <a:gd name="T24" fmla="*/ 7 w 18"/>
                  <a:gd name="T25" fmla="*/ 31 h 31"/>
                  <a:gd name="T26" fmla="*/ 7 w 18"/>
                  <a:gd name="T27" fmla="*/ 31 h 31"/>
                  <a:gd name="T28" fmla="*/ 9 w 18"/>
                  <a:gd name="T29" fmla="*/ 31 h 31"/>
                  <a:gd name="T30" fmla="*/ 11 w 18"/>
                  <a:gd name="T31" fmla="*/ 31 h 31"/>
                  <a:gd name="T32" fmla="*/ 11 w 18"/>
                  <a:gd name="T33" fmla="*/ 30 h 31"/>
                  <a:gd name="T34" fmla="*/ 11 w 18"/>
                  <a:gd name="T35" fmla="*/ 28 h 31"/>
                  <a:gd name="T36" fmla="*/ 13 w 18"/>
                  <a:gd name="T37" fmla="*/ 28 h 31"/>
                  <a:gd name="T38" fmla="*/ 14 w 18"/>
                  <a:gd name="T39" fmla="*/ 30 h 31"/>
                  <a:gd name="T40" fmla="*/ 16 w 18"/>
                  <a:gd name="T41" fmla="*/ 30 h 31"/>
                  <a:gd name="T42" fmla="*/ 16 w 18"/>
                  <a:gd name="T43" fmla="*/ 28 h 31"/>
                  <a:gd name="T44" fmla="*/ 16 w 18"/>
                  <a:gd name="T45" fmla="*/ 23 h 31"/>
                  <a:gd name="T46" fmla="*/ 18 w 18"/>
                  <a:gd name="T47" fmla="*/ 23 h 31"/>
                  <a:gd name="T48" fmla="*/ 16 w 18"/>
                  <a:gd name="T49" fmla="*/ 17 h 31"/>
                  <a:gd name="T50" fmla="*/ 18 w 18"/>
                  <a:gd name="T51" fmla="*/ 14 h 31"/>
                  <a:gd name="T52" fmla="*/ 14 w 18"/>
                  <a:gd name="T53" fmla="*/ 10 h 31"/>
                  <a:gd name="T54" fmla="*/ 18 w 18"/>
                  <a:gd name="T55" fmla="*/ 10 h 31"/>
                  <a:gd name="T56" fmla="*/ 18 w 18"/>
                  <a:gd name="T57" fmla="*/ 9 h 31"/>
                  <a:gd name="T58" fmla="*/ 16 w 18"/>
                  <a:gd name="T59" fmla="*/ 5 h 31"/>
                  <a:gd name="T60" fmla="*/ 16 w 18"/>
                  <a:gd name="T61" fmla="*/ 3 h 31"/>
                  <a:gd name="T62" fmla="*/ 14 w 18"/>
                  <a:gd name="T63" fmla="*/ 2 h 31"/>
                  <a:gd name="T64" fmla="*/ 13 w 18"/>
                  <a:gd name="T65" fmla="*/ 2 h 31"/>
                  <a:gd name="T66" fmla="*/ 11 w 18"/>
                  <a:gd name="T67" fmla="*/ 0 h 31"/>
                  <a:gd name="T68" fmla="*/ 9 w 18"/>
                  <a:gd name="T69" fmla="*/ 0 h 31"/>
                  <a:gd name="T70" fmla="*/ 6 w 18"/>
                  <a:gd name="T71" fmla="*/ 5 h 31"/>
                  <a:gd name="T72" fmla="*/ 4 w 18"/>
                  <a:gd name="T73" fmla="*/ 5 h 31"/>
                  <a:gd name="T74" fmla="*/ 0 w 18"/>
                  <a:gd name="T75" fmla="*/ 3 h 31"/>
                  <a:gd name="T76" fmla="*/ 0 w 18"/>
                  <a:gd name="T77" fmla="*/ 7 h 31"/>
                  <a:gd name="T78" fmla="*/ 0 w 18"/>
                  <a:gd name="T79" fmla="*/ 7 h 31"/>
                  <a:gd name="T80" fmla="*/ 2 w 18"/>
                  <a:gd name="T81" fmla="*/ 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8" h="31">
                    <a:moveTo>
                      <a:pt x="2" y="9"/>
                    </a:moveTo>
                    <a:lnTo>
                      <a:pt x="2" y="10"/>
                    </a:lnTo>
                    <a:lnTo>
                      <a:pt x="4" y="12"/>
                    </a:lnTo>
                    <a:lnTo>
                      <a:pt x="4" y="16"/>
                    </a:lnTo>
                    <a:lnTo>
                      <a:pt x="2" y="17"/>
                    </a:lnTo>
                    <a:lnTo>
                      <a:pt x="4" y="17"/>
                    </a:lnTo>
                    <a:lnTo>
                      <a:pt x="6" y="17"/>
                    </a:lnTo>
                    <a:lnTo>
                      <a:pt x="6" y="19"/>
                    </a:lnTo>
                    <a:lnTo>
                      <a:pt x="4" y="21"/>
                    </a:lnTo>
                    <a:lnTo>
                      <a:pt x="4" y="24"/>
                    </a:lnTo>
                    <a:lnTo>
                      <a:pt x="4" y="26"/>
                    </a:lnTo>
                    <a:lnTo>
                      <a:pt x="6" y="30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9" y="31"/>
                    </a:lnTo>
                    <a:lnTo>
                      <a:pt x="11" y="31"/>
                    </a:lnTo>
                    <a:lnTo>
                      <a:pt x="11" y="30"/>
                    </a:lnTo>
                    <a:lnTo>
                      <a:pt x="11" y="28"/>
                    </a:lnTo>
                    <a:lnTo>
                      <a:pt x="13" y="28"/>
                    </a:lnTo>
                    <a:lnTo>
                      <a:pt x="14" y="30"/>
                    </a:lnTo>
                    <a:lnTo>
                      <a:pt x="16" y="30"/>
                    </a:lnTo>
                    <a:lnTo>
                      <a:pt x="16" y="28"/>
                    </a:lnTo>
                    <a:lnTo>
                      <a:pt x="16" y="23"/>
                    </a:lnTo>
                    <a:lnTo>
                      <a:pt x="18" y="23"/>
                    </a:lnTo>
                    <a:lnTo>
                      <a:pt x="16" y="17"/>
                    </a:lnTo>
                    <a:lnTo>
                      <a:pt x="18" y="14"/>
                    </a:lnTo>
                    <a:lnTo>
                      <a:pt x="14" y="10"/>
                    </a:lnTo>
                    <a:lnTo>
                      <a:pt x="18" y="10"/>
                    </a:lnTo>
                    <a:lnTo>
                      <a:pt x="18" y="9"/>
                    </a:lnTo>
                    <a:lnTo>
                      <a:pt x="16" y="5"/>
                    </a:lnTo>
                    <a:lnTo>
                      <a:pt x="16" y="3"/>
                    </a:lnTo>
                    <a:lnTo>
                      <a:pt x="14" y="2"/>
                    </a:lnTo>
                    <a:lnTo>
                      <a:pt x="13" y="2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5"/>
                    </a:lnTo>
                    <a:lnTo>
                      <a:pt x="4" y="5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93" name="Freeform 527"/>
              <p:cNvSpPr>
                <a:spLocks/>
              </p:cNvSpPr>
              <p:nvPr/>
            </p:nvSpPr>
            <p:spPr bwMode="auto">
              <a:xfrm>
                <a:off x="2188" y="1843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3 w 3"/>
                  <a:gd name="T3" fmla="*/ 0 h 3"/>
                  <a:gd name="T4" fmla="*/ 3 w 3"/>
                  <a:gd name="T5" fmla="*/ 0 h 3"/>
                  <a:gd name="T6" fmla="*/ 0 w 3"/>
                  <a:gd name="T7" fmla="*/ 0 h 3"/>
                  <a:gd name="T8" fmla="*/ 0 w 3"/>
                  <a:gd name="T9" fmla="*/ 1 h 3"/>
                  <a:gd name="T10" fmla="*/ 1 w 3"/>
                  <a:gd name="T11" fmla="*/ 3 h 3"/>
                  <a:gd name="T12" fmla="*/ 3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94" name="Freeform 528"/>
              <p:cNvSpPr>
                <a:spLocks/>
              </p:cNvSpPr>
              <p:nvPr/>
            </p:nvSpPr>
            <p:spPr bwMode="auto">
              <a:xfrm>
                <a:off x="2198" y="1834"/>
                <a:ext cx="9" cy="5"/>
              </a:xfrm>
              <a:custGeom>
                <a:avLst/>
                <a:gdLst>
                  <a:gd name="T0" fmla="*/ 5 w 9"/>
                  <a:gd name="T1" fmla="*/ 5 h 5"/>
                  <a:gd name="T2" fmla="*/ 5 w 9"/>
                  <a:gd name="T3" fmla="*/ 2 h 5"/>
                  <a:gd name="T4" fmla="*/ 9 w 9"/>
                  <a:gd name="T5" fmla="*/ 0 h 5"/>
                  <a:gd name="T6" fmla="*/ 5 w 9"/>
                  <a:gd name="T7" fmla="*/ 0 h 5"/>
                  <a:gd name="T8" fmla="*/ 4 w 9"/>
                  <a:gd name="T9" fmla="*/ 0 h 5"/>
                  <a:gd name="T10" fmla="*/ 2 w 9"/>
                  <a:gd name="T11" fmla="*/ 2 h 5"/>
                  <a:gd name="T12" fmla="*/ 0 w 9"/>
                  <a:gd name="T13" fmla="*/ 3 h 5"/>
                  <a:gd name="T14" fmla="*/ 4 w 9"/>
                  <a:gd name="T15" fmla="*/ 3 h 5"/>
                  <a:gd name="T16" fmla="*/ 5 w 9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5">
                    <a:moveTo>
                      <a:pt x="5" y="5"/>
                    </a:moveTo>
                    <a:lnTo>
                      <a:pt x="5" y="2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4" y="3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95" name="Freeform 529"/>
              <p:cNvSpPr>
                <a:spLocks/>
              </p:cNvSpPr>
              <p:nvPr/>
            </p:nvSpPr>
            <p:spPr bwMode="auto">
              <a:xfrm>
                <a:off x="2209" y="1830"/>
                <a:ext cx="7" cy="2"/>
              </a:xfrm>
              <a:custGeom>
                <a:avLst/>
                <a:gdLst>
                  <a:gd name="T0" fmla="*/ 5 w 7"/>
                  <a:gd name="T1" fmla="*/ 2 h 2"/>
                  <a:gd name="T2" fmla="*/ 7 w 7"/>
                  <a:gd name="T3" fmla="*/ 2 h 2"/>
                  <a:gd name="T4" fmla="*/ 3 w 7"/>
                  <a:gd name="T5" fmla="*/ 0 h 2"/>
                  <a:gd name="T6" fmla="*/ 0 w 7"/>
                  <a:gd name="T7" fmla="*/ 0 h 2"/>
                  <a:gd name="T8" fmla="*/ 0 w 7"/>
                  <a:gd name="T9" fmla="*/ 2 h 2"/>
                  <a:gd name="T10" fmla="*/ 3 w 7"/>
                  <a:gd name="T11" fmla="*/ 2 h 2"/>
                  <a:gd name="T12" fmla="*/ 5 w 7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2">
                    <a:moveTo>
                      <a:pt x="5" y="2"/>
                    </a:moveTo>
                    <a:lnTo>
                      <a:pt x="7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96" name="Freeform 530"/>
              <p:cNvSpPr>
                <a:spLocks/>
              </p:cNvSpPr>
              <p:nvPr/>
            </p:nvSpPr>
            <p:spPr bwMode="auto">
              <a:xfrm>
                <a:off x="2426" y="1818"/>
                <a:ext cx="4" cy="4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2 h 4"/>
                  <a:gd name="T8" fmla="*/ 2 w 4"/>
                  <a:gd name="T9" fmla="*/ 4 h 4"/>
                  <a:gd name="T10" fmla="*/ 4 w 4"/>
                  <a:gd name="T11" fmla="*/ 2 h 4"/>
                  <a:gd name="T12" fmla="*/ 4 w 4"/>
                  <a:gd name="T13" fmla="*/ 0 h 4"/>
                  <a:gd name="T14" fmla="*/ 2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97" name="Freeform 531"/>
              <p:cNvSpPr>
                <a:spLocks/>
              </p:cNvSpPr>
              <p:nvPr/>
            </p:nvSpPr>
            <p:spPr bwMode="auto">
              <a:xfrm>
                <a:off x="2428" y="1874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  <a:gd name="T8" fmla="*/ 0 w 2"/>
                  <a:gd name="T9" fmla="*/ 2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98" name="Freeform 532"/>
              <p:cNvSpPr>
                <a:spLocks/>
              </p:cNvSpPr>
              <p:nvPr/>
            </p:nvSpPr>
            <p:spPr bwMode="auto">
              <a:xfrm>
                <a:off x="2449" y="1874"/>
                <a:ext cx="4" cy="2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2 w 2"/>
                  <a:gd name="T5" fmla="*/ 0 h 1"/>
                  <a:gd name="T6" fmla="*/ 1 w 2"/>
                  <a:gd name="T7" fmla="*/ 0 h 1"/>
                  <a:gd name="T8" fmla="*/ 0 w 2"/>
                  <a:gd name="T9" fmla="*/ 0 h 1"/>
                  <a:gd name="T10" fmla="*/ 0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899" name="Rectangle 533"/>
              <p:cNvSpPr>
                <a:spLocks noChangeArrowheads="1"/>
              </p:cNvSpPr>
              <p:nvPr/>
            </p:nvSpPr>
            <p:spPr bwMode="auto">
              <a:xfrm>
                <a:off x="2414" y="1876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00" name="Freeform 534"/>
              <p:cNvSpPr>
                <a:spLocks/>
              </p:cNvSpPr>
              <p:nvPr/>
            </p:nvSpPr>
            <p:spPr bwMode="auto">
              <a:xfrm>
                <a:off x="2449" y="1858"/>
                <a:ext cx="7" cy="4"/>
              </a:xfrm>
              <a:custGeom>
                <a:avLst/>
                <a:gdLst>
                  <a:gd name="T0" fmla="*/ 2 w 7"/>
                  <a:gd name="T1" fmla="*/ 2 h 4"/>
                  <a:gd name="T2" fmla="*/ 4 w 7"/>
                  <a:gd name="T3" fmla="*/ 4 h 4"/>
                  <a:gd name="T4" fmla="*/ 6 w 7"/>
                  <a:gd name="T5" fmla="*/ 4 h 4"/>
                  <a:gd name="T6" fmla="*/ 6 w 7"/>
                  <a:gd name="T7" fmla="*/ 4 h 4"/>
                  <a:gd name="T8" fmla="*/ 7 w 7"/>
                  <a:gd name="T9" fmla="*/ 2 h 4"/>
                  <a:gd name="T10" fmla="*/ 6 w 7"/>
                  <a:gd name="T11" fmla="*/ 2 h 4"/>
                  <a:gd name="T12" fmla="*/ 6 w 7"/>
                  <a:gd name="T13" fmla="*/ 2 h 4"/>
                  <a:gd name="T14" fmla="*/ 6 w 7"/>
                  <a:gd name="T15" fmla="*/ 2 h 4"/>
                  <a:gd name="T16" fmla="*/ 4 w 7"/>
                  <a:gd name="T17" fmla="*/ 0 h 4"/>
                  <a:gd name="T18" fmla="*/ 2 w 7"/>
                  <a:gd name="T19" fmla="*/ 0 h 4"/>
                  <a:gd name="T20" fmla="*/ 0 w 7"/>
                  <a:gd name="T21" fmla="*/ 2 h 4"/>
                  <a:gd name="T22" fmla="*/ 0 w 7"/>
                  <a:gd name="T23" fmla="*/ 4 h 4"/>
                  <a:gd name="T24" fmla="*/ 2 w 7"/>
                  <a:gd name="T25" fmla="*/ 2 h 4"/>
                  <a:gd name="T26" fmla="*/ 2 w 7"/>
                  <a:gd name="T2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4">
                    <a:moveTo>
                      <a:pt x="2" y="2"/>
                    </a:move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01" name="Freeform 535"/>
              <p:cNvSpPr>
                <a:spLocks/>
              </p:cNvSpPr>
              <p:nvPr/>
            </p:nvSpPr>
            <p:spPr bwMode="auto">
              <a:xfrm>
                <a:off x="2426" y="1862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02" name="Freeform 536"/>
              <p:cNvSpPr>
                <a:spLocks/>
              </p:cNvSpPr>
              <p:nvPr/>
            </p:nvSpPr>
            <p:spPr bwMode="auto">
              <a:xfrm>
                <a:off x="2428" y="1865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03" name="Freeform 537"/>
              <p:cNvSpPr>
                <a:spLocks/>
              </p:cNvSpPr>
              <p:nvPr/>
            </p:nvSpPr>
            <p:spPr bwMode="auto">
              <a:xfrm>
                <a:off x="2428" y="1867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04" name="Freeform 538"/>
              <p:cNvSpPr>
                <a:spLocks/>
              </p:cNvSpPr>
              <p:nvPr/>
            </p:nvSpPr>
            <p:spPr bwMode="auto">
              <a:xfrm>
                <a:off x="2418" y="1841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0 h 2"/>
                  <a:gd name="T8" fmla="*/ 1 w 1"/>
                  <a:gd name="T9" fmla="*/ 2 h 2"/>
                  <a:gd name="T10" fmla="*/ 1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05" name="Freeform 539"/>
              <p:cNvSpPr>
                <a:spLocks/>
              </p:cNvSpPr>
              <p:nvPr/>
            </p:nvSpPr>
            <p:spPr bwMode="auto">
              <a:xfrm>
                <a:off x="2442" y="1837"/>
                <a:ext cx="7" cy="6"/>
              </a:xfrm>
              <a:custGeom>
                <a:avLst/>
                <a:gdLst>
                  <a:gd name="T0" fmla="*/ 7 w 7"/>
                  <a:gd name="T1" fmla="*/ 0 h 6"/>
                  <a:gd name="T2" fmla="*/ 4 w 7"/>
                  <a:gd name="T3" fmla="*/ 0 h 6"/>
                  <a:gd name="T4" fmla="*/ 4 w 7"/>
                  <a:gd name="T5" fmla="*/ 2 h 6"/>
                  <a:gd name="T6" fmla="*/ 0 w 7"/>
                  <a:gd name="T7" fmla="*/ 2 h 6"/>
                  <a:gd name="T8" fmla="*/ 0 w 7"/>
                  <a:gd name="T9" fmla="*/ 4 h 6"/>
                  <a:gd name="T10" fmla="*/ 2 w 7"/>
                  <a:gd name="T11" fmla="*/ 6 h 6"/>
                  <a:gd name="T12" fmla="*/ 2 w 7"/>
                  <a:gd name="T13" fmla="*/ 6 h 6"/>
                  <a:gd name="T14" fmla="*/ 2 w 7"/>
                  <a:gd name="T15" fmla="*/ 6 h 6"/>
                  <a:gd name="T16" fmla="*/ 4 w 7"/>
                  <a:gd name="T17" fmla="*/ 4 h 6"/>
                  <a:gd name="T18" fmla="*/ 4 w 7"/>
                  <a:gd name="T19" fmla="*/ 2 h 6"/>
                  <a:gd name="T20" fmla="*/ 5 w 7"/>
                  <a:gd name="T21" fmla="*/ 2 h 6"/>
                  <a:gd name="T22" fmla="*/ 5 w 7"/>
                  <a:gd name="T23" fmla="*/ 4 h 6"/>
                  <a:gd name="T24" fmla="*/ 4 w 7"/>
                  <a:gd name="T25" fmla="*/ 4 h 6"/>
                  <a:gd name="T26" fmla="*/ 4 w 7"/>
                  <a:gd name="T27" fmla="*/ 6 h 6"/>
                  <a:gd name="T28" fmla="*/ 5 w 7"/>
                  <a:gd name="T29" fmla="*/ 6 h 6"/>
                  <a:gd name="T30" fmla="*/ 7 w 7"/>
                  <a:gd name="T31" fmla="*/ 6 h 6"/>
                  <a:gd name="T32" fmla="*/ 7 w 7"/>
                  <a:gd name="T33" fmla="*/ 4 h 6"/>
                  <a:gd name="T34" fmla="*/ 7 w 7"/>
                  <a:gd name="T35" fmla="*/ 2 h 6"/>
                  <a:gd name="T36" fmla="*/ 7 w 7"/>
                  <a:gd name="T37" fmla="*/ 2 h 6"/>
                  <a:gd name="T38" fmla="*/ 7 w 7"/>
                  <a:gd name="T39" fmla="*/ 0 h 6"/>
                  <a:gd name="T40" fmla="*/ 7 w 7"/>
                  <a:gd name="T4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" h="6">
                    <a:moveTo>
                      <a:pt x="7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06" name="Freeform 540"/>
              <p:cNvSpPr>
                <a:spLocks/>
              </p:cNvSpPr>
              <p:nvPr/>
            </p:nvSpPr>
            <p:spPr bwMode="auto">
              <a:xfrm>
                <a:off x="2458" y="1884"/>
                <a:ext cx="2" cy="6"/>
              </a:xfrm>
              <a:custGeom>
                <a:avLst/>
                <a:gdLst>
                  <a:gd name="T0" fmla="*/ 0 w 2"/>
                  <a:gd name="T1" fmla="*/ 2 h 6"/>
                  <a:gd name="T2" fmla="*/ 0 w 2"/>
                  <a:gd name="T3" fmla="*/ 4 h 6"/>
                  <a:gd name="T4" fmla="*/ 2 w 2"/>
                  <a:gd name="T5" fmla="*/ 6 h 6"/>
                  <a:gd name="T6" fmla="*/ 2 w 2"/>
                  <a:gd name="T7" fmla="*/ 6 h 6"/>
                  <a:gd name="T8" fmla="*/ 2 w 2"/>
                  <a:gd name="T9" fmla="*/ 2 h 6"/>
                  <a:gd name="T10" fmla="*/ 2 w 2"/>
                  <a:gd name="T11" fmla="*/ 2 h 6"/>
                  <a:gd name="T12" fmla="*/ 2 w 2"/>
                  <a:gd name="T13" fmla="*/ 0 h 6"/>
                  <a:gd name="T14" fmla="*/ 0 w 2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0" y="2"/>
                    </a:moveTo>
                    <a:lnTo>
                      <a:pt x="0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07" name="Freeform 541"/>
              <p:cNvSpPr>
                <a:spLocks/>
              </p:cNvSpPr>
              <p:nvPr/>
            </p:nvSpPr>
            <p:spPr bwMode="auto">
              <a:xfrm>
                <a:off x="2421" y="1886"/>
                <a:ext cx="30" cy="9"/>
              </a:xfrm>
              <a:custGeom>
                <a:avLst/>
                <a:gdLst>
                  <a:gd name="T0" fmla="*/ 0 w 30"/>
                  <a:gd name="T1" fmla="*/ 0 h 9"/>
                  <a:gd name="T2" fmla="*/ 0 w 30"/>
                  <a:gd name="T3" fmla="*/ 2 h 9"/>
                  <a:gd name="T4" fmla="*/ 0 w 30"/>
                  <a:gd name="T5" fmla="*/ 4 h 9"/>
                  <a:gd name="T6" fmla="*/ 0 w 30"/>
                  <a:gd name="T7" fmla="*/ 5 h 9"/>
                  <a:gd name="T8" fmla="*/ 2 w 30"/>
                  <a:gd name="T9" fmla="*/ 5 h 9"/>
                  <a:gd name="T10" fmla="*/ 5 w 30"/>
                  <a:gd name="T11" fmla="*/ 5 h 9"/>
                  <a:gd name="T12" fmla="*/ 7 w 30"/>
                  <a:gd name="T13" fmla="*/ 5 h 9"/>
                  <a:gd name="T14" fmla="*/ 9 w 30"/>
                  <a:gd name="T15" fmla="*/ 5 h 9"/>
                  <a:gd name="T16" fmla="*/ 11 w 30"/>
                  <a:gd name="T17" fmla="*/ 5 h 9"/>
                  <a:gd name="T18" fmla="*/ 12 w 30"/>
                  <a:gd name="T19" fmla="*/ 7 h 9"/>
                  <a:gd name="T20" fmla="*/ 12 w 30"/>
                  <a:gd name="T21" fmla="*/ 9 h 9"/>
                  <a:gd name="T22" fmla="*/ 16 w 30"/>
                  <a:gd name="T23" fmla="*/ 9 h 9"/>
                  <a:gd name="T24" fmla="*/ 18 w 30"/>
                  <a:gd name="T25" fmla="*/ 7 h 9"/>
                  <a:gd name="T26" fmla="*/ 21 w 30"/>
                  <a:gd name="T27" fmla="*/ 7 h 9"/>
                  <a:gd name="T28" fmla="*/ 25 w 30"/>
                  <a:gd name="T29" fmla="*/ 7 h 9"/>
                  <a:gd name="T30" fmla="*/ 28 w 30"/>
                  <a:gd name="T31" fmla="*/ 7 h 9"/>
                  <a:gd name="T32" fmla="*/ 30 w 30"/>
                  <a:gd name="T33" fmla="*/ 7 h 9"/>
                  <a:gd name="T34" fmla="*/ 30 w 30"/>
                  <a:gd name="T35" fmla="*/ 5 h 9"/>
                  <a:gd name="T36" fmla="*/ 30 w 30"/>
                  <a:gd name="T37" fmla="*/ 4 h 9"/>
                  <a:gd name="T38" fmla="*/ 30 w 30"/>
                  <a:gd name="T39" fmla="*/ 2 h 9"/>
                  <a:gd name="T40" fmla="*/ 28 w 30"/>
                  <a:gd name="T41" fmla="*/ 4 h 9"/>
                  <a:gd name="T42" fmla="*/ 28 w 30"/>
                  <a:gd name="T43" fmla="*/ 5 h 9"/>
                  <a:gd name="T44" fmla="*/ 28 w 30"/>
                  <a:gd name="T45" fmla="*/ 5 h 9"/>
                  <a:gd name="T46" fmla="*/ 26 w 30"/>
                  <a:gd name="T47" fmla="*/ 5 h 9"/>
                  <a:gd name="T48" fmla="*/ 25 w 30"/>
                  <a:gd name="T49" fmla="*/ 5 h 9"/>
                  <a:gd name="T50" fmla="*/ 25 w 30"/>
                  <a:gd name="T51" fmla="*/ 5 h 9"/>
                  <a:gd name="T52" fmla="*/ 25 w 30"/>
                  <a:gd name="T53" fmla="*/ 4 h 9"/>
                  <a:gd name="T54" fmla="*/ 23 w 30"/>
                  <a:gd name="T55" fmla="*/ 2 h 9"/>
                  <a:gd name="T56" fmla="*/ 23 w 30"/>
                  <a:gd name="T57" fmla="*/ 2 h 9"/>
                  <a:gd name="T58" fmla="*/ 19 w 30"/>
                  <a:gd name="T59" fmla="*/ 2 h 9"/>
                  <a:gd name="T60" fmla="*/ 18 w 30"/>
                  <a:gd name="T61" fmla="*/ 2 h 9"/>
                  <a:gd name="T62" fmla="*/ 14 w 30"/>
                  <a:gd name="T63" fmla="*/ 2 h 9"/>
                  <a:gd name="T64" fmla="*/ 12 w 30"/>
                  <a:gd name="T65" fmla="*/ 4 h 9"/>
                  <a:gd name="T66" fmla="*/ 9 w 30"/>
                  <a:gd name="T67" fmla="*/ 4 h 9"/>
                  <a:gd name="T68" fmla="*/ 9 w 30"/>
                  <a:gd name="T69" fmla="*/ 2 h 9"/>
                  <a:gd name="T70" fmla="*/ 7 w 30"/>
                  <a:gd name="T71" fmla="*/ 2 h 9"/>
                  <a:gd name="T72" fmla="*/ 5 w 30"/>
                  <a:gd name="T73" fmla="*/ 2 h 9"/>
                  <a:gd name="T74" fmla="*/ 7 w 30"/>
                  <a:gd name="T75" fmla="*/ 2 h 9"/>
                  <a:gd name="T76" fmla="*/ 5 w 30"/>
                  <a:gd name="T77" fmla="*/ 0 h 9"/>
                  <a:gd name="T78" fmla="*/ 4 w 30"/>
                  <a:gd name="T79" fmla="*/ 0 h 9"/>
                  <a:gd name="T80" fmla="*/ 5 w 30"/>
                  <a:gd name="T81" fmla="*/ 0 h 9"/>
                  <a:gd name="T82" fmla="*/ 5 w 30"/>
                  <a:gd name="T83" fmla="*/ 0 h 9"/>
                  <a:gd name="T84" fmla="*/ 5 w 30"/>
                  <a:gd name="T85" fmla="*/ 2 h 9"/>
                  <a:gd name="T86" fmla="*/ 4 w 30"/>
                  <a:gd name="T87" fmla="*/ 2 h 9"/>
                  <a:gd name="T88" fmla="*/ 2 w 30"/>
                  <a:gd name="T89" fmla="*/ 0 h 9"/>
                  <a:gd name="T90" fmla="*/ 2 w 30"/>
                  <a:gd name="T91" fmla="*/ 0 h 9"/>
                  <a:gd name="T92" fmla="*/ 2 w 30"/>
                  <a:gd name="T93" fmla="*/ 0 h 9"/>
                  <a:gd name="T94" fmla="*/ 2 w 30"/>
                  <a:gd name="T95" fmla="*/ 2 h 9"/>
                  <a:gd name="T96" fmla="*/ 2 w 30"/>
                  <a:gd name="T97" fmla="*/ 2 h 9"/>
                  <a:gd name="T98" fmla="*/ 0 w 30"/>
                  <a:gd name="T9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0" h="9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7"/>
                    </a:lnTo>
                    <a:lnTo>
                      <a:pt x="12" y="9"/>
                    </a:lnTo>
                    <a:lnTo>
                      <a:pt x="16" y="9"/>
                    </a:lnTo>
                    <a:lnTo>
                      <a:pt x="18" y="7"/>
                    </a:lnTo>
                    <a:lnTo>
                      <a:pt x="21" y="7"/>
                    </a:lnTo>
                    <a:lnTo>
                      <a:pt x="25" y="7"/>
                    </a:lnTo>
                    <a:lnTo>
                      <a:pt x="28" y="7"/>
                    </a:lnTo>
                    <a:lnTo>
                      <a:pt x="30" y="7"/>
                    </a:lnTo>
                    <a:lnTo>
                      <a:pt x="30" y="5"/>
                    </a:lnTo>
                    <a:lnTo>
                      <a:pt x="30" y="4"/>
                    </a:lnTo>
                    <a:lnTo>
                      <a:pt x="30" y="2"/>
                    </a:lnTo>
                    <a:lnTo>
                      <a:pt x="28" y="4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26" y="5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4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19" y="2"/>
                    </a:lnTo>
                    <a:lnTo>
                      <a:pt x="18" y="2"/>
                    </a:lnTo>
                    <a:lnTo>
                      <a:pt x="14" y="2"/>
                    </a:lnTo>
                    <a:lnTo>
                      <a:pt x="12" y="4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08" name="Freeform 542"/>
              <p:cNvSpPr>
                <a:spLocks/>
              </p:cNvSpPr>
              <p:nvPr/>
            </p:nvSpPr>
            <p:spPr bwMode="auto">
              <a:xfrm>
                <a:off x="2463" y="1876"/>
                <a:ext cx="7" cy="7"/>
              </a:xfrm>
              <a:custGeom>
                <a:avLst/>
                <a:gdLst>
                  <a:gd name="T0" fmla="*/ 7 w 7"/>
                  <a:gd name="T1" fmla="*/ 1 h 7"/>
                  <a:gd name="T2" fmla="*/ 7 w 7"/>
                  <a:gd name="T3" fmla="*/ 1 h 7"/>
                  <a:gd name="T4" fmla="*/ 7 w 7"/>
                  <a:gd name="T5" fmla="*/ 0 h 7"/>
                  <a:gd name="T6" fmla="*/ 6 w 7"/>
                  <a:gd name="T7" fmla="*/ 0 h 7"/>
                  <a:gd name="T8" fmla="*/ 4 w 7"/>
                  <a:gd name="T9" fmla="*/ 1 h 7"/>
                  <a:gd name="T10" fmla="*/ 2 w 7"/>
                  <a:gd name="T11" fmla="*/ 3 h 7"/>
                  <a:gd name="T12" fmla="*/ 2 w 7"/>
                  <a:gd name="T13" fmla="*/ 5 h 7"/>
                  <a:gd name="T14" fmla="*/ 2 w 7"/>
                  <a:gd name="T15" fmla="*/ 5 h 7"/>
                  <a:gd name="T16" fmla="*/ 0 w 7"/>
                  <a:gd name="T17" fmla="*/ 7 h 7"/>
                  <a:gd name="T18" fmla="*/ 2 w 7"/>
                  <a:gd name="T19" fmla="*/ 7 h 7"/>
                  <a:gd name="T20" fmla="*/ 2 w 7"/>
                  <a:gd name="T21" fmla="*/ 7 h 7"/>
                  <a:gd name="T22" fmla="*/ 4 w 7"/>
                  <a:gd name="T23" fmla="*/ 5 h 7"/>
                  <a:gd name="T24" fmla="*/ 6 w 7"/>
                  <a:gd name="T25" fmla="*/ 5 h 7"/>
                  <a:gd name="T26" fmla="*/ 6 w 7"/>
                  <a:gd name="T27" fmla="*/ 5 h 7"/>
                  <a:gd name="T28" fmla="*/ 6 w 7"/>
                  <a:gd name="T29" fmla="*/ 3 h 7"/>
                  <a:gd name="T30" fmla="*/ 7 w 7"/>
                  <a:gd name="T31" fmla="*/ 3 h 7"/>
                  <a:gd name="T32" fmla="*/ 7 w 7"/>
                  <a:gd name="T3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7">
                    <a:moveTo>
                      <a:pt x="7" y="1"/>
                    </a:moveTo>
                    <a:lnTo>
                      <a:pt x="7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4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7" y="3"/>
                    </a:lnTo>
                    <a:lnTo>
                      <a:pt x="7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09" name="Freeform 543"/>
              <p:cNvSpPr>
                <a:spLocks/>
              </p:cNvSpPr>
              <p:nvPr/>
            </p:nvSpPr>
            <p:spPr bwMode="auto">
              <a:xfrm>
                <a:off x="2442" y="1848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4 w 4"/>
                  <a:gd name="T5" fmla="*/ 5 h 5"/>
                  <a:gd name="T6" fmla="*/ 4 w 4"/>
                  <a:gd name="T7" fmla="*/ 3 h 5"/>
                  <a:gd name="T8" fmla="*/ 4 w 4"/>
                  <a:gd name="T9" fmla="*/ 0 h 5"/>
                  <a:gd name="T10" fmla="*/ 4 w 4"/>
                  <a:gd name="T11" fmla="*/ 0 h 5"/>
                  <a:gd name="T12" fmla="*/ 2 w 4"/>
                  <a:gd name="T13" fmla="*/ 0 h 5"/>
                  <a:gd name="T14" fmla="*/ 0 w 4"/>
                  <a:gd name="T15" fmla="*/ 0 h 5"/>
                  <a:gd name="T16" fmla="*/ 0 w 4"/>
                  <a:gd name="T17" fmla="*/ 2 h 5"/>
                  <a:gd name="T18" fmla="*/ 2 w 4"/>
                  <a:gd name="T19" fmla="*/ 2 h 5"/>
                  <a:gd name="T20" fmla="*/ 2 w 4"/>
                  <a:gd name="T21" fmla="*/ 3 h 5"/>
                  <a:gd name="T22" fmla="*/ 2 w 4"/>
                  <a:gd name="T23" fmla="*/ 3 h 5"/>
                  <a:gd name="T24" fmla="*/ 2 w 4"/>
                  <a:gd name="T2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2" y="5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10" name="Freeform 544"/>
              <p:cNvSpPr>
                <a:spLocks/>
              </p:cNvSpPr>
              <p:nvPr/>
            </p:nvSpPr>
            <p:spPr bwMode="auto">
              <a:xfrm>
                <a:off x="2460" y="1883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11" name="Freeform 545"/>
              <p:cNvSpPr>
                <a:spLocks/>
              </p:cNvSpPr>
              <p:nvPr/>
            </p:nvSpPr>
            <p:spPr bwMode="auto">
              <a:xfrm>
                <a:off x="2416" y="1841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12" name="Freeform 546"/>
              <p:cNvSpPr>
                <a:spLocks/>
              </p:cNvSpPr>
              <p:nvPr/>
            </p:nvSpPr>
            <p:spPr bwMode="auto">
              <a:xfrm>
                <a:off x="2384" y="1850"/>
                <a:ext cx="6" cy="7"/>
              </a:xfrm>
              <a:custGeom>
                <a:avLst/>
                <a:gdLst>
                  <a:gd name="T0" fmla="*/ 0 w 6"/>
                  <a:gd name="T1" fmla="*/ 3 h 7"/>
                  <a:gd name="T2" fmla="*/ 0 w 6"/>
                  <a:gd name="T3" fmla="*/ 5 h 7"/>
                  <a:gd name="T4" fmla="*/ 2 w 6"/>
                  <a:gd name="T5" fmla="*/ 5 h 7"/>
                  <a:gd name="T6" fmla="*/ 2 w 6"/>
                  <a:gd name="T7" fmla="*/ 5 h 7"/>
                  <a:gd name="T8" fmla="*/ 2 w 6"/>
                  <a:gd name="T9" fmla="*/ 3 h 7"/>
                  <a:gd name="T10" fmla="*/ 2 w 6"/>
                  <a:gd name="T11" fmla="*/ 5 h 7"/>
                  <a:gd name="T12" fmla="*/ 2 w 6"/>
                  <a:gd name="T13" fmla="*/ 5 h 7"/>
                  <a:gd name="T14" fmla="*/ 4 w 6"/>
                  <a:gd name="T15" fmla="*/ 7 h 7"/>
                  <a:gd name="T16" fmla="*/ 6 w 6"/>
                  <a:gd name="T17" fmla="*/ 7 h 7"/>
                  <a:gd name="T18" fmla="*/ 6 w 6"/>
                  <a:gd name="T19" fmla="*/ 5 h 7"/>
                  <a:gd name="T20" fmla="*/ 6 w 6"/>
                  <a:gd name="T21" fmla="*/ 5 h 7"/>
                  <a:gd name="T22" fmla="*/ 6 w 6"/>
                  <a:gd name="T23" fmla="*/ 3 h 7"/>
                  <a:gd name="T24" fmla="*/ 4 w 6"/>
                  <a:gd name="T25" fmla="*/ 3 h 7"/>
                  <a:gd name="T26" fmla="*/ 6 w 6"/>
                  <a:gd name="T27" fmla="*/ 1 h 7"/>
                  <a:gd name="T28" fmla="*/ 4 w 6"/>
                  <a:gd name="T29" fmla="*/ 0 h 7"/>
                  <a:gd name="T30" fmla="*/ 4 w 6"/>
                  <a:gd name="T31" fmla="*/ 0 h 7"/>
                  <a:gd name="T32" fmla="*/ 4 w 6"/>
                  <a:gd name="T33" fmla="*/ 1 h 7"/>
                  <a:gd name="T34" fmla="*/ 2 w 6"/>
                  <a:gd name="T35" fmla="*/ 1 h 7"/>
                  <a:gd name="T36" fmla="*/ 0 w 6"/>
                  <a:gd name="T3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7">
                    <a:moveTo>
                      <a:pt x="0" y="3"/>
                    </a:moveTo>
                    <a:lnTo>
                      <a:pt x="0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4" y="7"/>
                    </a:lnTo>
                    <a:lnTo>
                      <a:pt x="6" y="7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13" name="Freeform 547"/>
              <p:cNvSpPr>
                <a:spLocks/>
              </p:cNvSpPr>
              <p:nvPr/>
            </p:nvSpPr>
            <p:spPr bwMode="auto">
              <a:xfrm>
                <a:off x="2388" y="1858"/>
                <a:ext cx="3" cy="4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2 h 4"/>
                  <a:gd name="T4" fmla="*/ 2 w 3"/>
                  <a:gd name="T5" fmla="*/ 4 h 4"/>
                  <a:gd name="T6" fmla="*/ 2 w 3"/>
                  <a:gd name="T7" fmla="*/ 4 h 4"/>
                  <a:gd name="T8" fmla="*/ 3 w 3"/>
                  <a:gd name="T9" fmla="*/ 2 h 4"/>
                  <a:gd name="T10" fmla="*/ 3 w 3"/>
                  <a:gd name="T11" fmla="*/ 2 h 4"/>
                  <a:gd name="T12" fmla="*/ 3 w 3"/>
                  <a:gd name="T13" fmla="*/ 2 h 4"/>
                  <a:gd name="T14" fmla="*/ 2 w 3"/>
                  <a:gd name="T15" fmla="*/ 0 h 4"/>
                  <a:gd name="T16" fmla="*/ 0 w 3"/>
                  <a:gd name="T17" fmla="*/ 0 h 4"/>
                  <a:gd name="T18" fmla="*/ 0 w 3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14" name="Freeform 548"/>
              <p:cNvSpPr>
                <a:spLocks/>
              </p:cNvSpPr>
              <p:nvPr/>
            </p:nvSpPr>
            <p:spPr bwMode="auto">
              <a:xfrm>
                <a:off x="2411" y="1843"/>
                <a:ext cx="19" cy="15"/>
              </a:xfrm>
              <a:custGeom>
                <a:avLst/>
                <a:gdLst>
                  <a:gd name="T0" fmla="*/ 1 w 19"/>
                  <a:gd name="T1" fmla="*/ 0 h 15"/>
                  <a:gd name="T2" fmla="*/ 0 w 19"/>
                  <a:gd name="T3" fmla="*/ 1 h 15"/>
                  <a:gd name="T4" fmla="*/ 1 w 19"/>
                  <a:gd name="T5" fmla="*/ 1 h 15"/>
                  <a:gd name="T6" fmla="*/ 3 w 19"/>
                  <a:gd name="T7" fmla="*/ 1 h 15"/>
                  <a:gd name="T8" fmla="*/ 3 w 19"/>
                  <a:gd name="T9" fmla="*/ 3 h 15"/>
                  <a:gd name="T10" fmla="*/ 3 w 19"/>
                  <a:gd name="T11" fmla="*/ 3 h 15"/>
                  <a:gd name="T12" fmla="*/ 5 w 19"/>
                  <a:gd name="T13" fmla="*/ 3 h 15"/>
                  <a:gd name="T14" fmla="*/ 7 w 19"/>
                  <a:gd name="T15" fmla="*/ 5 h 15"/>
                  <a:gd name="T16" fmla="*/ 7 w 19"/>
                  <a:gd name="T17" fmla="*/ 5 h 15"/>
                  <a:gd name="T18" fmla="*/ 8 w 19"/>
                  <a:gd name="T19" fmla="*/ 7 h 15"/>
                  <a:gd name="T20" fmla="*/ 10 w 19"/>
                  <a:gd name="T21" fmla="*/ 8 h 15"/>
                  <a:gd name="T22" fmla="*/ 12 w 19"/>
                  <a:gd name="T23" fmla="*/ 8 h 15"/>
                  <a:gd name="T24" fmla="*/ 12 w 19"/>
                  <a:gd name="T25" fmla="*/ 8 h 15"/>
                  <a:gd name="T26" fmla="*/ 14 w 19"/>
                  <a:gd name="T27" fmla="*/ 10 h 15"/>
                  <a:gd name="T28" fmla="*/ 14 w 19"/>
                  <a:gd name="T29" fmla="*/ 12 h 15"/>
                  <a:gd name="T30" fmla="*/ 14 w 19"/>
                  <a:gd name="T31" fmla="*/ 12 h 15"/>
                  <a:gd name="T32" fmla="*/ 15 w 19"/>
                  <a:gd name="T33" fmla="*/ 14 h 15"/>
                  <a:gd name="T34" fmla="*/ 17 w 19"/>
                  <a:gd name="T35" fmla="*/ 15 h 15"/>
                  <a:gd name="T36" fmla="*/ 17 w 19"/>
                  <a:gd name="T37" fmla="*/ 14 h 15"/>
                  <a:gd name="T38" fmla="*/ 19 w 19"/>
                  <a:gd name="T39" fmla="*/ 15 h 15"/>
                  <a:gd name="T40" fmla="*/ 19 w 19"/>
                  <a:gd name="T41" fmla="*/ 12 h 15"/>
                  <a:gd name="T42" fmla="*/ 17 w 19"/>
                  <a:gd name="T43" fmla="*/ 12 h 15"/>
                  <a:gd name="T44" fmla="*/ 17 w 19"/>
                  <a:gd name="T45" fmla="*/ 14 h 15"/>
                  <a:gd name="T46" fmla="*/ 15 w 19"/>
                  <a:gd name="T47" fmla="*/ 12 h 15"/>
                  <a:gd name="T48" fmla="*/ 15 w 19"/>
                  <a:gd name="T49" fmla="*/ 10 h 15"/>
                  <a:gd name="T50" fmla="*/ 15 w 19"/>
                  <a:gd name="T51" fmla="*/ 8 h 15"/>
                  <a:gd name="T52" fmla="*/ 15 w 19"/>
                  <a:gd name="T53" fmla="*/ 8 h 15"/>
                  <a:gd name="T54" fmla="*/ 14 w 19"/>
                  <a:gd name="T55" fmla="*/ 7 h 15"/>
                  <a:gd name="T56" fmla="*/ 12 w 19"/>
                  <a:gd name="T57" fmla="*/ 3 h 15"/>
                  <a:gd name="T58" fmla="*/ 12 w 19"/>
                  <a:gd name="T59" fmla="*/ 3 h 15"/>
                  <a:gd name="T60" fmla="*/ 10 w 19"/>
                  <a:gd name="T61" fmla="*/ 3 h 15"/>
                  <a:gd name="T62" fmla="*/ 10 w 19"/>
                  <a:gd name="T63" fmla="*/ 3 h 15"/>
                  <a:gd name="T64" fmla="*/ 8 w 19"/>
                  <a:gd name="T65" fmla="*/ 3 h 15"/>
                  <a:gd name="T66" fmla="*/ 5 w 19"/>
                  <a:gd name="T67" fmla="*/ 1 h 15"/>
                  <a:gd name="T68" fmla="*/ 3 w 19"/>
                  <a:gd name="T69" fmla="*/ 0 h 15"/>
                  <a:gd name="T70" fmla="*/ 1 w 19"/>
                  <a:gd name="T7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" h="15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8" y="7"/>
                    </a:lnTo>
                    <a:lnTo>
                      <a:pt x="10" y="8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4" y="1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5" y="14"/>
                    </a:lnTo>
                    <a:lnTo>
                      <a:pt x="17" y="15"/>
                    </a:lnTo>
                    <a:lnTo>
                      <a:pt x="17" y="14"/>
                    </a:lnTo>
                    <a:lnTo>
                      <a:pt x="19" y="15"/>
                    </a:lnTo>
                    <a:lnTo>
                      <a:pt x="19" y="12"/>
                    </a:lnTo>
                    <a:lnTo>
                      <a:pt x="17" y="12"/>
                    </a:lnTo>
                    <a:lnTo>
                      <a:pt x="17" y="14"/>
                    </a:lnTo>
                    <a:lnTo>
                      <a:pt x="15" y="12"/>
                    </a:lnTo>
                    <a:lnTo>
                      <a:pt x="15" y="10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4" y="7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8" y="3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15" name="Freeform 549"/>
              <p:cNvSpPr>
                <a:spLocks/>
              </p:cNvSpPr>
              <p:nvPr/>
            </p:nvSpPr>
            <p:spPr bwMode="auto">
              <a:xfrm>
                <a:off x="2412" y="1876"/>
                <a:ext cx="4" cy="5"/>
              </a:xfrm>
              <a:custGeom>
                <a:avLst/>
                <a:gdLst>
                  <a:gd name="T0" fmla="*/ 2 w 4"/>
                  <a:gd name="T1" fmla="*/ 3 h 5"/>
                  <a:gd name="T2" fmla="*/ 2 w 4"/>
                  <a:gd name="T3" fmla="*/ 5 h 5"/>
                  <a:gd name="T4" fmla="*/ 2 w 4"/>
                  <a:gd name="T5" fmla="*/ 5 h 5"/>
                  <a:gd name="T6" fmla="*/ 4 w 4"/>
                  <a:gd name="T7" fmla="*/ 3 h 5"/>
                  <a:gd name="T8" fmla="*/ 2 w 4"/>
                  <a:gd name="T9" fmla="*/ 1 h 5"/>
                  <a:gd name="T10" fmla="*/ 2 w 4"/>
                  <a:gd name="T11" fmla="*/ 0 h 5"/>
                  <a:gd name="T12" fmla="*/ 2 w 4"/>
                  <a:gd name="T13" fmla="*/ 1 h 5"/>
                  <a:gd name="T14" fmla="*/ 0 w 4"/>
                  <a:gd name="T15" fmla="*/ 1 h 5"/>
                  <a:gd name="T16" fmla="*/ 2 w 4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3"/>
                    </a:moveTo>
                    <a:lnTo>
                      <a:pt x="2" y="5"/>
                    </a:lnTo>
                    <a:lnTo>
                      <a:pt x="2" y="5"/>
                    </a:lnTo>
                    <a:lnTo>
                      <a:pt x="4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16" name="Freeform 550"/>
              <p:cNvSpPr>
                <a:spLocks/>
              </p:cNvSpPr>
              <p:nvPr/>
            </p:nvSpPr>
            <p:spPr bwMode="auto">
              <a:xfrm>
                <a:off x="2437" y="1867"/>
                <a:ext cx="2" cy="4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  <a:gd name="T8" fmla="*/ 0 w 2"/>
                  <a:gd name="T9" fmla="*/ 0 h 4"/>
                  <a:gd name="T10" fmla="*/ 0 w 2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17" name="Freeform 551"/>
              <p:cNvSpPr>
                <a:spLocks/>
              </p:cNvSpPr>
              <p:nvPr/>
            </p:nvSpPr>
            <p:spPr bwMode="auto">
              <a:xfrm>
                <a:off x="2437" y="1822"/>
                <a:ext cx="3" cy="1"/>
              </a:xfrm>
              <a:custGeom>
                <a:avLst/>
                <a:gdLst>
                  <a:gd name="T0" fmla="*/ 2 w 3"/>
                  <a:gd name="T1" fmla="*/ 0 h 1"/>
                  <a:gd name="T2" fmla="*/ 2 w 3"/>
                  <a:gd name="T3" fmla="*/ 0 h 1"/>
                  <a:gd name="T4" fmla="*/ 0 w 3"/>
                  <a:gd name="T5" fmla="*/ 0 h 1"/>
                  <a:gd name="T6" fmla="*/ 3 w 3"/>
                  <a:gd name="T7" fmla="*/ 1 h 1"/>
                  <a:gd name="T8" fmla="*/ 3 w 3"/>
                  <a:gd name="T9" fmla="*/ 1 h 1"/>
                  <a:gd name="T10" fmla="*/ 3 w 3"/>
                  <a:gd name="T11" fmla="*/ 0 h 1"/>
                  <a:gd name="T12" fmla="*/ 2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18" name="Freeform 552"/>
              <p:cNvSpPr>
                <a:spLocks/>
              </p:cNvSpPr>
              <p:nvPr/>
            </p:nvSpPr>
            <p:spPr bwMode="auto">
              <a:xfrm>
                <a:off x="2386" y="1846"/>
                <a:ext cx="4" cy="4"/>
              </a:xfrm>
              <a:custGeom>
                <a:avLst/>
                <a:gdLst>
                  <a:gd name="T0" fmla="*/ 2 w 4"/>
                  <a:gd name="T1" fmla="*/ 2 h 4"/>
                  <a:gd name="T2" fmla="*/ 4 w 4"/>
                  <a:gd name="T3" fmla="*/ 2 h 4"/>
                  <a:gd name="T4" fmla="*/ 2 w 4"/>
                  <a:gd name="T5" fmla="*/ 0 h 4"/>
                  <a:gd name="T6" fmla="*/ 2 w 4"/>
                  <a:gd name="T7" fmla="*/ 0 h 4"/>
                  <a:gd name="T8" fmla="*/ 0 w 4"/>
                  <a:gd name="T9" fmla="*/ 2 h 4"/>
                  <a:gd name="T10" fmla="*/ 0 w 4"/>
                  <a:gd name="T11" fmla="*/ 2 h 4"/>
                  <a:gd name="T12" fmla="*/ 2 w 4"/>
                  <a:gd name="T13" fmla="*/ 4 h 4"/>
                  <a:gd name="T14" fmla="*/ 2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2"/>
                    </a:move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19" name="Freeform 553"/>
              <p:cNvSpPr>
                <a:spLocks/>
              </p:cNvSpPr>
              <p:nvPr/>
            </p:nvSpPr>
            <p:spPr bwMode="auto">
              <a:xfrm>
                <a:off x="2435" y="1862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2 w 4"/>
                  <a:gd name="T3" fmla="*/ 2 h 2"/>
                  <a:gd name="T4" fmla="*/ 4 w 4"/>
                  <a:gd name="T5" fmla="*/ 2 h 2"/>
                  <a:gd name="T6" fmla="*/ 4 w 4"/>
                  <a:gd name="T7" fmla="*/ 2 h 2"/>
                  <a:gd name="T8" fmla="*/ 2 w 4"/>
                  <a:gd name="T9" fmla="*/ 0 h 2"/>
                  <a:gd name="T10" fmla="*/ 0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20" name="Freeform 554"/>
              <p:cNvSpPr>
                <a:spLocks/>
              </p:cNvSpPr>
              <p:nvPr/>
            </p:nvSpPr>
            <p:spPr bwMode="auto">
              <a:xfrm>
                <a:off x="2430" y="1858"/>
                <a:ext cx="5" cy="4"/>
              </a:xfrm>
              <a:custGeom>
                <a:avLst/>
                <a:gdLst>
                  <a:gd name="T0" fmla="*/ 2 w 5"/>
                  <a:gd name="T1" fmla="*/ 0 h 4"/>
                  <a:gd name="T2" fmla="*/ 0 w 5"/>
                  <a:gd name="T3" fmla="*/ 0 h 4"/>
                  <a:gd name="T4" fmla="*/ 2 w 5"/>
                  <a:gd name="T5" fmla="*/ 2 h 4"/>
                  <a:gd name="T6" fmla="*/ 3 w 5"/>
                  <a:gd name="T7" fmla="*/ 4 h 4"/>
                  <a:gd name="T8" fmla="*/ 5 w 5"/>
                  <a:gd name="T9" fmla="*/ 4 h 4"/>
                  <a:gd name="T10" fmla="*/ 5 w 5"/>
                  <a:gd name="T11" fmla="*/ 2 h 4"/>
                  <a:gd name="T12" fmla="*/ 3 w 5"/>
                  <a:gd name="T13" fmla="*/ 0 h 4"/>
                  <a:gd name="T14" fmla="*/ 2 w 5"/>
                  <a:gd name="T15" fmla="*/ 0 h 4"/>
                  <a:gd name="T16" fmla="*/ 2 w 5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21" name="Freeform 555"/>
              <p:cNvSpPr>
                <a:spLocks/>
              </p:cNvSpPr>
              <p:nvPr/>
            </p:nvSpPr>
            <p:spPr bwMode="auto">
              <a:xfrm>
                <a:off x="2432" y="1827"/>
                <a:ext cx="5" cy="5"/>
              </a:xfrm>
              <a:custGeom>
                <a:avLst/>
                <a:gdLst>
                  <a:gd name="T0" fmla="*/ 3 w 5"/>
                  <a:gd name="T1" fmla="*/ 2 h 5"/>
                  <a:gd name="T2" fmla="*/ 3 w 5"/>
                  <a:gd name="T3" fmla="*/ 2 h 5"/>
                  <a:gd name="T4" fmla="*/ 1 w 5"/>
                  <a:gd name="T5" fmla="*/ 2 h 5"/>
                  <a:gd name="T6" fmla="*/ 0 w 5"/>
                  <a:gd name="T7" fmla="*/ 2 h 5"/>
                  <a:gd name="T8" fmla="*/ 1 w 5"/>
                  <a:gd name="T9" fmla="*/ 3 h 5"/>
                  <a:gd name="T10" fmla="*/ 1 w 5"/>
                  <a:gd name="T11" fmla="*/ 5 h 5"/>
                  <a:gd name="T12" fmla="*/ 3 w 5"/>
                  <a:gd name="T13" fmla="*/ 3 h 5"/>
                  <a:gd name="T14" fmla="*/ 3 w 5"/>
                  <a:gd name="T15" fmla="*/ 5 h 5"/>
                  <a:gd name="T16" fmla="*/ 5 w 5"/>
                  <a:gd name="T17" fmla="*/ 3 h 5"/>
                  <a:gd name="T18" fmla="*/ 5 w 5"/>
                  <a:gd name="T19" fmla="*/ 2 h 5"/>
                  <a:gd name="T20" fmla="*/ 5 w 5"/>
                  <a:gd name="T21" fmla="*/ 0 h 5"/>
                  <a:gd name="T22" fmla="*/ 3 w 5"/>
                  <a:gd name="T2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5">
                    <a:moveTo>
                      <a:pt x="3" y="2"/>
                    </a:moveTo>
                    <a:lnTo>
                      <a:pt x="3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22" name="Freeform 556"/>
              <p:cNvSpPr>
                <a:spLocks/>
              </p:cNvSpPr>
              <p:nvPr/>
            </p:nvSpPr>
            <p:spPr bwMode="auto">
              <a:xfrm>
                <a:off x="2446" y="1862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  <a:gd name="T8" fmla="*/ 0 w 1"/>
                  <a:gd name="T9" fmla="*/ 2 h 2"/>
                  <a:gd name="T10" fmla="*/ 1 w 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23" name="Freeform 557"/>
              <p:cNvSpPr>
                <a:spLocks/>
              </p:cNvSpPr>
              <p:nvPr/>
            </p:nvSpPr>
            <p:spPr bwMode="auto">
              <a:xfrm>
                <a:off x="2428" y="1843"/>
                <a:ext cx="4" cy="3"/>
              </a:xfrm>
              <a:custGeom>
                <a:avLst/>
                <a:gdLst>
                  <a:gd name="T0" fmla="*/ 2 w 4"/>
                  <a:gd name="T1" fmla="*/ 1 h 3"/>
                  <a:gd name="T2" fmla="*/ 0 w 4"/>
                  <a:gd name="T3" fmla="*/ 0 h 3"/>
                  <a:gd name="T4" fmla="*/ 0 w 4"/>
                  <a:gd name="T5" fmla="*/ 0 h 3"/>
                  <a:gd name="T6" fmla="*/ 2 w 4"/>
                  <a:gd name="T7" fmla="*/ 1 h 3"/>
                  <a:gd name="T8" fmla="*/ 2 w 4"/>
                  <a:gd name="T9" fmla="*/ 1 h 3"/>
                  <a:gd name="T10" fmla="*/ 2 w 4"/>
                  <a:gd name="T11" fmla="*/ 3 h 3"/>
                  <a:gd name="T12" fmla="*/ 4 w 4"/>
                  <a:gd name="T13" fmla="*/ 3 h 3"/>
                  <a:gd name="T14" fmla="*/ 4 w 4"/>
                  <a:gd name="T15" fmla="*/ 1 h 3"/>
                  <a:gd name="T16" fmla="*/ 2 w 4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3">
                    <a:moveTo>
                      <a:pt x="2" y="1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24" name="Freeform 558"/>
              <p:cNvSpPr>
                <a:spLocks/>
              </p:cNvSpPr>
              <p:nvPr/>
            </p:nvSpPr>
            <p:spPr bwMode="auto">
              <a:xfrm>
                <a:off x="2376" y="1832"/>
                <a:ext cx="5" cy="5"/>
              </a:xfrm>
              <a:custGeom>
                <a:avLst/>
                <a:gdLst>
                  <a:gd name="T0" fmla="*/ 1 w 5"/>
                  <a:gd name="T1" fmla="*/ 0 h 5"/>
                  <a:gd name="T2" fmla="*/ 0 w 5"/>
                  <a:gd name="T3" fmla="*/ 2 h 5"/>
                  <a:gd name="T4" fmla="*/ 0 w 5"/>
                  <a:gd name="T5" fmla="*/ 2 h 5"/>
                  <a:gd name="T6" fmla="*/ 1 w 5"/>
                  <a:gd name="T7" fmla="*/ 2 h 5"/>
                  <a:gd name="T8" fmla="*/ 1 w 5"/>
                  <a:gd name="T9" fmla="*/ 4 h 5"/>
                  <a:gd name="T10" fmla="*/ 3 w 5"/>
                  <a:gd name="T11" fmla="*/ 5 h 5"/>
                  <a:gd name="T12" fmla="*/ 5 w 5"/>
                  <a:gd name="T13" fmla="*/ 5 h 5"/>
                  <a:gd name="T14" fmla="*/ 5 w 5"/>
                  <a:gd name="T15" fmla="*/ 5 h 5"/>
                  <a:gd name="T16" fmla="*/ 5 w 5"/>
                  <a:gd name="T17" fmla="*/ 5 h 5"/>
                  <a:gd name="T18" fmla="*/ 3 w 5"/>
                  <a:gd name="T19" fmla="*/ 4 h 5"/>
                  <a:gd name="T20" fmla="*/ 3 w 5"/>
                  <a:gd name="T21" fmla="*/ 4 h 5"/>
                  <a:gd name="T22" fmla="*/ 3 w 5"/>
                  <a:gd name="T23" fmla="*/ 0 h 5"/>
                  <a:gd name="T24" fmla="*/ 1 w 5"/>
                  <a:gd name="T2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25" name="Freeform 559"/>
              <p:cNvSpPr>
                <a:spLocks/>
              </p:cNvSpPr>
              <p:nvPr/>
            </p:nvSpPr>
            <p:spPr bwMode="auto">
              <a:xfrm>
                <a:off x="2439" y="1864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26" name="Freeform 560"/>
              <p:cNvSpPr>
                <a:spLocks/>
              </p:cNvSpPr>
              <p:nvPr/>
            </p:nvSpPr>
            <p:spPr bwMode="auto">
              <a:xfrm>
                <a:off x="2439" y="1867"/>
                <a:ext cx="3" cy="4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4 h 4"/>
                  <a:gd name="T4" fmla="*/ 3 w 3"/>
                  <a:gd name="T5" fmla="*/ 2 h 4"/>
                  <a:gd name="T6" fmla="*/ 3 w 3"/>
                  <a:gd name="T7" fmla="*/ 0 h 4"/>
                  <a:gd name="T8" fmla="*/ 1 w 3"/>
                  <a:gd name="T9" fmla="*/ 0 h 4"/>
                  <a:gd name="T10" fmla="*/ 0 w 3"/>
                  <a:gd name="T11" fmla="*/ 2 h 4"/>
                  <a:gd name="T12" fmla="*/ 1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lnTo>
                      <a:pt x="1" y="4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27" name="Freeform 561"/>
              <p:cNvSpPr>
                <a:spLocks/>
              </p:cNvSpPr>
              <p:nvPr/>
            </p:nvSpPr>
            <p:spPr bwMode="auto">
              <a:xfrm>
                <a:off x="2439" y="1823"/>
                <a:ext cx="5" cy="4"/>
              </a:xfrm>
              <a:custGeom>
                <a:avLst/>
                <a:gdLst>
                  <a:gd name="T0" fmla="*/ 3 w 5"/>
                  <a:gd name="T1" fmla="*/ 2 h 4"/>
                  <a:gd name="T2" fmla="*/ 1 w 5"/>
                  <a:gd name="T3" fmla="*/ 2 h 4"/>
                  <a:gd name="T4" fmla="*/ 0 w 5"/>
                  <a:gd name="T5" fmla="*/ 2 h 4"/>
                  <a:gd name="T6" fmla="*/ 1 w 5"/>
                  <a:gd name="T7" fmla="*/ 4 h 4"/>
                  <a:gd name="T8" fmla="*/ 5 w 5"/>
                  <a:gd name="T9" fmla="*/ 2 h 4"/>
                  <a:gd name="T10" fmla="*/ 5 w 5"/>
                  <a:gd name="T11" fmla="*/ 2 h 4"/>
                  <a:gd name="T12" fmla="*/ 3 w 5"/>
                  <a:gd name="T13" fmla="*/ 0 h 4"/>
                  <a:gd name="T14" fmla="*/ 3 w 5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3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28" name="Freeform 562"/>
              <p:cNvSpPr>
                <a:spLocks/>
              </p:cNvSpPr>
              <p:nvPr/>
            </p:nvSpPr>
            <p:spPr bwMode="auto">
              <a:xfrm>
                <a:off x="2463" y="1874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29" name="Freeform 563"/>
              <p:cNvSpPr>
                <a:spLocks/>
              </p:cNvSpPr>
              <p:nvPr/>
            </p:nvSpPr>
            <p:spPr bwMode="auto">
              <a:xfrm>
                <a:off x="2514" y="1884"/>
                <a:ext cx="25" cy="14"/>
              </a:xfrm>
              <a:custGeom>
                <a:avLst/>
                <a:gdLst>
                  <a:gd name="T0" fmla="*/ 25 w 25"/>
                  <a:gd name="T1" fmla="*/ 2 h 14"/>
                  <a:gd name="T2" fmla="*/ 25 w 25"/>
                  <a:gd name="T3" fmla="*/ 0 h 14"/>
                  <a:gd name="T4" fmla="*/ 25 w 25"/>
                  <a:gd name="T5" fmla="*/ 0 h 14"/>
                  <a:gd name="T6" fmla="*/ 23 w 25"/>
                  <a:gd name="T7" fmla="*/ 0 h 14"/>
                  <a:gd name="T8" fmla="*/ 19 w 25"/>
                  <a:gd name="T9" fmla="*/ 2 h 14"/>
                  <a:gd name="T10" fmla="*/ 14 w 25"/>
                  <a:gd name="T11" fmla="*/ 4 h 14"/>
                  <a:gd name="T12" fmla="*/ 12 w 25"/>
                  <a:gd name="T13" fmla="*/ 6 h 14"/>
                  <a:gd name="T14" fmla="*/ 11 w 25"/>
                  <a:gd name="T15" fmla="*/ 4 h 14"/>
                  <a:gd name="T16" fmla="*/ 7 w 25"/>
                  <a:gd name="T17" fmla="*/ 4 h 14"/>
                  <a:gd name="T18" fmla="*/ 7 w 25"/>
                  <a:gd name="T19" fmla="*/ 6 h 14"/>
                  <a:gd name="T20" fmla="*/ 7 w 25"/>
                  <a:gd name="T21" fmla="*/ 7 h 14"/>
                  <a:gd name="T22" fmla="*/ 5 w 25"/>
                  <a:gd name="T23" fmla="*/ 7 h 14"/>
                  <a:gd name="T24" fmla="*/ 4 w 25"/>
                  <a:gd name="T25" fmla="*/ 6 h 14"/>
                  <a:gd name="T26" fmla="*/ 2 w 25"/>
                  <a:gd name="T27" fmla="*/ 7 h 14"/>
                  <a:gd name="T28" fmla="*/ 0 w 25"/>
                  <a:gd name="T29" fmla="*/ 7 h 14"/>
                  <a:gd name="T30" fmla="*/ 0 w 25"/>
                  <a:gd name="T31" fmla="*/ 11 h 14"/>
                  <a:gd name="T32" fmla="*/ 2 w 25"/>
                  <a:gd name="T33" fmla="*/ 13 h 14"/>
                  <a:gd name="T34" fmla="*/ 5 w 25"/>
                  <a:gd name="T35" fmla="*/ 14 h 14"/>
                  <a:gd name="T36" fmla="*/ 7 w 25"/>
                  <a:gd name="T37" fmla="*/ 14 h 14"/>
                  <a:gd name="T38" fmla="*/ 9 w 25"/>
                  <a:gd name="T39" fmla="*/ 14 h 14"/>
                  <a:gd name="T40" fmla="*/ 11 w 25"/>
                  <a:gd name="T41" fmla="*/ 14 h 14"/>
                  <a:gd name="T42" fmla="*/ 12 w 25"/>
                  <a:gd name="T43" fmla="*/ 13 h 14"/>
                  <a:gd name="T44" fmla="*/ 16 w 25"/>
                  <a:gd name="T45" fmla="*/ 11 h 14"/>
                  <a:gd name="T46" fmla="*/ 18 w 25"/>
                  <a:gd name="T47" fmla="*/ 11 h 14"/>
                  <a:gd name="T48" fmla="*/ 19 w 25"/>
                  <a:gd name="T49" fmla="*/ 11 h 14"/>
                  <a:gd name="T50" fmla="*/ 19 w 25"/>
                  <a:gd name="T51" fmla="*/ 9 h 14"/>
                  <a:gd name="T52" fmla="*/ 19 w 25"/>
                  <a:gd name="T53" fmla="*/ 6 h 14"/>
                  <a:gd name="T54" fmla="*/ 21 w 25"/>
                  <a:gd name="T55" fmla="*/ 4 h 14"/>
                  <a:gd name="T56" fmla="*/ 25 w 25"/>
                  <a:gd name="T57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5" h="14">
                    <a:moveTo>
                      <a:pt x="25" y="2"/>
                    </a:moveTo>
                    <a:lnTo>
                      <a:pt x="25" y="0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19" y="2"/>
                    </a:lnTo>
                    <a:lnTo>
                      <a:pt x="14" y="4"/>
                    </a:lnTo>
                    <a:lnTo>
                      <a:pt x="12" y="6"/>
                    </a:lnTo>
                    <a:lnTo>
                      <a:pt x="11" y="4"/>
                    </a:lnTo>
                    <a:lnTo>
                      <a:pt x="7" y="4"/>
                    </a:lnTo>
                    <a:lnTo>
                      <a:pt x="7" y="6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4" y="6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2" y="13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9" y="14"/>
                    </a:lnTo>
                    <a:lnTo>
                      <a:pt x="11" y="14"/>
                    </a:lnTo>
                    <a:lnTo>
                      <a:pt x="12" y="13"/>
                    </a:lnTo>
                    <a:lnTo>
                      <a:pt x="16" y="11"/>
                    </a:lnTo>
                    <a:lnTo>
                      <a:pt x="18" y="11"/>
                    </a:lnTo>
                    <a:lnTo>
                      <a:pt x="19" y="11"/>
                    </a:lnTo>
                    <a:lnTo>
                      <a:pt x="19" y="9"/>
                    </a:lnTo>
                    <a:lnTo>
                      <a:pt x="19" y="6"/>
                    </a:lnTo>
                    <a:lnTo>
                      <a:pt x="21" y="4"/>
                    </a:lnTo>
                    <a:lnTo>
                      <a:pt x="2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30" name="Freeform 564"/>
              <p:cNvSpPr>
                <a:spLocks/>
              </p:cNvSpPr>
              <p:nvPr/>
            </p:nvSpPr>
            <p:spPr bwMode="auto">
              <a:xfrm>
                <a:off x="1902" y="1857"/>
                <a:ext cx="5" cy="1"/>
              </a:xfrm>
              <a:custGeom>
                <a:avLst/>
                <a:gdLst>
                  <a:gd name="T0" fmla="*/ 1 w 5"/>
                  <a:gd name="T1" fmla="*/ 0 h 1"/>
                  <a:gd name="T2" fmla="*/ 0 w 5"/>
                  <a:gd name="T3" fmla="*/ 0 h 1"/>
                  <a:gd name="T4" fmla="*/ 1 w 5"/>
                  <a:gd name="T5" fmla="*/ 1 h 1"/>
                  <a:gd name="T6" fmla="*/ 3 w 5"/>
                  <a:gd name="T7" fmla="*/ 1 h 1"/>
                  <a:gd name="T8" fmla="*/ 5 w 5"/>
                  <a:gd name="T9" fmla="*/ 0 h 1"/>
                  <a:gd name="T10" fmla="*/ 3 w 5"/>
                  <a:gd name="T11" fmla="*/ 0 h 1"/>
                  <a:gd name="T12" fmla="*/ 1 w 5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31" name="Freeform 565"/>
              <p:cNvSpPr>
                <a:spLocks/>
              </p:cNvSpPr>
              <p:nvPr/>
            </p:nvSpPr>
            <p:spPr bwMode="auto">
              <a:xfrm>
                <a:off x="1877" y="1844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2 h 2"/>
                  <a:gd name="T4" fmla="*/ 2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32" name="Rectangle 566"/>
              <p:cNvSpPr>
                <a:spLocks noChangeArrowheads="1"/>
              </p:cNvSpPr>
              <p:nvPr/>
            </p:nvSpPr>
            <p:spPr bwMode="auto">
              <a:xfrm>
                <a:off x="1888" y="1844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33" name="Freeform 567"/>
              <p:cNvSpPr>
                <a:spLocks/>
              </p:cNvSpPr>
              <p:nvPr/>
            </p:nvSpPr>
            <p:spPr bwMode="auto">
              <a:xfrm>
                <a:off x="1874" y="1846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3 w 3"/>
                  <a:gd name="T5" fmla="*/ 2 h 2"/>
                  <a:gd name="T6" fmla="*/ 3 w 3"/>
                  <a:gd name="T7" fmla="*/ 2 h 2"/>
                  <a:gd name="T8" fmla="*/ 1 w 3"/>
                  <a:gd name="T9" fmla="*/ 0 h 2"/>
                  <a:gd name="T10" fmla="*/ 0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34" name="Freeform 568"/>
              <p:cNvSpPr>
                <a:spLocks/>
              </p:cNvSpPr>
              <p:nvPr/>
            </p:nvSpPr>
            <p:spPr bwMode="auto">
              <a:xfrm>
                <a:off x="1991" y="1919"/>
                <a:ext cx="5" cy="4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0 h 2"/>
                  <a:gd name="T4" fmla="*/ 0 w 3"/>
                  <a:gd name="T5" fmla="*/ 1 h 2"/>
                  <a:gd name="T6" fmla="*/ 1 w 3"/>
                  <a:gd name="T7" fmla="*/ 1 h 2"/>
                  <a:gd name="T8" fmla="*/ 2 w 3"/>
                  <a:gd name="T9" fmla="*/ 2 h 2"/>
                  <a:gd name="T10" fmla="*/ 3 w 3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35" name="Freeform 569"/>
              <p:cNvSpPr>
                <a:spLocks/>
              </p:cNvSpPr>
              <p:nvPr/>
            </p:nvSpPr>
            <p:spPr bwMode="auto">
              <a:xfrm>
                <a:off x="1989" y="1977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0 h 1"/>
                  <a:gd name="T5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36" name="Freeform 570"/>
              <p:cNvSpPr>
                <a:spLocks/>
              </p:cNvSpPr>
              <p:nvPr/>
            </p:nvSpPr>
            <p:spPr bwMode="auto">
              <a:xfrm>
                <a:off x="1982" y="1968"/>
                <a:ext cx="4" cy="5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1 h 3"/>
                  <a:gd name="T6" fmla="*/ 1 w 2"/>
                  <a:gd name="T7" fmla="*/ 2 h 3"/>
                  <a:gd name="T8" fmla="*/ 1 w 2"/>
                  <a:gd name="T9" fmla="*/ 3 h 3"/>
                  <a:gd name="T10" fmla="*/ 2 w 2"/>
                  <a:gd name="T11" fmla="*/ 3 h 3"/>
                  <a:gd name="T12" fmla="*/ 2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37" name="Freeform 571"/>
              <p:cNvSpPr>
                <a:spLocks/>
              </p:cNvSpPr>
              <p:nvPr/>
            </p:nvSpPr>
            <p:spPr bwMode="auto">
              <a:xfrm>
                <a:off x="2026" y="1967"/>
                <a:ext cx="5" cy="3"/>
              </a:xfrm>
              <a:custGeom>
                <a:avLst/>
                <a:gdLst>
                  <a:gd name="T0" fmla="*/ 0 w 5"/>
                  <a:gd name="T1" fmla="*/ 3 h 3"/>
                  <a:gd name="T2" fmla="*/ 2 w 5"/>
                  <a:gd name="T3" fmla="*/ 1 h 3"/>
                  <a:gd name="T4" fmla="*/ 5 w 5"/>
                  <a:gd name="T5" fmla="*/ 1 h 3"/>
                  <a:gd name="T6" fmla="*/ 4 w 5"/>
                  <a:gd name="T7" fmla="*/ 0 h 3"/>
                  <a:gd name="T8" fmla="*/ 2 w 5"/>
                  <a:gd name="T9" fmla="*/ 0 h 3"/>
                  <a:gd name="T10" fmla="*/ 0 w 5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0" y="3"/>
                    </a:moveTo>
                    <a:lnTo>
                      <a:pt x="2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38" name="Freeform 572"/>
              <p:cNvSpPr>
                <a:spLocks/>
              </p:cNvSpPr>
              <p:nvPr/>
            </p:nvSpPr>
            <p:spPr bwMode="auto">
              <a:xfrm>
                <a:off x="1993" y="1973"/>
                <a:ext cx="9" cy="6"/>
              </a:xfrm>
              <a:custGeom>
                <a:avLst/>
                <a:gdLst>
                  <a:gd name="T0" fmla="*/ 2 w 9"/>
                  <a:gd name="T1" fmla="*/ 6 h 6"/>
                  <a:gd name="T2" fmla="*/ 5 w 9"/>
                  <a:gd name="T3" fmla="*/ 4 h 6"/>
                  <a:gd name="T4" fmla="*/ 9 w 9"/>
                  <a:gd name="T5" fmla="*/ 4 h 6"/>
                  <a:gd name="T6" fmla="*/ 9 w 9"/>
                  <a:gd name="T7" fmla="*/ 0 h 6"/>
                  <a:gd name="T8" fmla="*/ 7 w 9"/>
                  <a:gd name="T9" fmla="*/ 0 h 6"/>
                  <a:gd name="T10" fmla="*/ 5 w 9"/>
                  <a:gd name="T11" fmla="*/ 2 h 6"/>
                  <a:gd name="T12" fmla="*/ 3 w 9"/>
                  <a:gd name="T13" fmla="*/ 2 h 6"/>
                  <a:gd name="T14" fmla="*/ 2 w 9"/>
                  <a:gd name="T15" fmla="*/ 2 h 6"/>
                  <a:gd name="T16" fmla="*/ 0 w 9"/>
                  <a:gd name="T17" fmla="*/ 4 h 6"/>
                  <a:gd name="T18" fmla="*/ 0 w 9"/>
                  <a:gd name="T19" fmla="*/ 6 h 6"/>
                  <a:gd name="T20" fmla="*/ 2 w 9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6">
                    <a:moveTo>
                      <a:pt x="2" y="6"/>
                    </a:moveTo>
                    <a:lnTo>
                      <a:pt x="5" y="4"/>
                    </a:lnTo>
                    <a:lnTo>
                      <a:pt x="9" y="4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39" name="Freeform 573"/>
              <p:cNvSpPr>
                <a:spLocks/>
              </p:cNvSpPr>
              <p:nvPr/>
            </p:nvSpPr>
            <p:spPr bwMode="auto">
              <a:xfrm>
                <a:off x="2005" y="1977"/>
                <a:ext cx="5" cy="5"/>
              </a:xfrm>
              <a:custGeom>
                <a:avLst/>
                <a:gdLst>
                  <a:gd name="T0" fmla="*/ 2 w 5"/>
                  <a:gd name="T1" fmla="*/ 0 h 5"/>
                  <a:gd name="T2" fmla="*/ 0 w 5"/>
                  <a:gd name="T3" fmla="*/ 0 h 5"/>
                  <a:gd name="T4" fmla="*/ 0 w 5"/>
                  <a:gd name="T5" fmla="*/ 3 h 5"/>
                  <a:gd name="T6" fmla="*/ 2 w 5"/>
                  <a:gd name="T7" fmla="*/ 5 h 5"/>
                  <a:gd name="T8" fmla="*/ 4 w 5"/>
                  <a:gd name="T9" fmla="*/ 3 h 5"/>
                  <a:gd name="T10" fmla="*/ 5 w 5"/>
                  <a:gd name="T11" fmla="*/ 3 h 5"/>
                  <a:gd name="T12" fmla="*/ 4 w 5"/>
                  <a:gd name="T13" fmla="*/ 2 h 5"/>
                  <a:gd name="T14" fmla="*/ 2 w 5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40" name="Freeform 574"/>
              <p:cNvSpPr>
                <a:spLocks/>
              </p:cNvSpPr>
              <p:nvPr/>
            </p:nvSpPr>
            <p:spPr bwMode="auto">
              <a:xfrm>
                <a:off x="2019" y="1972"/>
                <a:ext cx="7" cy="7"/>
              </a:xfrm>
              <a:custGeom>
                <a:avLst/>
                <a:gdLst>
                  <a:gd name="T0" fmla="*/ 4 w 7"/>
                  <a:gd name="T1" fmla="*/ 3 h 7"/>
                  <a:gd name="T2" fmla="*/ 0 w 7"/>
                  <a:gd name="T3" fmla="*/ 7 h 7"/>
                  <a:gd name="T4" fmla="*/ 2 w 7"/>
                  <a:gd name="T5" fmla="*/ 7 h 7"/>
                  <a:gd name="T6" fmla="*/ 4 w 7"/>
                  <a:gd name="T7" fmla="*/ 7 h 7"/>
                  <a:gd name="T8" fmla="*/ 7 w 7"/>
                  <a:gd name="T9" fmla="*/ 3 h 7"/>
                  <a:gd name="T10" fmla="*/ 7 w 7"/>
                  <a:gd name="T11" fmla="*/ 0 h 7"/>
                  <a:gd name="T12" fmla="*/ 4 w 7"/>
                  <a:gd name="T13" fmla="*/ 1 h 7"/>
                  <a:gd name="T14" fmla="*/ 4 w 7"/>
                  <a:gd name="T1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7">
                    <a:moveTo>
                      <a:pt x="4" y="3"/>
                    </a:moveTo>
                    <a:lnTo>
                      <a:pt x="0" y="7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41" name="Freeform 575"/>
              <p:cNvSpPr>
                <a:spLocks/>
              </p:cNvSpPr>
              <p:nvPr/>
            </p:nvSpPr>
            <p:spPr bwMode="auto">
              <a:xfrm>
                <a:off x="1981" y="1982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  <a:gd name="T8" fmla="*/ 1 w 1"/>
                  <a:gd name="T9" fmla="*/ 0 h 2"/>
                  <a:gd name="T10" fmla="*/ 1 w 1"/>
                  <a:gd name="T11" fmla="*/ 0 h 2"/>
                  <a:gd name="T12" fmla="*/ 0 w 1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42" name="Freeform 576"/>
              <p:cNvSpPr>
                <a:spLocks/>
              </p:cNvSpPr>
              <p:nvPr/>
            </p:nvSpPr>
            <p:spPr bwMode="auto">
              <a:xfrm>
                <a:off x="1921" y="2124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43" name="Freeform 577"/>
              <p:cNvSpPr>
                <a:spLocks/>
              </p:cNvSpPr>
              <p:nvPr/>
            </p:nvSpPr>
            <p:spPr bwMode="auto">
              <a:xfrm>
                <a:off x="1923" y="2113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2 h 2"/>
                  <a:gd name="T10" fmla="*/ 3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44" name="Freeform 578"/>
              <p:cNvSpPr>
                <a:spLocks/>
              </p:cNvSpPr>
              <p:nvPr/>
            </p:nvSpPr>
            <p:spPr bwMode="auto">
              <a:xfrm>
                <a:off x="1898" y="2103"/>
                <a:ext cx="5" cy="1"/>
              </a:xfrm>
              <a:custGeom>
                <a:avLst/>
                <a:gdLst>
                  <a:gd name="T0" fmla="*/ 3 w 3"/>
                  <a:gd name="T1" fmla="*/ 0 h 1"/>
                  <a:gd name="T2" fmla="*/ 2 w 3"/>
                  <a:gd name="T3" fmla="*/ 0 h 1"/>
                  <a:gd name="T4" fmla="*/ 1 w 3"/>
                  <a:gd name="T5" fmla="*/ 0 h 1"/>
                  <a:gd name="T6" fmla="*/ 0 w 3"/>
                  <a:gd name="T7" fmla="*/ 0 h 1"/>
                  <a:gd name="T8" fmla="*/ 1 w 3"/>
                  <a:gd name="T9" fmla="*/ 1 h 1"/>
                  <a:gd name="T10" fmla="*/ 2 w 3"/>
                  <a:gd name="T11" fmla="*/ 1 h 1"/>
                  <a:gd name="T12" fmla="*/ 3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45" name="Freeform 579"/>
              <p:cNvSpPr>
                <a:spLocks/>
              </p:cNvSpPr>
              <p:nvPr/>
            </p:nvSpPr>
            <p:spPr bwMode="auto">
              <a:xfrm>
                <a:off x="1924" y="2104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0 h 4"/>
                  <a:gd name="T4" fmla="*/ 0 w 2"/>
                  <a:gd name="T5" fmla="*/ 2 h 4"/>
                  <a:gd name="T6" fmla="*/ 0 w 2"/>
                  <a:gd name="T7" fmla="*/ 4 h 4"/>
                  <a:gd name="T8" fmla="*/ 2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46" name="Freeform 580"/>
              <p:cNvSpPr>
                <a:spLocks/>
              </p:cNvSpPr>
              <p:nvPr/>
            </p:nvSpPr>
            <p:spPr bwMode="auto">
              <a:xfrm>
                <a:off x="1916" y="2124"/>
                <a:ext cx="3" cy="5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1 h 5"/>
                  <a:gd name="T4" fmla="*/ 0 w 3"/>
                  <a:gd name="T5" fmla="*/ 3 h 5"/>
                  <a:gd name="T6" fmla="*/ 3 w 3"/>
                  <a:gd name="T7" fmla="*/ 5 h 5"/>
                  <a:gd name="T8" fmla="*/ 3 w 3"/>
                  <a:gd name="T9" fmla="*/ 3 h 5"/>
                  <a:gd name="T10" fmla="*/ 1 w 3"/>
                  <a:gd name="T11" fmla="*/ 0 h 5"/>
                  <a:gd name="T12" fmla="*/ 0 w 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47" name="Freeform 581"/>
              <p:cNvSpPr>
                <a:spLocks/>
              </p:cNvSpPr>
              <p:nvPr/>
            </p:nvSpPr>
            <p:spPr bwMode="auto">
              <a:xfrm>
                <a:off x="1910" y="2108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48" name="Freeform 582"/>
              <p:cNvSpPr>
                <a:spLocks/>
              </p:cNvSpPr>
              <p:nvPr/>
            </p:nvSpPr>
            <p:spPr bwMode="auto">
              <a:xfrm>
                <a:off x="1914" y="210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49" name="Freeform 583"/>
              <p:cNvSpPr>
                <a:spLocks/>
              </p:cNvSpPr>
              <p:nvPr/>
            </p:nvSpPr>
            <p:spPr bwMode="auto">
              <a:xfrm>
                <a:off x="1903" y="210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50" name="Freeform 584"/>
              <p:cNvSpPr>
                <a:spLocks/>
              </p:cNvSpPr>
              <p:nvPr/>
            </p:nvSpPr>
            <p:spPr bwMode="auto">
              <a:xfrm>
                <a:off x="2762" y="2153"/>
                <a:ext cx="12" cy="6"/>
              </a:xfrm>
              <a:custGeom>
                <a:avLst/>
                <a:gdLst>
                  <a:gd name="T0" fmla="*/ 10 w 12"/>
                  <a:gd name="T1" fmla="*/ 2 h 6"/>
                  <a:gd name="T2" fmla="*/ 8 w 12"/>
                  <a:gd name="T3" fmla="*/ 2 h 6"/>
                  <a:gd name="T4" fmla="*/ 7 w 12"/>
                  <a:gd name="T5" fmla="*/ 2 h 6"/>
                  <a:gd name="T6" fmla="*/ 5 w 12"/>
                  <a:gd name="T7" fmla="*/ 2 h 6"/>
                  <a:gd name="T8" fmla="*/ 3 w 12"/>
                  <a:gd name="T9" fmla="*/ 2 h 6"/>
                  <a:gd name="T10" fmla="*/ 3 w 12"/>
                  <a:gd name="T11" fmla="*/ 0 h 6"/>
                  <a:gd name="T12" fmla="*/ 1 w 12"/>
                  <a:gd name="T13" fmla="*/ 0 h 6"/>
                  <a:gd name="T14" fmla="*/ 0 w 12"/>
                  <a:gd name="T15" fmla="*/ 2 h 6"/>
                  <a:gd name="T16" fmla="*/ 0 w 12"/>
                  <a:gd name="T17" fmla="*/ 4 h 6"/>
                  <a:gd name="T18" fmla="*/ 0 w 12"/>
                  <a:gd name="T19" fmla="*/ 4 h 6"/>
                  <a:gd name="T20" fmla="*/ 0 w 12"/>
                  <a:gd name="T21" fmla="*/ 6 h 6"/>
                  <a:gd name="T22" fmla="*/ 1 w 12"/>
                  <a:gd name="T23" fmla="*/ 6 h 6"/>
                  <a:gd name="T24" fmla="*/ 5 w 12"/>
                  <a:gd name="T25" fmla="*/ 6 h 6"/>
                  <a:gd name="T26" fmla="*/ 7 w 12"/>
                  <a:gd name="T27" fmla="*/ 6 h 6"/>
                  <a:gd name="T28" fmla="*/ 10 w 12"/>
                  <a:gd name="T29" fmla="*/ 4 h 6"/>
                  <a:gd name="T30" fmla="*/ 12 w 12"/>
                  <a:gd name="T31" fmla="*/ 4 h 6"/>
                  <a:gd name="T32" fmla="*/ 12 w 12"/>
                  <a:gd name="T33" fmla="*/ 4 h 6"/>
                  <a:gd name="T34" fmla="*/ 12 w 12"/>
                  <a:gd name="T35" fmla="*/ 2 h 6"/>
                  <a:gd name="T36" fmla="*/ 10 w 12"/>
                  <a:gd name="T3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6">
                    <a:moveTo>
                      <a:pt x="10" y="2"/>
                    </a:moveTo>
                    <a:lnTo>
                      <a:pt x="8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10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51" name="Freeform 585"/>
              <p:cNvSpPr>
                <a:spLocks/>
              </p:cNvSpPr>
              <p:nvPr/>
            </p:nvSpPr>
            <p:spPr bwMode="auto">
              <a:xfrm>
                <a:off x="2748" y="2160"/>
                <a:ext cx="5" cy="0"/>
              </a:xfrm>
              <a:custGeom>
                <a:avLst/>
                <a:gdLst>
                  <a:gd name="T0" fmla="*/ 0 w 5"/>
                  <a:gd name="T1" fmla="*/ 1 w 5"/>
                  <a:gd name="T2" fmla="*/ 5 w 5"/>
                  <a:gd name="T3" fmla="*/ 1 w 5"/>
                  <a:gd name="T4" fmla="*/ 0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lnTo>
                      <a:pt x="1" y="0"/>
                    </a:lnTo>
                    <a:lnTo>
                      <a:pt x="5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52" name="Freeform 586"/>
              <p:cNvSpPr>
                <a:spLocks/>
              </p:cNvSpPr>
              <p:nvPr/>
            </p:nvSpPr>
            <p:spPr bwMode="auto">
              <a:xfrm>
                <a:off x="2284" y="1909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  <a:gd name="T10" fmla="*/ 2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53" name="Freeform 587"/>
              <p:cNvSpPr>
                <a:spLocks/>
              </p:cNvSpPr>
              <p:nvPr/>
            </p:nvSpPr>
            <p:spPr bwMode="auto">
              <a:xfrm>
                <a:off x="2037" y="2211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0 w 1"/>
                  <a:gd name="T7" fmla="*/ 2 h 3"/>
                  <a:gd name="T8" fmla="*/ 1 w 1"/>
                  <a:gd name="T9" fmla="*/ 3 h 3"/>
                  <a:gd name="T10" fmla="*/ 1 w 1"/>
                  <a:gd name="T11" fmla="*/ 3 h 3"/>
                  <a:gd name="T12" fmla="*/ 1 w 1"/>
                  <a:gd name="T13" fmla="*/ 2 h 3"/>
                  <a:gd name="T14" fmla="*/ 1 w 1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54" name="Freeform 588"/>
              <p:cNvSpPr>
                <a:spLocks/>
              </p:cNvSpPr>
              <p:nvPr/>
            </p:nvSpPr>
            <p:spPr bwMode="auto">
              <a:xfrm>
                <a:off x="2244" y="2291"/>
                <a:ext cx="3" cy="4"/>
              </a:xfrm>
              <a:custGeom>
                <a:avLst/>
                <a:gdLst>
                  <a:gd name="T0" fmla="*/ 0 w 3"/>
                  <a:gd name="T1" fmla="*/ 2 h 4"/>
                  <a:gd name="T2" fmla="*/ 0 w 3"/>
                  <a:gd name="T3" fmla="*/ 4 h 4"/>
                  <a:gd name="T4" fmla="*/ 2 w 3"/>
                  <a:gd name="T5" fmla="*/ 4 h 4"/>
                  <a:gd name="T6" fmla="*/ 2 w 3"/>
                  <a:gd name="T7" fmla="*/ 4 h 4"/>
                  <a:gd name="T8" fmla="*/ 3 w 3"/>
                  <a:gd name="T9" fmla="*/ 2 h 4"/>
                  <a:gd name="T10" fmla="*/ 2 w 3"/>
                  <a:gd name="T11" fmla="*/ 0 h 4"/>
                  <a:gd name="T12" fmla="*/ 0 w 3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55" name="Freeform 589"/>
              <p:cNvSpPr>
                <a:spLocks/>
              </p:cNvSpPr>
              <p:nvPr/>
            </p:nvSpPr>
            <p:spPr bwMode="auto">
              <a:xfrm>
                <a:off x="2265" y="2253"/>
                <a:ext cx="5" cy="9"/>
              </a:xfrm>
              <a:custGeom>
                <a:avLst/>
                <a:gdLst>
                  <a:gd name="T0" fmla="*/ 5 w 5"/>
                  <a:gd name="T1" fmla="*/ 3 h 9"/>
                  <a:gd name="T2" fmla="*/ 5 w 5"/>
                  <a:gd name="T3" fmla="*/ 0 h 9"/>
                  <a:gd name="T4" fmla="*/ 5 w 5"/>
                  <a:gd name="T5" fmla="*/ 0 h 9"/>
                  <a:gd name="T6" fmla="*/ 2 w 5"/>
                  <a:gd name="T7" fmla="*/ 2 h 9"/>
                  <a:gd name="T8" fmla="*/ 2 w 5"/>
                  <a:gd name="T9" fmla="*/ 5 h 9"/>
                  <a:gd name="T10" fmla="*/ 0 w 5"/>
                  <a:gd name="T11" fmla="*/ 5 h 9"/>
                  <a:gd name="T12" fmla="*/ 0 w 5"/>
                  <a:gd name="T13" fmla="*/ 7 h 9"/>
                  <a:gd name="T14" fmla="*/ 2 w 5"/>
                  <a:gd name="T15" fmla="*/ 7 h 9"/>
                  <a:gd name="T16" fmla="*/ 3 w 5"/>
                  <a:gd name="T17" fmla="*/ 9 h 9"/>
                  <a:gd name="T18" fmla="*/ 5 w 5"/>
                  <a:gd name="T1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9">
                    <a:moveTo>
                      <a:pt x="5" y="3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3" y="9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56" name="Freeform 590"/>
              <p:cNvSpPr>
                <a:spLocks/>
              </p:cNvSpPr>
              <p:nvPr/>
            </p:nvSpPr>
            <p:spPr bwMode="auto">
              <a:xfrm>
                <a:off x="2897" y="2968"/>
                <a:ext cx="3" cy="6"/>
              </a:xfrm>
              <a:custGeom>
                <a:avLst/>
                <a:gdLst>
                  <a:gd name="T0" fmla="*/ 0 w 3"/>
                  <a:gd name="T1" fmla="*/ 0 h 6"/>
                  <a:gd name="T2" fmla="*/ 0 w 3"/>
                  <a:gd name="T3" fmla="*/ 0 h 6"/>
                  <a:gd name="T4" fmla="*/ 0 w 3"/>
                  <a:gd name="T5" fmla="*/ 2 h 6"/>
                  <a:gd name="T6" fmla="*/ 0 w 3"/>
                  <a:gd name="T7" fmla="*/ 4 h 6"/>
                  <a:gd name="T8" fmla="*/ 2 w 3"/>
                  <a:gd name="T9" fmla="*/ 4 h 6"/>
                  <a:gd name="T10" fmla="*/ 2 w 3"/>
                  <a:gd name="T11" fmla="*/ 6 h 6"/>
                  <a:gd name="T12" fmla="*/ 3 w 3"/>
                  <a:gd name="T13" fmla="*/ 6 h 6"/>
                  <a:gd name="T14" fmla="*/ 2 w 3"/>
                  <a:gd name="T15" fmla="*/ 2 h 6"/>
                  <a:gd name="T16" fmla="*/ 0 w 3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57" name="Freeform 591"/>
              <p:cNvSpPr>
                <a:spLocks/>
              </p:cNvSpPr>
              <p:nvPr/>
            </p:nvSpPr>
            <p:spPr bwMode="auto">
              <a:xfrm>
                <a:off x="2871" y="2902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  <a:gd name="T8" fmla="*/ 0 w 1"/>
                  <a:gd name="T9" fmla="*/ 2 h 2"/>
                  <a:gd name="T10" fmla="*/ 0 w 1"/>
                  <a:gd name="T11" fmla="*/ 2 h 2"/>
                  <a:gd name="T12" fmla="*/ 1 w 1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58" name="Freeform 592"/>
              <p:cNvSpPr>
                <a:spLocks/>
              </p:cNvSpPr>
              <p:nvPr/>
            </p:nvSpPr>
            <p:spPr bwMode="auto">
              <a:xfrm>
                <a:off x="2863" y="2900"/>
                <a:ext cx="18" cy="14"/>
              </a:xfrm>
              <a:custGeom>
                <a:avLst/>
                <a:gdLst>
                  <a:gd name="T0" fmla="*/ 16 w 18"/>
                  <a:gd name="T1" fmla="*/ 7 h 14"/>
                  <a:gd name="T2" fmla="*/ 15 w 18"/>
                  <a:gd name="T3" fmla="*/ 6 h 14"/>
                  <a:gd name="T4" fmla="*/ 13 w 18"/>
                  <a:gd name="T5" fmla="*/ 9 h 14"/>
                  <a:gd name="T6" fmla="*/ 11 w 18"/>
                  <a:gd name="T7" fmla="*/ 9 h 14"/>
                  <a:gd name="T8" fmla="*/ 11 w 18"/>
                  <a:gd name="T9" fmla="*/ 6 h 14"/>
                  <a:gd name="T10" fmla="*/ 11 w 18"/>
                  <a:gd name="T11" fmla="*/ 6 h 14"/>
                  <a:gd name="T12" fmla="*/ 11 w 18"/>
                  <a:gd name="T13" fmla="*/ 2 h 14"/>
                  <a:gd name="T14" fmla="*/ 11 w 18"/>
                  <a:gd name="T15" fmla="*/ 4 h 14"/>
                  <a:gd name="T16" fmla="*/ 9 w 18"/>
                  <a:gd name="T17" fmla="*/ 6 h 14"/>
                  <a:gd name="T18" fmla="*/ 9 w 18"/>
                  <a:gd name="T19" fmla="*/ 7 h 14"/>
                  <a:gd name="T20" fmla="*/ 8 w 18"/>
                  <a:gd name="T21" fmla="*/ 6 h 14"/>
                  <a:gd name="T22" fmla="*/ 6 w 18"/>
                  <a:gd name="T23" fmla="*/ 6 h 14"/>
                  <a:gd name="T24" fmla="*/ 4 w 18"/>
                  <a:gd name="T25" fmla="*/ 4 h 14"/>
                  <a:gd name="T26" fmla="*/ 4 w 18"/>
                  <a:gd name="T27" fmla="*/ 2 h 14"/>
                  <a:gd name="T28" fmla="*/ 4 w 18"/>
                  <a:gd name="T29" fmla="*/ 2 h 14"/>
                  <a:gd name="T30" fmla="*/ 6 w 18"/>
                  <a:gd name="T31" fmla="*/ 0 h 14"/>
                  <a:gd name="T32" fmla="*/ 6 w 18"/>
                  <a:gd name="T33" fmla="*/ 0 h 14"/>
                  <a:gd name="T34" fmla="*/ 4 w 18"/>
                  <a:gd name="T35" fmla="*/ 0 h 14"/>
                  <a:gd name="T36" fmla="*/ 2 w 18"/>
                  <a:gd name="T37" fmla="*/ 2 h 14"/>
                  <a:gd name="T38" fmla="*/ 4 w 18"/>
                  <a:gd name="T39" fmla="*/ 4 h 14"/>
                  <a:gd name="T40" fmla="*/ 4 w 18"/>
                  <a:gd name="T41" fmla="*/ 6 h 14"/>
                  <a:gd name="T42" fmla="*/ 4 w 18"/>
                  <a:gd name="T43" fmla="*/ 6 h 14"/>
                  <a:gd name="T44" fmla="*/ 4 w 18"/>
                  <a:gd name="T45" fmla="*/ 7 h 14"/>
                  <a:gd name="T46" fmla="*/ 2 w 18"/>
                  <a:gd name="T47" fmla="*/ 9 h 14"/>
                  <a:gd name="T48" fmla="*/ 0 w 18"/>
                  <a:gd name="T49" fmla="*/ 11 h 14"/>
                  <a:gd name="T50" fmla="*/ 0 w 18"/>
                  <a:gd name="T51" fmla="*/ 13 h 14"/>
                  <a:gd name="T52" fmla="*/ 2 w 18"/>
                  <a:gd name="T53" fmla="*/ 13 h 14"/>
                  <a:gd name="T54" fmla="*/ 4 w 18"/>
                  <a:gd name="T55" fmla="*/ 11 h 14"/>
                  <a:gd name="T56" fmla="*/ 6 w 18"/>
                  <a:gd name="T57" fmla="*/ 11 h 14"/>
                  <a:gd name="T58" fmla="*/ 8 w 18"/>
                  <a:gd name="T59" fmla="*/ 13 h 14"/>
                  <a:gd name="T60" fmla="*/ 9 w 18"/>
                  <a:gd name="T61" fmla="*/ 13 h 14"/>
                  <a:gd name="T62" fmla="*/ 9 w 18"/>
                  <a:gd name="T63" fmla="*/ 13 h 14"/>
                  <a:gd name="T64" fmla="*/ 11 w 18"/>
                  <a:gd name="T65" fmla="*/ 11 h 14"/>
                  <a:gd name="T66" fmla="*/ 11 w 18"/>
                  <a:gd name="T67" fmla="*/ 13 h 14"/>
                  <a:gd name="T68" fmla="*/ 11 w 18"/>
                  <a:gd name="T69" fmla="*/ 13 h 14"/>
                  <a:gd name="T70" fmla="*/ 13 w 18"/>
                  <a:gd name="T71" fmla="*/ 14 h 14"/>
                  <a:gd name="T72" fmla="*/ 15 w 18"/>
                  <a:gd name="T73" fmla="*/ 14 h 14"/>
                  <a:gd name="T74" fmla="*/ 16 w 18"/>
                  <a:gd name="T75" fmla="*/ 13 h 14"/>
                  <a:gd name="T76" fmla="*/ 16 w 18"/>
                  <a:gd name="T77" fmla="*/ 13 h 14"/>
                  <a:gd name="T78" fmla="*/ 15 w 18"/>
                  <a:gd name="T79" fmla="*/ 13 h 14"/>
                  <a:gd name="T80" fmla="*/ 13 w 18"/>
                  <a:gd name="T81" fmla="*/ 11 h 14"/>
                  <a:gd name="T82" fmla="*/ 15 w 18"/>
                  <a:gd name="T83" fmla="*/ 9 h 14"/>
                  <a:gd name="T84" fmla="*/ 16 w 18"/>
                  <a:gd name="T85" fmla="*/ 9 h 14"/>
                  <a:gd name="T86" fmla="*/ 18 w 18"/>
                  <a:gd name="T87" fmla="*/ 9 h 14"/>
                  <a:gd name="T88" fmla="*/ 18 w 18"/>
                  <a:gd name="T89" fmla="*/ 7 h 14"/>
                  <a:gd name="T90" fmla="*/ 18 w 18"/>
                  <a:gd name="T91" fmla="*/ 6 h 14"/>
                  <a:gd name="T92" fmla="*/ 16 w 18"/>
                  <a:gd name="T93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8" h="14">
                    <a:moveTo>
                      <a:pt x="16" y="7"/>
                    </a:moveTo>
                    <a:lnTo>
                      <a:pt x="15" y="6"/>
                    </a:lnTo>
                    <a:lnTo>
                      <a:pt x="13" y="9"/>
                    </a:lnTo>
                    <a:lnTo>
                      <a:pt x="11" y="9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1" y="2"/>
                    </a:lnTo>
                    <a:lnTo>
                      <a:pt x="11" y="4"/>
                    </a:lnTo>
                    <a:lnTo>
                      <a:pt x="9" y="6"/>
                    </a:lnTo>
                    <a:lnTo>
                      <a:pt x="9" y="7"/>
                    </a:lnTo>
                    <a:lnTo>
                      <a:pt x="8" y="6"/>
                    </a:lnTo>
                    <a:lnTo>
                      <a:pt x="6" y="6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2" y="9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8" y="13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11" y="11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3" y="14"/>
                    </a:lnTo>
                    <a:lnTo>
                      <a:pt x="15" y="14"/>
                    </a:lnTo>
                    <a:lnTo>
                      <a:pt x="16" y="13"/>
                    </a:lnTo>
                    <a:lnTo>
                      <a:pt x="16" y="13"/>
                    </a:lnTo>
                    <a:lnTo>
                      <a:pt x="15" y="13"/>
                    </a:lnTo>
                    <a:lnTo>
                      <a:pt x="13" y="11"/>
                    </a:lnTo>
                    <a:lnTo>
                      <a:pt x="15" y="9"/>
                    </a:lnTo>
                    <a:lnTo>
                      <a:pt x="16" y="9"/>
                    </a:lnTo>
                    <a:lnTo>
                      <a:pt x="18" y="9"/>
                    </a:lnTo>
                    <a:lnTo>
                      <a:pt x="18" y="7"/>
                    </a:lnTo>
                    <a:lnTo>
                      <a:pt x="18" y="6"/>
                    </a:lnTo>
                    <a:lnTo>
                      <a:pt x="16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59" name="Freeform 593"/>
              <p:cNvSpPr>
                <a:spLocks/>
              </p:cNvSpPr>
              <p:nvPr/>
            </p:nvSpPr>
            <p:spPr bwMode="auto">
              <a:xfrm>
                <a:off x="2799" y="2520"/>
                <a:ext cx="7" cy="7"/>
              </a:xfrm>
              <a:custGeom>
                <a:avLst/>
                <a:gdLst>
                  <a:gd name="T0" fmla="*/ 7 w 7"/>
                  <a:gd name="T1" fmla="*/ 2 h 7"/>
                  <a:gd name="T2" fmla="*/ 5 w 7"/>
                  <a:gd name="T3" fmla="*/ 0 h 7"/>
                  <a:gd name="T4" fmla="*/ 3 w 7"/>
                  <a:gd name="T5" fmla="*/ 2 h 7"/>
                  <a:gd name="T6" fmla="*/ 1 w 7"/>
                  <a:gd name="T7" fmla="*/ 0 h 7"/>
                  <a:gd name="T8" fmla="*/ 1 w 7"/>
                  <a:gd name="T9" fmla="*/ 3 h 7"/>
                  <a:gd name="T10" fmla="*/ 0 w 7"/>
                  <a:gd name="T11" fmla="*/ 5 h 7"/>
                  <a:gd name="T12" fmla="*/ 3 w 7"/>
                  <a:gd name="T13" fmla="*/ 7 h 7"/>
                  <a:gd name="T14" fmla="*/ 5 w 7"/>
                  <a:gd name="T15" fmla="*/ 5 h 7"/>
                  <a:gd name="T16" fmla="*/ 5 w 7"/>
                  <a:gd name="T17" fmla="*/ 3 h 7"/>
                  <a:gd name="T18" fmla="*/ 7 w 7"/>
                  <a:gd name="T19" fmla="*/ 3 h 7"/>
                  <a:gd name="T20" fmla="*/ 7 w 7"/>
                  <a:gd name="T2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7">
                    <a:moveTo>
                      <a:pt x="7" y="2"/>
                    </a:moveTo>
                    <a:lnTo>
                      <a:pt x="5" y="0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60" name="Freeform 594"/>
              <p:cNvSpPr>
                <a:spLocks/>
              </p:cNvSpPr>
              <p:nvPr/>
            </p:nvSpPr>
            <p:spPr bwMode="auto">
              <a:xfrm>
                <a:off x="2777" y="2529"/>
                <a:ext cx="6" cy="7"/>
              </a:xfrm>
              <a:custGeom>
                <a:avLst/>
                <a:gdLst>
                  <a:gd name="T0" fmla="*/ 4 w 6"/>
                  <a:gd name="T1" fmla="*/ 1 h 7"/>
                  <a:gd name="T2" fmla="*/ 0 w 6"/>
                  <a:gd name="T3" fmla="*/ 0 h 7"/>
                  <a:gd name="T4" fmla="*/ 0 w 6"/>
                  <a:gd name="T5" fmla="*/ 0 h 7"/>
                  <a:gd name="T6" fmla="*/ 0 w 6"/>
                  <a:gd name="T7" fmla="*/ 3 h 7"/>
                  <a:gd name="T8" fmla="*/ 2 w 6"/>
                  <a:gd name="T9" fmla="*/ 7 h 7"/>
                  <a:gd name="T10" fmla="*/ 4 w 6"/>
                  <a:gd name="T11" fmla="*/ 7 h 7"/>
                  <a:gd name="T12" fmla="*/ 6 w 6"/>
                  <a:gd name="T13" fmla="*/ 5 h 7"/>
                  <a:gd name="T14" fmla="*/ 6 w 6"/>
                  <a:gd name="T15" fmla="*/ 3 h 7"/>
                  <a:gd name="T16" fmla="*/ 4 w 6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7">
                    <a:moveTo>
                      <a:pt x="4" y="1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61" name="Freeform 595"/>
              <p:cNvSpPr>
                <a:spLocks/>
              </p:cNvSpPr>
              <p:nvPr/>
            </p:nvSpPr>
            <p:spPr bwMode="auto">
              <a:xfrm>
                <a:off x="2706" y="2438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0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62" name="Freeform 596"/>
              <p:cNvSpPr>
                <a:spLocks/>
              </p:cNvSpPr>
              <p:nvPr/>
            </p:nvSpPr>
            <p:spPr bwMode="auto">
              <a:xfrm>
                <a:off x="2718" y="2481"/>
                <a:ext cx="2" cy="6"/>
              </a:xfrm>
              <a:custGeom>
                <a:avLst/>
                <a:gdLst>
                  <a:gd name="T0" fmla="*/ 0 w 2"/>
                  <a:gd name="T1" fmla="*/ 2 h 6"/>
                  <a:gd name="T2" fmla="*/ 0 w 2"/>
                  <a:gd name="T3" fmla="*/ 2 h 6"/>
                  <a:gd name="T4" fmla="*/ 0 w 2"/>
                  <a:gd name="T5" fmla="*/ 4 h 6"/>
                  <a:gd name="T6" fmla="*/ 0 w 2"/>
                  <a:gd name="T7" fmla="*/ 6 h 6"/>
                  <a:gd name="T8" fmla="*/ 0 w 2"/>
                  <a:gd name="T9" fmla="*/ 4 h 6"/>
                  <a:gd name="T10" fmla="*/ 2 w 2"/>
                  <a:gd name="T11" fmla="*/ 2 h 6"/>
                  <a:gd name="T12" fmla="*/ 2 w 2"/>
                  <a:gd name="T13" fmla="*/ 0 h 6"/>
                  <a:gd name="T14" fmla="*/ 2 w 2"/>
                  <a:gd name="T15" fmla="*/ 2 h 6"/>
                  <a:gd name="T16" fmla="*/ 0 w 2"/>
                  <a:gd name="T1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6">
                    <a:moveTo>
                      <a:pt x="0" y="2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63" name="Freeform 597"/>
              <p:cNvSpPr>
                <a:spLocks/>
              </p:cNvSpPr>
              <p:nvPr/>
            </p:nvSpPr>
            <p:spPr bwMode="auto">
              <a:xfrm>
                <a:off x="2702" y="244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2 h 2"/>
                  <a:gd name="T12" fmla="*/ 0 w 2"/>
                  <a:gd name="T13" fmla="*/ 2 h 2"/>
                  <a:gd name="T14" fmla="*/ 2 w 2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64" name="Freeform 598"/>
              <p:cNvSpPr>
                <a:spLocks/>
              </p:cNvSpPr>
              <p:nvPr/>
            </p:nvSpPr>
            <p:spPr bwMode="auto">
              <a:xfrm>
                <a:off x="2706" y="2443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0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65" name="Freeform 599"/>
              <p:cNvSpPr>
                <a:spLocks/>
              </p:cNvSpPr>
              <p:nvPr/>
            </p:nvSpPr>
            <p:spPr bwMode="auto">
              <a:xfrm>
                <a:off x="2641" y="2429"/>
                <a:ext cx="84" cy="155"/>
              </a:xfrm>
              <a:custGeom>
                <a:avLst/>
                <a:gdLst>
                  <a:gd name="T0" fmla="*/ 82 w 84"/>
                  <a:gd name="T1" fmla="*/ 28 h 155"/>
                  <a:gd name="T2" fmla="*/ 80 w 84"/>
                  <a:gd name="T3" fmla="*/ 16 h 155"/>
                  <a:gd name="T4" fmla="*/ 77 w 84"/>
                  <a:gd name="T5" fmla="*/ 7 h 155"/>
                  <a:gd name="T6" fmla="*/ 75 w 84"/>
                  <a:gd name="T7" fmla="*/ 0 h 155"/>
                  <a:gd name="T8" fmla="*/ 68 w 84"/>
                  <a:gd name="T9" fmla="*/ 4 h 155"/>
                  <a:gd name="T10" fmla="*/ 70 w 84"/>
                  <a:gd name="T11" fmla="*/ 9 h 155"/>
                  <a:gd name="T12" fmla="*/ 66 w 84"/>
                  <a:gd name="T13" fmla="*/ 18 h 155"/>
                  <a:gd name="T14" fmla="*/ 61 w 84"/>
                  <a:gd name="T15" fmla="*/ 21 h 155"/>
                  <a:gd name="T16" fmla="*/ 57 w 84"/>
                  <a:gd name="T17" fmla="*/ 19 h 155"/>
                  <a:gd name="T18" fmla="*/ 59 w 84"/>
                  <a:gd name="T19" fmla="*/ 26 h 155"/>
                  <a:gd name="T20" fmla="*/ 59 w 84"/>
                  <a:gd name="T21" fmla="*/ 28 h 155"/>
                  <a:gd name="T22" fmla="*/ 56 w 84"/>
                  <a:gd name="T23" fmla="*/ 30 h 155"/>
                  <a:gd name="T24" fmla="*/ 52 w 84"/>
                  <a:gd name="T25" fmla="*/ 32 h 155"/>
                  <a:gd name="T26" fmla="*/ 50 w 84"/>
                  <a:gd name="T27" fmla="*/ 33 h 155"/>
                  <a:gd name="T28" fmla="*/ 50 w 84"/>
                  <a:gd name="T29" fmla="*/ 38 h 155"/>
                  <a:gd name="T30" fmla="*/ 45 w 84"/>
                  <a:gd name="T31" fmla="*/ 38 h 155"/>
                  <a:gd name="T32" fmla="*/ 42 w 84"/>
                  <a:gd name="T33" fmla="*/ 42 h 155"/>
                  <a:gd name="T34" fmla="*/ 38 w 84"/>
                  <a:gd name="T35" fmla="*/ 44 h 155"/>
                  <a:gd name="T36" fmla="*/ 33 w 84"/>
                  <a:gd name="T37" fmla="*/ 42 h 155"/>
                  <a:gd name="T38" fmla="*/ 31 w 84"/>
                  <a:gd name="T39" fmla="*/ 45 h 155"/>
                  <a:gd name="T40" fmla="*/ 28 w 84"/>
                  <a:gd name="T41" fmla="*/ 45 h 155"/>
                  <a:gd name="T42" fmla="*/ 19 w 84"/>
                  <a:gd name="T43" fmla="*/ 47 h 155"/>
                  <a:gd name="T44" fmla="*/ 14 w 84"/>
                  <a:gd name="T45" fmla="*/ 58 h 155"/>
                  <a:gd name="T46" fmla="*/ 12 w 84"/>
                  <a:gd name="T47" fmla="*/ 65 h 155"/>
                  <a:gd name="T48" fmla="*/ 15 w 84"/>
                  <a:gd name="T49" fmla="*/ 79 h 155"/>
                  <a:gd name="T50" fmla="*/ 15 w 84"/>
                  <a:gd name="T51" fmla="*/ 84 h 155"/>
                  <a:gd name="T52" fmla="*/ 12 w 84"/>
                  <a:gd name="T53" fmla="*/ 94 h 155"/>
                  <a:gd name="T54" fmla="*/ 8 w 84"/>
                  <a:gd name="T55" fmla="*/ 103 h 155"/>
                  <a:gd name="T56" fmla="*/ 3 w 84"/>
                  <a:gd name="T57" fmla="*/ 110 h 155"/>
                  <a:gd name="T58" fmla="*/ 0 w 84"/>
                  <a:gd name="T59" fmla="*/ 119 h 155"/>
                  <a:gd name="T60" fmla="*/ 3 w 84"/>
                  <a:gd name="T61" fmla="*/ 129 h 155"/>
                  <a:gd name="T62" fmla="*/ 3 w 84"/>
                  <a:gd name="T63" fmla="*/ 131 h 155"/>
                  <a:gd name="T64" fmla="*/ 3 w 84"/>
                  <a:gd name="T65" fmla="*/ 141 h 155"/>
                  <a:gd name="T66" fmla="*/ 7 w 84"/>
                  <a:gd name="T67" fmla="*/ 147 h 155"/>
                  <a:gd name="T68" fmla="*/ 12 w 84"/>
                  <a:gd name="T69" fmla="*/ 150 h 155"/>
                  <a:gd name="T70" fmla="*/ 17 w 84"/>
                  <a:gd name="T71" fmla="*/ 155 h 155"/>
                  <a:gd name="T72" fmla="*/ 24 w 84"/>
                  <a:gd name="T73" fmla="*/ 154 h 155"/>
                  <a:gd name="T74" fmla="*/ 38 w 84"/>
                  <a:gd name="T75" fmla="*/ 148 h 155"/>
                  <a:gd name="T76" fmla="*/ 43 w 84"/>
                  <a:gd name="T77" fmla="*/ 141 h 155"/>
                  <a:gd name="T78" fmla="*/ 45 w 84"/>
                  <a:gd name="T79" fmla="*/ 133 h 155"/>
                  <a:gd name="T80" fmla="*/ 49 w 84"/>
                  <a:gd name="T81" fmla="*/ 128 h 155"/>
                  <a:gd name="T82" fmla="*/ 56 w 84"/>
                  <a:gd name="T83" fmla="*/ 112 h 155"/>
                  <a:gd name="T84" fmla="*/ 65 w 84"/>
                  <a:gd name="T85" fmla="*/ 91 h 155"/>
                  <a:gd name="T86" fmla="*/ 70 w 84"/>
                  <a:gd name="T87" fmla="*/ 77 h 155"/>
                  <a:gd name="T88" fmla="*/ 73 w 84"/>
                  <a:gd name="T89" fmla="*/ 61 h 155"/>
                  <a:gd name="T90" fmla="*/ 75 w 84"/>
                  <a:gd name="T91" fmla="*/ 52 h 155"/>
                  <a:gd name="T92" fmla="*/ 77 w 84"/>
                  <a:gd name="T93" fmla="*/ 45 h 155"/>
                  <a:gd name="T94" fmla="*/ 77 w 84"/>
                  <a:gd name="T95" fmla="*/ 38 h 155"/>
                  <a:gd name="T96" fmla="*/ 82 w 84"/>
                  <a:gd name="T97" fmla="*/ 45 h 155"/>
                  <a:gd name="T98" fmla="*/ 84 w 84"/>
                  <a:gd name="T99" fmla="*/ 38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4" h="155">
                    <a:moveTo>
                      <a:pt x="82" y="33"/>
                    </a:moveTo>
                    <a:lnTo>
                      <a:pt x="80" y="32"/>
                    </a:lnTo>
                    <a:lnTo>
                      <a:pt x="82" y="30"/>
                    </a:lnTo>
                    <a:lnTo>
                      <a:pt x="82" y="28"/>
                    </a:lnTo>
                    <a:lnTo>
                      <a:pt x="80" y="25"/>
                    </a:lnTo>
                    <a:lnTo>
                      <a:pt x="82" y="23"/>
                    </a:lnTo>
                    <a:lnTo>
                      <a:pt x="82" y="18"/>
                    </a:lnTo>
                    <a:lnTo>
                      <a:pt x="80" y="16"/>
                    </a:lnTo>
                    <a:lnTo>
                      <a:pt x="80" y="11"/>
                    </a:lnTo>
                    <a:lnTo>
                      <a:pt x="79" y="9"/>
                    </a:lnTo>
                    <a:lnTo>
                      <a:pt x="79" y="9"/>
                    </a:lnTo>
                    <a:lnTo>
                      <a:pt x="77" y="7"/>
                    </a:lnTo>
                    <a:lnTo>
                      <a:pt x="75" y="5"/>
                    </a:lnTo>
                    <a:lnTo>
                      <a:pt x="73" y="4"/>
                    </a:lnTo>
                    <a:lnTo>
                      <a:pt x="75" y="2"/>
                    </a:lnTo>
                    <a:lnTo>
                      <a:pt x="75" y="0"/>
                    </a:lnTo>
                    <a:lnTo>
                      <a:pt x="72" y="2"/>
                    </a:lnTo>
                    <a:lnTo>
                      <a:pt x="72" y="4"/>
                    </a:lnTo>
                    <a:lnTo>
                      <a:pt x="70" y="5"/>
                    </a:lnTo>
                    <a:lnTo>
                      <a:pt x="68" y="4"/>
                    </a:lnTo>
                    <a:lnTo>
                      <a:pt x="68" y="4"/>
                    </a:lnTo>
                    <a:lnTo>
                      <a:pt x="70" y="5"/>
                    </a:lnTo>
                    <a:lnTo>
                      <a:pt x="70" y="7"/>
                    </a:lnTo>
                    <a:lnTo>
                      <a:pt x="70" y="9"/>
                    </a:lnTo>
                    <a:lnTo>
                      <a:pt x="70" y="9"/>
                    </a:lnTo>
                    <a:lnTo>
                      <a:pt x="68" y="12"/>
                    </a:lnTo>
                    <a:lnTo>
                      <a:pt x="68" y="14"/>
                    </a:lnTo>
                    <a:lnTo>
                      <a:pt x="66" y="18"/>
                    </a:lnTo>
                    <a:lnTo>
                      <a:pt x="65" y="16"/>
                    </a:lnTo>
                    <a:lnTo>
                      <a:pt x="63" y="19"/>
                    </a:lnTo>
                    <a:lnTo>
                      <a:pt x="63" y="21"/>
                    </a:lnTo>
                    <a:lnTo>
                      <a:pt x="61" y="21"/>
                    </a:lnTo>
                    <a:lnTo>
                      <a:pt x="61" y="21"/>
                    </a:lnTo>
                    <a:lnTo>
                      <a:pt x="61" y="18"/>
                    </a:lnTo>
                    <a:lnTo>
                      <a:pt x="59" y="18"/>
                    </a:lnTo>
                    <a:lnTo>
                      <a:pt x="57" y="19"/>
                    </a:lnTo>
                    <a:lnTo>
                      <a:pt x="57" y="21"/>
                    </a:lnTo>
                    <a:lnTo>
                      <a:pt x="59" y="25"/>
                    </a:lnTo>
                    <a:lnTo>
                      <a:pt x="61" y="25"/>
                    </a:lnTo>
                    <a:lnTo>
                      <a:pt x="59" y="26"/>
                    </a:lnTo>
                    <a:lnTo>
                      <a:pt x="59" y="25"/>
                    </a:lnTo>
                    <a:lnTo>
                      <a:pt x="56" y="26"/>
                    </a:lnTo>
                    <a:lnTo>
                      <a:pt x="57" y="28"/>
                    </a:lnTo>
                    <a:lnTo>
                      <a:pt x="59" y="28"/>
                    </a:lnTo>
                    <a:lnTo>
                      <a:pt x="59" y="30"/>
                    </a:lnTo>
                    <a:lnTo>
                      <a:pt x="57" y="32"/>
                    </a:lnTo>
                    <a:lnTo>
                      <a:pt x="57" y="30"/>
                    </a:lnTo>
                    <a:lnTo>
                      <a:pt x="56" y="30"/>
                    </a:lnTo>
                    <a:lnTo>
                      <a:pt x="56" y="32"/>
                    </a:lnTo>
                    <a:lnTo>
                      <a:pt x="52" y="35"/>
                    </a:lnTo>
                    <a:lnTo>
                      <a:pt x="52" y="32"/>
                    </a:lnTo>
                    <a:lnTo>
                      <a:pt x="52" y="32"/>
                    </a:lnTo>
                    <a:lnTo>
                      <a:pt x="52" y="30"/>
                    </a:lnTo>
                    <a:lnTo>
                      <a:pt x="50" y="32"/>
                    </a:lnTo>
                    <a:lnTo>
                      <a:pt x="50" y="33"/>
                    </a:lnTo>
                    <a:lnTo>
                      <a:pt x="50" y="33"/>
                    </a:lnTo>
                    <a:lnTo>
                      <a:pt x="49" y="35"/>
                    </a:lnTo>
                    <a:lnTo>
                      <a:pt x="49" y="37"/>
                    </a:lnTo>
                    <a:lnTo>
                      <a:pt x="50" y="37"/>
                    </a:lnTo>
                    <a:lnTo>
                      <a:pt x="50" y="38"/>
                    </a:lnTo>
                    <a:lnTo>
                      <a:pt x="49" y="38"/>
                    </a:lnTo>
                    <a:lnTo>
                      <a:pt x="47" y="40"/>
                    </a:lnTo>
                    <a:lnTo>
                      <a:pt x="47" y="38"/>
                    </a:lnTo>
                    <a:lnTo>
                      <a:pt x="45" y="38"/>
                    </a:lnTo>
                    <a:lnTo>
                      <a:pt x="47" y="37"/>
                    </a:lnTo>
                    <a:lnTo>
                      <a:pt x="45" y="37"/>
                    </a:lnTo>
                    <a:lnTo>
                      <a:pt x="42" y="40"/>
                    </a:lnTo>
                    <a:lnTo>
                      <a:pt x="42" y="42"/>
                    </a:lnTo>
                    <a:lnTo>
                      <a:pt x="42" y="44"/>
                    </a:lnTo>
                    <a:lnTo>
                      <a:pt x="42" y="45"/>
                    </a:lnTo>
                    <a:lnTo>
                      <a:pt x="40" y="45"/>
                    </a:lnTo>
                    <a:lnTo>
                      <a:pt x="38" y="44"/>
                    </a:lnTo>
                    <a:lnTo>
                      <a:pt x="38" y="42"/>
                    </a:lnTo>
                    <a:lnTo>
                      <a:pt x="38" y="40"/>
                    </a:lnTo>
                    <a:lnTo>
                      <a:pt x="35" y="44"/>
                    </a:lnTo>
                    <a:lnTo>
                      <a:pt x="33" y="42"/>
                    </a:lnTo>
                    <a:lnTo>
                      <a:pt x="31" y="42"/>
                    </a:lnTo>
                    <a:lnTo>
                      <a:pt x="31" y="42"/>
                    </a:lnTo>
                    <a:lnTo>
                      <a:pt x="31" y="45"/>
                    </a:lnTo>
                    <a:lnTo>
                      <a:pt x="31" y="45"/>
                    </a:lnTo>
                    <a:lnTo>
                      <a:pt x="29" y="45"/>
                    </a:lnTo>
                    <a:lnTo>
                      <a:pt x="29" y="44"/>
                    </a:lnTo>
                    <a:lnTo>
                      <a:pt x="28" y="44"/>
                    </a:lnTo>
                    <a:lnTo>
                      <a:pt x="28" y="45"/>
                    </a:lnTo>
                    <a:lnTo>
                      <a:pt x="26" y="44"/>
                    </a:lnTo>
                    <a:lnTo>
                      <a:pt x="22" y="47"/>
                    </a:lnTo>
                    <a:lnTo>
                      <a:pt x="21" y="47"/>
                    </a:lnTo>
                    <a:lnTo>
                      <a:pt x="19" y="47"/>
                    </a:lnTo>
                    <a:lnTo>
                      <a:pt x="17" y="47"/>
                    </a:lnTo>
                    <a:lnTo>
                      <a:pt x="17" y="49"/>
                    </a:lnTo>
                    <a:lnTo>
                      <a:pt x="17" y="52"/>
                    </a:lnTo>
                    <a:lnTo>
                      <a:pt x="14" y="58"/>
                    </a:lnTo>
                    <a:lnTo>
                      <a:pt x="14" y="58"/>
                    </a:lnTo>
                    <a:lnTo>
                      <a:pt x="10" y="61"/>
                    </a:lnTo>
                    <a:lnTo>
                      <a:pt x="10" y="63"/>
                    </a:lnTo>
                    <a:lnTo>
                      <a:pt x="12" y="65"/>
                    </a:lnTo>
                    <a:lnTo>
                      <a:pt x="10" y="66"/>
                    </a:lnTo>
                    <a:lnTo>
                      <a:pt x="12" y="70"/>
                    </a:lnTo>
                    <a:lnTo>
                      <a:pt x="12" y="72"/>
                    </a:lnTo>
                    <a:lnTo>
                      <a:pt x="15" y="79"/>
                    </a:lnTo>
                    <a:lnTo>
                      <a:pt x="15" y="80"/>
                    </a:lnTo>
                    <a:lnTo>
                      <a:pt x="17" y="82"/>
                    </a:lnTo>
                    <a:lnTo>
                      <a:pt x="17" y="82"/>
                    </a:lnTo>
                    <a:lnTo>
                      <a:pt x="15" y="84"/>
                    </a:lnTo>
                    <a:lnTo>
                      <a:pt x="15" y="86"/>
                    </a:lnTo>
                    <a:lnTo>
                      <a:pt x="15" y="91"/>
                    </a:lnTo>
                    <a:lnTo>
                      <a:pt x="12" y="93"/>
                    </a:lnTo>
                    <a:lnTo>
                      <a:pt x="12" y="94"/>
                    </a:lnTo>
                    <a:lnTo>
                      <a:pt x="10" y="94"/>
                    </a:lnTo>
                    <a:lnTo>
                      <a:pt x="10" y="98"/>
                    </a:lnTo>
                    <a:lnTo>
                      <a:pt x="8" y="98"/>
                    </a:lnTo>
                    <a:lnTo>
                      <a:pt x="8" y="103"/>
                    </a:lnTo>
                    <a:lnTo>
                      <a:pt x="7" y="105"/>
                    </a:lnTo>
                    <a:lnTo>
                      <a:pt x="3" y="105"/>
                    </a:lnTo>
                    <a:lnTo>
                      <a:pt x="3" y="107"/>
                    </a:lnTo>
                    <a:lnTo>
                      <a:pt x="3" y="110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0" y="117"/>
                    </a:lnTo>
                    <a:lnTo>
                      <a:pt x="0" y="119"/>
                    </a:lnTo>
                    <a:lnTo>
                      <a:pt x="0" y="122"/>
                    </a:lnTo>
                    <a:lnTo>
                      <a:pt x="3" y="126"/>
                    </a:lnTo>
                    <a:lnTo>
                      <a:pt x="3" y="128"/>
                    </a:lnTo>
                    <a:lnTo>
                      <a:pt x="3" y="129"/>
                    </a:lnTo>
                    <a:lnTo>
                      <a:pt x="5" y="129"/>
                    </a:lnTo>
                    <a:lnTo>
                      <a:pt x="5" y="129"/>
                    </a:lnTo>
                    <a:lnTo>
                      <a:pt x="5" y="131"/>
                    </a:lnTo>
                    <a:lnTo>
                      <a:pt x="3" y="131"/>
                    </a:lnTo>
                    <a:lnTo>
                      <a:pt x="3" y="133"/>
                    </a:lnTo>
                    <a:lnTo>
                      <a:pt x="3" y="136"/>
                    </a:lnTo>
                    <a:lnTo>
                      <a:pt x="3" y="141"/>
                    </a:lnTo>
                    <a:lnTo>
                      <a:pt x="3" y="141"/>
                    </a:lnTo>
                    <a:lnTo>
                      <a:pt x="3" y="143"/>
                    </a:lnTo>
                    <a:lnTo>
                      <a:pt x="5" y="145"/>
                    </a:lnTo>
                    <a:lnTo>
                      <a:pt x="7" y="147"/>
                    </a:lnTo>
                    <a:lnTo>
                      <a:pt x="7" y="147"/>
                    </a:lnTo>
                    <a:lnTo>
                      <a:pt x="8" y="148"/>
                    </a:lnTo>
                    <a:lnTo>
                      <a:pt x="10" y="150"/>
                    </a:lnTo>
                    <a:lnTo>
                      <a:pt x="12" y="150"/>
                    </a:lnTo>
                    <a:lnTo>
                      <a:pt x="12" y="150"/>
                    </a:lnTo>
                    <a:lnTo>
                      <a:pt x="14" y="152"/>
                    </a:lnTo>
                    <a:lnTo>
                      <a:pt x="15" y="154"/>
                    </a:lnTo>
                    <a:lnTo>
                      <a:pt x="17" y="154"/>
                    </a:lnTo>
                    <a:lnTo>
                      <a:pt x="17" y="155"/>
                    </a:lnTo>
                    <a:lnTo>
                      <a:pt x="17" y="155"/>
                    </a:lnTo>
                    <a:lnTo>
                      <a:pt x="19" y="154"/>
                    </a:lnTo>
                    <a:lnTo>
                      <a:pt x="21" y="155"/>
                    </a:lnTo>
                    <a:lnTo>
                      <a:pt x="24" y="154"/>
                    </a:lnTo>
                    <a:lnTo>
                      <a:pt x="26" y="150"/>
                    </a:lnTo>
                    <a:lnTo>
                      <a:pt x="33" y="150"/>
                    </a:lnTo>
                    <a:lnTo>
                      <a:pt x="35" y="150"/>
                    </a:lnTo>
                    <a:lnTo>
                      <a:pt x="38" y="148"/>
                    </a:lnTo>
                    <a:lnTo>
                      <a:pt x="40" y="147"/>
                    </a:lnTo>
                    <a:lnTo>
                      <a:pt x="42" y="147"/>
                    </a:lnTo>
                    <a:lnTo>
                      <a:pt x="42" y="143"/>
                    </a:lnTo>
                    <a:lnTo>
                      <a:pt x="43" y="141"/>
                    </a:lnTo>
                    <a:lnTo>
                      <a:pt x="45" y="138"/>
                    </a:lnTo>
                    <a:lnTo>
                      <a:pt x="47" y="138"/>
                    </a:lnTo>
                    <a:lnTo>
                      <a:pt x="47" y="134"/>
                    </a:lnTo>
                    <a:lnTo>
                      <a:pt x="45" y="133"/>
                    </a:lnTo>
                    <a:lnTo>
                      <a:pt x="47" y="133"/>
                    </a:lnTo>
                    <a:lnTo>
                      <a:pt x="49" y="129"/>
                    </a:lnTo>
                    <a:lnTo>
                      <a:pt x="49" y="128"/>
                    </a:lnTo>
                    <a:lnTo>
                      <a:pt x="49" y="128"/>
                    </a:lnTo>
                    <a:lnTo>
                      <a:pt x="50" y="126"/>
                    </a:lnTo>
                    <a:lnTo>
                      <a:pt x="52" y="117"/>
                    </a:lnTo>
                    <a:lnTo>
                      <a:pt x="54" y="114"/>
                    </a:lnTo>
                    <a:lnTo>
                      <a:pt x="56" y="112"/>
                    </a:lnTo>
                    <a:lnTo>
                      <a:pt x="56" y="107"/>
                    </a:lnTo>
                    <a:lnTo>
                      <a:pt x="59" y="101"/>
                    </a:lnTo>
                    <a:lnTo>
                      <a:pt x="63" y="93"/>
                    </a:lnTo>
                    <a:lnTo>
                      <a:pt x="65" y="91"/>
                    </a:lnTo>
                    <a:lnTo>
                      <a:pt x="65" y="86"/>
                    </a:lnTo>
                    <a:lnTo>
                      <a:pt x="66" y="82"/>
                    </a:lnTo>
                    <a:lnTo>
                      <a:pt x="66" y="80"/>
                    </a:lnTo>
                    <a:lnTo>
                      <a:pt x="70" y="77"/>
                    </a:lnTo>
                    <a:lnTo>
                      <a:pt x="70" y="70"/>
                    </a:lnTo>
                    <a:lnTo>
                      <a:pt x="72" y="66"/>
                    </a:lnTo>
                    <a:lnTo>
                      <a:pt x="73" y="65"/>
                    </a:lnTo>
                    <a:lnTo>
                      <a:pt x="73" y="61"/>
                    </a:lnTo>
                    <a:lnTo>
                      <a:pt x="72" y="59"/>
                    </a:lnTo>
                    <a:lnTo>
                      <a:pt x="73" y="58"/>
                    </a:lnTo>
                    <a:lnTo>
                      <a:pt x="75" y="54"/>
                    </a:lnTo>
                    <a:lnTo>
                      <a:pt x="75" y="52"/>
                    </a:lnTo>
                    <a:lnTo>
                      <a:pt x="77" y="51"/>
                    </a:lnTo>
                    <a:lnTo>
                      <a:pt x="77" y="49"/>
                    </a:lnTo>
                    <a:lnTo>
                      <a:pt x="75" y="47"/>
                    </a:lnTo>
                    <a:lnTo>
                      <a:pt x="77" y="45"/>
                    </a:lnTo>
                    <a:lnTo>
                      <a:pt x="75" y="42"/>
                    </a:lnTo>
                    <a:lnTo>
                      <a:pt x="75" y="42"/>
                    </a:lnTo>
                    <a:lnTo>
                      <a:pt x="75" y="40"/>
                    </a:lnTo>
                    <a:lnTo>
                      <a:pt x="77" y="38"/>
                    </a:lnTo>
                    <a:lnTo>
                      <a:pt x="77" y="40"/>
                    </a:lnTo>
                    <a:lnTo>
                      <a:pt x="79" y="42"/>
                    </a:lnTo>
                    <a:lnTo>
                      <a:pt x="80" y="44"/>
                    </a:lnTo>
                    <a:lnTo>
                      <a:pt x="82" y="45"/>
                    </a:lnTo>
                    <a:lnTo>
                      <a:pt x="82" y="44"/>
                    </a:lnTo>
                    <a:lnTo>
                      <a:pt x="82" y="42"/>
                    </a:lnTo>
                    <a:lnTo>
                      <a:pt x="82" y="40"/>
                    </a:lnTo>
                    <a:lnTo>
                      <a:pt x="84" y="38"/>
                    </a:lnTo>
                    <a:lnTo>
                      <a:pt x="84" y="38"/>
                    </a:lnTo>
                    <a:lnTo>
                      <a:pt x="84" y="37"/>
                    </a:lnTo>
                    <a:lnTo>
                      <a:pt x="82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66" name="Freeform 600"/>
              <p:cNvSpPr>
                <a:spLocks/>
              </p:cNvSpPr>
              <p:nvPr/>
            </p:nvSpPr>
            <p:spPr bwMode="auto">
              <a:xfrm>
                <a:off x="3678" y="2457"/>
                <a:ext cx="7" cy="7"/>
              </a:xfrm>
              <a:custGeom>
                <a:avLst/>
                <a:gdLst>
                  <a:gd name="T0" fmla="*/ 2 w 7"/>
                  <a:gd name="T1" fmla="*/ 7 h 7"/>
                  <a:gd name="T2" fmla="*/ 3 w 7"/>
                  <a:gd name="T3" fmla="*/ 5 h 7"/>
                  <a:gd name="T4" fmla="*/ 5 w 7"/>
                  <a:gd name="T5" fmla="*/ 5 h 7"/>
                  <a:gd name="T6" fmla="*/ 7 w 7"/>
                  <a:gd name="T7" fmla="*/ 4 h 7"/>
                  <a:gd name="T8" fmla="*/ 5 w 7"/>
                  <a:gd name="T9" fmla="*/ 4 h 7"/>
                  <a:gd name="T10" fmla="*/ 5 w 7"/>
                  <a:gd name="T11" fmla="*/ 4 h 7"/>
                  <a:gd name="T12" fmla="*/ 3 w 7"/>
                  <a:gd name="T13" fmla="*/ 4 h 7"/>
                  <a:gd name="T14" fmla="*/ 5 w 7"/>
                  <a:gd name="T15" fmla="*/ 2 h 7"/>
                  <a:gd name="T16" fmla="*/ 5 w 7"/>
                  <a:gd name="T17" fmla="*/ 2 h 7"/>
                  <a:gd name="T18" fmla="*/ 3 w 7"/>
                  <a:gd name="T19" fmla="*/ 2 h 7"/>
                  <a:gd name="T20" fmla="*/ 3 w 7"/>
                  <a:gd name="T21" fmla="*/ 0 h 7"/>
                  <a:gd name="T22" fmla="*/ 3 w 7"/>
                  <a:gd name="T23" fmla="*/ 0 h 7"/>
                  <a:gd name="T24" fmla="*/ 2 w 7"/>
                  <a:gd name="T25" fmla="*/ 2 h 7"/>
                  <a:gd name="T26" fmla="*/ 0 w 7"/>
                  <a:gd name="T27" fmla="*/ 2 h 7"/>
                  <a:gd name="T28" fmla="*/ 2 w 7"/>
                  <a:gd name="T29" fmla="*/ 2 h 7"/>
                  <a:gd name="T30" fmla="*/ 0 w 7"/>
                  <a:gd name="T31" fmla="*/ 4 h 7"/>
                  <a:gd name="T32" fmla="*/ 2 w 7"/>
                  <a:gd name="T33" fmla="*/ 5 h 7"/>
                  <a:gd name="T34" fmla="*/ 0 w 7"/>
                  <a:gd name="T35" fmla="*/ 7 h 7"/>
                  <a:gd name="T36" fmla="*/ 2 w 7"/>
                  <a:gd name="T3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7">
                    <a:moveTo>
                      <a:pt x="2" y="7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67" name="Freeform 601"/>
              <p:cNvSpPr>
                <a:spLocks/>
              </p:cNvSpPr>
              <p:nvPr/>
            </p:nvSpPr>
            <p:spPr bwMode="auto">
              <a:xfrm>
                <a:off x="3845" y="2639"/>
                <a:ext cx="0" cy="3"/>
              </a:xfrm>
              <a:custGeom>
                <a:avLst/>
                <a:gdLst>
                  <a:gd name="T0" fmla="*/ 3 h 3"/>
                  <a:gd name="T1" fmla="*/ 1 h 3"/>
                  <a:gd name="T2" fmla="*/ 0 h 3"/>
                  <a:gd name="T3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68" name="Freeform 602"/>
              <p:cNvSpPr>
                <a:spLocks/>
              </p:cNvSpPr>
              <p:nvPr/>
            </p:nvSpPr>
            <p:spPr bwMode="auto">
              <a:xfrm>
                <a:off x="3845" y="2598"/>
                <a:ext cx="5" cy="16"/>
              </a:xfrm>
              <a:custGeom>
                <a:avLst/>
                <a:gdLst>
                  <a:gd name="T0" fmla="*/ 3 w 5"/>
                  <a:gd name="T1" fmla="*/ 0 h 16"/>
                  <a:gd name="T2" fmla="*/ 3 w 5"/>
                  <a:gd name="T3" fmla="*/ 2 h 16"/>
                  <a:gd name="T4" fmla="*/ 3 w 5"/>
                  <a:gd name="T5" fmla="*/ 4 h 16"/>
                  <a:gd name="T6" fmla="*/ 1 w 5"/>
                  <a:gd name="T7" fmla="*/ 7 h 16"/>
                  <a:gd name="T8" fmla="*/ 0 w 5"/>
                  <a:gd name="T9" fmla="*/ 9 h 16"/>
                  <a:gd name="T10" fmla="*/ 0 w 5"/>
                  <a:gd name="T11" fmla="*/ 11 h 16"/>
                  <a:gd name="T12" fmla="*/ 0 w 5"/>
                  <a:gd name="T13" fmla="*/ 13 h 16"/>
                  <a:gd name="T14" fmla="*/ 0 w 5"/>
                  <a:gd name="T15" fmla="*/ 16 h 16"/>
                  <a:gd name="T16" fmla="*/ 1 w 5"/>
                  <a:gd name="T17" fmla="*/ 16 h 16"/>
                  <a:gd name="T18" fmla="*/ 1 w 5"/>
                  <a:gd name="T19" fmla="*/ 14 h 16"/>
                  <a:gd name="T20" fmla="*/ 1 w 5"/>
                  <a:gd name="T21" fmla="*/ 11 h 16"/>
                  <a:gd name="T22" fmla="*/ 3 w 5"/>
                  <a:gd name="T23" fmla="*/ 7 h 16"/>
                  <a:gd name="T24" fmla="*/ 5 w 5"/>
                  <a:gd name="T25" fmla="*/ 4 h 16"/>
                  <a:gd name="T26" fmla="*/ 3 w 5"/>
                  <a:gd name="T27" fmla="*/ 0 h 16"/>
                  <a:gd name="T28" fmla="*/ 3 w 5"/>
                  <a:gd name="T2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6">
                    <a:moveTo>
                      <a:pt x="3" y="0"/>
                    </a:moveTo>
                    <a:lnTo>
                      <a:pt x="3" y="2"/>
                    </a:lnTo>
                    <a:lnTo>
                      <a:pt x="3" y="4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14"/>
                    </a:lnTo>
                    <a:lnTo>
                      <a:pt x="1" y="11"/>
                    </a:lnTo>
                    <a:lnTo>
                      <a:pt x="3" y="7"/>
                    </a:lnTo>
                    <a:lnTo>
                      <a:pt x="5" y="4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69" name="Freeform 603"/>
              <p:cNvSpPr>
                <a:spLocks/>
              </p:cNvSpPr>
              <p:nvPr/>
            </p:nvSpPr>
            <p:spPr bwMode="auto">
              <a:xfrm>
                <a:off x="3613" y="2427"/>
                <a:ext cx="14" cy="9"/>
              </a:xfrm>
              <a:custGeom>
                <a:avLst/>
                <a:gdLst>
                  <a:gd name="T0" fmla="*/ 7 w 14"/>
                  <a:gd name="T1" fmla="*/ 9 h 9"/>
                  <a:gd name="T2" fmla="*/ 12 w 14"/>
                  <a:gd name="T3" fmla="*/ 4 h 9"/>
                  <a:gd name="T4" fmla="*/ 12 w 14"/>
                  <a:gd name="T5" fmla="*/ 4 h 9"/>
                  <a:gd name="T6" fmla="*/ 12 w 14"/>
                  <a:gd name="T7" fmla="*/ 4 h 9"/>
                  <a:gd name="T8" fmla="*/ 14 w 14"/>
                  <a:gd name="T9" fmla="*/ 2 h 9"/>
                  <a:gd name="T10" fmla="*/ 12 w 14"/>
                  <a:gd name="T11" fmla="*/ 2 h 9"/>
                  <a:gd name="T12" fmla="*/ 12 w 14"/>
                  <a:gd name="T13" fmla="*/ 0 h 9"/>
                  <a:gd name="T14" fmla="*/ 11 w 14"/>
                  <a:gd name="T15" fmla="*/ 0 h 9"/>
                  <a:gd name="T16" fmla="*/ 11 w 14"/>
                  <a:gd name="T17" fmla="*/ 0 h 9"/>
                  <a:gd name="T18" fmla="*/ 7 w 14"/>
                  <a:gd name="T19" fmla="*/ 0 h 9"/>
                  <a:gd name="T20" fmla="*/ 5 w 14"/>
                  <a:gd name="T21" fmla="*/ 2 h 9"/>
                  <a:gd name="T22" fmla="*/ 5 w 14"/>
                  <a:gd name="T23" fmla="*/ 2 h 9"/>
                  <a:gd name="T24" fmla="*/ 3 w 14"/>
                  <a:gd name="T25" fmla="*/ 0 h 9"/>
                  <a:gd name="T26" fmla="*/ 3 w 14"/>
                  <a:gd name="T27" fmla="*/ 0 h 9"/>
                  <a:gd name="T28" fmla="*/ 2 w 14"/>
                  <a:gd name="T29" fmla="*/ 0 h 9"/>
                  <a:gd name="T30" fmla="*/ 0 w 14"/>
                  <a:gd name="T31" fmla="*/ 0 h 9"/>
                  <a:gd name="T32" fmla="*/ 2 w 14"/>
                  <a:gd name="T33" fmla="*/ 0 h 9"/>
                  <a:gd name="T34" fmla="*/ 2 w 14"/>
                  <a:gd name="T35" fmla="*/ 2 h 9"/>
                  <a:gd name="T36" fmla="*/ 3 w 14"/>
                  <a:gd name="T37" fmla="*/ 6 h 9"/>
                  <a:gd name="T38" fmla="*/ 5 w 14"/>
                  <a:gd name="T39" fmla="*/ 7 h 9"/>
                  <a:gd name="T40" fmla="*/ 7 w 14"/>
                  <a:gd name="T41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9">
                    <a:moveTo>
                      <a:pt x="7" y="9"/>
                    </a:move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6"/>
                    </a:lnTo>
                    <a:lnTo>
                      <a:pt x="5" y="7"/>
                    </a:lnTo>
                    <a:lnTo>
                      <a:pt x="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70" name="Freeform 604"/>
              <p:cNvSpPr>
                <a:spLocks/>
              </p:cNvSpPr>
              <p:nvPr/>
            </p:nvSpPr>
            <p:spPr bwMode="auto">
              <a:xfrm>
                <a:off x="3611" y="2427"/>
                <a:ext cx="5" cy="6"/>
              </a:xfrm>
              <a:custGeom>
                <a:avLst/>
                <a:gdLst>
                  <a:gd name="T0" fmla="*/ 4 w 5"/>
                  <a:gd name="T1" fmla="*/ 6 h 6"/>
                  <a:gd name="T2" fmla="*/ 5 w 5"/>
                  <a:gd name="T3" fmla="*/ 6 h 6"/>
                  <a:gd name="T4" fmla="*/ 5 w 5"/>
                  <a:gd name="T5" fmla="*/ 6 h 6"/>
                  <a:gd name="T6" fmla="*/ 4 w 5"/>
                  <a:gd name="T7" fmla="*/ 6 h 6"/>
                  <a:gd name="T8" fmla="*/ 2 w 5"/>
                  <a:gd name="T9" fmla="*/ 0 h 6"/>
                  <a:gd name="T10" fmla="*/ 0 w 5"/>
                  <a:gd name="T11" fmla="*/ 2 h 6"/>
                  <a:gd name="T12" fmla="*/ 2 w 5"/>
                  <a:gd name="T13" fmla="*/ 2 h 6"/>
                  <a:gd name="T14" fmla="*/ 0 w 5"/>
                  <a:gd name="T15" fmla="*/ 4 h 6"/>
                  <a:gd name="T16" fmla="*/ 2 w 5"/>
                  <a:gd name="T17" fmla="*/ 4 h 6"/>
                  <a:gd name="T18" fmla="*/ 2 w 5"/>
                  <a:gd name="T19" fmla="*/ 4 h 6"/>
                  <a:gd name="T20" fmla="*/ 0 w 5"/>
                  <a:gd name="T21" fmla="*/ 4 h 6"/>
                  <a:gd name="T22" fmla="*/ 0 w 5"/>
                  <a:gd name="T23" fmla="*/ 4 h 6"/>
                  <a:gd name="T24" fmla="*/ 0 w 5"/>
                  <a:gd name="T25" fmla="*/ 6 h 6"/>
                  <a:gd name="T26" fmla="*/ 2 w 5"/>
                  <a:gd name="T27" fmla="*/ 6 h 6"/>
                  <a:gd name="T28" fmla="*/ 4 w 5"/>
                  <a:gd name="T2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6">
                    <a:moveTo>
                      <a:pt x="4" y="6"/>
                    </a:moveTo>
                    <a:lnTo>
                      <a:pt x="5" y="6"/>
                    </a:lnTo>
                    <a:lnTo>
                      <a:pt x="5" y="6"/>
                    </a:lnTo>
                    <a:lnTo>
                      <a:pt x="4" y="6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71" name="Freeform 605"/>
              <p:cNvSpPr>
                <a:spLocks/>
              </p:cNvSpPr>
              <p:nvPr/>
            </p:nvSpPr>
            <p:spPr bwMode="auto">
              <a:xfrm>
                <a:off x="3543" y="2478"/>
                <a:ext cx="0" cy="5"/>
              </a:xfrm>
              <a:custGeom>
                <a:avLst/>
                <a:gdLst>
                  <a:gd name="T0" fmla="*/ 5 h 5"/>
                  <a:gd name="T1" fmla="*/ 2 h 5"/>
                  <a:gd name="T2" fmla="*/ 0 h 5"/>
                  <a:gd name="T3" fmla="*/ 3 h 5"/>
                  <a:gd name="T4" fmla="*/ 5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5">
                    <a:moveTo>
                      <a:pt x="0" y="5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972" name="Freeform 606"/>
              <p:cNvSpPr>
                <a:spLocks/>
              </p:cNvSpPr>
              <p:nvPr/>
            </p:nvSpPr>
            <p:spPr bwMode="auto">
              <a:xfrm>
                <a:off x="3745" y="2419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1 h 3"/>
                  <a:gd name="T8" fmla="*/ 0 w 1"/>
                  <a:gd name="T9" fmla="*/ 0 h 3"/>
                  <a:gd name="T10" fmla="*/ 0 w 1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</p:grpSp>
        <p:grpSp>
          <p:nvGrpSpPr>
            <p:cNvPr id="5" name="Group 808"/>
            <p:cNvGrpSpPr>
              <a:grpSpLocks/>
            </p:cNvGrpSpPr>
            <p:nvPr/>
          </p:nvGrpSpPr>
          <p:grpSpPr bwMode="auto">
            <a:xfrm>
              <a:off x="1836738" y="1481138"/>
              <a:ext cx="4643437" cy="3433763"/>
              <a:chOff x="1157" y="933"/>
              <a:chExt cx="2925" cy="2163"/>
            </a:xfrm>
            <a:solidFill>
              <a:schemeClr val="bg1">
                <a:lumMod val="75000"/>
              </a:schemeClr>
            </a:solidFill>
          </p:grpSpPr>
          <p:sp>
            <p:nvSpPr>
              <p:cNvPr id="573" name="Freeform 608"/>
              <p:cNvSpPr>
                <a:spLocks/>
              </p:cNvSpPr>
              <p:nvPr/>
            </p:nvSpPr>
            <p:spPr bwMode="auto">
              <a:xfrm>
                <a:off x="3746" y="2413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74" name="Rectangle 609"/>
              <p:cNvSpPr>
                <a:spLocks noChangeArrowheads="1"/>
              </p:cNvSpPr>
              <p:nvPr/>
            </p:nvSpPr>
            <p:spPr bwMode="auto">
              <a:xfrm>
                <a:off x="3824" y="2565"/>
                <a:ext cx="1" cy="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75" name="Freeform 610"/>
              <p:cNvSpPr>
                <a:spLocks/>
              </p:cNvSpPr>
              <p:nvPr/>
            </p:nvSpPr>
            <p:spPr bwMode="auto">
              <a:xfrm>
                <a:off x="3827" y="2581"/>
                <a:ext cx="4" cy="5"/>
              </a:xfrm>
              <a:custGeom>
                <a:avLst/>
                <a:gdLst>
                  <a:gd name="T0" fmla="*/ 2 w 4"/>
                  <a:gd name="T1" fmla="*/ 2 h 5"/>
                  <a:gd name="T2" fmla="*/ 0 w 4"/>
                  <a:gd name="T3" fmla="*/ 0 h 5"/>
                  <a:gd name="T4" fmla="*/ 0 w 4"/>
                  <a:gd name="T5" fmla="*/ 2 h 5"/>
                  <a:gd name="T6" fmla="*/ 2 w 4"/>
                  <a:gd name="T7" fmla="*/ 3 h 5"/>
                  <a:gd name="T8" fmla="*/ 4 w 4"/>
                  <a:gd name="T9" fmla="*/ 5 h 5"/>
                  <a:gd name="T10" fmla="*/ 4 w 4"/>
                  <a:gd name="T11" fmla="*/ 3 h 5"/>
                  <a:gd name="T12" fmla="*/ 2 w 4"/>
                  <a:gd name="T13" fmla="*/ 2 h 5"/>
                  <a:gd name="T14" fmla="*/ 2 w 4"/>
                  <a:gd name="T15" fmla="*/ 2 h 5"/>
                  <a:gd name="T16" fmla="*/ 2 w 4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76" name="Freeform 611"/>
              <p:cNvSpPr>
                <a:spLocks/>
              </p:cNvSpPr>
              <p:nvPr/>
            </p:nvSpPr>
            <p:spPr bwMode="auto">
              <a:xfrm>
                <a:off x="3781" y="2513"/>
                <a:ext cx="2" cy="7"/>
              </a:xfrm>
              <a:custGeom>
                <a:avLst/>
                <a:gdLst>
                  <a:gd name="T0" fmla="*/ 2 w 2"/>
                  <a:gd name="T1" fmla="*/ 7 h 7"/>
                  <a:gd name="T2" fmla="*/ 2 w 2"/>
                  <a:gd name="T3" fmla="*/ 3 h 7"/>
                  <a:gd name="T4" fmla="*/ 2 w 2"/>
                  <a:gd name="T5" fmla="*/ 0 h 7"/>
                  <a:gd name="T6" fmla="*/ 2 w 2"/>
                  <a:gd name="T7" fmla="*/ 2 h 7"/>
                  <a:gd name="T8" fmla="*/ 0 w 2"/>
                  <a:gd name="T9" fmla="*/ 2 h 7"/>
                  <a:gd name="T10" fmla="*/ 2 w 2"/>
                  <a:gd name="T11" fmla="*/ 3 h 7"/>
                  <a:gd name="T12" fmla="*/ 0 w 2"/>
                  <a:gd name="T13" fmla="*/ 5 h 7"/>
                  <a:gd name="T14" fmla="*/ 2 w 2"/>
                  <a:gd name="T1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7">
                    <a:moveTo>
                      <a:pt x="2" y="7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77" name="Rectangle 612"/>
              <p:cNvSpPr>
                <a:spLocks noChangeArrowheads="1"/>
              </p:cNvSpPr>
              <p:nvPr/>
            </p:nvSpPr>
            <p:spPr bwMode="auto">
              <a:xfrm>
                <a:off x="3704" y="2834"/>
                <a:ext cx="2" cy="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78" name="Freeform 613"/>
              <p:cNvSpPr>
                <a:spLocks/>
              </p:cNvSpPr>
              <p:nvPr/>
            </p:nvSpPr>
            <p:spPr bwMode="auto">
              <a:xfrm>
                <a:off x="3706" y="2490"/>
                <a:ext cx="7" cy="5"/>
              </a:xfrm>
              <a:custGeom>
                <a:avLst/>
                <a:gdLst>
                  <a:gd name="T0" fmla="*/ 4 w 4"/>
                  <a:gd name="T1" fmla="*/ 1 h 3"/>
                  <a:gd name="T2" fmla="*/ 2 w 4"/>
                  <a:gd name="T3" fmla="*/ 0 h 3"/>
                  <a:gd name="T4" fmla="*/ 0 w 4"/>
                  <a:gd name="T5" fmla="*/ 1 h 3"/>
                  <a:gd name="T6" fmla="*/ 0 w 4"/>
                  <a:gd name="T7" fmla="*/ 2 h 3"/>
                  <a:gd name="T8" fmla="*/ 1 w 4"/>
                  <a:gd name="T9" fmla="*/ 3 h 3"/>
                  <a:gd name="T10" fmla="*/ 1 w 4"/>
                  <a:gd name="T11" fmla="*/ 2 h 3"/>
                  <a:gd name="T12" fmla="*/ 2 w 4"/>
                  <a:gd name="T13" fmla="*/ 1 h 3"/>
                  <a:gd name="T14" fmla="*/ 4 w 4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1"/>
                      <a:pt x="4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79" name="Freeform 614"/>
              <p:cNvSpPr>
                <a:spLocks/>
              </p:cNvSpPr>
              <p:nvPr/>
            </p:nvSpPr>
            <p:spPr bwMode="auto">
              <a:xfrm>
                <a:off x="3436" y="2537"/>
                <a:ext cx="1" cy="6"/>
              </a:xfrm>
              <a:custGeom>
                <a:avLst/>
                <a:gdLst>
                  <a:gd name="T0" fmla="*/ 0 w 1"/>
                  <a:gd name="T1" fmla="*/ 6 h 6"/>
                  <a:gd name="T2" fmla="*/ 1 w 1"/>
                  <a:gd name="T3" fmla="*/ 4 h 6"/>
                  <a:gd name="T4" fmla="*/ 1 w 1"/>
                  <a:gd name="T5" fmla="*/ 0 h 6"/>
                  <a:gd name="T6" fmla="*/ 0 w 1"/>
                  <a:gd name="T7" fmla="*/ 4 h 6"/>
                  <a:gd name="T8" fmla="*/ 0 w 1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6">
                    <a:moveTo>
                      <a:pt x="0" y="6"/>
                    </a:moveTo>
                    <a:lnTo>
                      <a:pt x="1" y="4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80" name="Freeform 615"/>
              <p:cNvSpPr>
                <a:spLocks/>
              </p:cNvSpPr>
              <p:nvPr/>
            </p:nvSpPr>
            <p:spPr bwMode="auto">
              <a:xfrm>
                <a:off x="3402" y="2593"/>
                <a:ext cx="2" cy="5"/>
              </a:xfrm>
              <a:custGeom>
                <a:avLst/>
                <a:gdLst>
                  <a:gd name="T0" fmla="*/ 1 w 1"/>
                  <a:gd name="T1" fmla="*/ 2 h 3"/>
                  <a:gd name="T2" fmla="*/ 1 w 1"/>
                  <a:gd name="T3" fmla="*/ 0 h 3"/>
                  <a:gd name="T4" fmla="*/ 0 w 1"/>
                  <a:gd name="T5" fmla="*/ 3 h 3"/>
                  <a:gd name="T6" fmla="*/ 1 w 1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81" name="Freeform 616"/>
              <p:cNvSpPr>
                <a:spLocks/>
              </p:cNvSpPr>
              <p:nvPr/>
            </p:nvSpPr>
            <p:spPr bwMode="auto">
              <a:xfrm>
                <a:off x="3681" y="2426"/>
                <a:ext cx="4" cy="3"/>
              </a:xfrm>
              <a:custGeom>
                <a:avLst/>
                <a:gdLst>
                  <a:gd name="T0" fmla="*/ 0 w 4"/>
                  <a:gd name="T1" fmla="*/ 3 h 3"/>
                  <a:gd name="T2" fmla="*/ 2 w 4"/>
                  <a:gd name="T3" fmla="*/ 3 h 3"/>
                  <a:gd name="T4" fmla="*/ 2 w 4"/>
                  <a:gd name="T5" fmla="*/ 1 h 3"/>
                  <a:gd name="T6" fmla="*/ 4 w 4"/>
                  <a:gd name="T7" fmla="*/ 0 h 3"/>
                  <a:gd name="T8" fmla="*/ 2 w 4"/>
                  <a:gd name="T9" fmla="*/ 0 h 3"/>
                  <a:gd name="T10" fmla="*/ 0 w 4"/>
                  <a:gd name="T11" fmla="*/ 1 h 3"/>
                  <a:gd name="T12" fmla="*/ 0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lnTo>
                      <a:pt x="2" y="3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82" name="Freeform 617"/>
              <p:cNvSpPr>
                <a:spLocks/>
              </p:cNvSpPr>
              <p:nvPr/>
            </p:nvSpPr>
            <p:spPr bwMode="auto">
              <a:xfrm>
                <a:off x="3703" y="2832"/>
                <a:ext cx="1" cy="4"/>
              </a:xfrm>
              <a:custGeom>
                <a:avLst/>
                <a:gdLst>
                  <a:gd name="T0" fmla="*/ 0 w 1"/>
                  <a:gd name="T1" fmla="*/ 2 h 4"/>
                  <a:gd name="T2" fmla="*/ 0 w 1"/>
                  <a:gd name="T3" fmla="*/ 4 h 4"/>
                  <a:gd name="T4" fmla="*/ 0 w 1"/>
                  <a:gd name="T5" fmla="*/ 4 h 4"/>
                  <a:gd name="T6" fmla="*/ 1 w 1"/>
                  <a:gd name="T7" fmla="*/ 2 h 4"/>
                  <a:gd name="T8" fmla="*/ 1 w 1"/>
                  <a:gd name="T9" fmla="*/ 0 h 4"/>
                  <a:gd name="T10" fmla="*/ 0 w 1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0" y="2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83" name="Freeform 618"/>
              <p:cNvSpPr>
                <a:spLocks/>
              </p:cNvSpPr>
              <p:nvPr/>
            </p:nvSpPr>
            <p:spPr bwMode="auto">
              <a:xfrm>
                <a:off x="3731" y="2808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84" name="Freeform 619"/>
              <p:cNvSpPr>
                <a:spLocks/>
              </p:cNvSpPr>
              <p:nvPr/>
            </p:nvSpPr>
            <p:spPr bwMode="auto">
              <a:xfrm>
                <a:off x="3710" y="2497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2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85" name="Rectangle 620"/>
              <p:cNvSpPr>
                <a:spLocks noChangeArrowheads="1"/>
              </p:cNvSpPr>
              <p:nvPr/>
            </p:nvSpPr>
            <p:spPr bwMode="auto">
              <a:xfrm>
                <a:off x="3729" y="2876"/>
                <a:ext cx="1" cy="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86" name="Freeform 621"/>
              <p:cNvSpPr>
                <a:spLocks/>
              </p:cNvSpPr>
              <p:nvPr/>
            </p:nvSpPr>
            <p:spPr bwMode="auto">
              <a:xfrm>
                <a:off x="3697" y="2838"/>
                <a:ext cx="42" cy="54"/>
              </a:xfrm>
              <a:custGeom>
                <a:avLst/>
                <a:gdLst>
                  <a:gd name="T0" fmla="*/ 21 w 24"/>
                  <a:gd name="T1" fmla="*/ 5 h 31"/>
                  <a:gd name="T2" fmla="*/ 20 w 24"/>
                  <a:gd name="T3" fmla="*/ 4 h 31"/>
                  <a:gd name="T4" fmla="*/ 19 w 24"/>
                  <a:gd name="T5" fmla="*/ 6 h 31"/>
                  <a:gd name="T6" fmla="*/ 14 w 24"/>
                  <a:gd name="T7" fmla="*/ 6 h 31"/>
                  <a:gd name="T8" fmla="*/ 13 w 24"/>
                  <a:gd name="T9" fmla="*/ 6 h 31"/>
                  <a:gd name="T10" fmla="*/ 11 w 24"/>
                  <a:gd name="T11" fmla="*/ 7 h 31"/>
                  <a:gd name="T12" fmla="*/ 8 w 24"/>
                  <a:gd name="T13" fmla="*/ 4 h 31"/>
                  <a:gd name="T14" fmla="*/ 6 w 24"/>
                  <a:gd name="T15" fmla="*/ 1 h 31"/>
                  <a:gd name="T16" fmla="*/ 5 w 24"/>
                  <a:gd name="T17" fmla="*/ 3 h 31"/>
                  <a:gd name="T18" fmla="*/ 3 w 24"/>
                  <a:gd name="T19" fmla="*/ 1 h 31"/>
                  <a:gd name="T20" fmla="*/ 2 w 24"/>
                  <a:gd name="T21" fmla="*/ 1 h 31"/>
                  <a:gd name="T22" fmla="*/ 1 w 24"/>
                  <a:gd name="T23" fmla="*/ 3 h 31"/>
                  <a:gd name="T24" fmla="*/ 2 w 24"/>
                  <a:gd name="T25" fmla="*/ 6 h 31"/>
                  <a:gd name="T26" fmla="*/ 1 w 24"/>
                  <a:gd name="T27" fmla="*/ 11 h 31"/>
                  <a:gd name="T28" fmla="*/ 1 w 24"/>
                  <a:gd name="T29" fmla="*/ 15 h 31"/>
                  <a:gd name="T30" fmla="*/ 2 w 24"/>
                  <a:gd name="T31" fmla="*/ 16 h 31"/>
                  <a:gd name="T32" fmla="*/ 2 w 24"/>
                  <a:gd name="T33" fmla="*/ 17 h 31"/>
                  <a:gd name="T34" fmla="*/ 0 w 24"/>
                  <a:gd name="T35" fmla="*/ 17 h 31"/>
                  <a:gd name="T36" fmla="*/ 1 w 24"/>
                  <a:gd name="T37" fmla="*/ 20 h 31"/>
                  <a:gd name="T38" fmla="*/ 1 w 24"/>
                  <a:gd name="T39" fmla="*/ 24 h 31"/>
                  <a:gd name="T40" fmla="*/ 1 w 24"/>
                  <a:gd name="T41" fmla="*/ 25 h 31"/>
                  <a:gd name="T42" fmla="*/ 3 w 24"/>
                  <a:gd name="T43" fmla="*/ 27 h 31"/>
                  <a:gd name="T44" fmla="*/ 2 w 24"/>
                  <a:gd name="T45" fmla="*/ 29 h 31"/>
                  <a:gd name="T46" fmla="*/ 4 w 24"/>
                  <a:gd name="T47" fmla="*/ 29 h 31"/>
                  <a:gd name="T48" fmla="*/ 6 w 24"/>
                  <a:gd name="T49" fmla="*/ 29 h 31"/>
                  <a:gd name="T50" fmla="*/ 6 w 24"/>
                  <a:gd name="T51" fmla="*/ 31 h 31"/>
                  <a:gd name="T52" fmla="*/ 8 w 24"/>
                  <a:gd name="T53" fmla="*/ 29 h 31"/>
                  <a:gd name="T54" fmla="*/ 9 w 24"/>
                  <a:gd name="T55" fmla="*/ 26 h 31"/>
                  <a:gd name="T56" fmla="*/ 10 w 24"/>
                  <a:gd name="T57" fmla="*/ 26 h 31"/>
                  <a:gd name="T58" fmla="*/ 12 w 24"/>
                  <a:gd name="T59" fmla="*/ 24 h 31"/>
                  <a:gd name="T60" fmla="*/ 13 w 24"/>
                  <a:gd name="T61" fmla="*/ 26 h 31"/>
                  <a:gd name="T62" fmla="*/ 14 w 24"/>
                  <a:gd name="T63" fmla="*/ 24 h 31"/>
                  <a:gd name="T64" fmla="*/ 15 w 24"/>
                  <a:gd name="T65" fmla="*/ 26 h 31"/>
                  <a:gd name="T66" fmla="*/ 14 w 24"/>
                  <a:gd name="T67" fmla="*/ 27 h 31"/>
                  <a:gd name="T68" fmla="*/ 15 w 24"/>
                  <a:gd name="T69" fmla="*/ 27 h 31"/>
                  <a:gd name="T70" fmla="*/ 17 w 24"/>
                  <a:gd name="T71" fmla="*/ 24 h 31"/>
                  <a:gd name="T72" fmla="*/ 17 w 24"/>
                  <a:gd name="T73" fmla="*/ 22 h 31"/>
                  <a:gd name="T74" fmla="*/ 18 w 24"/>
                  <a:gd name="T75" fmla="*/ 21 h 31"/>
                  <a:gd name="T76" fmla="*/ 18 w 24"/>
                  <a:gd name="T77" fmla="*/ 18 h 31"/>
                  <a:gd name="T78" fmla="*/ 20 w 24"/>
                  <a:gd name="T79" fmla="*/ 16 h 31"/>
                  <a:gd name="T80" fmla="*/ 20 w 24"/>
                  <a:gd name="T81" fmla="*/ 19 h 31"/>
                  <a:gd name="T82" fmla="*/ 21 w 24"/>
                  <a:gd name="T83" fmla="*/ 16 h 31"/>
                  <a:gd name="T84" fmla="*/ 21 w 24"/>
                  <a:gd name="T85" fmla="*/ 14 h 31"/>
                  <a:gd name="T86" fmla="*/ 22 w 24"/>
                  <a:gd name="T87" fmla="*/ 10 h 31"/>
                  <a:gd name="T88" fmla="*/ 24 w 24"/>
                  <a:gd name="T89" fmla="*/ 6 h 31"/>
                  <a:gd name="T90" fmla="*/ 23 w 24"/>
                  <a:gd name="T91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4" h="31">
                    <a:moveTo>
                      <a:pt x="22" y="4"/>
                    </a:moveTo>
                    <a:cubicBezTo>
                      <a:pt x="21" y="5"/>
                      <a:pt x="21" y="5"/>
                      <a:pt x="21" y="5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3" y="30"/>
                      <a:pt x="3" y="30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3" y="4"/>
                      <a:pt x="23" y="4"/>
                      <a:pt x="23" y="4"/>
                    </a:cubicBezTo>
                    <a:lnTo>
                      <a:pt x="2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87" name="Freeform 622"/>
              <p:cNvSpPr>
                <a:spLocks/>
              </p:cNvSpPr>
              <p:nvPr/>
            </p:nvSpPr>
            <p:spPr bwMode="auto">
              <a:xfrm>
                <a:off x="3704" y="2838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  <a:gd name="T8" fmla="*/ 0 w 2"/>
                  <a:gd name="T9" fmla="*/ 0 h 1"/>
                  <a:gd name="T10" fmla="*/ 0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88" name="Freeform 623"/>
              <p:cNvSpPr>
                <a:spLocks/>
              </p:cNvSpPr>
              <p:nvPr/>
            </p:nvSpPr>
            <p:spPr bwMode="auto">
              <a:xfrm>
                <a:off x="3402" y="2600"/>
                <a:ext cx="2" cy="7"/>
              </a:xfrm>
              <a:custGeom>
                <a:avLst/>
                <a:gdLst>
                  <a:gd name="T0" fmla="*/ 0 w 2"/>
                  <a:gd name="T1" fmla="*/ 2 h 7"/>
                  <a:gd name="T2" fmla="*/ 0 w 2"/>
                  <a:gd name="T3" fmla="*/ 7 h 7"/>
                  <a:gd name="T4" fmla="*/ 2 w 2"/>
                  <a:gd name="T5" fmla="*/ 4 h 7"/>
                  <a:gd name="T6" fmla="*/ 0 w 2"/>
                  <a:gd name="T7" fmla="*/ 0 h 7"/>
                  <a:gd name="T8" fmla="*/ 0 w 2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7">
                    <a:moveTo>
                      <a:pt x="0" y="2"/>
                    </a:moveTo>
                    <a:lnTo>
                      <a:pt x="0" y="7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89" name="Freeform 624"/>
              <p:cNvSpPr>
                <a:spLocks/>
              </p:cNvSpPr>
              <p:nvPr/>
            </p:nvSpPr>
            <p:spPr bwMode="auto">
              <a:xfrm>
                <a:off x="3634" y="2749"/>
                <a:ext cx="19" cy="6"/>
              </a:xfrm>
              <a:custGeom>
                <a:avLst/>
                <a:gdLst>
                  <a:gd name="T0" fmla="*/ 16 w 19"/>
                  <a:gd name="T1" fmla="*/ 5 h 6"/>
                  <a:gd name="T2" fmla="*/ 14 w 19"/>
                  <a:gd name="T3" fmla="*/ 5 h 6"/>
                  <a:gd name="T4" fmla="*/ 14 w 19"/>
                  <a:gd name="T5" fmla="*/ 3 h 6"/>
                  <a:gd name="T6" fmla="*/ 14 w 19"/>
                  <a:gd name="T7" fmla="*/ 3 h 6"/>
                  <a:gd name="T8" fmla="*/ 12 w 19"/>
                  <a:gd name="T9" fmla="*/ 1 h 6"/>
                  <a:gd name="T10" fmla="*/ 12 w 19"/>
                  <a:gd name="T11" fmla="*/ 0 h 6"/>
                  <a:gd name="T12" fmla="*/ 12 w 19"/>
                  <a:gd name="T13" fmla="*/ 1 h 6"/>
                  <a:gd name="T14" fmla="*/ 9 w 19"/>
                  <a:gd name="T15" fmla="*/ 1 h 6"/>
                  <a:gd name="T16" fmla="*/ 4 w 19"/>
                  <a:gd name="T17" fmla="*/ 3 h 6"/>
                  <a:gd name="T18" fmla="*/ 2 w 19"/>
                  <a:gd name="T19" fmla="*/ 3 h 6"/>
                  <a:gd name="T20" fmla="*/ 0 w 19"/>
                  <a:gd name="T21" fmla="*/ 5 h 6"/>
                  <a:gd name="T22" fmla="*/ 2 w 19"/>
                  <a:gd name="T23" fmla="*/ 6 h 6"/>
                  <a:gd name="T24" fmla="*/ 5 w 19"/>
                  <a:gd name="T25" fmla="*/ 6 h 6"/>
                  <a:gd name="T26" fmla="*/ 5 w 19"/>
                  <a:gd name="T27" fmla="*/ 6 h 6"/>
                  <a:gd name="T28" fmla="*/ 7 w 19"/>
                  <a:gd name="T29" fmla="*/ 6 h 6"/>
                  <a:gd name="T30" fmla="*/ 9 w 19"/>
                  <a:gd name="T31" fmla="*/ 6 h 6"/>
                  <a:gd name="T32" fmla="*/ 11 w 19"/>
                  <a:gd name="T33" fmla="*/ 6 h 6"/>
                  <a:gd name="T34" fmla="*/ 11 w 19"/>
                  <a:gd name="T35" fmla="*/ 6 h 6"/>
                  <a:gd name="T36" fmla="*/ 11 w 19"/>
                  <a:gd name="T37" fmla="*/ 6 h 6"/>
                  <a:gd name="T38" fmla="*/ 12 w 19"/>
                  <a:gd name="T39" fmla="*/ 6 h 6"/>
                  <a:gd name="T40" fmla="*/ 12 w 19"/>
                  <a:gd name="T41" fmla="*/ 5 h 6"/>
                  <a:gd name="T42" fmla="*/ 18 w 19"/>
                  <a:gd name="T43" fmla="*/ 5 h 6"/>
                  <a:gd name="T44" fmla="*/ 19 w 19"/>
                  <a:gd name="T45" fmla="*/ 5 h 6"/>
                  <a:gd name="T46" fmla="*/ 18 w 19"/>
                  <a:gd name="T47" fmla="*/ 3 h 6"/>
                  <a:gd name="T48" fmla="*/ 16 w 19"/>
                  <a:gd name="T4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" h="6">
                    <a:moveTo>
                      <a:pt x="16" y="5"/>
                    </a:moveTo>
                    <a:lnTo>
                      <a:pt x="14" y="5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2" y="1"/>
                    </a:lnTo>
                    <a:lnTo>
                      <a:pt x="12" y="0"/>
                    </a:lnTo>
                    <a:lnTo>
                      <a:pt x="12" y="1"/>
                    </a:lnTo>
                    <a:lnTo>
                      <a:pt x="9" y="1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9" y="6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18" y="5"/>
                    </a:lnTo>
                    <a:lnTo>
                      <a:pt x="19" y="5"/>
                    </a:lnTo>
                    <a:lnTo>
                      <a:pt x="18" y="3"/>
                    </a:lnTo>
                    <a:lnTo>
                      <a:pt x="16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90" name="Freeform 625"/>
              <p:cNvSpPr>
                <a:spLocks/>
              </p:cNvSpPr>
              <p:nvPr/>
            </p:nvSpPr>
            <p:spPr bwMode="auto">
              <a:xfrm>
                <a:off x="3695" y="2818"/>
                <a:ext cx="6" cy="11"/>
              </a:xfrm>
              <a:custGeom>
                <a:avLst/>
                <a:gdLst>
                  <a:gd name="T0" fmla="*/ 4 w 6"/>
                  <a:gd name="T1" fmla="*/ 9 h 11"/>
                  <a:gd name="T2" fmla="*/ 6 w 6"/>
                  <a:gd name="T3" fmla="*/ 6 h 11"/>
                  <a:gd name="T4" fmla="*/ 6 w 6"/>
                  <a:gd name="T5" fmla="*/ 6 h 11"/>
                  <a:gd name="T6" fmla="*/ 6 w 6"/>
                  <a:gd name="T7" fmla="*/ 2 h 11"/>
                  <a:gd name="T8" fmla="*/ 4 w 6"/>
                  <a:gd name="T9" fmla="*/ 0 h 11"/>
                  <a:gd name="T10" fmla="*/ 4 w 6"/>
                  <a:gd name="T11" fmla="*/ 2 h 11"/>
                  <a:gd name="T12" fmla="*/ 2 w 6"/>
                  <a:gd name="T13" fmla="*/ 4 h 11"/>
                  <a:gd name="T14" fmla="*/ 2 w 6"/>
                  <a:gd name="T15" fmla="*/ 6 h 11"/>
                  <a:gd name="T16" fmla="*/ 0 w 6"/>
                  <a:gd name="T17" fmla="*/ 7 h 11"/>
                  <a:gd name="T18" fmla="*/ 0 w 6"/>
                  <a:gd name="T19" fmla="*/ 9 h 11"/>
                  <a:gd name="T20" fmla="*/ 0 w 6"/>
                  <a:gd name="T21" fmla="*/ 11 h 11"/>
                  <a:gd name="T22" fmla="*/ 2 w 6"/>
                  <a:gd name="T23" fmla="*/ 11 h 11"/>
                  <a:gd name="T24" fmla="*/ 4 w 6"/>
                  <a:gd name="T25" fmla="*/ 9 h 11"/>
                  <a:gd name="T26" fmla="*/ 4 w 6"/>
                  <a:gd name="T2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11">
                    <a:moveTo>
                      <a:pt x="4" y="9"/>
                    </a:moveTo>
                    <a:lnTo>
                      <a:pt x="6" y="6"/>
                    </a:lnTo>
                    <a:lnTo>
                      <a:pt x="6" y="6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2" y="11"/>
                    </a:lnTo>
                    <a:lnTo>
                      <a:pt x="4" y="9"/>
                    </a:lnTo>
                    <a:lnTo>
                      <a:pt x="4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91" name="Freeform 626"/>
              <p:cNvSpPr>
                <a:spLocks/>
              </p:cNvSpPr>
              <p:nvPr/>
            </p:nvSpPr>
            <p:spPr bwMode="auto">
              <a:xfrm>
                <a:off x="3713" y="2885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2 w 4"/>
                  <a:gd name="T3" fmla="*/ 1 h 5"/>
                  <a:gd name="T4" fmla="*/ 0 w 4"/>
                  <a:gd name="T5" fmla="*/ 3 h 5"/>
                  <a:gd name="T6" fmla="*/ 2 w 4"/>
                  <a:gd name="T7" fmla="*/ 5 h 5"/>
                  <a:gd name="T8" fmla="*/ 4 w 4"/>
                  <a:gd name="T9" fmla="*/ 1 h 5"/>
                  <a:gd name="T10" fmla="*/ 4 w 4"/>
                  <a:gd name="T11" fmla="*/ 0 h 5"/>
                  <a:gd name="T12" fmla="*/ 4 w 4"/>
                  <a:gd name="T13" fmla="*/ 0 h 5"/>
                  <a:gd name="T14" fmla="*/ 2 w 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2" y="1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92" name="Freeform 627"/>
              <p:cNvSpPr>
                <a:spLocks/>
              </p:cNvSpPr>
              <p:nvPr/>
            </p:nvSpPr>
            <p:spPr bwMode="auto">
              <a:xfrm>
                <a:off x="3543" y="2474"/>
                <a:ext cx="3" cy="2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93" name="Freeform 628"/>
              <p:cNvSpPr>
                <a:spLocks/>
              </p:cNvSpPr>
              <p:nvPr/>
            </p:nvSpPr>
            <p:spPr bwMode="auto">
              <a:xfrm>
                <a:off x="3676" y="2457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2 h 2"/>
                  <a:gd name="T8" fmla="*/ 0 w 2"/>
                  <a:gd name="T9" fmla="*/ 0 h 2"/>
                  <a:gd name="T10" fmla="*/ 0 w 2"/>
                  <a:gd name="T11" fmla="*/ 0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94" name="Freeform 629"/>
              <p:cNvSpPr>
                <a:spLocks/>
              </p:cNvSpPr>
              <p:nvPr/>
            </p:nvSpPr>
            <p:spPr bwMode="auto">
              <a:xfrm>
                <a:off x="3718" y="2801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95" name="Freeform 630"/>
              <p:cNvSpPr>
                <a:spLocks/>
              </p:cNvSpPr>
              <p:nvPr/>
            </p:nvSpPr>
            <p:spPr bwMode="auto">
              <a:xfrm>
                <a:off x="3669" y="2434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2 w 5"/>
                  <a:gd name="T3" fmla="*/ 2 h 2"/>
                  <a:gd name="T4" fmla="*/ 2 w 5"/>
                  <a:gd name="T5" fmla="*/ 2 h 2"/>
                  <a:gd name="T6" fmla="*/ 4 w 5"/>
                  <a:gd name="T7" fmla="*/ 0 h 2"/>
                  <a:gd name="T8" fmla="*/ 5 w 5"/>
                  <a:gd name="T9" fmla="*/ 0 h 2"/>
                  <a:gd name="T10" fmla="*/ 4 w 5"/>
                  <a:gd name="T11" fmla="*/ 0 h 2"/>
                  <a:gd name="T12" fmla="*/ 0 w 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96" name="Freeform 631"/>
              <p:cNvSpPr>
                <a:spLocks/>
              </p:cNvSpPr>
              <p:nvPr/>
            </p:nvSpPr>
            <p:spPr bwMode="auto">
              <a:xfrm>
                <a:off x="3667" y="2436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2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97" name="Rectangle 632"/>
              <p:cNvSpPr>
                <a:spLocks noChangeArrowheads="1"/>
              </p:cNvSpPr>
              <p:nvPr/>
            </p:nvSpPr>
            <p:spPr bwMode="auto">
              <a:xfrm>
                <a:off x="3552" y="2466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98" name="Freeform 633"/>
              <p:cNvSpPr>
                <a:spLocks/>
              </p:cNvSpPr>
              <p:nvPr/>
            </p:nvSpPr>
            <p:spPr bwMode="auto">
              <a:xfrm>
                <a:off x="3638" y="2424"/>
                <a:ext cx="1" cy="5"/>
              </a:xfrm>
              <a:custGeom>
                <a:avLst/>
                <a:gdLst>
                  <a:gd name="T0" fmla="*/ 0 w 1"/>
                  <a:gd name="T1" fmla="*/ 2 h 5"/>
                  <a:gd name="T2" fmla="*/ 1 w 1"/>
                  <a:gd name="T3" fmla="*/ 5 h 5"/>
                  <a:gd name="T4" fmla="*/ 1 w 1"/>
                  <a:gd name="T5" fmla="*/ 2 h 5"/>
                  <a:gd name="T6" fmla="*/ 1 w 1"/>
                  <a:gd name="T7" fmla="*/ 0 h 5"/>
                  <a:gd name="T8" fmla="*/ 0 w 1"/>
                  <a:gd name="T9" fmla="*/ 0 h 5"/>
                  <a:gd name="T10" fmla="*/ 0 w 1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5">
                    <a:moveTo>
                      <a:pt x="0" y="2"/>
                    </a:moveTo>
                    <a:lnTo>
                      <a:pt x="1" y="5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99" name="Freeform 634"/>
              <p:cNvSpPr>
                <a:spLocks/>
              </p:cNvSpPr>
              <p:nvPr/>
            </p:nvSpPr>
            <p:spPr bwMode="auto">
              <a:xfrm>
                <a:off x="3683" y="2480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0 w 2"/>
                  <a:gd name="T3" fmla="*/ 0 h 3"/>
                  <a:gd name="T4" fmla="*/ 0 w 2"/>
                  <a:gd name="T5" fmla="*/ 1 h 3"/>
                  <a:gd name="T6" fmla="*/ 0 w 2"/>
                  <a:gd name="T7" fmla="*/ 3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00" name="Freeform 635"/>
              <p:cNvSpPr>
                <a:spLocks/>
              </p:cNvSpPr>
              <p:nvPr/>
            </p:nvSpPr>
            <p:spPr bwMode="auto">
              <a:xfrm>
                <a:off x="3738" y="2836"/>
                <a:ext cx="7" cy="3"/>
              </a:xfrm>
              <a:custGeom>
                <a:avLst/>
                <a:gdLst>
                  <a:gd name="T0" fmla="*/ 1 w 7"/>
                  <a:gd name="T1" fmla="*/ 0 h 3"/>
                  <a:gd name="T2" fmla="*/ 0 w 7"/>
                  <a:gd name="T3" fmla="*/ 0 h 3"/>
                  <a:gd name="T4" fmla="*/ 0 w 7"/>
                  <a:gd name="T5" fmla="*/ 2 h 3"/>
                  <a:gd name="T6" fmla="*/ 3 w 7"/>
                  <a:gd name="T7" fmla="*/ 2 h 3"/>
                  <a:gd name="T8" fmla="*/ 5 w 7"/>
                  <a:gd name="T9" fmla="*/ 3 h 3"/>
                  <a:gd name="T10" fmla="*/ 7 w 7"/>
                  <a:gd name="T11" fmla="*/ 2 h 3"/>
                  <a:gd name="T12" fmla="*/ 3 w 7"/>
                  <a:gd name="T13" fmla="*/ 0 h 3"/>
                  <a:gd name="T14" fmla="*/ 1 w 7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3"/>
                    </a:lnTo>
                    <a:lnTo>
                      <a:pt x="7" y="2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01" name="Freeform 636"/>
              <p:cNvSpPr>
                <a:spLocks/>
              </p:cNvSpPr>
              <p:nvPr/>
            </p:nvSpPr>
            <p:spPr bwMode="auto">
              <a:xfrm>
                <a:off x="3678" y="2429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02" name="Freeform 637"/>
              <p:cNvSpPr>
                <a:spLocks/>
              </p:cNvSpPr>
              <p:nvPr/>
            </p:nvSpPr>
            <p:spPr bwMode="auto">
              <a:xfrm>
                <a:off x="3673" y="2433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03" name="Freeform 638"/>
              <p:cNvSpPr>
                <a:spLocks/>
              </p:cNvSpPr>
              <p:nvPr/>
            </p:nvSpPr>
            <p:spPr bwMode="auto">
              <a:xfrm>
                <a:off x="3738" y="2827"/>
                <a:ext cx="7" cy="7"/>
              </a:xfrm>
              <a:custGeom>
                <a:avLst/>
                <a:gdLst>
                  <a:gd name="T0" fmla="*/ 1 w 7"/>
                  <a:gd name="T1" fmla="*/ 0 h 7"/>
                  <a:gd name="T2" fmla="*/ 1 w 7"/>
                  <a:gd name="T3" fmla="*/ 2 h 7"/>
                  <a:gd name="T4" fmla="*/ 0 w 7"/>
                  <a:gd name="T5" fmla="*/ 4 h 7"/>
                  <a:gd name="T6" fmla="*/ 1 w 7"/>
                  <a:gd name="T7" fmla="*/ 5 h 7"/>
                  <a:gd name="T8" fmla="*/ 1 w 7"/>
                  <a:gd name="T9" fmla="*/ 7 h 7"/>
                  <a:gd name="T10" fmla="*/ 7 w 7"/>
                  <a:gd name="T11" fmla="*/ 5 h 7"/>
                  <a:gd name="T12" fmla="*/ 7 w 7"/>
                  <a:gd name="T13" fmla="*/ 4 h 7"/>
                  <a:gd name="T14" fmla="*/ 1 w 7"/>
                  <a:gd name="T15" fmla="*/ 0 h 7"/>
                  <a:gd name="T16" fmla="*/ 1 w 7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0"/>
                    </a:moveTo>
                    <a:lnTo>
                      <a:pt x="1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1" y="7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04" name="Freeform 639"/>
              <p:cNvSpPr>
                <a:spLocks/>
              </p:cNvSpPr>
              <p:nvPr/>
            </p:nvSpPr>
            <p:spPr bwMode="auto">
              <a:xfrm>
                <a:off x="3739" y="2839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05" name="Freeform 640"/>
              <p:cNvSpPr>
                <a:spLocks/>
              </p:cNvSpPr>
              <p:nvPr/>
            </p:nvSpPr>
            <p:spPr bwMode="auto">
              <a:xfrm>
                <a:off x="3404" y="2422"/>
                <a:ext cx="441" cy="393"/>
              </a:xfrm>
              <a:custGeom>
                <a:avLst/>
                <a:gdLst>
                  <a:gd name="T0" fmla="*/ 439 w 441"/>
                  <a:gd name="T1" fmla="*/ 192 h 393"/>
                  <a:gd name="T2" fmla="*/ 427 w 441"/>
                  <a:gd name="T3" fmla="*/ 168 h 393"/>
                  <a:gd name="T4" fmla="*/ 420 w 441"/>
                  <a:gd name="T5" fmla="*/ 147 h 393"/>
                  <a:gd name="T6" fmla="*/ 409 w 441"/>
                  <a:gd name="T7" fmla="*/ 136 h 393"/>
                  <a:gd name="T8" fmla="*/ 402 w 441"/>
                  <a:gd name="T9" fmla="*/ 117 h 393"/>
                  <a:gd name="T10" fmla="*/ 388 w 441"/>
                  <a:gd name="T11" fmla="*/ 107 h 393"/>
                  <a:gd name="T12" fmla="*/ 377 w 441"/>
                  <a:gd name="T13" fmla="*/ 77 h 393"/>
                  <a:gd name="T14" fmla="*/ 369 w 441"/>
                  <a:gd name="T15" fmla="*/ 45 h 393"/>
                  <a:gd name="T16" fmla="*/ 353 w 441"/>
                  <a:gd name="T17" fmla="*/ 26 h 393"/>
                  <a:gd name="T18" fmla="*/ 348 w 441"/>
                  <a:gd name="T19" fmla="*/ 4 h 393"/>
                  <a:gd name="T20" fmla="*/ 339 w 441"/>
                  <a:gd name="T21" fmla="*/ 23 h 393"/>
                  <a:gd name="T22" fmla="*/ 332 w 441"/>
                  <a:gd name="T23" fmla="*/ 52 h 393"/>
                  <a:gd name="T24" fmla="*/ 307 w 441"/>
                  <a:gd name="T25" fmla="*/ 84 h 393"/>
                  <a:gd name="T26" fmla="*/ 281 w 441"/>
                  <a:gd name="T27" fmla="*/ 65 h 393"/>
                  <a:gd name="T28" fmla="*/ 267 w 441"/>
                  <a:gd name="T29" fmla="*/ 44 h 393"/>
                  <a:gd name="T30" fmla="*/ 277 w 441"/>
                  <a:gd name="T31" fmla="*/ 28 h 393"/>
                  <a:gd name="T32" fmla="*/ 276 w 441"/>
                  <a:gd name="T33" fmla="*/ 14 h 393"/>
                  <a:gd name="T34" fmla="*/ 267 w 441"/>
                  <a:gd name="T35" fmla="*/ 14 h 393"/>
                  <a:gd name="T36" fmla="*/ 251 w 441"/>
                  <a:gd name="T37" fmla="*/ 12 h 393"/>
                  <a:gd name="T38" fmla="*/ 230 w 441"/>
                  <a:gd name="T39" fmla="*/ 4 h 393"/>
                  <a:gd name="T40" fmla="*/ 230 w 441"/>
                  <a:gd name="T41" fmla="*/ 16 h 393"/>
                  <a:gd name="T42" fmla="*/ 211 w 441"/>
                  <a:gd name="T43" fmla="*/ 23 h 393"/>
                  <a:gd name="T44" fmla="*/ 200 w 441"/>
                  <a:gd name="T45" fmla="*/ 35 h 393"/>
                  <a:gd name="T46" fmla="*/ 197 w 441"/>
                  <a:gd name="T47" fmla="*/ 49 h 393"/>
                  <a:gd name="T48" fmla="*/ 184 w 441"/>
                  <a:gd name="T49" fmla="*/ 51 h 393"/>
                  <a:gd name="T50" fmla="*/ 179 w 441"/>
                  <a:gd name="T51" fmla="*/ 49 h 393"/>
                  <a:gd name="T52" fmla="*/ 165 w 441"/>
                  <a:gd name="T53" fmla="*/ 39 h 393"/>
                  <a:gd name="T54" fmla="*/ 153 w 441"/>
                  <a:gd name="T55" fmla="*/ 42 h 393"/>
                  <a:gd name="T56" fmla="*/ 148 w 441"/>
                  <a:gd name="T57" fmla="*/ 56 h 393"/>
                  <a:gd name="T58" fmla="*/ 142 w 441"/>
                  <a:gd name="T59" fmla="*/ 66 h 393"/>
                  <a:gd name="T60" fmla="*/ 130 w 441"/>
                  <a:gd name="T61" fmla="*/ 72 h 393"/>
                  <a:gd name="T62" fmla="*/ 121 w 441"/>
                  <a:gd name="T63" fmla="*/ 66 h 393"/>
                  <a:gd name="T64" fmla="*/ 111 w 441"/>
                  <a:gd name="T65" fmla="*/ 91 h 393"/>
                  <a:gd name="T66" fmla="*/ 74 w 441"/>
                  <a:gd name="T67" fmla="*/ 110 h 393"/>
                  <a:gd name="T68" fmla="*/ 40 w 441"/>
                  <a:gd name="T69" fmla="*/ 121 h 393"/>
                  <a:gd name="T70" fmla="*/ 19 w 441"/>
                  <a:gd name="T71" fmla="*/ 129 h 393"/>
                  <a:gd name="T72" fmla="*/ 12 w 441"/>
                  <a:gd name="T73" fmla="*/ 183 h 393"/>
                  <a:gd name="T74" fmla="*/ 9 w 441"/>
                  <a:gd name="T75" fmla="*/ 192 h 393"/>
                  <a:gd name="T76" fmla="*/ 12 w 441"/>
                  <a:gd name="T77" fmla="*/ 232 h 393"/>
                  <a:gd name="T78" fmla="*/ 12 w 441"/>
                  <a:gd name="T79" fmla="*/ 278 h 393"/>
                  <a:gd name="T80" fmla="*/ 14 w 441"/>
                  <a:gd name="T81" fmla="*/ 306 h 393"/>
                  <a:gd name="T82" fmla="*/ 37 w 441"/>
                  <a:gd name="T83" fmla="*/ 302 h 393"/>
                  <a:gd name="T84" fmla="*/ 62 w 441"/>
                  <a:gd name="T85" fmla="*/ 292 h 393"/>
                  <a:gd name="T86" fmla="*/ 88 w 441"/>
                  <a:gd name="T87" fmla="*/ 295 h 393"/>
                  <a:gd name="T88" fmla="*/ 119 w 441"/>
                  <a:gd name="T89" fmla="*/ 274 h 393"/>
                  <a:gd name="T90" fmla="*/ 158 w 441"/>
                  <a:gd name="T91" fmla="*/ 265 h 393"/>
                  <a:gd name="T92" fmla="*/ 202 w 441"/>
                  <a:gd name="T93" fmla="*/ 271 h 393"/>
                  <a:gd name="T94" fmla="*/ 218 w 441"/>
                  <a:gd name="T95" fmla="*/ 288 h 393"/>
                  <a:gd name="T96" fmla="*/ 225 w 441"/>
                  <a:gd name="T97" fmla="*/ 316 h 393"/>
                  <a:gd name="T98" fmla="*/ 242 w 441"/>
                  <a:gd name="T99" fmla="*/ 299 h 393"/>
                  <a:gd name="T100" fmla="*/ 253 w 441"/>
                  <a:gd name="T101" fmla="*/ 297 h 393"/>
                  <a:gd name="T102" fmla="*/ 242 w 441"/>
                  <a:gd name="T103" fmla="*/ 320 h 393"/>
                  <a:gd name="T104" fmla="*/ 251 w 441"/>
                  <a:gd name="T105" fmla="*/ 328 h 393"/>
                  <a:gd name="T106" fmla="*/ 263 w 441"/>
                  <a:gd name="T107" fmla="*/ 339 h 393"/>
                  <a:gd name="T108" fmla="*/ 276 w 441"/>
                  <a:gd name="T109" fmla="*/ 374 h 393"/>
                  <a:gd name="T110" fmla="*/ 302 w 441"/>
                  <a:gd name="T111" fmla="*/ 379 h 393"/>
                  <a:gd name="T112" fmla="*/ 314 w 441"/>
                  <a:gd name="T113" fmla="*/ 379 h 393"/>
                  <a:gd name="T114" fmla="*/ 325 w 441"/>
                  <a:gd name="T115" fmla="*/ 389 h 393"/>
                  <a:gd name="T116" fmla="*/ 341 w 441"/>
                  <a:gd name="T117" fmla="*/ 375 h 393"/>
                  <a:gd name="T118" fmla="*/ 370 w 441"/>
                  <a:gd name="T119" fmla="*/ 358 h 393"/>
                  <a:gd name="T120" fmla="*/ 395 w 441"/>
                  <a:gd name="T121" fmla="*/ 311 h 393"/>
                  <a:gd name="T122" fmla="*/ 416 w 441"/>
                  <a:gd name="T123" fmla="*/ 290 h 393"/>
                  <a:gd name="T124" fmla="*/ 430 w 441"/>
                  <a:gd name="T125" fmla="*/ 253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1" h="393">
                    <a:moveTo>
                      <a:pt x="439" y="224"/>
                    </a:moveTo>
                    <a:lnTo>
                      <a:pt x="439" y="220"/>
                    </a:lnTo>
                    <a:lnTo>
                      <a:pt x="439" y="217"/>
                    </a:lnTo>
                    <a:lnTo>
                      <a:pt x="437" y="215"/>
                    </a:lnTo>
                    <a:lnTo>
                      <a:pt x="437" y="213"/>
                    </a:lnTo>
                    <a:lnTo>
                      <a:pt x="439" y="211"/>
                    </a:lnTo>
                    <a:lnTo>
                      <a:pt x="439" y="210"/>
                    </a:lnTo>
                    <a:lnTo>
                      <a:pt x="441" y="206"/>
                    </a:lnTo>
                    <a:lnTo>
                      <a:pt x="441" y="204"/>
                    </a:lnTo>
                    <a:lnTo>
                      <a:pt x="441" y="199"/>
                    </a:lnTo>
                    <a:lnTo>
                      <a:pt x="441" y="196"/>
                    </a:lnTo>
                    <a:lnTo>
                      <a:pt x="441" y="196"/>
                    </a:lnTo>
                    <a:lnTo>
                      <a:pt x="439" y="192"/>
                    </a:lnTo>
                    <a:lnTo>
                      <a:pt x="439" y="189"/>
                    </a:lnTo>
                    <a:lnTo>
                      <a:pt x="439" y="189"/>
                    </a:lnTo>
                    <a:lnTo>
                      <a:pt x="441" y="185"/>
                    </a:lnTo>
                    <a:lnTo>
                      <a:pt x="437" y="185"/>
                    </a:lnTo>
                    <a:lnTo>
                      <a:pt x="437" y="183"/>
                    </a:lnTo>
                    <a:lnTo>
                      <a:pt x="437" y="180"/>
                    </a:lnTo>
                    <a:lnTo>
                      <a:pt x="434" y="178"/>
                    </a:lnTo>
                    <a:lnTo>
                      <a:pt x="432" y="175"/>
                    </a:lnTo>
                    <a:lnTo>
                      <a:pt x="432" y="171"/>
                    </a:lnTo>
                    <a:lnTo>
                      <a:pt x="430" y="169"/>
                    </a:lnTo>
                    <a:lnTo>
                      <a:pt x="428" y="169"/>
                    </a:lnTo>
                    <a:lnTo>
                      <a:pt x="427" y="169"/>
                    </a:lnTo>
                    <a:lnTo>
                      <a:pt x="427" y="168"/>
                    </a:lnTo>
                    <a:lnTo>
                      <a:pt x="425" y="166"/>
                    </a:lnTo>
                    <a:lnTo>
                      <a:pt x="425" y="164"/>
                    </a:lnTo>
                    <a:lnTo>
                      <a:pt x="425" y="164"/>
                    </a:lnTo>
                    <a:lnTo>
                      <a:pt x="421" y="161"/>
                    </a:lnTo>
                    <a:lnTo>
                      <a:pt x="420" y="161"/>
                    </a:lnTo>
                    <a:lnTo>
                      <a:pt x="421" y="159"/>
                    </a:lnTo>
                    <a:lnTo>
                      <a:pt x="420" y="155"/>
                    </a:lnTo>
                    <a:lnTo>
                      <a:pt x="421" y="154"/>
                    </a:lnTo>
                    <a:lnTo>
                      <a:pt x="421" y="150"/>
                    </a:lnTo>
                    <a:lnTo>
                      <a:pt x="421" y="148"/>
                    </a:lnTo>
                    <a:lnTo>
                      <a:pt x="421" y="147"/>
                    </a:lnTo>
                    <a:lnTo>
                      <a:pt x="420" y="145"/>
                    </a:lnTo>
                    <a:lnTo>
                      <a:pt x="420" y="147"/>
                    </a:lnTo>
                    <a:lnTo>
                      <a:pt x="420" y="147"/>
                    </a:lnTo>
                    <a:lnTo>
                      <a:pt x="420" y="148"/>
                    </a:lnTo>
                    <a:lnTo>
                      <a:pt x="414" y="143"/>
                    </a:lnTo>
                    <a:lnTo>
                      <a:pt x="414" y="141"/>
                    </a:lnTo>
                    <a:lnTo>
                      <a:pt x="413" y="141"/>
                    </a:lnTo>
                    <a:lnTo>
                      <a:pt x="413" y="143"/>
                    </a:lnTo>
                    <a:lnTo>
                      <a:pt x="413" y="145"/>
                    </a:lnTo>
                    <a:lnTo>
                      <a:pt x="413" y="148"/>
                    </a:lnTo>
                    <a:lnTo>
                      <a:pt x="411" y="145"/>
                    </a:lnTo>
                    <a:lnTo>
                      <a:pt x="409" y="147"/>
                    </a:lnTo>
                    <a:lnTo>
                      <a:pt x="409" y="145"/>
                    </a:lnTo>
                    <a:lnTo>
                      <a:pt x="409" y="143"/>
                    </a:lnTo>
                    <a:lnTo>
                      <a:pt x="409" y="136"/>
                    </a:lnTo>
                    <a:lnTo>
                      <a:pt x="409" y="136"/>
                    </a:lnTo>
                    <a:lnTo>
                      <a:pt x="409" y="135"/>
                    </a:lnTo>
                    <a:lnTo>
                      <a:pt x="407" y="133"/>
                    </a:lnTo>
                    <a:lnTo>
                      <a:pt x="407" y="131"/>
                    </a:lnTo>
                    <a:lnTo>
                      <a:pt x="406" y="131"/>
                    </a:lnTo>
                    <a:lnTo>
                      <a:pt x="407" y="129"/>
                    </a:lnTo>
                    <a:lnTo>
                      <a:pt x="404" y="126"/>
                    </a:lnTo>
                    <a:lnTo>
                      <a:pt x="402" y="124"/>
                    </a:lnTo>
                    <a:lnTo>
                      <a:pt x="402" y="121"/>
                    </a:lnTo>
                    <a:lnTo>
                      <a:pt x="404" y="121"/>
                    </a:lnTo>
                    <a:lnTo>
                      <a:pt x="404" y="119"/>
                    </a:lnTo>
                    <a:lnTo>
                      <a:pt x="402" y="115"/>
                    </a:lnTo>
                    <a:lnTo>
                      <a:pt x="402" y="117"/>
                    </a:lnTo>
                    <a:lnTo>
                      <a:pt x="399" y="115"/>
                    </a:lnTo>
                    <a:lnTo>
                      <a:pt x="397" y="114"/>
                    </a:lnTo>
                    <a:lnTo>
                      <a:pt x="395" y="114"/>
                    </a:lnTo>
                    <a:lnTo>
                      <a:pt x="393" y="112"/>
                    </a:lnTo>
                    <a:lnTo>
                      <a:pt x="392" y="112"/>
                    </a:lnTo>
                    <a:lnTo>
                      <a:pt x="392" y="112"/>
                    </a:lnTo>
                    <a:lnTo>
                      <a:pt x="390" y="110"/>
                    </a:lnTo>
                    <a:lnTo>
                      <a:pt x="388" y="112"/>
                    </a:lnTo>
                    <a:lnTo>
                      <a:pt x="388" y="110"/>
                    </a:lnTo>
                    <a:lnTo>
                      <a:pt x="392" y="108"/>
                    </a:lnTo>
                    <a:lnTo>
                      <a:pt x="392" y="108"/>
                    </a:lnTo>
                    <a:lnTo>
                      <a:pt x="390" y="107"/>
                    </a:lnTo>
                    <a:lnTo>
                      <a:pt x="388" y="107"/>
                    </a:lnTo>
                    <a:lnTo>
                      <a:pt x="386" y="107"/>
                    </a:lnTo>
                    <a:lnTo>
                      <a:pt x="386" y="105"/>
                    </a:lnTo>
                    <a:lnTo>
                      <a:pt x="385" y="105"/>
                    </a:lnTo>
                    <a:lnTo>
                      <a:pt x="379" y="103"/>
                    </a:lnTo>
                    <a:lnTo>
                      <a:pt x="377" y="98"/>
                    </a:lnTo>
                    <a:lnTo>
                      <a:pt x="377" y="94"/>
                    </a:lnTo>
                    <a:lnTo>
                      <a:pt x="376" y="93"/>
                    </a:lnTo>
                    <a:lnTo>
                      <a:pt x="376" y="89"/>
                    </a:lnTo>
                    <a:lnTo>
                      <a:pt x="377" y="89"/>
                    </a:lnTo>
                    <a:lnTo>
                      <a:pt x="377" y="86"/>
                    </a:lnTo>
                    <a:lnTo>
                      <a:pt x="377" y="79"/>
                    </a:lnTo>
                    <a:lnTo>
                      <a:pt x="376" y="77"/>
                    </a:lnTo>
                    <a:lnTo>
                      <a:pt x="377" y="77"/>
                    </a:lnTo>
                    <a:lnTo>
                      <a:pt x="376" y="75"/>
                    </a:lnTo>
                    <a:lnTo>
                      <a:pt x="374" y="75"/>
                    </a:lnTo>
                    <a:lnTo>
                      <a:pt x="372" y="70"/>
                    </a:lnTo>
                    <a:lnTo>
                      <a:pt x="372" y="65"/>
                    </a:lnTo>
                    <a:lnTo>
                      <a:pt x="372" y="65"/>
                    </a:lnTo>
                    <a:lnTo>
                      <a:pt x="372" y="63"/>
                    </a:lnTo>
                    <a:lnTo>
                      <a:pt x="372" y="61"/>
                    </a:lnTo>
                    <a:lnTo>
                      <a:pt x="370" y="56"/>
                    </a:lnTo>
                    <a:lnTo>
                      <a:pt x="372" y="54"/>
                    </a:lnTo>
                    <a:lnTo>
                      <a:pt x="370" y="51"/>
                    </a:lnTo>
                    <a:lnTo>
                      <a:pt x="372" y="51"/>
                    </a:lnTo>
                    <a:lnTo>
                      <a:pt x="372" y="49"/>
                    </a:lnTo>
                    <a:lnTo>
                      <a:pt x="369" y="45"/>
                    </a:lnTo>
                    <a:lnTo>
                      <a:pt x="365" y="44"/>
                    </a:lnTo>
                    <a:lnTo>
                      <a:pt x="367" y="44"/>
                    </a:lnTo>
                    <a:lnTo>
                      <a:pt x="363" y="40"/>
                    </a:lnTo>
                    <a:lnTo>
                      <a:pt x="362" y="42"/>
                    </a:lnTo>
                    <a:lnTo>
                      <a:pt x="360" y="42"/>
                    </a:lnTo>
                    <a:lnTo>
                      <a:pt x="360" y="44"/>
                    </a:lnTo>
                    <a:lnTo>
                      <a:pt x="358" y="44"/>
                    </a:lnTo>
                    <a:lnTo>
                      <a:pt x="355" y="40"/>
                    </a:lnTo>
                    <a:lnTo>
                      <a:pt x="355" y="39"/>
                    </a:lnTo>
                    <a:lnTo>
                      <a:pt x="355" y="35"/>
                    </a:lnTo>
                    <a:lnTo>
                      <a:pt x="355" y="32"/>
                    </a:lnTo>
                    <a:lnTo>
                      <a:pt x="355" y="26"/>
                    </a:lnTo>
                    <a:lnTo>
                      <a:pt x="353" y="26"/>
                    </a:lnTo>
                    <a:lnTo>
                      <a:pt x="353" y="25"/>
                    </a:lnTo>
                    <a:lnTo>
                      <a:pt x="353" y="23"/>
                    </a:lnTo>
                    <a:lnTo>
                      <a:pt x="351" y="21"/>
                    </a:lnTo>
                    <a:lnTo>
                      <a:pt x="351" y="19"/>
                    </a:lnTo>
                    <a:lnTo>
                      <a:pt x="351" y="18"/>
                    </a:lnTo>
                    <a:lnTo>
                      <a:pt x="351" y="16"/>
                    </a:lnTo>
                    <a:lnTo>
                      <a:pt x="353" y="14"/>
                    </a:lnTo>
                    <a:lnTo>
                      <a:pt x="351" y="12"/>
                    </a:lnTo>
                    <a:lnTo>
                      <a:pt x="349" y="14"/>
                    </a:lnTo>
                    <a:lnTo>
                      <a:pt x="348" y="12"/>
                    </a:lnTo>
                    <a:lnTo>
                      <a:pt x="348" y="7"/>
                    </a:lnTo>
                    <a:lnTo>
                      <a:pt x="348" y="5"/>
                    </a:lnTo>
                    <a:lnTo>
                      <a:pt x="348" y="4"/>
                    </a:lnTo>
                    <a:lnTo>
                      <a:pt x="344" y="2"/>
                    </a:lnTo>
                    <a:lnTo>
                      <a:pt x="344" y="0"/>
                    </a:lnTo>
                    <a:lnTo>
                      <a:pt x="342" y="2"/>
                    </a:lnTo>
                    <a:lnTo>
                      <a:pt x="341" y="4"/>
                    </a:lnTo>
                    <a:lnTo>
                      <a:pt x="341" y="7"/>
                    </a:lnTo>
                    <a:lnTo>
                      <a:pt x="339" y="11"/>
                    </a:lnTo>
                    <a:lnTo>
                      <a:pt x="339" y="12"/>
                    </a:lnTo>
                    <a:lnTo>
                      <a:pt x="339" y="14"/>
                    </a:lnTo>
                    <a:lnTo>
                      <a:pt x="337" y="14"/>
                    </a:lnTo>
                    <a:lnTo>
                      <a:pt x="337" y="18"/>
                    </a:lnTo>
                    <a:lnTo>
                      <a:pt x="335" y="19"/>
                    </a:lnTo>
                    <a:lnTo>
                      <a:pt x="335" y="21"/>
                    </a:lnTo>
                    <a:lnTo>
                      <a:pt x="339" y="23"/>
                    </a:lnTo>
                    <a:lnTo>
                      <a:pt x="337" y="25"/>
                    </a:lnTo>
                    <a:lnTo>
                      <a:pt x="335" y="25"/>
                    </a:lnTo>
                    <a:lnTo>
                      <a:pt x="335" y="26"/>
                    </a:lnTo>
                    <a:lnTo>
                      <a:pt x="334" y="28"/>
                    </a:lnTo>
                    <a:lnTo>
                      <a:pt x="335" y="32"/>
                    </a:lnTo>
                    <a:lnTo>
                      <a:pt x="335" y="33"/>
                    </a:lnTo>
                    <a:lnTo>
                      <a:pt x="334" y="32"/>
                    </a:lnTo>
                    <a:lnTo>
                      <a:pt x="332" y="33"/>
                    </a:lnTo>
                    <a:lnTo>
                      <a:pt x="332" y="39"/>
                    </a:lnTo>
                    <a:lnTo>
                      <a:pt x="332" y="42"/>
                    </a:lnTo>
                    <a:lnTo>
                      <a:pt x="332" y="45"/>
                    </a:lnTo>
                    <a:lnTo>
                      <a:pt x="332" y="49"/>
                    </a:lnTo>
                    <a:lnTo>
                      <a:pt x="332" y="52"/>
                    </a:lnTo>
                    <a:lnTo>
                      <a:pt x="330" y="54"/>
                    </a:lnTo>
                    <a:lnTo>
                      <a:pt x="330" y="56"/>
                    </a:lnTo>
                    <a:lnTo>
                      <a:pt x="328" y="59"/>
                    </a:lnTo>
                    <a:lnTo>
                      <a:pt x="328" y="66"/>
                    </a:lnTo>
                    <a:lnTo>
                      <a:pt x="327" y="68"/>
                    </a:lnTo>
                    <a:lnTo>
                      <a:pt x="327" y="70"/>
                    </a:lnTo>
                    <a:lnTo>
                      <a:pt x="325" y="73"/>
                    </a:lnTo>
                    <a:lnTo>
                      <a:pt x="323" y="75"/>
                    </a:lnTo>
                    <a:lnTo>
                      <a:pt x="323" y="80"/>
                    </a:lnTo>
                    <a:lnTo>
                      <a:pt x="320" y="82"/>
                    </a:lnTo>
                    <a:lnTo>
                      <a:pt x="313" y="86"/>
                    </a:lnTo>
                    <a:lnTo>
                      <a:pt x="309" y="84"/>
                    </a:lnTo>
                    <a:lnTo>
                      <a:pt x="307" y="84"/>
                    </a:lnTo>
                    <a:lnTo>
                      <a:pt x="306" y="80"/>
                    </a:lnTo>
                    <a:lnTo>
                      <a:pt x="302" y="79"/>
                    </a:lnTo>
                    <a:lnTo>
                      <a:pt x="302" y="77"/>
                    </a:lnTo>
                    <a:lnTo>
                      <a:pt x="302" y="77"/>
                    </a:lnTo>
                    <a:lnTo>
                      <a:pt x="300" y="75"/>
                    </a:lnTo>
                    <a:lnTo>
                      <a:pt x="299" y="73"/>
                    </a:lnTo>
                    <a:lnTo>
                      <a:pt x="297" y="73"/>
                    </a:lnTo>
                    <a:lnTo>
                      <a:pt x="293" y="73"/>
                    </a:lnTo>
                    <a:lnTo>
                      <a:pt x="290" y="72"/>
                    </a:lnTo>
                    <a:lnTo>
                      <a:pt x="290" y="68"/>
                    </a:lnTo>
                    <a:lnTo>
                      <a:pt x="286" y="66"/>
                    </a:lnTo>
                    <a:lnTo>
                      <a:pt x="284" y="66"/>
                    </a:lnTo>
                    <a:lnTo>
                      <a:pt x="281" y="65"/>
                    </a:lnTo>
                    <a:lnTo>
                      <a:pt x="281" y="63"/>
                    </a:lnTo>
                    <a:lnTo>
                      <a:pt x="279" y="63"/>
                    </a:lnTo>
                    <a:lnTo>
                      <a:pt x="279" y="61"/>
                    </a:lnTo>
                    <a:lnTo>
                      <a:pt x="276" y="61"/>
                    </a:lnTo>
                    <a:lnTo>
                      <a:pt x="274" y="61"/>
                    </a:lnTo>
                    <a:lnTo>
                      <a:pt x="274" y="59"/>
                    </a:lnTo>
                    <a:lnTo>
                      <a:pt x="272" y="58"/>
                    </a:lnTo>
                    <a:lnTo>
                      <a:pt x="272" y="56"/>
                    </a:lnTo>
                    <a:lnTo>
                      <a:pt x="269" y="52"/>
                    </a:lnTo>
                    <a:lnTo>
                      <a:pt x="267" y="52"/>
                    </a:lnTo>
                    <a:lnTo>
                      <a:pt x="265" y="49"/>
                    </a:lnTo>
                    <a:lnTo>
                      <a:pt x="263" y="47"/>
                    </a:lnTo>
                    <a:lnTo>
                      <a:pt x="267" y="44"/>
                    </a:lnTo>
                    <a:lnTo>
                      <a:pt x="267" y="40"/>
                    </a:lnTo>
                    <a:lnTo>
                      <a:pt x="269" y="40"/>
                    </a:lnTo>
                    <a:lnTo>
                      <a:pt x="270" y="37"/>
                    </a:lnTo>
                    <a:lnTo>
                      <a:pt x="270" y="35"/>
                    </a:lnTo>
                    <a:lnTo>
                      <a:pt x="269" y="37"/>
                    </a:lnTo>
                    <a:lnTo>
                      <a:pt x="267" y="33"/>
                    </a:lnTo>
                    <a:lnTo>
                      <a:pt x="269" y="32"/>
                    </a:lnTo>
                    <a:lnTo>
                      <a:pt x="269" y="30"/>
                    </a:lnTo>
                    <a:lnTo>
                      <a:pt x="270" y="30"/>
                    </a:lnTo>
                    <a:lnTo>
                      <a:pt x="272" y="28"/>
                    </a:lnTo>
                    <a:lnTo>
                      <a:pt x="272" y="30"/>
                    </a:lnTo>
                    <a:lnTo>
                      <a:pt x="274" y="30"/>
                    </a:lnTo>
                    <a:lnTo>
                      <a:pt x="277" y="28"/>
                    </a:lnTo>
                    <a:lnTo>
                      <a:pt x="277" y="26"/>
                    </a:lnTo>
                    <a:lnTo>
                      <a:pt x="276" y="25"/>
                    </a:lnTo>
                    <a:lnTo>
                      <a:pt x="277" y="23"/>
                    </a:lnTo>
                    <a:lnTo>
                      <a:pt x="279" y="25"/>
                    </a:lnTo>
                    <a:lnTo>
                      <a:pt x="279" y="19"/>
                    </a:lnTo>
                    <a:lnTo>
                      <a:pt x="281" y="19"/>
                    </a:lnTo>
                    <a:lnTo>
                      <a:pt x="283" y="18"/>
                    </a:lnTo>
                    <a:lnTo>
                      <a:pt x="283" y="16"/>
                    </a:lnTo>
                    <a:lnTo>
                      <a:pt x="281" y="16"/>
                    </a:lnTo>
                    <a:lnTo>
                      <a:pt x="279" y="18"/>
                    </a:lnTo>
                    <a:lnTo>
                      <a:pt x="277" y="16"/>
                    </a:lnTo>
                    <a:lnTo>
                      <a:pt x="277" y="12"/>
                    </a:lnTo>
                    <a:lnTo>
                      <a:pt x="276" y="14"/>
                    </a:lnTo>
                    <a:lnTo>
                      <a:pt x="272" y="16"/>
                    </a:lnTo>
                    <a:lnTo>
                      <a:pt x="274" y="18"/>
                    </a:lnTo>
                    <a:lnTo>
                      <a:pt x="274" y="19"/>
                    </a:lnTo>
                    <a:lnTo>
                      <a:pt x="272" y="19"/>
                    </a:lnTo>
                    <a:lnTo>
                      <a:pt x="270" y="18"/>
                    </a:lnTo>
                    <a:lnTo>
                      <a:pt x="270" y="18"/>
                    </a:lnTo>
                    <a:lnTo>
                      <a:pt x="269" y="16"/>
                    </a:lnTo>
                    <a:lnTo>
                      <a:pt x="269" y="18"/>
                    </a:lnTo>
                    <a:lnTo>
                      <a:pt x="267" y="18"/>
                    </a:lnTo>
                    <a:lnTo>
                      <a:pt x="267" y="16"/>
                    </a:lnTo>
                    <a:lnTo>
                      <a:pt x="269" y="14"/>
                    </a:lnTo>
                    <a:lnTo>
                      <a:pt x="269" y="14"/>
                    </a:lnTo>
                    <a:lnTo>
                      <a:pt x="267" y="14"/>
                    </a:lnTo>
                    <a:lnTo>
                      <a:pt x="267" y="16"/>
                    </a:lnTo>
                    <a:lnTo>
                      <a:pt x="263" y="16"/>
                    </a:lnTo>
                    <a:lnTo>
                      <a:pt x="263" y="18"/>
                    </a:lnTo>
                    <a:lnTo>
                      <a:pt x="262" y="18"/>
                    </a:lnTo>
                    <a:lnTo>
                      <a:pt x="262" y="18"/>
                    </a:lnTo>
                    <a:lnTo>
                      <a:pt x="260" y="16"/>
                    </a:lnTo>
                    <a:lnTo>
                      <a:pt x="260" y="16"/>
                    </a:lnTo>
                    <a:lnTo>
                      <a:pt x="258" y="14"/>
                    </a:lnTo>
                    <a:lnTo>
                      <a:pt x="256" y="12"/>
                    </a:lnTo>
                    <a:lnTo>
                      <a:pt x="255" y="14"/>
                    </a:lnTo>
                    <a:lnTo>
                      <a:pt x="253" y="14"/>
                    </a:lnTo>
                    <a:lnTo>
                      <a:pt x="251" y="14"/>
                    </a:lnTo>
                    <a:lnTo>
                      <a:pt x="251" y="12"/>
                    </a:lnTo>
                    <a:lnTo>
                      <a:pt x="249" y="12"/>
                    </a:lnTo>
                    <a:lnTo>
                      <a:pt x="248" y="11"/>
                    </a:lnTo>
                    <a:lnTo>
                      <a:pt x="246" y="12"/>
                    </a:lnTo>
                    <a:lnTo>
                      <a:pt x="242" y="11"/>
                    </a:lnTo>
                    <a:lnTo>
                      <a:pt x="241" y="11"/>
                    </a:lnTo>
                    <a:lnTo>
                      <a:pt x="241" y="9"/>
                    </a:lnTo>
                    <a:lnTo>
                      <a:pt x="239" y="7"/>
                    </a:lnTo>
                    <a:lnTo>
                      <a:pt x="239" y="7"/>
                    </a:lnTo>
                    <a:lnTo>
                      <a:pt x="239" y="7"/>
                    </a:lnTo>
                    <a:lnTo>
                      <a:pt x="235" y="9"/>
                    </a:lnTo>
                    <a:lnTo>
                      <a:pt x="234" y="7"/>
                    </a:lnTo>
                    <a:lnTo>
                      <a:pt x="232" y="5"/>
                    </a:lnTo>
                    <a:lnTo>
                      <a:pt x="230" y="4"/>
                    </a:lnTo>
                    <a:lnTo>
                      <a:pt x="228" y="5"/>
                    </a:lnTo>
                    <a:lnTo>
                      <a:pt x="228" y="4"/>
                    </a:lnTo>
                    <a:lnTo>
                      <a:pt x="225" y="5"/>
                    </a:lnTo>
                    <a:lnTo>
                      <a:pt x="228" y="7"/>
                    </a:lnTo>
                    <a:lnTo>
                      <a:pt x="227" y="7"/>
                    </a:lnTo>
                    <a:lnTo>
                      <a:pt x="230" y="9"/>
                    </a:lnTo>
                    <a:lnTo>
                      <a:pt x="232" y="7"/>
                    </a:lnTo>
                    <a:lnTo>
                      <a:pt x="234" y="11"/>
                    </a:lnTo>
                    <a:lnTo>
                      <a:pt x="234" y="11"/>
                    </a:lnTo>
                    <a:lnTo>
                      <a:pt x="235" y="14"/>
                    </a:lnTo>
                    <a:lnTo>
                      <a:pt x="232" y="16"/>
                    </a:lnTo>
                    <a:lnTo>
                      <a:pt x="232" y="18"/>
                    </a:lnTo>
                    <a:lnTo>
                      <a:pt x="230" y="16"/>
                    </a:lnTo>
                    <a:lnTo>
                      <a:pt x="228" y="16"/>
                    </a:lnTo>
                    <a:lnTo>
                      <a:pt x="227" y="16"/>
                    </a:lnTo>
                    <a:lnTo>
                      <a:pt x="221" y="18"/>
                    </a:lnTo>
                    <a:lnTo>
                      <a:pt x="218" y="14"/>
                    </a:lnTo>
                    <a:lnTo>
                      <a:pt x="218" y="16"/>
                    </a:lnTo>
                    <a:lnTo>
                      <a:pt x="216" y="18"/>
                    </a:lnTo>
                    <a:lnTo>
                      <a:pt x="216" y="19"/>
                    </a:lnTo>
                    <a:lnTo>
                      <a:pt x="214" y="18"/>
                    </a:lnTo>
                    <a:lnTo>
                      <a:pt x="214" y="21"/>
                    </a:lnTo>
                    <a:lnTo>
                      <a:pt x="214" y="21"/>
                    </a:lnTo>
                    <a:lnTo>
                      <a:pt x="211" y="19"/>
                    </a:lnTo>
                    <a:lnTo>
                      <a:pt x="211" y="21"/>
                    </a:lnTo>
                    <a:lnTo>
                      <a:pt x="211" y="23"/>
                    </a:lnTo>
                    <a:lnTo>
                      <a:pt x="211" y="23"/>
                    </a:lnTo>
                    <a:lnTo>
                      <a:pt x="209" y="23"/>
                    </a:lnTo>
                    <a:lnTo>
                      <a:pt x="207" y="25"/>
                    </a:lnTo>
                    <a:lnTo>
                      <a:pt x="207" y="25"/>
                    </a:lnTo>
                    <a:lnTo>
                      <a:pt x="207" y="26"/>
                    </a:lnTo>
                    <a:lnTo>
                      <a:pt x="205" y="26"/>
                    </a:lnTo>
                    <a:lnTo>
                      <a:pt x="205" y="28"/>
                    </a:lnTo>
                    <a:lnTo>
                      <a:pt x="207" y="30"/>
                    </a:lnTo>
                    <a:lnTo>
                      <a:pt x="207" y="32"/>
                    </a:lnTo>
                    <a:lnTo>
                      <a:pt x="205" y="30"/>
                    </a:lnTo>
                    <a:lnTo>
                      <a:pt x="204" y="32"/>
                    </a:lnTo>
                    <a:lnTo>
                      <a:pt x="202" y="32"/>
                    </a:lnTo>
                    <a:lnTo>
                      <a:pt x="200" y="35"/>
                    </a:lnTo>
                    <a:lnTo>
                      <a:pt x="198" y="39"/>
                    </a:lnTo>
                    <a:lnTo>
                      <a:pt x="197" y="39"/>
                    </a:lnTo>
                    <a:lnTo>
                      <a:pt x="197" y="40"/>
                    </a:lnTo>
                    <a:lnTo>
                      <a:pt x="195" y="42"/>
                    </a:lnTo>
                    <a:lnTo>
                      <a:pt x="197" y="44"/>
                    </a:lnTo>
                    <a:lnTo>
                      <a:pt x="200" y="44"/>
                    </a:lnTo>
                    <a:lnTo>
                      <a:pt x="198" y="45"/>
                    </a:lnTo>
                    <a:lnTo>
                      <a:pt x="197" y="45"/>
                    </a:lnTo>
                    <a:lnTo>
                      <a:pt x="202" y="47"/>
                    </a:lnTo>
                    <a:lnTo>
                      <a:pt x="200" y="49"/>
                    </a:lnTo>
                    <a:lnTo>
                      <a:pt x="197" y="49"/>
                    </a:lnTo>
                    <a:lnTo>
                      <a:pt x="197" y="47"/>
                    </a:lnTo>
                    <a:lnTo>
                      <a:pt x="197" y="49"/>
                    </a:lnTo>
                    <a:lnTo>
                      <a:pt x="198" y="49"/>
                    </a:lnTo>
                    <a:lnTo>
                      <a:pt x="198" y="52"/>
                    </a:lnTo>
                    <a:lnTo>
                      <a:pt x="200" y="54"/>
                    </a:lnTo>
                    <a:lnTo>
                      <a:pt x="197" y="52"/>
                    </a:lnTo>
                    <a:lnTo>
                      <a:pt x="195" y="49"/>
                    </a:lnTo>
                    <a:lnTo>
                      <a:pt x="193" y="49"/>
                    </a:lnTo>
                    <a:lnTo>
                      <a:pt x="193" y="51"/>
                    </a:lnTo>
                    <a:lnTo>
                      <a:pt x="193" y="52"/>
                    </a:lnTo>
                    <a:lnTo>
                      <a:pt x="191" y="51"/>
                    </a:lnTo>
                    <a:lnTo>
                      <a:pt x="188" y="47"/>
                    </a:lnTo>
                    <a:lnTo>
                      <a:pt x="184" y="47"/>
                    </a:lnTo>
                    <a:lnTo>
                      <a:pt x="184" y="49"/>
                    </a:lnTo>
                    <a:lnTo>
                      <a:pt x="184" y="51"/>
                    </a:lnTo>
                    <a:lnTo>
                      <a:pt x="183" y="49"/>
                    </a:lnTo>
                    <a:lnTo>
                      <a:pt x="183" y="49"/>
                    </a:lnTo>
                    <a:lnTo>
                      <a:pt x="181" y="51"/>
                    </a:lnTo>
                    <a:lnTo>
                      <a:pt x="183" y="52"/>
                    </a:lnTo>
                    <a:lnTo>
                      <a:pt x="183" y="54"/>
                    </a:lnTo>
                    <a:lnTo>
                      <a:pt x="183" y="52"/>
                    </a:lnTo>
                    <a:lnTo>
                      <a:pt x="181" y="52"/>
                    </a:lnTo>
                    <a:lnTo>
                      <a:pt x="181" y="54"/>
                    </a:lnTo>
                    <a:lnTo>
                      <a:pt x="179" y="56"/>
                    </a:lnTo>
                    <a:lnTo>
                      <a:pt x="176" y="56"/>
                    </a:lnTo>
                    <a:lnTo>
                      <a:pt x="177" y="54"/>
                    </a:lnTo>
                    <a:lnTo>
                      <a:pt x="179" y="52"/>
                    </a:lnTo>
                    <a:lnTo>
                      <a:pt x="179" y="49"/>
                    </a:lnTo>
                    <a:lnTo>
                      <a:pt x="181" y="47"/>
                    </a:lnTo>
                    <a:lnTo>
                      <a:pt x="181" y="45"/>
                    </a:lnTo>
                    <a:lnTo>
                      <a:pt x="177" y="45"/>
                    </a:lnTo>
                    <a:lnTo>
                      <a:pt x="176" y="40"/>
                    </a:lnTo>
                    <a:lnTo>
                      <a:pt x="174" y="37"/>
                    </a:lnTo>
                    <a:lnTo>
                      <a:pt x="170" y="37"/>
                    </a:lnTo>
                    <a:lnTo>
                      <a:pt x="169" y="35"/>
                    </a:lnTo>
                    <a:lnTo>
                      <a:pt x="167" y="35"/>
                    </a:lnTo>
                    <a:lnTo>
                      <a:pt x="169" y="37"/>
                    </a:lnTo>
                    <a:lnTo>
                      <a:pt x="167" y="37"/>
                    </a:lnTo>
                    <a:lnTo>
                      <a:pt x="165" y="40"/>
                    </a:lnTo>
                    <a:lnTo>
                      <a:pt x="163" y="39"/>
                    </a:lnTo>
                    <a:lnTo>
                      <a:pt x="165" y="39"/>
                    </a:lnTo>
                    <a:lnTo>
                      <a:pt x="162" y="39"/>
                    </a:lnTo>
                    <a:lnTo>
                      <a:pt x="162" y="40"/>
                    </a:lnTo>
                    <a:lnTo>
                      <a:pt x="160" y="37"/>
                    </a:lnTo>
                    <a:lnTo>
                      <a:pt x="160" y="37"/>
                    </a:lnTo>
                    <a:lnTo>
                      <a:pt x="158" y="39"/>
                    </a:lnTo>
                    <a:lnTo>
                      <a:pt x="160" y="39"/>
                    </a:lnTo>
                    <a:lnTo>
                      <a:pt x="158" y="40"/>
                    </a:lnTo>
                    <a:lnTo>
                      <a:pt x="158" y="44"/>
                    </a:lnTo>
                    <a:lnTo>
                      <a:pt x="158" y="44"/>
                    </a:lnTo>
                    <a:lnTo>
                      <a:pt x="156" y="45"/>
                    </a:lnTo>
                    <a:lnTo>
                      <a:pt x="155" y="44"/>
                    </a:lnTo>
                    <a:lnTo>
                      <a:pt x="153" y="44"/>
                    </a:lnTo>
                    <a:lnTo>
                      <a:pt x="153" y="42"/>
                    </a:lnTo>
                    <a:lnTo>
                      <a:pt x="155" y="40"/>
                    </a:lnTo>
                    <a:lnTo>
                      <a:pt x="153" y="42"/>
                    </a:lnTo>
                    <a:lnTo>
                      <a:pt x="153" y="44"/>
                    </a:lnTo>
                    <a:lnTo>
                      <a:pt x="149" y="44"/>
                    </a:lnTo>
                    <a:lnTo>
                      <a:pt x="149" y="45"/>
                    </a:lnTo>
                    <a:lnTo>
                      <a:pt x="149" y="47"/>
                    </a:lnTo>
                    <a:lnTo>
                      <a:pt x="151" y="49"/>
                    </a:lnTo>
                    <a:lnTo>
                      <a:pt x="149" y="51"/>
                    </a:lnTo>
                    <a:lnTo>
                      <a:pt x="148" y="51"/>
                    </a:lnTo>
                    <a:lnTo>
                      <a:pt x="144" y="52"/>
                    </a:lnTo>
                    <a:lnTo>
                      <a:pt x="144" y="52"/>
                    </a:lnTo>
                    <a:lnTo>
                      <a:pt x="148" y="54"/>
                    </a:lnTo>
                    <a:lnTo>
                      <a:pt x="148" y="56"/>
                    </a:lnTo>
                    <a:lnTo>
                      <a:pt x="146" y="56"/>
                    </a:lnTo>
                    <a:lnTo>
                      <a:pt x="144" y="52"/>
                    </a:lnTo>
                    <a:lnTo>
                      <a:pt x="141" y="56"/>
                    </a:lnTo>
                    <a:lnTo>
                      <a:pt x="139" y="56"/>
                    </a:lnTo>
                    <a:lnTo>
                      <a:pt x="139" y="58"/>
                    </a:lnTo>
                    <a:lnTo>
                      <a:pt x="141" y="59"/>
                    </a:lnTo>
                    <a:lnTo>
                      <a:pt x="141" y="59"/>
                    </a:lnTo>
                    <a:lnTo>
                      <a:pt x="142" y="59"/>
                    </a:lnTo>
                    <a:lnTo>
                      <a:pt x="141" y="61"/>
                    </a:lnTo>
                    <a:lnTo>
                      <a:pt x="141" y="63"/>
                    </a:lnTo>
                    <a:lnTo>
                      <a:pt x="139" y="65"/>
                    </a:lnTo>
                    <a:lnTo>
                      <a:pt x="139" y="66"/>
                    </a:lnTo>
                    <a:lnTo>
                      <a:pt x="142" y="66"/>
                    </a:lnTo>
                    <a:lnTo>
                      <a:pt x="139" y="68"/>
                    </a:lnTo>
                    <a:lnTo>
                      <a:pt x="139" y="68"/>
                    </a:lnTo>
                    <a:lnTo>
                      <a:pt x="137" y="68"/>
                    </a:lnTo>
                    <a:lnTo>
                      <a:pt x="135" y="66"/>
                    </a:lnTo>
                    <a:lnTo>
                      <a:pt x="134" y="65"/>
                    </a:lnTo>
                    <a:lnTo>
                      <a:pt x="132" y="66"/>
                    </a:lnTo>
                    <a:lnTo>
                      <a:pt x="132" y="65"/>
                    </a:lnTo>
                    <a:lnTo>
                      <a:pt x="130" y="65"/>
                    </a:lnTo>
                    <a:lnTo>
                      <a:pt x="128" y="65"/>
                    </a:lnTo>
                    <a:lnTo>
                      <a:pt x="130" y="66"/>
                    </a:lnTo>
                    <a:lnTo>
                      <a:pt x="130" y="68"/>
                    </a:lnTo>
                    <a:lnTo>
                      <a:pt x="128" y="70"/>
                    </a:lnTo>
                    <a:lnTo>
                      <a:pt x="130" y="72"/>
                    </a:lnTo>
                    <a:lnTo>
                      <a:pt x="134" y="72"/>
                    </a:lnTo>
                    <a:lnTo>
                      <a:pt x="132" y="73"/>
                    </a:lnTo>
                    <a:lnTo>
                      <a:pt x="132" y="75"/>
                    </a:lnTo>
                    <a:lnTo>
                      <a:pt x="132" y="75"/>
                    </a:lnTo>
                    <a:lnTo>
                      <a:pt x="130" y="75"/>
                    </a:lnTo>
                    <a:lnTo>
                      <a:pt x="130" y="77"/>
                    </a:lnTo>
                    <a:lnTo>
                      <a:pt x="130" y="79"/>
                    </a:lnTo>
                    <a:lnTo>
                      <a:pt x="128" y="82"/>
                    </a:lnTo>
                    <a:lnTo>
                      <a:pt x="125" y="75"/>
                    </a:lnTo>
                    <a:lnTo>
                      <a:pt x="123" y="70"/>
                    </a:lnTo>
                    <a:lnTo>
                      <a:pt x="121" y="68"/>
                    </a:lnTo>
                    <a:lnTo>
                      <a:pt x="123" y="66"/>
                    </a:lnTo>
                    <a:lnTo>
                      <a:pt x="121" y="66"/>
                    </a:lnTo>
                    <a:lnTo>
                      <a:pt x="119" y="68"/>
                    </a:lnTo>
                    <a:lnTo>
                      <a:pt x="119" y="72"/>
                    </a:lnTo>
                    <a:lnTo>
                      <a:pt x="118" y="72"/>
                    </a:lnTo>
                    <a:lnTo>
                      <a:pt x="116" y="73"/>
                    </a:lnTo>
                    <a:lnTo>
                      <a:pt x="114" y="73"/>
                    </a:lnTo>
                    <a:lnTo>
                      <a:pt x="114" y="75"/>
                    </a:lnTo>
                    <a:lnTo>
                      <a:pt x="111" y="77"/>
                    </a:lnTo>
                    <a:lnTo>
                      <a:pt x="112" y="79"/>
                    </a:lnTo>
                    <a:lnTo>
                      <a:pt x="112" y="86"/>
                    </a:lnTo>
                    <a:lnTo>
                      <a:pt x="112" y="86"/>
                    </a:lnTo>
                    <a:lnTo>
                      <a:pt x="112" y="87"/>
                    </a:lnTo>
                    <a:lnTo>
                      <a:pt x="111" y="89"/>
                    </a:lnTo>
                    <a:lnTo>
                      <a:pt x="111" y="91"/>
                    </a:lnTo>
                    <a:lnTo>
                      <a:pt x="107" y="91"/>
                    </a:lnTo>
                    <a:lnTo>
                      <a:pt x="107" y="93"/>
                    </a:lnTo>
                    <a:lnTo>
                      <a:pt x="104" y="94"/>
                    </a:lnTo>
                    <a:lnTo>
                      <a:pt x="105" y="98"/>
                    </a:lnTo>
                    <a:lnTo>
                      <a:pt x="104" y="98"/>
                    </a:lnTo>
                    <a:lnTo>
                      <a:pt x="100" y="103"/>
                    </a:lnTo>
                    <a:lnTo>
                      <a:pt x="93" y="107"/>
                    </a:lnTo>
                    <a:lnTo>
                      <a:pt x="88" y="108"/>
                    </a:lnTo>
                    <a:lnTo>
                      <a:pt x="84" y="108"/>
                    </a:lnTo>
                    <a:lnTo>
                      <a:pt x="83" y="108"/>
                    </a:lnTo>
                    <a:lnTo>
                      <a:pt x="79" y="110"/>
                    </a:lnTo>
                    <a:lnTo>
                      <a:pt x="77" y="108"/>
                    </a:lnTo>
                    <a:lnTo>
                      <a:pt x="74" y="110"/>
                    </a:lnTo>
                    <a:lnTo>
                      <a:pt x="72" y="112"/>
                    </a:lnTo>
                    <a:lnTo>
                      <a:pt x="70" y="114"/>
                    </a:lnTo>
                    <a:lnTo>
                      <a:pt x="63" y="114"/>
                    </a:lnTo>
                    <a:lnTo>
                      <a:pt x="62" y="114"/>
                    </a:lnTo>
                    <a:lnTo>
                      <a:pt x="62" y="115"/>
                    </a:lnTo>
                    <a:lnTo>
                      <a:pt x="56" y="117"/>
                    </a:lnTo>
                    <a:lnTo>
                      <a:pt x="53" y="117"/>
                    </a:lnTo>
                    <a:lnTo>
                      <a:pt x="51" y="117"/>
                    </a:lnTo>
                    <a:lnTo>
                      <a:pt x="49" y="117"/>
                    </a:lnTo>
                    <a:lnTo>
                      <a:pt x="49" y="115"/>
                    </a:lnTo>
                    <a:lnTo>
                      <a:pt x="48" y="117"/>
                    </a:lnTo>
                    <a:lnTo>
                      <a:pt x="46" y="119"/>
                    </a:lnTo>
                    <a:lnTo>
                      <a:pt x="40" y="121"/>
                    </a:lnTo>
                    <a:lnTo>
                      <a:pt x="40" y="121"/>
                    </a:lnTo>
                    <a:lnTo>
                      <a:pt x="39" y="121"/>
                    </a:lnTo>
                    <a:lnTo>
                      <a:pt x="35" y="124"/>
                    </a:lnTo>
                    <a:lnTo>
                      <a:pt x="30" y="128"/>
                    </a:lnTo>
                    <a:lnTo>
                      <a:pt x="25" y="129"/>
                    </a:lnTo>
                    <a:lnTo>
                      <a:pt x="21" y="133"/>
                    </a:lnTo>
                    <a:lnTo>
                      <a:pt x="21" y="136"/>
                    </a:lnTo>
                    <a:lnTo>
                      <a:pt x="19" y="138"/>
                    </a:lnTo>
                    <a:lnTo>
                      <a:pt x="18" y="136"/>
                    </a:lnTo>
                    <a:lnTo>
                      <a:pt x="18" y="136"/>
                    </a:lnTo>
                    <a:lnTo>
                      <a:pt x="18" y="135"/>
                    </a:lnTo>
                    <a:lnTo>
                      <a:pt x="19" y="131"/>
                    </a:lnTo>
                    <a:lnTo>
                      <a:pt x="19" y="129"/>
                    </a:lnTo>
                    <a:lnTo>
                      <a:pt x="16" y="133"/>
                    </a:lnTo>
                    <a:lnTo>
                      <a:pt x="14" y="135"/>
                    </a:lnTo>
                    <a:lnTo>
                      <a:pt x="12" y="140"/>
                    </a:lnTo>
                    <a:lnTo>
                      <a:pt x="14" y="143"/>
                    </a:lnTo>
                    <a:lnTo>
                      <a:pt x="12" y="147"/>
                    </a:lnTo>
                    <a:lnTo>
                      <a:pt x="12" y="150"/>
                    </a:lnTo>
                    <a:lnTo>
                      <a:pt x="9" y="155"/>
                    </a:lnTo>
                    <a:lnTo>
                      <a:pt x="7" y="164"/>
                    </a:lnTo>
                    <a:lnTo>
                      <a:pt x="7" y="168"/>
                    </a:lnTo>
                    <a:lnTo>
                      <a:pt x="7" y="173"/>
                    </a:lnTo>
                    <a:lnTo>
                      <a:pt x="11" y="178"/>
                    </a:lnTo>
                    <a:lnTo>
                      <a:pt x="11" y="182"/>
                    </a:lnTo>
                    <a:lnTo>
                      <a:pt x="12" y="183"/>
                    </a:lnTo>
                    <a:lnTo>
                      <a:pt x="11" y="187"/>
                    </a:lnTo>
                    <a:lnTo>
                      <a:pt x="12" y="189"/>
                    </a:lnTo>
                    <a:lnTo>
                      <a:pt x="9" y="190"/>
                    </a:lnTo>
                    <a:lnTo>
                      <a:pt x="9" y="189"/>
                    </a:lnTo>
                    <a:lnTo>
                      <a:pt x="9" y="185"/>
                    </a:lnTo>
                    <a:lnTo>
                      <a:pt x="7" y="187"/>
                    </a:lnTo>
                    <a:lnTo>
                      <a:pt x="7" y="187"/>
                    </a:lnTo>
                    <a:lnTo>
                      <a:pt x="7" y="183"/>
                    </a:lnTo>
                    <a:lnTo>
                      <a:pt x="4" y="178"/>
                    </a:lnTo>
                    <a:lnTo>
                      <a:pt x="4" y="180"/>
                    </a:lnTo>
                    <a:lnTo>
                      <a:pt x="4" y="185"/>
                    </a:lnTo>
                    <a:lnTo>
                      <a:pt x="7" y="189"/>
                    </a:lnTo>
                    <a:lnTo>
                      <a:pt x="9" y="192"/>
                    </a:lnTo>
                    <a:lnTo>
                      <a:pt x="5" y="192"/>
                    </a:lnTo>
                    <a:lnTo>
                      <a:pt x="4" y="189"/>
                    </a:lnTo>
                    <a:lnTo>
                      <a:pt x="2" y="185"/>
                    </a:lnTo>
                    <a:lnTo>
                      <a:pt x="2" y="187"/>
                    </a:lnTo>
                    <a:lnTo>
                      <a:pt x="0" y="187"/>
                    </a:lnTo>
                    <a:lnTo>
                      <a:pt x="2" y="192"/>
                    </a:lnTo>
                    <a:lnTo>
                      <a:pt x="5" y="196"/>
                    </a:lnTo>
                    <a:lnTo>
                      <a:pt x="9" y="203"/>
                    </a:lnTo>
                    <a:lnTo>
                      <a:pt x="7" y="213"/>
                    </a:lnTo>
                    <a:lnTo>
                      <a:pt x="9" y="215"/>
                    </a:lnTo>
                    <a:lnTo>
                      <a:pt x="11" y="222"/>
                    </a:lnTo>
                    <a:lnTo>
                      <a:pt x="14" y="231"/>
                    </a:lnTo>
                    <a:lnTo>
                      <a:pt x="12" y="232"/>
                    </a:lnTo>
                    <a:lnTo>
                      <a:pt x="12" y="244"/>
                    </a:lnTo>
                    <a:lnTo>
                      <a:pt x="12" y="246"/>
                    </a:lnTo>
                    <a:lnTo>
                      <a:pt x="14" y="250"/>
                    </a:lnTo>
                    <a:lnTo>
                      <a:pt x="14" y="253"/>
                    </a:lnTo>
                    <a:lnTo>
                      <a:pt x="16" y="258"/>
                    </a:lnTo>
                    <a:lnTo>
                      <a:pt x="16" y="262"/>
                    </a:lnTo>
                    <a:lnTo>
                      <a:pt x="14" y="264"/>
                    </a:lnTo>
                    <a:lnTo>
                      <a:pt x="14" y="265"/>
                    </a:lnTo>
                    <a:lnTo>
                      <a:pt x="14" y="267"/>
                    </a:lnTo>
                    <a:lnTo>
                      <a:pt x="14" y="272"/>
                    </a:lnTo>
                    <a:lnTo>
                      <a:pt x="12" y="274"/>
                    </a:lnTo>
                    <a:lnTo>
                      <a:pt x="12" y="276"/>
                    </a:lnTo>
                    <a:lnTo>
                      <a:pt x="12" y="278"/>
                    </a:lnTo>
                    <a:lnTo>
                      <a:pt x="11" y="279"/>
                    </a:lnTo>
                    <a:lnTo>
                      <a:pt x="11" y="283"/>
                    </a:lnTo>
                    <a:lnTo>
                      <a:pt x="7" y="285"/>
                    </a:lnTo>
                    <a:lnTo>
                      <a:pt x="5" y="285"/>
                    </a:lnTo>
                    <a:lnTo>
                      <a:pt x="2" y="288"/>
                    </a:lnTo>
                    <a:lnTo>
                      <a:pt x="2" y="295"/>
                    </a:lnTo>
                    <a:lnTo>
                      <a:pt x="4" y="297"/>
                    </a:lnTo>
                    <a:lnTo>
                      <a:pt x="5" y="297"/>
                    </a:lnTo>
                    <a:lnTo>
                      <a:pt x="11" y="300"/>
                    </a:lnTo>
                    <a:lnTo>
                      <a:pt x="11" y="302"/>
                    </a:lnTo>
                    <a:lnTo>
                      <a:pt x="11" y="304"/>
                    </a:lnTo>
                    <a:lnTo>
                      <a:pt x="14" y="304"/>
                    </a:lnTo>
                    <a:lnTo>
                      <a:pt x="14" y="306"/>
                    </a:lnTo>
                    <a:lnTo>
                      <a:pt x="18" y="306"/>
                    </a:lnTo>
                    <a:lnTo>
                      <a:pt x="19" y="306"/>
                    </a:lnTo>
                    <a:lnTo>
                      <a:pt x="19" y="307"/>
                    </a:lnTo>
                    <a:lnTo>
                      <a:pt x="23" y="307"/>
                    </a:lnTo>
                    <a:lnTo>
                      <a:pt x="25" y="306"/>
                    </a:lnTo>
                    <a:lnTo>
                      <a:pt x="26" y="307"/>
                    </a:lnTo>
                    <a:lnTo>
                      <a:pt x="26" y="307"/>
                    </a:lnTo>
                    <a:lnTo>
                      <a:pt x="28" y="307"/>
                    </a:lnTo>
                    <a:lnTo>
                      <a:pt x="32" y="307"/>
                    </a:lnTo>
                    <a:lnTo>
                      <a:pt x="33" y="307"/>
                    </a:lnTo>
                    <a:lnTo>
                      <a:pt x="33" y="306"/>
                    </a:lnTo>
                    <a:lnTo>
                      <a:pt x="35" y="306"/>
                    </a:lnTo>
                    <a:lnTo>
                      <a:pt x="37" y="302"/>
                    </a:lnTo>
                    <a:lnTo>
                      <a:pt x="40" y="302"/>
                    </a:lnTo>
                    <a:lnTo>
                      <a:pt x="40" y="300"/>
                    </a:lnTo>
                    <a:lnTo>
                      <a:pt x="42" y="300"/>
                    </a:lnTo>
                    <a:lnTo>
                      <a:pt x="44" y="300"/>
                    </a:lnTo>
                    <a:lnTo>
                      <a:pt x="46" y="302"/>
                    </a:lnTo>
                    <a:lnTo>
                      <a:pt x="48" y="299"/>
                    </a:lnTo>
                    <a:lnTo>
                      <a:pt x="49" y="299"/>
                    </a:lnTo>
                    <a:lnTo>
                      <a:pt x="49" y="299"/>
                    </a:lnTo>
                    <a:lnTo>
                      <a:pt x="51" y="297"/>
                    </a:lnTo>
                    <a:lnTo>
                      <a:pt x="56" y="292"/>
                    </a:lnTo>
                    <a:lnTo>
                      <a:pt x="58" y="293"/>
                    </a:lnTo>
                    <a:lnTo>
                      <a:pt x="60" y="293"/>
                    </a:lnTo>
                    <a:lnTo>
                      <a:pt x="62" y="292"/>
                    </a:lnTo>
                    <a:lnTo>
                      <a:pt x="69" y="292"/>
                    </a:lnTo>
                    <a:lnTo>
                      <a:pt x="69" y="292"/>
                    </a:lnTo>
                    <a:lnTo>
                      <a:pt x="72" y="292"/>
                    </a:lnTo>
                    <a:lnTo>
                      <a:pt x="74" y="292"/>
                    </a:lnTo>
                    <a:lnTo>
                      <a:pt x="76" y="292"/>
                    </a:lnTo>
                    <a:lnTo>
                      <a:pt x="77" y="292"/>
                    </a:lnTo>
                    <a:lnTo>
                      <a:pt x="79" y="293"/>
                    </a:lnTo>
                    <a:lnTo>
                      <a:pt x="81" y="293"/>
                    </a:lnTo>
                    <a:lnTo>
                      <a:pt x="83" y="293"/>
                    </a:lnTo>
                    <a:lnTo>
                      <a:pt x="83" y="293"/>
                    </a:lnTo>
                    <a:lnTo>
                      <a:pt x="84" y="293"/>
                    </a:lnTo>
                    <a:lnTo>
                      <a:pt x="90" y="293"/>
                    </a:lnTo>
                    <a:lnTo>
                      <a:pt x="88" y="295"/>
                    </a:lnTo>
                    <a:lnTo>
                      <a:pt x="90" y="295"/>
                    </a:lnTo>
                    <a:lnTo>
                      <a:pt x="91" y="293"/>
                    </a:lnTo>
                    <a:lnTo>
                      <a:pt x="95" y="293"/>
                    </a:lnTo>
                    <a:lnTo>
                      <a:pt x="97" y="292"/>
                    </a:lnTo>
                    <a:lnTo>
                      <a:pt x="98" y="288"/>
                    </a:lnTo>
                    <a:lnTo>
                      <a:pt x="98" y="288"/>
                    </a:lnTo>
                    <a:lnTo>
                      <a:pt x="102" y="286"/>
                    </a:lnTo>
                    <a:lnTo>
                      <a:pt x="104" y="283"/>
                    </a:lnTo>
                    <a:lnTo>
                      <a:pt x="105" y="279"/>
                    </a:lnTo>
                    <a:lnTo>
                      <a:pt x="109" y="279"/>
                    </a:lnTo>
                    <a:lnTo>
                      <a:pt x="111" y="279"/>
                    </a:lnTo>
                    <a:lnTo>
                      <a:pt x="114" y="278"/>
                    </a:lnTo>
                    <a:lnTo>
                      <a:pt x="119" y="274"/>
                    </a:lnTo>
                    <a:lnTo>
                      <a:pt x="125" y="271"/>
                    </a:lnTo>
                    <a:lnTo>
                      <a:pt x="125" y="271"/>
                    </a:lnTo>
                    <a:lnTo>
                      <a:pt x="126" y="271"/>
                    </a:lnTo>
                    <a:lnTo>
                      <a:pt x="128" y="271"/>
                    </a:lnTo>
                    <a:lnTo>
                      <a:pt x="132" y="272"/>
                    </a:lnTo>
                    <a:lnTo>
                      <a:pt x="135" y="272"/>
                    </a:lnTo>
                    <a:lnTo>
                      <a:pt x="137" y="272"/>
                    </a:lnTo>
                    <a:lnTo>
                      <a:pt x="142" y="272"/>
                    </a:lnTo>
                    <a:lnTo>
                      <a:pt x="148" y="269"/>
                    </a:lnTo>
                    <a:lnTo>
                      <a:pt x="151" y="269"/>
                    </a:lnTo>
                    <a:lnTo>
                      <a:pt x="155" y="267"/>
                    </a:lnTo>
                    <a:lnTo>
                      <a:pt x="156" y="267"/>
                    </a:lnTo>
                    <a:lnTo>
                      <a:pt x="158" y="265"/>
                    </a:lnTo>
                    <a:lnTo>
                      <a:pt x="163" y="264"/>
                    </a:lnTo>
                    <a:lnTo>
                      <a:pt x="176" y="264"/>
                    </a:lnTo>
                    <a:lnTo>
                      <a:pt x="179" y="265"/>
                    </a:lnTo>
                    <a:lnTo>
                      <a:pt x="183" y="265"/>
                    </a:lnTo>
                    <a:lnTo>
                      <a:pt x="186" y="264"/>
                    </a:lnTo>
                    <a:lnTo>
                      <a:pt x="188" y="264"/>
                    </a:lnTo>
                    <a:lnTo>
                      <a:pt x="191" y="267"/>
                    </a:lnTo>
                    <a:lnTo>
                      <a:pt x="195" y="271"/>
                    </a:lnTo>
                    <a:lnTo>
                      <a:pt x="197" y="272"/>
                    </a:lnTo>
                    <a:lnTo>
                      <a:pt x="197" y="271"/>
                    </a:lnTo>
                    <a:lnTo>
                      <a:pt x="198" y="271"/>
                    </a:lnTo>
                    <a:lnTo>
                      <a:pt x="200" y="271"/>
                    </a:lnTo>
                    <a:lnTo>
                      <a:pt x="202" y="271"/>
                    </a:lnTo>
                    <a:lnTo>
                      <a:pt x="204" y="271"/>
                    </a:lnTo>
                    <a:lnTo>
                      <a:pt x="205" y="274"/>
                    </a:lnTo>
                    <a:lnTo>
                      <a:pt x="209" y="274"/>
                    </a:lnTo>
                    <a:lnTo>
                      <a:pt x="209" y="274"/>
                    </a:lnTo>
                    <a:lnTo>
                      <a:pt x="214" y="278"/>
                    </a:lnTo>
                    <a:lnTo>
                      <a:pt x="214" y="279"/>
                    </a:lnTo>
                    <a:lnTo>
                      <a:pt x="216" y="279"/>
                    </a:lnTo>
                    <a:lnTo>
                      <a:pt x="218" y="281"/>
                    </a:lnTo>
                    <a:lnTo>
                      <a:pt x="216" y="283"/>
                    </a:lnTo>
                    <a:lnTo>
                      <a:pt x="214" y="283"/>
                    </a:lnTo>
                    <a:lnTo>
                      <a:pt x="214" y="285"/>
                    </a:lnTo>
                    <a:lnTo>
                      <a:pt x="216" y="288"/>
                    </a:lnTo>
                    <a:lnTo>
                      <a:pt x="218" y="288"/>
                    </a:lnTo>
                    <a:lnTo>
                      <a:pt x="220" y="292"/>
                    </a:lnTo>
                    <a:lnTo>
                      <a:pt x="221" y="293"/>
                    </a:lnTo>
                    <a:lnTo>
                      <a:pt x="221" y="297"/>
                    </a:lnTo>
                    <a:lnTo>
                      <a:pt x="223" y="302"/>
                    </a:lnTo>
                    <a:lnTo>
                      <a:pt x="223" y="304"/>
                    </a:lnTo>
                    <a:lnTo>
                      <a:pt x="223" y="306"/>
                    </a:lnTo>
                    <a:lnTo>
                      <a:pt x="223" y="309"/>
                    </a:lnTo>
                    <a:lnTo>
                      <a:pt x="221" y="311"/>
                    </a:lnTo>
                    <a:lnTo>
                      <a:pt x="221" y="309"/>
                    </a:lnTo>
                    <a:lnTo>
                      <a:pt x="220" y="309"/>
                    </a:lnTo>
                    <a:lnTo>
                      <a:pt x="221" y="313"/>
                    </a:lnTo>
                    <a:lnTo>
                      <a:pt x="223" y="313"/>
                    </a:lnTo>
                    <a:lnTo>
                      <a:pt x="225" y="316"/>
                    </a:lnTo>
                    <a:lnTo>
                      <a:pt x="227" y="314"/>
                    </a:lnTo>
                    <a:lnTo>
                      <a:pt x="228" y="316"/>
                    </a:lnTo>
                    <a:lnTo>
                      <a:pt x="228" y="314"/>
                    </a:lnTo>
                    <a:lnTo>
                      <a:pt x="227" y="313"/>
                    </a:lnTo>
                    <a:lnTo>
                      <a:pt x="228" y="311"/>
                    </a:lnTo>
                    <a:lnTo>
                      <a:pt x="230" y="309"/>
                    </a:lnTo>
                    <a:lnTo>
                      <a:pt x="232" y="309"/>
                    </a:lnTo>
                    <a:lnTo>
                      <a:pt x="232" y="307"/>
                    </a:lnTo>
                    <a:lnTo>
                      <a:pt x="234" y="306"/>
                    </a:lnTo>
                    <a:lnTo>
                      <a:pt x="235" y="304"/>
                    </a:lnTo>
                    <a:lnTo>
                      <a:pt x="237" y="302"/>
                    </a:lnTo>
                    <a:lnTo>
                      <a:pt x="241" y="299"/>
                    </a:lnTo>
                    <a:lnTo>
                      <a:pt x="242" y="299"/>
                    </a:lnTo>
                    <a:lnTo>
                      <a:pt x="242" y="299"/>
                    </a:lnTo>
                    <a:lnTo>
                      <a:pt x="246" y="297"/>
                    </a:lnTo>
                    <a:lnTo>
                      <a:pt x="248" y="293"/>
                    </a:lnTo>
                    <a:lnTo>
                      <a:pt x="249" y="288"/>
                    </a:lnTo>
                    <a:lnTo>
                      <a:pt x="253" y="288"/>
                    </a:lnTo>
                    <a:lnTo>
                      <a:pt x="255" y="286"/>
                    </a:lnTo>
                    <a:lnTo>
                      <a:pt x="253" y="283"/>
                    </a:lnTo>
                    <a:lnTo>
                      <a:pt x="255" y="281"/>
                    </a:lnTo>
                    <a:lnTo>
                      <a:pt x="256" y="285"/>
                    </a:lnTo>
                    <a:lnTo>
                      <a:pt x="256" y="286"/>
                    </a:lnTo>
                    <a:lnTo>
                      <a:pt x="256" y="290"/>
                    </a:lnTo>
                    <a:lnTo>
                      <a:pt x="255" y="292"/>
                    </a:lnTo>
                    <a:lnTo>
                      <a:pt x="253" y="297"/>
                    </a:lnTo>
                    <a:lnTo>
                      <a:pt x="249" y="300"/>
                    </a:lnTo>
                    <a:lnTo>
                      <a:pt x="248" y="302"/>
                    </a:lnTo>
                    <a:lnTo>
                      <a:pt x="248" y="304"/>
                    </a:lnTo>
                    <a:lnTo>
                      <a:pt x="248" y="307"/>
                    </a:lnTo>
                    <a:lnTo>
                      <a:pt x="244" y="311"/>
                    </a:lnTo>
                    <a:lnTo>
                      <a:pt x="246" y="311"/>
                    </a:lnTo>
                    <a:lnTo>
                      <a:pt x="244" y="316"/>
                    </a:lnTo>
                    <a:lnTo>
                      <a:pt x="239" y="316"/>
                    </a:lnTo>
                    <a:lnTo>
                      <a:pt x="237" y="320"/>
                    </a:lnTo>
                    <a:lnTo>
                      <a:pt x="235" y="321"/>
                    </a:lnTo>
                    <a:lnTo>
                      <a:pt x="235" y="321"/>
                    </a:lnTo>
                    <a:lnTo>
                      <a:pt x="239" y="321"/>
                    </a:lnTo>
                    <a:lnTo>
                      <a:pt x="242" y="320"/>
                    </a:lnTo>
                    <a:lnTo>
                      <a:pt x="246" y="321"/>
                    </a:lnTo>
                    <a:lnTo>
                      <a:pt x="249" y="314"/>
                    </a:lnTo>
                    <a:lnTo>
                      <a:pt x="251" y="309"/>
                    </a:lnTo>
                    <a:lnTo>
                      <a:pt x="253" y="306"/>
                    </a:lnTo>
                    <a:lnTo>
                      <a:pt x="255" y="307"/>
                    </a:lnTo>
                    <a:lnTo>
                      <a:pt x="255" y="313"/>
                    </a:lnTo>
                    <a:lnTo>
                      <a:pt x="256" y="316"/>
                    </a:lnTo>
                    <a:lnTo>
                      <a:pt x="255" y="316"/>
                    </a:lnTo>
                    <a:lnTo>
                      <a:pt x="255" y="321"/>
                    </a:lnTo>
                    <a:lnTo>
                      <a:pt x="253" y="325"/>
                    </a:lnTo>
                    <a:lnTo>
                      <a:pt x="249" y="327"/>
                    </a:lnTo>
                    <a:lnTo>
                      <a:pt x="249" y="328"/>
                    </a:lnTo>
                    <a:lnTo>
                      <a:pt x="251" y="328"/>
                    </a:lnTo>
                    <a:lnTo>
                      <a:pt x="255" y="328"/>
                    </a:lnTo>
                    <a:lnTo>
                      <a:pt x="256" y="327"/>
                    </a:lnTo>
                    <a:lnTo>
                      <a:pt x="258" y="327"/>
                    </a:lnTo>
                    <a:lnTo>
                      <a:pt x="260" y="325"/>
                    </a:lnTo>
                    <a:lnTo>
                      <a:pt x="262" y="325"/>
                    </a:lnTo>
                    <a:lnTo>
                      <a:pt x="263" y="325"/>
                    </a:lnTo>
                    <a:lnTo>
                      <a:pt x="262" y="327"/>
                    </a:lnTo>
                    <a:lnTo>
                      <a:pt x="262" y="328"/>
                    </a:lnTo>
                    <a:lnTo>
                      <a:pt x="260" y="328"/>
                    </a:lnTo>
                    <a:lnTo>
                      <a:pt x="258" y="330"/>
                    </a:lnTo>
                    <a:lnTo>
                      <a:pt x="260" y="333"/>
                    </a:lnTo>
                    <a:lnTo>
                      <a:pt x="262" y="335"/>
                    </a:lnTo>
                    <a:lnTo>
                      <a:pt x="263" y="339"/>
                    </a:lnTo>
                    <a:lnTo>
                      <a:pt x="263" y="342"/>
                    </a:lnTo>
                    <a:lnTo>
                      <a:pt x="263" y="347"/>
                    </a:lnTo>
                    <a:lnTo>
                      <a:pt x="260" y="351"/>
                    </a:lnTo>
                    <a:lnTo>
                      <a:pt x="260" y="353"/>
                    </a:lnTo>
                    <a:lnTo>
                      <a:pt x="260" y="356"/>
                    </a:lnTo>
                    <a:lnTo>
                      <a:pt x="262" y="358"/>
                    </a:lnTo>
                    <a:lnTo>
                      <a:pt x="263" y="360"/>
                    </a:lnTo>
                    <a:lnTo>
                      <a:pt x="263" y="363"/>
                    </a:lnTo>
                    <a:lnTo>
                      <a:pt x="269" y="368"/>
                    </a:lnTo>
                    <a:lnTo>
                      <a:pt x="270" y="370"/>
                    </a:lnTo>
                    <a:lnTo>
                      <a:pt x="274" y="372"/>
                    </a:lnTo>
                    <a:lnTo>
                      <a:pt x="274" y="374"/>
                    </a:lnTo>
                    <a:lnTo>
                      <a:pt x="276" y="374"/>
                    </a:lnTo>
                    <a:lnTo>
                      <a:pt x="277" y="374"/>
                    </a:lnTo>
                    <a:lnTo>
                      <a:pt x="277" y="374"/>
                    </a:lnTo>
                    <a:lnTo>
                      <a:pt x="281" y="374"/>
                    </a:lnTo>
                    <a:lnTo>
                      <a:pt x="283" y="377"/>
                    </a:lnTo>
                    <a:lnTo>
                      <a:pt x="286" y="377"/>
                    </a:lnTo>
                    <a:lnTo>
                      <a:pt x="288" y="379"/>
                    </a:lnTo>
                    <a:lnTo>
                      <a:pt x="290" y="382"/>
                    </a:lnTo>
                    <a:lnTo>
                      <a:pt x="291" y="382"/>
                    </a:lnTo>
                    <a:lnTo>
                      <a:pt x="293" y="384"/>
                    </a:lnTo>
                    <a:lnTo>
                      <a:pt x="295" y="384"/>
                    </a:lnTo>
                    <a:lnTo>
                      <a:pt x="297" y="384"/>
                    </a:lnTo>
                    <a:lnTo>
                      <a:pt x="300" y="381"/>
                    </a:lnTo>
                    <a:lnTo>
                      <a:pt x="302" y="379"/>
                    </a:lnTo>
                    <a:lnTo>
                      <a:pt x="304" y="379"/>
                    </a:lnTo>
                    <a:lnTo>
                      <a:pt x="307" y="377"/>
                    </a:lnTo>
                    <a:lnTo>
                      <a:pt x="309" y="377"/>
                    </a:lnTo>
                    <a:lnTo>
                      <a:pt x="309" y="375"/>
                    </a:lnTo>
                    <a:lnTo>
                      <a:pt x="309" y="375"/>
                    </a:lnTo>
                    <a:lnTo>
                      <a:pt x="307" y="374"/>
                    </a:lnTo>
                    <a:lnTo>
                      <a:pt x="307" y="374"/>
                    </a:lnTo>
                    <a:lnTo>
                      <a:pt x="313" y="370"/>
                    </a:lnTo>
                    <a:lnTo>
                      <a:pt x="316" y="372"/>
                    </a:lnTo>
                    <a:lnTo>
                      <a:pt x="316" y="375"/>
                    </a:lnTo>
                    <a:lnTo>
                      <a:pt x="311" y="377"/>
                    </a:lnTo>
                    <a:lnTo>
                      <a:pt x="313" y="379"/>
                    </a:lnTo>
                    <a:lnTo>
                      <a:pt x="314" y="379"/>
                    </a:lnTo>
                    <a:lnTo>
                      <a:pt x="314" y="377"/>
                    </a:lnTo>
                    <a:lnTo>
                      <a:pt x="318" y="377"/>
                    </a:lnTo>
                    <a:lnTo>
                      <a:pt x="320" y="377"/>
                    </a:lnTo>
                    <a:lnTo>
                      <a:pt x="320" y="381"/>
                    </a:lnTo>
                    <a:lnTo>
                      <a:pt x="318" y="381"/>
                    </a:lnTo>
                    <a:lnTo>
                      <a:pt x="316" y="382"/>
                    </a:lnTo>
                    <a:lnTo>
                      <a:pt x="320" y="386"/>
                    </a:lnTo>
                    <a:lnTo>
                      <a:pt x="320" y="389"/>
                    </a:lnTo>
                    <a:lnTo>
                      <a:pt x="321" y="388"/>
                    </a:lnTo>
                    <a:lnTo>
                      <a:pt x="321" y="388"/>
                    </a:lnTo>
                    <a:lnTo>
                      <a:pt x="321" y="391"/>
                    </a:lnTo>
                    <a:lnTo>
                      <a:pt x="323" y="393"/>
                    </a:lnTo>
                    <a:lnTo>
                      <a:pt x="325" y="389"/>
                    </a:lnTo>
                    <a:lnTo>
                      <a:pt x="325" y="388"/>
                    </a:lnTo>
                    <a:lnTo>
                      <a:pt x="323" y="388"/>
                    </a:lnTo>
                    <a:lnTo>
                      <a:pt x="323" y="388"/>
                    </a:lnTo>
                    <a:lnTo>
                      <a:pt x="325" y="386"/>
                    </a:lnTo>
                    <a:lnTo>
                      <a:pt x="330" y="386"/>
                    </a:lnTo>
                    <a:lnTo>
                      <a:pt x="330" y="388"/>
                    </a:lnTo>
                    <a:lnTo>
                      <a:pt x="332" y="386"/>
                    </a:lnTo>
                    <a:lnTo>
                      <a:pt x="334" y="382"/>
                    </a:lnTo>
                    <a:lnTo>
                      <a:pt x="339" y="379"/>
                    </a:lnTo>
                    <a:lnTo>
                      <a:pt x="342" y="375"/>
                    </a:lnTo>
                    <a:lnTo>
                      <a:pt x="341" y="375"/>
                    </a:lnTo>
                    <a:lnTo>
                      <a:pt x="341" y="377"/>
                    </a:lnTo>
                    <a:lnTo>
                      <a:pt x="341" y="375"/>
                    </a:lnTo>
                    <a:lnTo>
                      <a:pt x="339" y="375"/>
                    </a:lnTo>
                    <a:lnTo>
                      <a:pt x="341" y="375"/>
                    </a:lnTo>
                    <a:lnTo>
                      <a:pt x="344" y="375"/>
                    </a:lnTo>
                    <a:lnTo>
                      <a:pt x="348" y="374"/>
                    </a:lnTo>
                    <a:lnTo>
                      <a:pt x="356" y="372"/>
                    </a:lnTo>
                    <a:lnTo>
                      <a:pt x="363" y="374"/>
                    </a:lnTo>
                    <a:lnTo>
                      <a:pt x="365" y="372"/>
                    </a:lnTo>
                    <a:lnTo>
                      <a:pt x="365" y="370"/>
                    </a:lnTo>
                    <a:lnTo>
                      <a:pt x="367" y="370"/>
                    </a:lnTo>
                    <a:lnTo>
                      <a:pt x="370" y="368"/>
                    </a:lnTo>
                    <a:lnTo>
                      <a:pt x="372" y="365"/>
                    </a:lnTo>
                    <a:lnTo>
                      <a:pt x="370" y="360"/>
                    </a:lnTo>
                    <a:lnTo>
                      <a:pt x="370" y="358"/>
                    </a:lnTo>
                    <a:lnTo>
                      <a:pt x="374" y="354"/>
                    </a:lnTo>
                    <a:lnTo>
                      <a:pt x="374" y="347"/>
                    </a:lnTo>
                    <a:lnTo>
                      <a:pt x="376" y="346"/>
                    </a:lnTo>
                    <a:lnTo>
                      <a:pt x="377" y="340"/>
                    </a:lnTo>
                    <a:lnTo>
                      <a:pt x="379" y="340"/>
                    </a:lnTo>
                    <a:lnTo>
                      <a:pt x="379" y="337"/>
                    </a:lnTo>
                    <a:lnTo>
                      <a:pt x="386" y="330"/>
                    </a:lnTo>
                    <a:lnTo>
                      <a:pt x="388" y="330"/>
                    </a:lnTo>
                    <a:lnTo>
                      <a:pt x="388" y="325"/>
                    </a:lnTo>
                    <a:lnTo>
                      <a:pt x="392" y="321"/>
                    </a:lnTo>
                    <a:lnTo>
                      <a:pt x="393" y="316"/>
                    </a:lnTo>
                    <a:lnTo>
                      <a:pt x="395" y="314"/>
                    </a:lnTo>
                    <a:lnTo>
                      <a:pt x="395" y="311"/>
                    </a:lnTo>
                    <a:lnTo>
                      <a:pt x="397" y="311"/>
                    </a:lnTo>
                    <a:lnTo>
                      <a:pt x="399" y="306"/>
                    </a:lnTo>
                    <a:lnTo>
                      <a:pt x="397" y="306"/>
                    </a:lnTo>
                    <a:lnTo>
                      <a:pt x="400" y="304"/>
                    </a:lnTo>
                    <a:lnTo>
                      <a:pt x="404" y="300"/>
                    </a:lnTo>
                    <a:lnTo>
                      <a:pt x="406" y="299"/>
                    </a:lnTo>
                    <a:lnTo>
                      <a:pt x="407" y="295"/>
                    </a:lnTo>
                    <a:lnTo>
                      <a:pt x="409" y="293"/>
                    </a:lnTo>
                    <a:lnTo>
                      <a:pt x="413" y="293"/>
                    </a:lnTo>
                    <a:lnTo>
                      <a:pt x="409" y="293"/>
                    </a:lnTo>
                    <a:lnTo>
                      <a:pt x="409" y="292"/>
                    </a:lnTo>
                    <a:lnTo>
                      <a:pt x="413" y="292"/>
                    </a:lnTo>
                    <a:lnTo>
                      <a:pt x="416" y="290"/>
                    </a:lnTo>
                    <a:lnTo>
                      <a:pt x="418" y="286"/>
                    </a:lnTo>
                    <a:lnTo>
                      <a:pt x="416" y="285"/>
                    </a:lnTo>
                    <a:lnTo>
                      <a:pt x="418" y="283"/>
                    </a:lnTo>
                    <a:lnTo>
                      <a:pt x="421" y="281"/>
                    </a:lnTo>
                    <a:lnTo>
                      <a:pt x="421" y="278"/>
                    </a:lnTo>
                    <a:lnTo>
                      <a:pt x="423" y="278"/>
                    </a:lnTo>
                    <a:lnTo>
                      <a:pt x="427" y="272"/>
                    </a:lnTo>
                    <a:lnTo>
                      <a:pt x="425" y="271"/>
                    </a:lnTo>
                    <a:lnTo>
                      <a:pt x="427" y="267"/>
                    </a:lnTo>
                    <a:lnTo>
                      <a:pt x="427" y="267"/>
                    </a:lnTo>
                    <a:lnTo>
                      <a:pt x="427" y="265"/>
                    </a:lnTo>
                    <a:lnTo>
                      <a:pt x="430" y="257"/>
                    </a:lnTo>
                    <a:lnTo>
                      <a:pt x="430" y="253"/>
                    </a:lnTo>
                    <a:lnTo>
                      <a:pt x="434" y="246"/>
                    </a:lnTo>
                    <a:lnTo>
                      <a:pt x="434" y="244"/>
                    </a:lnTo>
                    <a:lnTo>
                      <a:pt x="435" y="239"/>
                    </a:lnTo>
                    <a:lnTo>
                      <a:pt x="439" y="236"/>
                    </a:lnTo>
                    <a:lnTo>
                      <a:pt x="441" y="234"/>
                    </a:lnTo>
                    <a:lnTo>
                      <a:pt x="439" y="231"/>
                    </a:lnTo>
                    <a:lnTo>
                      <a:pt x="441" y="227"/>
                    </a:lnTo>
                    <a:lnTo>
                      <a:pt x="439" y="2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06" name="Freeform 641"/>
              <p:cNvSpPr>
                <a:spLocks/>
              </p:cNvSpPr>
              <p:nvPr/>
            </p:nvSpPr>
            <p:spPr bwMode="auto">
              <a:xfrm>
                <a:off x="3676" y="2431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07" name="Freeform 642"/>
              <p:cNvSpPr>
                <a:spLocks/>
              </p:cNvSpPr>
              <p:nvPr/>
            </p:nvSpPr>
            <p:spPr bwMode="auto">
              <a:xfrm>
                <a:off x="4047" y="2804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08" name="Freeform 643"/>
              <p:cNvSpPr>
                <a:spLocks/>
              </p:cNvSpPr>
              <p:nvPr/>
            </p:nvSpPr>
            <p:spPr bwMode="auto">
              <a:xfrm>
                <a:off x="4011" y="2871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2 w 2"/>
                  <a:gd name="T3" fmla="*/ 1 h 3"/>
                  <a:gd name="T4" fmla="*/ 2 w 2"/>
                  <a:gd name="T5" fmla="*/ 0 h 3"/>
                  <a:gd name="T6" fmla="*/ 0 w 2"/>
                  <a:gd name="T7" fmla="*/ 0 h 3"/>
                  <a:gd name="T8" fmla="*/ 0 w 2"/>
                  <a:gd name="T9" fmla="*/ 1 h 3"/>
                  <a:gd name="T10" fmla="*/ 0 w 2"/>
                  <a:gd name="T11" fmla="*/ 3 h 3"/>
                  <a:gd name="T12" fmla="*/ 0 w 2"/>
                  <a:gd name="T13" fmla="*/ 3 h 3"/>
                  <a:gd name="T14" fmla="*/ 0 w 2"/>
                  <a:gd name="T15" fmla="*/ 3 h 3"/>
                  <a:gd name="T16" fmla="*/ 0 w 2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09" name="Rectangle 644"/>
              <p:cNvSpPr>
                <a:spLocks noChangeArrowheads="1"/>
              </p:cNvSpPr>
              <p:nvPr/>
            </p:nvSpPr>
            <p:spPr bwMode="auto">
              <a:xfrm>
                <a:off x="4050" y="2796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10" name="Freeform 645"/>
              <p:cNvSpPr>
                <a:spLocks/>
              </p:cNvSpPr>
              <p:nvPr/>
            </p:nvSpPr>
            <p:spPr bwMode="auto">
              <a:xfrm>
                <a:off x="4018" y="2757"/>
                <a:ext cx="64" cy="131"/>
              </a:xfrm>
              <a:custGeom>
                <a:avLst/>
                <a:gdLst>
                  <a:gd name="T0" fmla="*/ 60 w 64"/>
                  <a:gd name="T1" fmla="*/ 63 h 131"/>
                  <a:gd name="T2" fmla="*/ 51 w 64"/>
                  <a:gd name="T3" fmla="*/ 68 h 131"/>
                  <a:gd name="T4" fmla="*/ 41 w 64"/>
                  <a:gd name="T5" fmla="*/ 63 h 131"/>
                  <a:gd name="T6" fmla="*/ 39 w 64"/>
                  <a:gd name="T7" fmla="*/ 58 h 131"/>
                  <a:gd name="T8" fmla="*/ 36 w 64"/>
                  <a:gd name="T9" fmla="*/ 49 h 131"/>
                  <a:gd name="T10" fmla="*/ 36 w 64"/>
                  <a:gd name="T11" fmla="*/ 44 h 131"/>
                  <a:gd name="T12" fmla="*/ 32 w 64"/>
                  <a:gd name="T13" fmla="*/ 42 h 131"/>
                  <a:gd name="T14" fmla="*/ 32 w 64"/>
                  <a:gd name="T15" fmla="*/ 49 h 131"/>
                  <a:gd name="T16" fmla="*/ 32 w 64"/>
                  <a:gd name="T17" fmla="*/ 54 h 131"/>
                  <a:gd name="T18" fmla="*/ 29 w 64"/>
                  <a:gd name="T19" fmla="*/ 49 h 131"/>
                  <a:gd name="T20" fmla="*/ 27 w 64"/>
                  <a:gd name="T21" fmla="*/ 46 h 131"/>
                  <a:gd name="T22" fmla="*/ 29 w 64"/>
                  <a:gd name="T23" fmla="*/ 40 h 131"/>
                  <a:gd name="T24" fmla="*/ 29 w 64"/>
                  <a:gd name="T25" fmla="*/ 33 h 131"/>
                  <a:gd name="T26" fmla="*/ 27 w 64"/>
                  <a:gd name="T27" fmla="*/ 30 h 131"/>
                  <a:gd name="T28" fmla="*/ 30 w 64"/>
                  <a:gd name="T29" fmla="*/ 23 h 131"/>
                  <a:gd name="T30" fmla="*/ 27 w 64"/>
                  <a:gd name="T31" fmla="*/ 19 h 131"/>
                  <a:gd name="T32" fmla="*/ 23 w 64"/>
                  <a:gd name="T33" fmla="*/ 16 h 131"/>
                  <a:gd name="T34" fmla="*/ 23 w 64"/>
                  <a:gd name="T35" fmla="*/ 12 h 131"/>
                  <a:gd name="T36" fmla="*/ 22 w 64"/>
                  <a:gd name="T37" fmla="*/ 9 h 131"/>
                  <a:gd name="T38" fmla="*/ 20 w 64"/>
                  <a:gd name="T39" fmla="*/ 9 h 131"/>
                  <a:gd name="T40" fmla="*/ 18 w 64"/>
                  <a:gd name="T41" fmla="*/ 7 h 131"/>
                  <a:gd name="T42" fmla="*/ 18 w 64"/>
                  <a:gd name="T43" fmla="*/ 2 h 131"/>
                  <a:gd name="T44" fmla="*/ 13 w 64"/>
                  <a:gd name="T45" fmla="*/ 2 h 131"/>
                  <a:gd name="T46" fmla="*/ 16 w 64"/>
                  <a:gd name="T47" fmla="*/ 14 h 131"/>
                  <a:gd name="T48" fmla="*/ 15 w 64"/>
                  <a:gd name="T49" fmla="*/ 21 h 131"/>
                  <a:gd name="T50" fmla="*/ 18 w 64"/>
                  <a:gd name="T51" fmla="*/ 21 h 131"/>
                  <a:gd name="T52" fmla="*/ 20 w 64"/>
                  <a:gd name="T53" fmla="*/ 33 h 131"/>
                  <a:gd name="T54" fmla="*/ 22 w 64"/>
                  <a:gd name="T55" fmla="*/ 37 h 131"/>
                  <a:gd name="T56" fmla="*/ 22 w 64"/>
                  <a:gd name="T57" fmla="*/ 39 h 131"/>
                  <a:gd name="T58" fmla="*/ 23 w 64"/>
                  <a:gd name="T59" fmla="*/ 35 h 131"/>
                  <a:gd name="T60" fmla="*/ 22 w 64"/>
                  <a:gd name="T61" fmla="*/ 42 h 131"/>
                  <a:gd name="T62" fmla="*/ 20 w 64"/>
                  <a:gd name="T63" fmla="*/ 44 h 131"/>
                  <a:gd name="T64" fmla="*/ 23 w 64"/>
                  <a:gd name="T65" fmla="*/ 51 h 131"/>
                  <a:gd name="T66" fmla="*/ 23 w 64"/>
                  <a:gd name="T67" fmla="*/ 54 h 131"/>
                  <a:gd name="T68" fmla="*/ 22 w 64"/>
                  <a:gd name="T69" fmla="*/ 63 h 131"/>
                  <a:gd name="T70" fmla="*/ 20 w 64"/>
                  <a:gd name="T71" fmla="*/ 65 h 131"/>
                  <a:gd name="T72" fmla="*/ 20 w 64"/>
                  <a:gd name="T73" fmla="*/ 70 h 131"/>
                  <a:gd name="T74" fmla="*/ 15 w 64"/>
                  <a:gd name="T75" fmla="*/ 82 h 131"/>
                  <a:gd name="T76" fmla="*/ 7 w 64"/>
                  <a:gd name="T77" fmla="*/ 82 h 131"/>
                  <a:gd name="T78" fmla="*/ 2 w 64"/>
                  <a:gd name="T79" fmla="*/ 93 h 131"/>
                  <a:gd name="T80" fmla="*/ 11 w 64"/>
                  <a:gd name="T81" fmla="*/ 100 h 131"/>
                  <a:gd name="T82" fmla="*/ 13 w 64"/>
                  <a:gd name="T83" fmla="*/ 107 h 131"/>
                  <a:gd name="T84" fmla="*/ 4 w 64"/>
                  <a:gd name="T85" fmla="*/ 121 h 131"/>
                  <a:gd name="T86" fmla="*/ 2 w 64"/>
                  <a:gd name="T87" fmla="*/ 126 h 131"/>
                  <a:gd name="T88" fmla="*/ 4 w 64"/>
                  <a:gd name="T89" fmla="*/ 128 h 131"/>
                  <a:gd name="T90" fmla="*/ 6 w 64"/>
                  <a:gd name="T91" fmla="*/ 129 h 131"/>
                  <a:gd name="T92" fmla="*/ 15 w 64"/>
                  <a:gd name="T93" fmla="*/ 124 h 131"/>
                  <a:gd name="T94" fmla="*/ 27 w 64"/>
                  <a:gd name="T95" fmla="*/ 112 h 131"/>
                  <a:gd name="T96" fmla="*/ 30 w 64"/>
                  <a:gd name="T97" fmla="*/ 108 h 131"/>
                  <a:gd name="T98" fmla="*/ 37 w 64"/>
                  <a:gd name="T99" fmla="*/ 98 h 131"/>
                  <a:gd name="T100" fmla="*/ 32 w 64"/>
                  <a:gd name="T101" fmla="*/ 96 h 131"/>
                  <a:gd name="T102" fmla="*/ 43 w 64"/>
                  <a:gd name="T103" fmla="*/ 88 h 131"/>
                  <a:gd name="T104" fmla="*/ 48 w 64"/>
                  <a:gd name="T105" fmla="*/ 91 h 131"/>
                  <a:gd name="T106" fmla="*/ 48 w 64"/>
                  <a:gd name="T107" fmla="*/ 86 h 131"/>
                  <a:gd name="T108" fmla="*/ 53 w 64"/>
                  <a:gd name="T109" fmla="*/ 82 h 131"/>
                  <a:gd name="T110" fmla="*/ 58 w 64"/>
                  <a:gd name="T111" fmla="*/ 74 h 131"/>
                  <a:gd name="T112" fmla="*/ 64 w 64"/>
                  <a:gd name="T113" fmla="*/ 6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4" h="131">
                    <a:moveTo>
                      <a:pt x="62" y="65"/>
                    </a:moveTo>
                    <a:lnTo>
                      <a:pt x="60" y="65"/>
                    </a:lnTo>
                    <a:lnTo>
                      <a:pt x="58" y="63"/>
                    </a:lnTo>
                    <a:lnTo>
                      <a:pt x="60" y="63"/>
                    </a:lnTo>
                    <a:lnTo>
                      <a:pt x="60" y="63"/>
                    </a:lnTo>
                    <a:lnTo>
                      <a:pt x="58" y="61"/>
                    </a:lnTo>
                    <a:lnTo>
                      <a:pt x="55" y="63"/>
                    </a:lnTo>
                    <a:lnTo>
                      <a:pt x="51" y="68"/>
                    </a:lnTo>
                    <a:lnTo>
                      <a:pt x="48" y="68"/>
                    </a:lnTo>
                    <a:lnTo>
                      <a:pt x="48" y="68"/>
                    </a:lnTo>
                    <a:lnTo>
                      <a:pt x="44" y="68"/>
                    </a:lnTo>
                    <a:lnTo>
                      <a:pt x="41" y="63"/>
                    </a:lnTo>
                    <a:lnTo>
                      <a:pt x="39" y="63"/>
                    </a:lnTo>
                    <a:lnTo>
                      <a:pt x="37" y="61"/>
                    </a:lnTo>
                    <a:lnTo>
                      <a:pt x="37" y="60"/>
                    </a:lnTo>
                    <a:lnTo>
                      <a:pt x="39" y="58"/>
                    </a:lnTo>
                    <a:lnTo>
                      <a:pt x="39" y="56"/>
                    </a:lnTo>
                    <a:lnTo>
                      <a:pt x="37" y="53"/>
                    </a:lnTo>
                    <a:lnTo>
                      <a:pt x="37" y="51"/>
                    </a:lnTo>
                    <a:lnTo>
                      <a:pt x="36" y="49"/>
                    </a:lnTo>
                    <a:lnTo>
                      <a:pt x="37" y="47"/>
                    </a:lnTo>
                    <a:lnTo>
                      <a:pt x="37" y="46"/>
                    </a:lnTo>
                    <a:lnTo>
                      <a:pt x="36" y="46"/>
                    </a:lnTo>
                    <a:lnTo>
                      <a:pt x="36" y="44"/>
                    </a:lnTo>
                    <a:lnTo>
                      <a:pt x="36" y="42"/>
                    </a:lnTo>
                    <a:lnTo>
                      <a:pt x="34" y="42"/>
                    </a:lnTo>
                    <a:lnTo>
                      <a:pt x="32" y="42"/>
                    </a:lnTo>
                    <a:lnTo>
                      <a:pt x="32" y="42"/>
                    </a:lnTo>
                    <a:lnTo>
                      <a:pt x="34" y="44"/>
                    </a:lnTo>
                    <a:lnTo>
                      <a:pt x="34" y="46"/>
                    </a:lnTo>
                    <a:lnTo>
                      <a:pt x="34" y="47"/>
                    </a:lnTo>
                    <a:lnTo>
                      <a:pt x="32" y="49"/>
                    </a:lnTo>
                    <a:lnTo>
                      <a:pt x="32" y="49"/>
                    </a:lnTo>
                    <a:lnTo>
                      <a:pt x="34" y="53"/>
                    </a:lnTo>
                    <a:lnTo>
                      <a:pt x="34" y="53"/>
                    </a:lnTo>
                    <a:lnTo>
                      <a:pt x="32" y="54"/>
                    </a:lnTo>
                    <a:lnTo>
                      <a:pt x="30" y="53"/>
                    </a:lnTo>
                    <a:lnTo>
                      <a:pt x="30" y="51"/>
                    </a:lnTo>
                    <a:lnTo>
                      <a:pt x="29" y="51"/>
                    </a:lnTo>
                    <a:lnTo>
                      <a:pt x="29" y="49"/>
                    </a:lnTo>
                    <a:lnTo>
                      <a:pt x="27" y="47"/>
                    </a:lnTo>
                    <a:lnTo>
                      <a:pt x="25" y="49"/>
                    </a:lnTo>
                    <a:lnTo>
                      <a:pt x="25" y="47"/>
                    </a:lnTo>
                    <a:lnTo>
                      <a:pt x="27" y="46"/>
                    </a:lnTo>
                    <a:lnTo>
                      <a:pt x="27" y="46"/>
                    </a:lnTo>
                    <a:lnTo>
                      <a:pt x="25" y="44"/>
                    </a:lnTo>
                    <a:lnTo>
                      <a:pt x="27" y="40"/>
                    </a:lnTo>
                    <a:lnTo>
                      <a:pt x="29" y="40"/>
                    </a:lnTo>
                    <a:lnTo>
                      <a:pt x="29" y="39"/>
                    </a:lnTo>
                    <a:lnTo>
                      <a:pt x="29" y="37"/>
                    </a:lnTo>
                    <a:lnTo>
                      <a:pt x="29" y="35"/>
                    </a:lnTo>
                    <a:lnTo>
                      <a:pt x="29" y="33"/>
                    </a:lnTo>
                    <a:lnTo>
                      <a:pt x="29" y="32"/>
                    </a:lnTo>
                    <a:lnTo>
                      <a:pt x="25" y="30"/>
                    </a:lnTo>
                    <a:lnTo>
                      <a:pt x="27" y="28"/>
                    </a:lnTo>
                    <a:lnTo>
                      <a:pt x="27" y="30"/>
                    </a:lnTo>
                    <a:lnTo>
                      <a:pt x="29" y="28"/>
                    </a:lnTo>
                    <a:lnTo>
                      <a:pt x="30" y="26"/>
                    </a:lnTo>
                    <a:lnTo>
                      <a:pt x="30" y="26"/>
                    </a:lnTo>
                    <a:lnTo>
                      <a:pt x="30" y="23"/>
                    </a:lnTo>
                    <a:lnTo>
                      <a:pt x="30" y="19"/>
                    </a:lnTo>
                    <a:lnTo>
                      <a:pt x="30" y="18"/>
                    </a:lnTo>
                    <a:lnTo>
                      <a:pt x="29" y="18"/>
                    </a:lnTo>
                    <a:lnTo>
                      <a:pt x="27" y="19"/>
                    </a:lnTo>
                    <a:lnTo>
                      <a:pt x="25" y="18"/>
                    </a:lnTo>
                    <a:lnTo>
                      <a:pt x="25" y="16"/>
                    </a:lnTo>
                    <a:lnTo>
                      <a:pt x="25" y="16"/>
                    </a:lnTo>
                    <a:lnTo>
                      <a:pt x="23" y="16"/>
                    </a:lnTo>
                    <a:lnTo>
                      <a:pt x="25" y="14"/>
                    </a:lnTo>
                    <a:lnTo>
                      <a:pt x="27" y="12"/>
                    </a:lnTo>
                    <a:lnTo>
                      <a:pt x="25" y="12"/>
                    </a:lnTo>
                    <a:lnTo>
                      <a:pt x="23" y="12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20" y="9"/>
                    </a:lnTo>
                    <a:lnTo>
                      <a:pt x="22" y="9"/>
                    </a:lnTo>
                    <a:lnTo>
                      <a:pt x="22" y="7"/>
                    </a:lnTo>
                    <a:lnTo>
                      <a:pt x="22" y="7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20" y="11"/>
                    </a:lnTo>
                    <a:lnTo>
                      <a:pt x="18" y="11"/>
                    </a:lnTo>
                    <a:lnTo>
                      <a:pt x="18" y="9"/>
                    </a:lnTo>
                    <a:lnTo>
                      <a:pt x="18" y="7"/>
                    </a:lnTo>
                    <a:lnTo>
                      <a:pt x="16" y="4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6" y="2"/>
                    </a:lnTo>
                    <a:lnTo>
                      <a:pt x="13" y="0"/>
                    </a:lnTo>
                    <a:lnTo>
                      <a:pt x="13" y="2"/>
                    </a:lnTo>
                    <a:lnTo>
                      <a:pt x="15" y="4"/>
                    </a:lnTo>
                    <a:lnTo>
                      <a:pt x="16" y="9"/>
                    </a:lnTo>
                    <a:lnTo>
                      <a:pt x="16" y="11"/>
                    </a:lnTo>
                    <a:lnTo>
                      <a:pt x="16" y="14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21"/>
                    </a:lnTo>
                    <a:lnTo>
                      <a:pt x="16" y="21"/>
                    </a:lnTo>
                    <a:lnTo>
                      <a:pt x="18" y="19"/>
                    </a:lnTo>
                    <a:lnTo>
                      <a:pt x="20" y="19"/>
                    </a:lnTo>
                    <a:lnTo>
                      <a:pt x="18" y="21"/>
                    </a:lnTo>
                    <a:lnTo>
                      <a:pt x="16" y="23"/>
                    </a:lnTo>
                    <a:lnTo>
                      <a:pt x="18" y="25"/>
                    </a:lnTo>
                    <a:lnTo>
                      <a:pt x="18" y="28"/>
                    </a:lnTo>
                    <a:lnTo>
                      <a:pt x="20" y="33"/>
                    </a:lnTo>
                    <a:lnTo>
                      <a:pt x="20" y="37"/>
                    </a:lnTo>
                    <a:lnTo>
                      <a:pt x="20" y="39"/>
                    </a:lnTo>
                    <a:lnTo>
                      <a:pt x="20" y="39"/>
                    </a:lnTo>
                    <a:lnTo>
                      <a:pt x="22" y="37"/>
                    </a:lnTo>
                    <a:lnTo>
                      <a:pt x="20" y="35"/>
                    </a:lnTo>
                    <a:lnTo>
                      <a:pt x="22" y="35"/>
                    </a:lnTo>
                    <a:lnTo>
                      <a:pt x="22" y="37"/>
                    </a:lnTo>
                    <a:lnTo>
                      <a:pt x="22" y="39"/>
                    </a:lnTo>
                    <a:lnTo>
                      <a:pt x="23" y="37"/>
                    </a:lnTo>
                    <a:lnTo>
                      <a:pt x="23" y="37"/>
                    </a:lnTo>
                    <a:lnTo>
                      <a:pt x="23" y="37"/>
                    </a:lnTo>
                    <a:lnTo>
                      <a:pt x="23" y="35"/>
                    </a:lnTo>
                    <a:lnTo>
                      <a:pt x="23" y="37"/>
                    </a:lnTo>
                    <a:lnTo>
                      <a:pt x="23" y="40"/>
                    </a:lnTo>
                    <a:lnTo>
                      <a:pt x="22" y="42"/>
                    </a:lnTo>
                    <a:lnTo>
                      <a:pt x="22" y="42"/>
                    </a:lnTo>
                    <a:lnTo>
                      <a:pt x="22" y="42"/>
                    </a:lnTo>
                    <a:lnTo>
                      <a:pt x="20" y="42"/>
                    </a:lnTo>
                    <a:lnTo>
                      <a:pt x="20" y="42"/>
                    </a:lnTo>
                    <a:lnTo>
                      <a:pt x="20" y="44"/>
                    </a:lnTo>
                    <a:lnTo>
                      <a:pt x="22" y="49"/>
                    </a:lnTo>
                    <a:lnTo>
                      <a:pt x="22" y="49"/>
                    </a:lnTo>
                    <a:lnTo>
                      <a:pt x="23" y="49"/>
                    </a:lnTo>
                    <a:lnTo>
                      <a:pt x="23" y="51"/>
                    </a:lnTo>
                    <a:lnTo>
                      <a:pt x="23" y="51"/>
                    </a:lnTo>
                    <a:lnTo>
                      <a:pt x="25" y="53"/>
                    </a:lnTo>
                    <a:lnTo>
                      <a:pt x="23" y="54"/>
                    </a:lnTo>
                    <a:lnTo>
                      <a:pt x="23" y="54"/>
                    </a:lnTo>
                    <a:lnTo>
                      <a:pt x="23" y="54"/>
                    </a:lnTo>
                    <a:lnTo>
                      <a:pt x="23" y="56"/>
                    </a:lnTo>
                    <a:lnTo>
                      <a:pt x="22" y="60"/>
                    </a:lnTo>
                    <a:lnTo>
                      <a:pt x="22" y="63"/>
                    </a:lnTo>
                    <a:lnTo>
                      <a:pt x="22" y="63"/>
                    </a:lnTo>
                    <a:lnTo>
                      <a:pt x="22" y="65"/>
                    </a:lnTo>
                    <a:lnTo>
                      <a:pt x="22" y="65"/>
                    </a:lnTo>
                    <a:lnTo>
                      <a:pt x="20" y="65"/>
                    </a:lnTo>
                    <a:lnTo>
                      <a:pt x="20" y="67"/>
                    </a:lnTo>
                    <a:lnTo>
                      <a:pt x="20" y="68"/>
                    </a:lnTo>
                    <a:lnTo>
                      <a:pt x="20" y="68"/>
                    </a:lnTo>
                    <a:lnTo>
                      <a:pt x="20" y="70"/>
                    </a:lnTo>
                    <a:lnTo>
                      <a:pt x="18" y="70"/>
                    </a:lnTo>
                    <a:lnTo>
                      <a:pt x="16" y="72"/>
                    </a:lnTo>
                    <a:lnTo>
                      <a:pt x="15" y="81"/>
                    </a:lnTo>
                    <a:lnTo>
                      <a:pt x="15" y="82"/>
                    </a:lnTo>
                    <a:lnTo>
                      <a:pt x="13" y="82"/>
                    </a:lnTo>
                    <a:lnTo>
                      <a:pt x="13" y="82"/>
                    </a:lnTo>
                    <a:lnTo>
                      <a:pt x="9" y="82"/>
                    </a:lnTo>
                    <a:lnTo>
                      <a:pt x="7" y="82"/>
                    </a:lnTo>
                    <a:lnTo>
                      <a:pt x="4" y="84"/>
                    </a:lnTo>
                    <a:lnTo>
                      <a:pt x="2" y="88"/>
                    </a:lnTo>
                    <a:lnTo>
                      <a:pt x="0" y="89"/>
                    </a:lnTo>
                    <a:lnTo>
                      <a:pt x="2" y="93"/>
                    </a:lnTo>
                    <a:lnTo>
                      <a:pt x="4" y="94"/>
                    </a:lnTo>
                    <a:lnTo>
                      <a:pt x="7" y="96"/>
                    </a:lnTo>
                    <a:lnTo>
                      <a:pt x="7" y="100"/>
                    </a:lnTo>
                    <a:lnTo>
                      <a:pt x="11" y="100"/>
                    </a:lnTo>
                    <a:lnTo>
                      <a:pt x="13" y="101"/>
                    </a:lnTo>
                    <a:lnTo>
                      <a:pt x="13" y="107"/>
                    </a:lnTo>
                    <a:lnTo>
                      <a:pt x="13" y="107"/>
                    </a:lnTo>
                    <a:lnTo>
                      <a:pt x="13" y="107"/>
                    </a:lnTo>
                    <a:lnTo>
                      <a:pt x="13" y="110"/>
                    </a:lnTo>
                    <a:lnTo>
                      <a:pt x="11" y="112"/>
                    </a:lnTo>
                    <a:lnTo>
                      <a:pt x="7" y="117"/>
                    </a:lnTo>
                    <a:lnTo>
                      <a:pt x="4" y="121"/>
                    </a:lnTo>
                    <a:lnTo>
                      <a:pt x="0" y="122"/>
                    </a:lnTo>
                    <a:lnTo>
                      <a:pt x="0" y="124"/>
                    </a:lnTo>
                    <a:lnTo>
                      <a:pt x="0" y="126"/>
                    </a:lnTo>
                    <a:lnTo>
                      <a:pt x="2" y="126"/>
                    </a:lnTo>
                    <a:lnTo>
                      <a:pt x="2" y="124"/>
                    </a:lnTo>
                    <a:lnTo>
                      <a:pt x="4" y="124"/>
                    </a:lnTo>
                    <a:lnTo>
                      <a:pt x="4" y="126"/>
                    </a:lnTo>
                    <a:lnTo>
                      <a:pt x="4" y="128"/>
                    </a:lnTo>
                    <a:lnTo>
                      <a:pt x="4" y="128"/>
                    </a:lnTo>
                    <a:lnTo>
                      <a:pt x="6" y="128"/>
                    </a:lnTo>
                    <a:lnTo>
                      <a:pt x="6" y="128"/>
                    </a:lnTo>
                    <a:lnTo>
                      <a:pt x="6" y="129"/>
                    </a:lnTo>
                    <a:lnTo>
                      <a:pt x="6" y="131"/>
                    </a:lnTo>
                    <a:lnTo>
                      <a:pt x="7" y="131"/>
                    </a:lnTo>
                    <a:lnTo>
                      <a:pt x="11" y="128"/>
                    </a:lnTo>
                    <a:lnTo>
                      <a:pt x="15" y="124"/>
                    </a:lnTo>
                    <a:lnTo>
                      <a:pt x="18" y="121"/>
                    </a:lnTo>
                    <a:lnTo>
                      <a:pt x="22" y="117"/>
                    </a:lnTo>
                    <a:lnTo>
                      <a:pt x="25" y="114"/>
                    </a:lnTo>
                    <a:lnTo>
                      <a:pt x="27" y="112"/>
                    </a:lnTo>
                    <a:lnTo>
                      <a:pt x="29" y="112"/>
                    </a:lnTo>
                    <a:lnTo>
                      <a:pt x="30" y="110"/>
                    </a:lnTo>
                    <a:lnTo>
                      <a:pt x="30" y="108"/>
                    </a:lnTo>
                    <a:lnTo>
                      <a:pt x="30" y="108"/>
                    </a:lnTo>
                    <a:lnTo>
                      <a:pt x="32" y="107"/>
                    </a:lnTo>
                    <a:lnTo>
                      <a:pt x="34" y="103"/>
                    </a:lnTo>
                    <a:lnTo>
                      <a:pt x="37" y="100"/>
                    </a:lnTo>
                    <a:lnTo>
                      <a:pt x="37" y="98"/>
                    </a:lnTo>
                    <a:lnTo>
                      <a:pt x="37" y="98"/>
                    </a:lnTo>
                    <a:lnTo>
                      <a:pt x="36" y="96"/>
                    </a:lnTo>
                    <a:lnTo>
                      <a:pt x="34" y="96"/>
                    </a:lnTo>
                    <a:lnTo>
                      <a:pt x="32" y="96"/>
                    </a:lnTo>
                    <a:lnTo>
                      <a:pt x="34" y="94"/>
                    </a:lnTo>
                    <a:lnTo>
                      <a:pt x="36" y="94"/>
                    </a:lnTo>
                    <a:lnTo>
                      <a:pt x="41" y="89"/>
                    </a:lnTo>
                    <a:lnTo>
                      <a:pt x="43" y="88"/>
                    </a:lnTo>
                    <a:lnTo>
                      <a:pt x="46" y="89"/>
                    </a:lnTo>
                    <a:lnTo>
                      <a:pt x="48" y="89"/>
                    </a:lnTo>
                    <a:lnTo>
                      <a:pt x="48" y="91"/>
                    </a:lnTo>
                    <a:lnTo>
                      <a:pt x="48" y="91"/>
                    </a:lnTo>
                    <a:lnTo>
                      <a:pt x="50" y="89"/>
                    </a:lnTo>
                    <a:lnTo>
                      <a:pt x="51" y="89"/>
                    </a:lnTo>
                    <a:lnTo>
                      <a:pt x="48" y="88"/>
                    </a:lnTo>
                    <a:lnTo>
                      <a:pt x="48" y="86"/>
                    </a:lnTo>
                    <a:lnTo>
                      <a:pt x="50" y="82"/>
                    </a:lnTo>
                    <a:lnTo>
                      <a:pt x="51" y="81"/>
                    </a:lnTo>
                    <a:lnTo>
                      <a:pt x="53" y="81"/>
                    </a:lnTo>
                    <a:lnTo>
                      <a:pt x="53" y="82"/>
                    </a:lnTo>
                    <a:lnTo>
                      <a:pt x="55" y="81"/>
                    </a:lnTo>
                    <a:lnTo>
                      <a:pt x="57" y="79"/>
                    </a:lnTo>
                    <a:lnTo>
                      <a:pt x="58" y="75"/>
                    </a:lnTo>
                    <a:lnTo>
                      <a:pt x="58" y="74"/>
                    </a:lnTo>
                    <a:lnTo>
                      <a:pt x="58" y="72"/>
                    </a:lnTo>
                    <a:lnTo>
                      <a:pt x="60" y="70"/>
                    </a:lnTo>
                    <a:lnTo>
                      <a:pt x="62" y="67"/>
                    </a:lnTo>
                    <a:lnTo>
                      <a:pt x="64" y="67"/>
                    </a:lnTo>
                    <a:lnTo>
                      <a:pt x="62" y="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11" name="Freeform 646"/>
              <p:cNvSpPr>
                <a:spLocks/>
              </p:cNvSpPr>
              <p:nvPr/>
            </p:nvSpPr>
            <p:spPr bwMode="auto">
              <a:xfrm>
                <a:off x="4010" y="2876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1 w 1"/>
                  <a:gd name="T7" fmla="*/ 0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12" name="Freeform 647"/>
              <p:cNvSpPr>
                <a:spLocks/>
              </p:cNvSpPr>
              <p:nvPr/>
            </p:nvSpPr>
            <p:spPr bwMode="auto">
              <a:xfrm>
                <a:off x="4008" y="2876"/>
                <a:ext cx="3" cy="0"/>
              </a:xfrm>
              <a:custGeom>
                <a:avLst/>
                <a:gdLst>
                  <a:gd name="T0" fmla="*/ 3 w 3"/>
                  <a:gd name="T1" fmla="*/ 3 w 3"/>
                  <a:gd name="T2" fmla="*/ 0 w 3"/>
                  <a:gd name="T3" fmla="*/ 2 w 3"/>
                  <a:gd name="T4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13" name="Freeform 648"/>
              <p:cNvSpPr>
                <a:spLocks/>
              </p:cNvSpPr>
              <p:nvPr/>
            </p:nvSpPr>
            <p:spPr bwMode="auto">
              <a:xfrm>
                <a:off x="3904" y="2867"/>
                <a:ext cx="111" cy="108"/>
              </a:xfrm>
              <a:custGeom>
                <a:avLst/>
                <a:gdLst>
                  <a:gd name="T0" fmla="*/ 109 w 111"/>
                  <a:gd name="T1" fmla="*/ 9 h 108"/>
                  <a:gd name="T2" fmla="*/ 107 w 111"/>
                  <a:gd name="T3" fmla="*/ 12 h 108"/>
                  <a:gd name="T4" fmla="*/ 104 w 111"/>
                  <a:gd name="T5" fmla="*/ 11 h 108"/>
                  <a:gd name="T6" fmla="*/ 99 w 111"/>
                  <a:gd name="T7" fmla="*/ 9 h 108"/>
                  <a:gd name="T8" fmla="*/ 100 w 111"/>
                  <a:gd name="T9" fmla="*/ 5 h 108"/>
                  <a:gd name="T10" fmla="*/ 99 w 111"/>
                  <a:gd name="T11" fmla="*/ 5 h 108"/>
                  <a:gd name="T12" fmla="*/ 97 w 111"/>
                  <a:gd name="T13" fmla="*/ 0 h 108"/>
                  <a:gd name="T14" fmla="*/ 90 w 111"/>
                  <a:gd name="T15" fmla="*/ 7 h 108"/>
                  <a:gd name="T16" fmla="*/ 83 w 111"/>
                  <a:gd name="T17" fmla="*/ 18 h 108"/>
                  <a:gd name="T18" fmla="*/ 76 w 111"/>
                  <a:gd name="T19" fmla="*/ 21 h 108"/>
                  <a:gd name="T20" fmla="*/ 72 w 111"/>
                  <a:gd name="T21" fmla="*/ 28 h 108"/>
                  <a:gd name="T22" fmla="*/ 67 w 111"/>
                  <a:gd name="T23" fmla="*/ 39 h 108"/>
                  <a:gd name="T24" fmla="*/ 57 w 111"/>
                  <a:gd name="T25" fmla="*/ 46 h 108"/>
                  <a:gd name="T26" fmla="*/ 46 w 111"/>
                  <a:gd name="T27" fmla="*/ 51 h 108"/>
                  <a:gd name="T28" fmla="*/ 42 w 111"/>
                  <a:gd name="T29" fmla="*/ 58 h 108"/>
                  <a:gd name="T30" fmla="*/ 35 w 111"/>
                  <a:gd name="T31" fmla="*/ 58 h 108"/>
                  <a:gd name="T32" fmla="*/ 28 w 111"/>
                  <a:gd name="T33" fmla="*/ 61 h 108"/>
                  <a:gd name="T34" fmla="*/ 21 w 111"/>
                  <a:gd name="T35" fmla="*/ 68 h 108"/>
                  <a:gd name="T36" fmla="*/ 18 w 111"/>
                  <a:gd name="T37" fmla="*/ 68 h 108"/>
                  <a:gd name="T38" fmla="*/ 13 w 111"/>
                  <a:gd name="T39" fmla="*/ 75 h 108"/>
                  <a:gd name="T40" fmla="*/ 9 w 111"/>
                  <a:gd name="T41" fmla="*/ 82 h 108"/>
                  <a:gd name="T42" fmla="*/ 6 w 111"/>
                  <a:gd name="T43" fmla="*/ 81 h 108"/>
                  <a:gd name="T44" fmla="*/ 7 w 111"/>
                  <a:gd name="T45" fmla="*/ 89 h 108"/>
                  <a:gd name="T46" fmla="*/ 0 w 111"/>
                  <a:gd name="T47" fmla="*/ 93 h 108"/>
                  <a:gd name="T48" fmla="*/ 0 w 111"/>
                  <a:gd name="T49" fmla="*/ 96 h 108"/>
                  <a:gd name="T50" fmla="*/ 6 w 111"/>
                  <a:gd name="T51" fmla="*/ 98 h 108"/>
                  <a:gd name="T52" fmla="*/ 9 w 111"/>
                  <a:gd name="T53" fmla="*/ 98 h 108"/>
                  <a:gd name="T54" fmla="*/ 13 w 111"/>
                  <a:gd name="T55" fmla="*/ 101 h 108"/>
                  <a:gd name="T56" fmla="*/ 18 w 111"/>
                  <a:gd name="T57" fmla="*/ 107 h 108"/>
                  <a:gd name="T58" fmla="*/ 20 w 111"/>
                  <a:gd name="T59" fmla="*/ 108 h 108"/>
                  <a:gd name="T60" fmla="*/ 30 w 111"/>
                  <a:gd name="T61" fmla="*/ 105 h 108"/>
                  <a:gd name="T62" fmla="*/ 34 w 111"/>
                  <a:gd name="T63" fmla="*/ 101 h 108"/>
                  <a:gd name="T64" fmla="*/ 39 w 111"/>
                  <a:gd name="T65" fmla="*/ 98 h 108"/>
                  <a:gd name="T66" fmla="*/ 46 w 111"/>
                  <a:gd name="T67" fmla="*/ 94 h 108"/>
                  <a:gd name="T68" fmla="*/ 44 w 111"/>
                  <a:gd name="T69" fmla="*/ 93 h 108"/>
                  <a:gd name="T70" fmla="*/ 51 w 111"/>
                  <a:gd name="T71" fmla="*/ 82 h 108"/>
                  <a:gd name="T72" fmla="*/ 60 w 111"/>
                  <a:gd name="T73" fmla="*/ 72 h 108"/>
                  <a:gd name="T74" fmla="*/ 64 w 111"/>
                  <a:gd name="T75" fmla="*/ 65 h 108"/>
                  <a:gd name="T76" fmla="*/ 69 w 111"/>
                  <a:gd name="T77" fmla="*/ 63 h 108"/>
                  <a:gd name="T78" fmla="*/ 72 w 111"/>
                  <a:gd name="T79" fmla="*/ 58 h 108"/>
                  <a:gd name="T80" fmla="*/ 74 w 111"/>
                  <a:gd name="T81" fmla="*/ 60 h 108"/>
                  <a:gd name="T82" fmla="*/ 79 w 111"/>
                  <a:gd name="T83" fmla="*/ 58 h 108"/>
                  <a:gd name="T84" fmla="*/ 81 w 111"/>
                  <a:gd name="T85" fmla="*/ 61 h 108"/>
                  <a:gd name="T86" fmla="*/ 83 w 111"/>
                  <a:gd name="T87" fmla="*/ 58 h 108"/>
                  <a:gd name="T88" fmla="*/ 85 w 111"/>
                  <a:gd name="T89" fmla="*/ 58 h 108"/>
                  <a:gd name="T90" fmla="*/ 83 w 111"/>
                  <a:gd name="T91" fmla="*/ 53 h 108"/>
                  <a:gd name="T92" fmla="*/ 90 w 111"/>
                  <a:gd name="T93" fmla="*/ 44 h 108"/>
                  <a:gd name="T94" fmla="*/ 97 w 111"/>
                  <a:gd name="T95" fmla="*/ 37 h 108"/>
                  <a:gd name="T96" fmla="*/ 102 w 111"/>
                  <a:gd name="T97" fmla="*/ 30 h 108"/>
                  <a:gd name="T98" fmla="*/ 109 w 111"/>
                  <a:gd name="T99" fmla="*/ 21 h 108"/>
                  <a:gd name="T100" fmla="*/ 109 w 111"/>
                  <a:gd name="T101" fmla="*/ 16 h 108"/>
                  <a:gd name="T102" fmla="*/ 109 w 111"/>
                  <a:gd name="T103" fmla="*/ 12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11" h="108">
                    <a:moveTo>
                      <a:pt x="111" y="11"/>
                    </a:moveTo>
                    <a:lnTo>
                      <a:pt x="111" y="11"/>
                    </a:lnTo>
                    <a:lnTo>
                      <a:pt x="111" y="9"/>
                    </a:lnTo>
                    <a:lnTo>
                      <a:pt x="109" y="9"/>
                    </a:lnTo>
                    <a:lnTo>
                      <a:pt x="107" y="11"/>
                    </a:lnTo>
                    <a:lnTo>
                      <a:pt x="107" y="11"/>
                    </a:lnTo>
                    <a:lnTo>
                      <a:pt x="109" y="12"/>
                    </a:lnTo>
                    <a:lnTo>
                      <a:pt x="107" y="12"/>
                    </a:lnTo>
                    <a:lnTo>
                      <a:pt x="106" y="12"/>
                    </a:lnTo>
                    <a:lnTo>
                      <a:pt x="106" y="11"/>
                    </a:lnTo>
                    <a:lnTo>
                      <a:pt x="106" y="11"/>
                    </a:lnTo>
                    <a:lnTo>
                      <a:pt x="104" y="11"/>
                    </a:lnTo>
                    <a:lnTo>
                      <a:pt x="102" y="11"/>
                    </a:lnTo>
                    <a:lnTo>
                      <a:pt x="100" y="14"/>
                    </a:lnTo>
                    <a:lnTo>
                      <a:pt x="100" y="12"/>
                    </a:lnTo>
                    <a:lnTo>
                      <a:pt x="99" y="9"/>
                    </a:lnTo>
                    <a:lnTo>
                      <a:pt x="99" y="9"/>
                    </a:lnTo>
                    <a:lnTo>
                      <a:pt x="100" y="7"/>
                    </a:lnTo>
                    <a:lnTo>
                      <a:pt x="100" y="7"/>
                    </a:lnTo>
                    <a:lnTo>
                      <a:pt x="100" y="5"/>
                    </a:lnTo>
                    <a:lnTo>
                      <a:pt x="100" y="5"/>
                    </a:lnTo>
                    <a:lnTo>
                      <a:pt x="100" y="5"/>
                    </a:lnTo>
                    <a:lnTo>
                      <a:pt x="99" y="5"/>
                    </a:lnTo>
                    <a:lnTo>
                      <a:pt x="99" y="5"/>
                    </a:lnTo>
                    <a:lnTo>
                      <a:pt x="97" y="4"/>
                    </a:lnTo>
                    <a:lnTo>
                      <a:pt x="97" y="2"/>
                    </a:lnTo>
                    <a:lnTo>
                      <a:pt x="99" y="0"/>
                    </a:lnTo>
                    <a:lnTo>
                      <a:pt x="97" y="0"/>
                    </a:lnTo>
                    <a:lnTo>
                      <a:pt x="93" y="2"/>
                    </a:lnTo>
                    <a:lnTo>
                      <a:pt x="92" y="4"/>
                    </a:lnTo>
                    <a:lnTo>
                      <a:pt x="90" y="5"/>
                    </a:lnTo>
                    <a:lnTo>
                      <a:pt x="90" y="7"/>
                    </a:lnTo>
                    <a:lnTo>
                      <a:pt x="88" y="12"/>
                    </a:lnTo>
                    <a:lnTo>
                      <a:pt x="86" y="14"/>
                    </a:lnTo>
                    <a:lnTo>
                      <a:pt x="85" y="16"/>
                    </a:lnTo>
                    <a:lnTo>
                      <a:pt x="83" y="18"/>
                    </a:lnTo>
                    <a:lnTo>
                      <a:pt x="81" y="19"/>
                    </a:lnTo>
                    <a:lnTo>
                      <a:pt x="79" y="21"/>
                    </a:lnTo>
                    <a:lnTo>
                      <a:pt x="78" y="21"/>
                    </a:lnTo>
                    <a:lnTo>
                      <a:pt x="76" y="21"/>
                    </a:lnTo>
                    <a:lnTo>
                      <a:pt x="76" y="25"/>
                    </a:lnTo>
                    <a:lnTo>
                      <a:pt x="76" y="26"/>
                    </a:lnTo>
                    <a:lnTo>
                      <a:pt x="74" y="26"/>
                    </a:lnTo>
                    <a:lnTo>
                      <a:pt x="72" y="28"/>
                    </a:lnTo>
                    <a:lnTo>
                      <a:pt x="72" y="32"/>
                    </a:lnTo>
                    <a:lnTo>
                      <a:pt x="71" y="32"/>
                    </a:lnTo>
                    <a:lnTo>
                      <a:pt x="71" y="33"/>
                    </a:lnTo>
                    <a:lnTo>
                      <a:pt x="67" y="39"/>
                    </a:lnTo>
                    <a:lnTo>
                      <a:pt x="62" y="42"/>
                    </a:lnTo>
                    <a:lnTo>
                      <a:pt x="60" y="42"/>
                    </a:lnTo>
                    <a:lnTo>
                      <a:pt x="57" y="44"/>
                    </a:lnTo>
                    <a:lnTo>
                      <a:pt x="57" y="46"/>
                    </a:lnTo>
                    <a:lnTo>
                      <a:pt x="55" y="46"/>
                    </a:lnTo>
                    <a:lnTo>
                      <a:pt x="51" y="47"/>
                    </a:lnTo>
                    <a:lnTo>
                      <a:pt x="48" y="51"/>
                    </a:lnTo>
                    <a:lnTo>
                      <a:pt x="46" y="51"/>
                    </a:lnTo>
                    <a:lnTo>
                      <a:pt x="42" y="53"/>
                    </a:lnTo>
                    <a:lnTo>
                      <a:pt x="41" y="54"/>
                    </a:lnTo>
                    <a:lnTo>
                      <a:pt x="42" y="56"/>
                    </a:lnTo>
                    <a:lnTo>
                      <a:pt x="42" y="58"/>
                    </a:lnTo>
                    <a:lnTo>
                      <a:pt x="41" y="56"/>
                    </a:lnTo>
                    <a:lnTo>
                      <a:pt x="39" y="56"/>
                    </a:lnTo>
                    <a:lnTo>
                      <a:pt x="37" y="58"/>
                    </a:lnTo>
                    <a:lnTo>
                      <a:pt x="35" y="58"/>
                    </a:lnTo>
                    <a:lnTo>
                      <a:pt x="35" y="56"/>
                    </a:lnTo>
                    <a:lnTo>
                      <a:pt x="34" y="56"/>
                    </a:lnTo>
                    <a:lnTo>
                      <a:pt x="30" y="60"/>
                    </a:lnTo>
                    <a:lnTo>
                      <a:pt x="28" y="61"/>
                    </a:lnTo>
                    <a:lnTo>
                      <a:pt x="25" y="63"/>
                    </a:lnTo>
                    <a:lnTo>
                      <a:pt x="25" y="65"/>
                    </a:lnTo>
                    <a:lnTo>
                      <a:pt x="21" y="67"/>
                    </a:lnTo>
                    <a:lnTo>
                      <a:pt x="21" y="68"/>
                    </a:lnTo>
                    <a:lnTo>
                      <a:pt x="21" y="68"/>
                    </a:lnTo>
                    <a:lnTo>
                      <a:pt x="20" y="67"/>
                    </a:lnTo>
                    <a:lnTo>
                      <a:pt x="20" y="68"/>
                    </a:lnTo>
                    <a:lnTo>
                      <a:pt x="18" y="68"/>
                    </a:lnTo>
                    <a:lnTo>
                      <a:pt x="18" y="72"/>
                    </a:lnTo>
                    <a:lnTo>
                      <a:pt x="16" y="74"/>
                    </a:lnTo>
                    <a:lnTo>
                      <a:pt x="16" y="72"/>
                    </a:lnTo>
                    <a:lnTo>
                      <a:pt x="13" y="75"/>
                    </a:lnTo>
                    <a:lnTo>
                      <a:pt x="11" y="75"/>
                    </a:lnTo>
                    <a:lnTo>
                      <a:pt x="11" y="77"/>
                    </a:lnTo>
                    <a:lnTo>
                      <a:pt x="11" y="81"/>
                    </a:lnTo>
                    <a:lnTo>
                      <a:pt x="9" y="82"/>
                    </a:lnTo>
                    <a:lnTo>
                      <a:pt x="9" y="81"/>
                    </a:lnTo>
                    <a:lnTo>
                      <a:pt x="7" y="79"/>
                    </a:lnTo>
                    <a:lnTo>
                      <a:pt x="7" y="81"/>
                    </a:lnTo>
                    <a:lnTo>
                      <a:pt x="6" y="81"/>
                    </a:lnTo>
                    <a:lnTo>
                      <a:pt x="4" y="84"/>
                    </a:lnTo>
                    <a:lnTo>
                      <a:pt x="4" y="86"/>
                    </a:lnTo>
                    <a:lnTo>
                      <a:pt x="6" y="87"/>
                    </a:lnTo>
                    <a:lnTo>
                      <a:pt x="7" y="89"/>
                    </a:lnTo>
                    <a:lnTo>
                      <a:pt x="6" y="89"/>
                    </a:lnTo>
                    <a:lnTo>
                      <a:pt x="4" y="89"/>
                    </a:lnTo>
                    <a:lnTo>
                      <a:pt x="2" y="89"/>
                    </a:lnTo>
                    <a:lnTo>
                      <a:pt x="0" y="93"/>
                    </a:lnTo>
                    <a:lnTo>
                      <a:pt x="0" y="93"/>
                    </a:lnTo>
                    <a:lnTo>
                      <a:pt x="2" y="93"/>
                    </a:lnTo>
                    <a:lnTo>
                      <a:pt x="0" y="93"/>
                    </a:lnTo>
                    <a:lnTo>
                      <a:pt x="0" y="96"/>
                    </a:lnTo>
                    <a:lnTo>
                      <a:pt x="2" y="96"/>
                    </a:lnTo>
                    <a:lnTo>
                      <a:pt x="2" y="98"/>
                    </a:lnTo>
                    <a:lnTo>
                      <a:pt x="6" y="98"/>
                    </a:lnTo>
                    <a:lnTo>
                      <a:pt x="6" y="98"/>
                    </a:lnTo>
                    <a:lnTo>
                      <a:pt x="7" y="98"/>
                    </a:lnTo>
                    <a:lnTo>
                      <a:pt x="7" y="98"/>
                    </a:lnTo>
                    <a:lnTo>
                      <a:pt x="9" y="96"/>
                    </a:lnTo>
                    <a:lnTo>
                      <a:pt x="9" y="98"/>
                    </a:lnTo>
                    <a:lnTo>
                      <a:pt x="11" y="100"/>
                    </a:lnTo>
                    <a:lnTo>
                      <a:pt x="11" y="100"/>
                    </a:lnTo>
                    <a:lnTo>
                      <a:pt x="11" y="101"/>
                    </a:lnTo>
                    <a:lnTo>
                      <a:pt x="13" y="101"/>
                    </a:lnTo>
                    <a:lnTo>
                      <a:pt x="14" y="101"/>
                    </a:lnTo>
                    <a:lnTo>
                      <a:pt x="14" y="105"/>
                    </a:lnTo>
                    <a:lnTo>
                      <a:pt x="16" y="107"/>
                    </a:lnTo>
                    <a:lnTo>
                      <a:pt x="18" y="107"/>
                    </a:lnTo>
                    <a:lnTo>
                      <a:pt x="16" y="108"/>
                    </a:lnTo>
                    <a:lnTo>
                      <a:pt x="16" y="108"/>
                    </a:lnTo>
                    <a:lnTo>
                      <a:pt x="20" y="107"/>
                    </a:lnTo>
                    <a:lnTo>
                      <a:pt x="20" y="108"/>
                    </a:lnTo>
                    <a:lnTo>
                      <a:pt x="21" y="108"/>
                    </a:lnTo>
                    <a:lnTo>
                      <a:pt x="23" y="108"/>
                    </a:lnTo>
                    <a:lnTo>
                      <a:pt x="28" y="107"/>
                    </a:lnTo>
                    <a:lnTo>
                      <a:pt x="30" y="105"/>
                    </a:lnTo>
                    <a:lnTo>
                      <a:pt x="34" y="103"/>
                    </a:lnTo>
                    <a:lnTo>
                      <a:pt x="34" y="101"/>
                    </a:lnTo>
                    <a:lnTo>
                      <a:pt x="32" y="100"/>
                    </a:lnTo>
                    <a:lnTo>
                      <a:pt x="34" y="101"/>
                    </a:lnTo>
                    <a:lnTo>
                      <a:pt x="34" y="103"/>
                    </a:lnTo>
                    <a:lnTo>
                      <a:pt x="35" y="101"/>
                    </a:lnTo>
                    <a:lnTo>
                      <a:pt x="37" y="100"/>
                    </a:lnTo>
                    <a:lnTo>
                      <a:pt x="39" y="98"/>
                    </a:lnTo>
                    <a:lnTo>
                      <a:pt x="41" y="96"/>
                    </a:lnTo>
                    <a:lnTo>
                      <a:pt x="44" y="96"/>
                    </a:lnTo>
                    <a:lnTo>
                      <a:pt x="46" y="96"/>
                    </a:lnTo>
                    <a:lnTo>
                      <a:pt x="46" y="94"/>
                    </a:lnTo>
                    <a:lnTo>
                      <a:pt x="42" y="94"/>
                    </a:lnTo>
                    <a:lnTo>
                      <a:pt x="44" y="94"/>
                    </a:lnTo>
                    <a:lnTo>
                      <a:pt x="44" y="94"/>
                    </a:lnTo>
                    <a:lnTo>
                      <a:pt x="44" y="93"/>
                    </a:lnTo>
                    <a:lnTo>
                      <a:pt x="46" y="91"/>
                    </a:lnTo>
                    <a:lnTo>
                      <a:pt x="48" y="87"/>
                    </a:lnTo>
                    <a:lnTo>
                      <a:pt x="50" y="84"/>
                    </a:lnTo>
                    <a:lnTo>
                      <a:pt x="51" y="82"/>
                    </a:lnTo>
                    <a:lnTo>
                      <a:pt x="55" y="79"/>
                    </a:lnTo>
                    <a:lnTo>
                      <a:pt x="57" y="77"/>
                    </a:lnTo>
                    <a:lnTo>
                      <a:pt x="57" y="75"/>
                    </a:lnTo>
                    <a:lnTo>
                      <a:pt x="60" y="72"/>
                    </a:lnTo>
                    <a:lnTo>
                      <a:pt x="60" y="70"/>
                    </a:lnTo>
                    <a:lnTo>
                      <a:pt x="60" y="68"/>
                    </a:lnTo>
                    <a:lnTo>
                      <a:pt x="62" y="65"/>
                    </a:lnTo>
                    <a:lnTo>
                      <a:pt x="64" y="65"/>
                    </a:lnTo>
                    <a:lnTo>
                      <a:pt x="65" y="63"/>
                    </a:lnTo>
                    <a:lnTo>
                      <a:pt x="65" y="65"/>
                    </a:lnTo>
                    <a:lnTo>
                      <a:pt x="67" y="65"/>
                    </a:lnTo>
                    <a:lnTo>
                      <a:pt x="69" y="63"/>
                    </a:lnTo>
                    <a:lnTo>
                      <a:pt x="71" y="63"/>
                    </a:lnTo>
                    <a:lnTo>
                      <a:pt x="71" y="61"/>
                    </a:lnTo>
                    <a:lnTo>
                      <a:pt x="72" y="60"/>
                    </a:lnTo>
                    <a:lnTo>
                      <a:pt x="72" y="58"/>
                    </a:lnTo>
                    <a:lnTo>
                      <a:pt x="71" y="58"/>
                    </a:lnTo>
                    <a:lnTo>
                      <a:pt x="72" y="58"/>
                    </a:lnTo>
                    <a:lnTo>
                      <a:pt x="74" y="60"/>
                    </a:lnTo>
                    <a:lnTo>
                      <a:pt x="74" y="60"/>
                    </a:lnTo>
                    <a:lnTo>
                      <a:pt x="76" y="60"/>
                    </a:lnTo>
                    <a:lnTo>
                      <a:pt x="76" y="60"/>
                    </a:lnTo>
                    <a:lnTo>
                      <a:pt x="78" y="58"/>
                    </a:lnTo>
                    <a:lnTo>
                      <a:pt x="79" y="58"/>
                    </a:lnTo>
                    <a:lnTo>
                      <a:pt x="79" y="60"/>
                    </a:lnTo>
                    <a:lnTo>
                      <a:pt x="76" y="60"/>
                    </a:lnTo>
                    <a:lnTo>
                      <a:pt x="79" y="60"/>
                    </a:lnTo>
                    <a:lnTo>
                      <a:pt x="81" y="61"/>
                    </a:lnTo>
                    <a:lnTo>
                      <a:pt x="81" y="60"/>
                    </a:lnTo>
                    <a:lnTo>
                      <a:pt x="81" y="58"/>
                    </a:lnTo>
                    <a:lnTo>
                      <a:pt x="81" y="58"/>
                    </a:lnTo>
                    <a:lnTo>
                      <a:pt x="83" y="58"/>
                    </a:lnTo>
                    <a:lnTo>
                      <a:pt x="83" y="60"/>
                    </a:lnTo>
                    <a:lnTo>
                      <a:pt x="83" y="61"/>
                    </a:lnTo>
                    <a:lnTo>
                      <a:pt x="85" y="60"/>
                    </a:lnTo>
                    <a:lnTo>
                      <a:pt x="85" y="58"/>
                    </a:lnTo>
                    <a:lnTo>
                      <a:pt x="83" y="56"/>
                    </a:lnTo>
                    <a:lnTo>
                      <a:pt x="81" y="54"/>
                    </a:lnTo>
                    <a:lnTo>
                      <a:pt x="83" y="54"/>
                    </a:lnTo>
                    <a:lnTo>
                      <a:pt x="83" y="53"/>
                    </a:lnTo>
                    <a:lnTo>
                      <a:pt x="83" y="49"/>
                    </a:lnTo>
                    <a:lnTo>
                      <a:pt x="85" y="47"/>
                    </a:lnTo>
                    <a:lnTo>
                      <a:pt x="88" y="47"/>
                    </a:lnTo>
                    <a:lnTo>
                      <a:pt x="90" y="44"/>
                    </a:lnTo>
                    <a:lnTo>
                      <a:pt x="92" y="44"/>
                    </a:lnTo>
                    <a:lnTo>
                      <a:pt x="93" y="40"/>
                    </a:lnTo>
                    <a:lnTo>
                      <a:pt x="93" y="39"/>
                    </a:lnTo>
                    <a:lnTo>
                      <a:pt x="97" y="37"/>
                    </a:lnTo>
                    <a:lnTo>
                      <a:pt x="99" y="37"/>
                    </a:lnTo>
                    <a:lnTo>
                      <a:pt x="97" y="35"/>
                    </a:lnTo>
                    <a:lnTo>
                      <a:pt x="102" y="32"/>
                    </a:lnTo>
                    <a:lnTo>
                      <a:pt x="102" y="30"/>
                    </a:lnTo>
                    <a:lnTo>
                      <a:pt x="107" y="25"/>
                    </a:lnTo>
                    <a:lnTo>
                      <a:pt x="109" y="25"/>
                    </a:lnTo>
                    <a:lnTo>
                      <a:pt x="109" y="23"/>
                    </a:lnTo>
                    <a:lnTo>
                      <a:pt x="109" y="21"/>
                    </a:lnTo>
                    <a:lnTo>
                      <a:pt x="107" y="19"/>
                    </a:lnTo>
                    <a:lnTo>
                      <a:pt x="107" y="18"/>
                    </a:lnTo>
                    <a:lnTo>
                      <a:pt x="107" y="16"/>
                    </a:lnTo>
                    <a:lnTo>
                      <a:pt x="109" y="16"/>
                    </a:lnTo>
                    <a:lnTo>
                      <a:pt x="111" y="12"/>
                    </a:lnTo>
                    <a:lnTo>
                      <a:pt x="109" y="14"/>
                    </a:lnTo>
                    <a:lnTo>
                      <a:pt x="107" y="14"/>
                    </a:lnTo>
                    <a:lnTo>
                      <a:pt x="109" y="12"/>
                    </a:lnTo>
                    <a:lnTo>
                      <a:pt x="111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14" name="Freeform 649"/>
              <p:cNvSpPr>
                <a:spLocks/>
              </p:cNvSpPr>
              <p:nvPr/>
            </p:nvSpPr>
            <p:spPr bwMode="auto">
              <a:xfrm>
                <a:off x="3918" y="2977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15" name="Freeform 650"/>
              <p:cNvSpPr>
                <a:spLocks/>
              </p:cNvSpPr>
              <p:nvPr/>
            </p:nvSpPr>
            <p:spPr bwMode="auto">
              <a:xfrm>
                <a:off x="3873" y="3091"/>
                <a:ext cx="5" cy="5"/>
              </a:xfrm>
              <a:custGeom>
                <a:avLst/>
                <a:gdLst>
                  <a:gd name="T0" fmla="*/ 3 w 5"/>
                  <a:gd name="T1" fmla="*/ 3 h 5"/>
                  <a:gd name="T2" fmla="*/ 2 w 5"/>
                  <a:gd name="T3" fmla="*/ 3 h 5"/>
                  <a:gd name="T4" fmla="*/ 0 w 5"/>
                  <a:gd name="T5" fmla="*/ 3 h 5"/>
                  <a:gd name="T6" fmla="*/ 2 w 5"/>
                  <a:gd name="T7" fmla="*/ 5 h 5"/>
                  <a:gd name="T8" fmla="*/ 3 w 5"/>
                  <a:gd name="T9" fmla="*/ 5 h 5"/>
                  <a:gd name="T10" fmla="*/ 5 w 5"/>
                  <a:gd name="T11" fmla="*/ 1 h 5"/>
                  <a:gd name="T12" fmla="*/ 5 w 5"/>
                  <a:gd name="T13" fmla="*/ 0 h 5"/>
                  <a:gd name="T14" fmla="*/ 3 w 5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3" y="3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16" name="Freeform 651"/>
              <p:cNvSpPr>
                <a:spLocks/>
              </p:cNvSpPr>
              <p:nvPr/>
            </p:nvSpPr>
            <p:spPr bwMode="auto">
              <a:xfrm>
                <a:off x="3904" y="2974"/>
                <a:ext cx="11" cy="10"/>
              </a:xfrm>
              <a:custGeom>
                <a:avLst/>
                <a:gdLst>
                  <a:gd name="T0" fmla="*/ 9 w 11"/>
                  <a:gd name="T1" fmla="*/ 5 h 10"/>
                  <a:gd name="T2" fmla="*/ 11 w 11"/>
                  <a:gd name="T3" fmla="*/ 5 h 10"/>
                  <a:gd name="T4" fmla="*/ 11 w 11"/>
                  <a:gd name="T5" fmla="*/ 3 h 10"/>
                  <a:gd name="T6" fmla="*/ 11 w 11"/>
                  <a:gd name="T7" fmla="*/ 3 h 10"/>
                  <a:gd name="T8" fmla="*/ 9 w 11"/>
                  <a:gd name="T9" fmla="*/ 1 h 10"/>
                  <a:gd name="T10" fmla="*/ 7 w 11"/>
                  <a:gd name="T11" fmla="*/ 0 h 10"/>
                  <a:gd name="T12" fmla="*/ 6 w 11"/>
                  <a:gd name="T13" fmla="*/ 0 h 10"/>
                  <a:gd name="T14" fmla="*/ 6 w 11"/>
                  <a:gd name="T15" fmla="*/ 1 h 10"/>
                  <a:gd name="T16" fmla="*/ 6 w 11"/>
                  <a:gd name="T17" fmla="*/ 3 h 10"/>
                  <a:gd name="T18" fmla="*/ 6 w 11"/>
                  <a:gd name="T19" fmla="*/ 5 h 10"/>
                  <a:gd name="T20" fmla="*/ 4 w 11"/>
                  <a:gd name="T21" fmla="*/ 5 h 10"/>
                  <a:gd name="T22" fmla="*/ 4 w 11"/>
                  <a:gd name="T23" fmla="*/ 7 h 10"/>
                  <a:gd name="T24" fmla="*/ 2 w 11"/>
                  <a:gd name="T25" fmla="*/ 7 h 10"/>
                  <a:gd name="T26" fmla="*/ 0 w 11"/>
                  <a:gd name="T27" fmla="*/ 10 h 10"/>
                  <a:gd name="T28" fmla="*/ 0 w 11"/>
                  <a:gd name="T29" fmla="*/ 10 h 10"/>
                  <a:gd name="T30" fmla="*/ 2 w 11"/>
                  <a:gd name="T31" fmla="*/ 10 h 10"/>
                  <a:gd name="T32" fmla="*/ 4 w 11"/>
                  <a:gd name="T33" fmla="*/ 8 h 10"/>
                  <a:gd name="T34" fmla="*/ 4 w 11"/>
                  <a:gd name="T35" fmla="*/ 8 h 10"/>
                  <a:gd name="T36" fmla="*/ 6 w 11"/>
                  <a:gd name="T37" fmla="*/ 8 h 10"/>
                  <a:gd name="T38" fmla="*/ 6 w 11"/>
                  <a:gd name="T39" fmla="*/ 8 h 10"/>
                  <a:gd name="T40" fmla="*/ 7 w 11"/>
                  <a:gd name="T41" fmla="*/ 8 h 10"/>
                  <a:gd name="T42" fmla="*/ 9 w 11"/>
                  <a:gd name="T43" fmla="*/ 7 h 10"/>
                  <a:gd name="T44" fmla="*/ 11 w 11"/>
                  <a:gd name="T45" fmla="*/ 8 h 10"/>
                  <a:gd name="T46" fmla="*/ 11 w 11"/>
                  <a:gd name="T47" fmla="*/ 7 h 10"/>
                  <a:gd name="T48" fmla="*/ 11 w 11"/>
                  <a:gd name="T49" fmla="*/ 7 h 10"/>
                  <a:gd name="T50" fmla="*/ 9 w 11"/>
                  <a:gd name="T51" fmla="*/ 5 h 10"/>
                  <a:gd name="T52" fmla="*/ 9 w 11"/>
                  <a:gd name="T53" fmla="*/ 5 h 10"/>
                  <a:gd name="T54" fmla="*/ 9 w 11"/>
                  <a:gd name="T55" fmla="*/ 5 h 10"/>
                  <a:gd name="T56" fmla="*/ 9 w 11"/>
                  <a:gd name="T57" fmla="*/ 3 h 10"/>
                  <a:gd name="T58" fmla="*/ 9 w 11"/>
                  <a:gd name="T5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1" h="10">
                    <a:moveTo>
                      <a:pt x="9" y="5"/>
                    </a:moveTo>
                    <a:lnTo>
                      <a:pt x="11" y="5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1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2" y="7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7" y="8"/>
                    </a:lnTo>
                    <a:lnTo>
                      <a:pt x="9" y="7"/>
                    </a:lnTo>
                    <a:lnTo>
                      <a:pt x="11" y="8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9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17" name="Freeform 652"/>
              <p:cNvSpPr>
                <a:spLocks/>
              </p:cNvSpPr>
              <p:nvPr/>
            </p:nvSpPr>
            <p:spPr bwMode="auto">
              <a:xfrm>
                <a:off x="4052" y="2792"/>
                <a:ext cx="3" cy="5"/>
              </a:xfrm>
              <a:custGeom>
                <a:avLst/>
                <a:gdLst>
                  <a:gd name="T0" fmla="*/ 2 w 3"/>
                  <a:gd name="T1" fmla="*/ 4 h 5"/>
                  <a:gd name="T2" fmla="*/ 2 w 3"/>
                  <a:gd name="T3" fmla="*/ 4 h 5"/>
                  <a:gd name="T4" fmla="*/ 3 w 3"/>
                  <a:gd name="T5" fmla="*/ 4 h 5"/>
                  <a:gd name="T6" fmla="*/ 2 w 3"/>
                  <a:gd name="T7" fmla="*/ 2 h 5"/>
                  <a:gd name="T8" fmla="*/ 2 w 3"/>
                  <a:gd name="T9" fmla="*/ 0 h 5"/>
                  <a:gd name="T10" fmla="*/ 0 w 3"/>
                  <a:gd name="T11" fmla="*/ 4 h 5"/>
                  <a:gd name="T12" fmla="*/ 2 w 3"/>
                  <a:gd name="T13" fmla="*/ 5 h 5"/>
                  <a:gd name="T14" fmla="*/ 2 w 3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2" y="4"/>
                    </a:moveTo>
                    <a:lnTo>
                      <a:pt x="2" y="4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18" name="Freeform 653"/>
              <p:cNvSpPr>
                <a:spLocks/>
              </p:cNvSpPr>
              <p:nvPr/>
            </p:nvSpPr>
            <p:spPr bwMode="auto">
              <a:xfrm>
                <a:off x="3904" y="2953"/>
                <a:ext cx="4" cy="1"/>
              </a:xfrm>
              <a:custGeom>
                <a:avLst/>
                <a:gdLst>
                  <a:gd name="T0" fmla="*/ 2 w 4"/>
                  <a:gd name="T1" fmla="*/ 1 h 1"/>
                  <a:gd name="T2" fmla="*/ 4 w 4"/>
                  <a:gd name="T3" fmla="*/ 1 h 1"/>
                  <a:gd name="T4" fmla="*/ 4 w 4"/>
                  <a:gd name="T5" fmla="*/ 0 h 1"/>
                  <a:gd name="T6" fmla="*/ 2 w 4"/>
                  <a:gd name="T7" fmla="*/ 0 h 1"/>
                  <a:gd name="T8" fmla="*/ 0 w 4"/>
                  <a:gd name="T9" fmla="*/ 0 h 1"/>
                  <a:gd name="T10" fmla="*/ 0 w 4"/>
                  <a:gd name="T11" fmla="*/ 1 h 1"/>
                  <a:gd name="T12" fmla="*/ 2 w 4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2" y="1"/>
                    </a:moveTo>
                    <a:lnTo>
                      <a:pt x="4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19" name="Freeform 654"/>
              <p:cNvSpPr>
                <a:spLocks/>
              </p:cNvSpPr>
              <p:nvPr/>
            </p:nvSpPr>
            <p:spPr bwMode="auto">
              <a:xfrm>
                <a:off x="3859" y="3047"/>
                <a:ext cx="5" cy="7"/>
              </a:xfrm>
              <a:custGeom>
                <a:avLst/>
                <a:gdLst>
                  <a:gd name="T0" fmla="*/ 0 w 5"/>
                  <a:gd name="T1" fmla="*/ 5 h 7"/>
                  <a:gd name="T2" fmla="*/ 0 w 5"/>
                  <a:gd name="T3" fmla="*/ 7 h 7"/>
                  <a:gd name="T4" fmla="*/ 1 w 5"/>
                  <a:gd name="T5" fmla="*/ 5 h 7"/>
                  <a:gd name="T6" fmla="*/ 5 w 5"/>
                  <a:gd name="T7" fmla="*/ 7 h 7"/>
                  <a:gd name="T8" fmla="*/ 5 w 5"/>
                  <a:gd name="T9" fmla="*/ 5 h 7"/>
                  <a:gd name="T10" fmla="*/ 3 w 5"/>
                  <a:gd name="T11" fmla="*/ 3 h 7"/>
                  <a:gd name="T12" fmla="*/ 5 w 5"/>
                  <a:gd name="T13" fmla="*/ 2 h 7"/>
                  <a:gd name="T14" fmla="*/ 5 w 5"/>
                  <a:gd name="T15" fmla="*/ 0 h 7"/>
                  <a:gd name="T16" fmla="*/ 5 w 5"/>
                  <a:gd name="T17" fmla="*/ 0 h 7"/>
                  <a:gd name="T18" fmla="*/ 0 w 5"/>
                  <a:gd name="T1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7">
                    <a:moveTo>
                      <a:pt x="0" y="5"/>
                    </a:moveTo>
                    <a:lnTo>
                      <a:pt x="0" y="7"/>
                    </a:lnTo>
                    <a:lnTo>
                      <a:pt x="1" y="5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3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20" name="Freeform 655"/>
              <p:cNvSpPr>
                <a:spLocks/>
              </p:cNvSpPr>
              <p:nvPr/>
            </p:nvSpPr>
            <p:spPr bwMode="auto">
              <a:xfrm>
                <a:off x="1984" y="1474"/>
                <a:ext cx="4" cy="4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2 h 4"/>
                  <a:gd name="T4" fmla="*/ 2 w 4"/>
                  <a:gd name="T5" fmla="*/ 4 h 4"/>
                  <a:gd name="T6" fmla="*/ 4 w 4"/>
                  <a:gd name="T7" fmla="*/ 2 h 4"/>
                  <a:gd name="T8" fmla="*/ 2 w 4"/>
                  <a:gd name="T9" fmla="*/ 0 h 4"/>
                  <a:gd name="T10" fmla="*/ 2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0" y="2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21" name="Freeform 656"/>
              <p:cNvSpPr>
                <a:spLocks/>
              </p:cNvSpPr>
              <p:nvPr/>
            </p:nvSpPr>
            <p:spPr bwMode="auto">
              <a:xfrm>
                <a:off x="1951" y="1417"/>
                <a:ext cx="98" cy="59"/>
              </a:xfrm>
              <a:custGeom>
                <a:avLst/>
                <a:gdLst>
                  <a:gd name="T0" fmla="*/ 40 w 98"/>
                  <a:gd name="T1" fmla="*/ 54 h 59"/>
                  <a:gd name="T2" fmla="*/ 52 w 98"/>
                  <a:gd name="T3" fmla="*/ 56 h 59"/>
                  <a:gd name="T4" fmla="*/ 58 w 98"/>
                  <a:gd name="T5" fmla="*/ 52 h 59"/>
                  <a:gd name="T6" fmla="*/ 63 w 98"/>
                  <a:gd name="T7" fmla="*/ 52 h 59"/>
                  <a:gd name="T8" fmla="*/ 70 w 98"/>
                  <a:gd name="T9" fmla="*/ 50 h 59"/>
                  <a:gd name="T10" fmla="*/ 82 w 98"/>
                  <a:gd name="T11" fmla="*/ 42 h 59"/>
                  <a:gd name="T12" fmla="*/ 87 w 98"/>
                  <a:gd name="T13" fmla="*/ 42 h 59"/>
                  <a:gd name="T14" fmla="*/ 89 w 98"/>
                  <a:gd name="T15" fmla="*/ 36 h 59"/>
                  <a:gd name="T16" fmla="*/ 93 w 98"/>
                  <a:gd name="T17" fmla="*/ 35 h 59"/>
                  <a:gd name="T18" fmla="*/ 93 w 98"/>
                  <a:gd name="T19" fmla="*/ 26 h 59"/>
                  <a:gd name="T20" fmla="*/ 96 w 98"/>
                  <a:gd name="T21" fmla="*/ 19 h 59"/>
                  <a:gd name="T22" fmla="*/ 89 w 98"/>
                  <a:gd name="T23" fmla="*/ 15 h 59"/>
                  <a:gd name="T24" fmla="*/ 89 w 98"/>
                  <a:gd name="T25" fmla="*/ 8 h 59"/>
                  <a:gd name="T26" fmla="*/ 87 w 98"/>
                  <a:gd name="T27" fmla="*/ 7 h 59"/>
                  <a:gd name="T28" fmla="*/ 86 w 98"/>
                  <a:gd name="T29" fmla="*/ 1 h 59"/>
                  <a:gd name="T30" fmla="*/ 80 w 98"/>
                  <a:gd name="T31" fmla="*/ 5 h 59"/>
                  <a:gd name="T32" fmla="*/ 73 w 98"/>
                  <a:gd name="T33" fmla="*/ 1 h 59"/>
                  <a:gd name="T34" fmla="*/ 68 w 98"/>
                  <a:gd name="T35" fmla="*/ 8 h 59"/>
                  <a:gd name="T36" fmla="*/ 63 w 98"/>
                  <a:gd name="T37" fmla="*/ 10 h 59"/>
                  <a:gd name="T38" fmla="*/ 56 w 98"/>
                  <a:gd name="T39" fmla="*/ 10 h 59"/>
                  <a:gd name="T40" fmla="*/ 54 w 98"/>
                  <a:gd name="T41" fmla="*/ 10 h 59"/>
                  <a:gd name="T42" fmla="*/ 47 w 98"/>
                  <a:gd name="T43" fmla="*/ 10 h 59"/>
                  <a:gd name="T44" fmla="*/ 42 w 98"/>
                  <a:gd name="T45" fmla="*/ 10 h 59"/>
                  <a:gd name="T46" fmla="*/ 38 w 98"/>
                  <a:gd name="T47" fmla="*/ 14 h 59"/>
                  <a:gd name="T48" fmla="*/ 33 w 98"/>
                  <a:gd name="T49" fmla="*/ 17 h 59"/>
                  <a:gd name="T50" fmla="*/ 28 w 98"/>
                  <a:gd name="T51" fmla="*/ 21 h 59"/>
                  <a:gd name="T52" fmla="*/ 28 w 98"/>
                  <a:gd name="T53" fmla="*/ 14 h 59"/>
                  <a:gd name="T54" fmla="*/ 28 w 98"/>
                  <a:gd name="T55" fmla="*/ 8 h 59"/>
                  <a:gd name="T56" fmla="*/ 23 w 98"/>
                  <a:gd name="T57" fmla="*/ 3 h 59"/>
                  <a:gd name="T58" fmla="*/ 14 w 98"/>
                  <a:gd name="T59" fmla="*/ 0 h 59"/>
                  <a:gd name="T60" fmla="*/ 17 w 98"/>
                  <a:gd name="T61" fmla="*/ 1 h 59"/>
                  <a:gd name="T62" fmla="*/ 16 w 98"/>
                  <a:gd name="T63" fmla="*/ 3 h 59"/>
                  <a:gd name="T64" fmla="*/ 21 w 98"/>
                  <a:gd name="T65" fmla="*/ 10 h 59"/>
                  <a:gd name="T66" fmla="*/ 16 w 98"/>
                  <a:gd name="T67" fmla="*/ 7 h 59"/>
                  <a:gd name="T68" fmla="*/ 12 w 98"/>
                  <a:gd name="T69" fmla="*/ 7 h 59"/>
                  <a:gd name="T70" fmla="*/ 10 w 98"/>
                  <a:gd name="T71" fmla="*/ 8 h 59"/>
                  <a:gd name="T72" fmla="*/ 10 w 98"/>
                  <a:gd name="T73" fmla="*/ 12 h 59"/>
                  <a:gd name="T74" fmla="*/ 5 w 98"/>
                  <a:gd name="T75" fmla="*/ 12 h 59"/>
                  <a:gd name="T76" fmla="*/ 5 w 98"/>
                  <a:gd name="T77" fmla="*/ 17 h 59"/>
                  <a:gd name="T78" fmla="*/ 5 w 98"/>
                  <a:gd name="T79" fmla="*/ 19 h 59"/>
                  <a:gd name="T80" fmla="*/ 12 w 98"/>
                  <a:gd name="T81" fmla="*/ 15 h 59"/>
                  <a:gd name="T82" fmla="*/ 17 w 98"/>
                  <a:gd name="T83" fmla="*/ 17 h 59"/>
                  <a:gd name="T84" fmla="*/ 23 w 98"/>
                  <a:gd name="T85" fmla="*/ 15 h 59"/>
                  <a:gd name="T86" fmla="*/ 26 w 98"/>
                  <a:gd name="T87" fmla="*/ 19 h 59"/>
                  <a:gd name="T88" fmla="*/ 17 w 98"/>
                  <a:gd name="T89" fmla="*/ 22 h 59"/>
                  <a:gd name="T90" fmla="*/ 24 w 98"/>
                  <a:gd name="T91" fmla="*/ 22 h 59"/>
                  <a:gd name="T92" fmla="*/ 17 w 98"/>
                  <a:gd name="T93" fmla="*/ 28 h 59"/>
                  <a:gd name="T94" fmla="*/ 14 w 98"/>
                  <a:gd name="T95" fmla="*/ 24 h 59"/>
                  <a:gd name="T96" fmla="*/ 7 w 98"/>
                  <a:gd name="T97" fmla="*/ 28 h 59"/>
                  <a:gd name="T98" fmla="*/ 5 w 98"/>
                  <a:gd name="T99" fmla="*/ 31 h 59"/>
                  <a:gd name="T100" fmla="*/ 17 w 98"/>
                  <a:gd name="T101" fmla="*/ 31 h 59"/>
                  <a:gd name="T102" fmla="*/ 19 w 98"/>
                  <a:gd name="T103" fmla="*/ 38 h 59"/>
                  <a:gd name="T104" fmla="*/ 19 w 98"/>
                  <a:gd name="T105" fmla="*/ 40 h 59"/>
                  <a:gd name="T106" fmla="*/ 24 w 98"/>
                  <a:gd name="T107" fmla="*/ 40 h 59"/>
                  <a:gd name="T108" fmla="*/ 19 w 98"/>
                  <a:gd name="T109" fmla="*/ 45 h 59"/>
                  <a:gd name="T110" fmla="*/ 14 w 98"/>
                  <a:gd name="T111" fmla="*/ 43 h 59"/>
                  <a:gd name="T112" fmla="*/ 12 w 98"/>
                  <a:gd name="T113" fmla="*/ 50 h 59"/>
                  <a:gd name="T114" fmla="*/ 24 w 98"/>
                  <a:gd name="T115" fmla="*/ 49 h 59"/>
                  <a:gd name="T116" fmla="*/ 31 w 98"/>
                  <a:gd name="T117" fmla="*/ 5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98" h="59">
                    <a:moveTo>
                      <a:pt x="31" y="52"/>
                    </a:moveTo>
                    <a:lnTo>
                      <a:pt x="35" y="56"/>
                    </a:lnTo>
                    <a:lnTo>
                      <a:pt x="37" y="56"/>
                    </a:lnTo>
                    <a:lnTo>
                      <a:pt x="38" y="54"/>
                    </a:lnTo>
                    <a:lnTo>
                      <a:pt x="40" y="54"/>
                    </a:lnTo>
                    <a:lnTo>
                      <a:pt x="44" y="57"/>
                    </a:lnTo>
                    <a:lnTo>
                      <a:pt x="47" y="57"/>
                    </a:lnTo>
                    <a:lnTo>
                      <a:pt x="49" y="59"/>
                    </a:lnTo>
                    <a:lnTo>
                      <a:pt x="52" y="57"/>
                    </a:lnTo>
                    <a:lnTo>
                      <a:pt x="52" y="56"/>
                    </a:lnTo>
                    <a:lnTo>
                      <a:pt x="52" y="54"/>
                    </a:lnTo>
                    <a:lnTo>
                      <a:pt x="54" y="56"/>
                    </a:lnTo>
                    <a:lnTo>
                      <a:pt x="56" y="56"/>
                    </a:lnTo>
                    <a:lnTo>
                      <a:pt x="58" y="54"/>
                    </a:lnTo>
                    <a:lnTo>
                      <a:pt x="58" y="52"/>
                    </a:lnTo>
                    <a:lnTo>
                      <a:pt x="61" y="50"/>
                    </a:lnTo>
                    <a:lnTo>
                      <a:pt x="59" y="52"/>
                    </a:lnTo>
                    <a:lnTo>
                      <a:pt x="61" y="54"/>
                    </a:lnTo>
                    <a:lnTo>
                      <a:pt x="61" y="52"/>
                    </a:lnTo>
                    <a:lnTo>
                      <a:pt x="63" y="52"/>
                    </a:lnTo>
                    <a:lnTo>
                      <a:pt x="65" y="49"/>
                    </a:lnTo>
                    <a:lnTo>
                      <a:pt x="66" y="50"/>
                    </a:lnTo>
                    <a:lnTo>
                      <a:pt x="66" y="50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75" y="45"/>
                    </a:lnTo>
                    <a:lnTo>
                      <a:pt x="77" y="43"/>
                    </a:lnTo>
                    <a:lnTo>
                      <a:pt x="82" y="42"/>
                    </a:lnTo>
                    <a:lnTo>
                      <a:pt x="82" y="42"/>
                    </a:lnTo>
                    <a:lnTo>
                      <a:pt x="82" y="40"/>
                    </a:lnTo>
                    <a:lnTo>
                      <a:pt x="82" y="38"/>
                    </a:lnTo>
                    <a:lnTo>
                      <a:pt x="84" y="38"/>
                    </a:lnTo>
                    <a:lnTo>
                      <a:pt x="84" y="40"/>
                    </a:lnTo>
                    <a:lnTo>
                      <a:pt x="87" y="42"/>
                    </a:lnTo>
                    <a:lnTo>
                      <a:pt x="89" y="40"/>
                    </a:lnTo>
                    <a:lnTo>
                      <a:pt x="89" y="38"/>
                    </a:lnTo>
                    <a:lnTo>
                      <a:pt x="87" y="38"/>
                    </a:lnTo>
                    <a:lnTo>
                      <a:pt x="89" y="36"/>
                    </a:lnTo>
                    <a:lnTo>
                      <a:pt x="89" y="36"/>
                    </a:lnTo>
                    <a:lnTo>
                      <a:pt x="89" y="33"/>
                    </a:lnTo>
                    <a:lnTo>
                      <a:pt x="89" y="31"/>
                    </a:lnTo>
                    <a:lnTo>
                      <a:pt x="91" y="33"/>
                    </a:lnTo>
                    <a:lnTo>
                      <a:pt x="91" y="35"/>
                    </a:lnTo>
                    <a:lnTo>
                      <a:pt x="93" y="35"/>
                    </a:lnTo>
                    <a:lnTo>
                      <a:pt x="95" y="33"/>
                    </a:lnTo>
                    <a:lnTo>
                      <a:pt x="95" y="31"/>
                    </a:lnTo>
                    <a:lnTo>
                      <a:pt x="93" y="28"/>
                    </a:lnTo>
                    <a:lnTo>
                      <a:pt x="93" y="26"/>
                    </a:lnTo>
                    <a:lnTo>
                      <a:pt x="93" y="26"/>
                    </a:lnTo>
                    <a:lnTo>
                      <a:pt x="93" y="22"/>
                    </a:lnTo>
                    <a:lnTo>
                      <a:pt x="95" y="22"/>
                    </a:lnTo>
                    <a:lnTo>
                      <a:pt x="96" y="22"/>
                    </a:lnTo>
                    <a:lnTo>
                      <a:pt x="98" y="21"/>
                    </a:lnTo>
                    <a:lnTo>
                      <a:pt x="96" y="19"/>
                    </a:lnTo>
                    <a:lnTo>
                      <a:pt x="91" y="19"/>
                    </a:lnTo>
                    <a:lnTo>
                      <a:pt x="91" y="19"/>
                    </a:lnTo>
                    <a:lnTo>
                      <a:pt x="91" y="17"/>
                    </a:lnTo>
                    <a:lnTo>
                      <a:pt x="91" y="15"/>
                    </a:lnTo>
                    <a:lnTo>
                      <a:pt x="89" y="15"/>
                    </a:lnTo>
                    <a:lnTo>
                      <a:pt x="87" y="15"/>
                    </a:lnTo>
                    <a:lnTo>
                      <a:pt x="87" y="14"/>
                    </a:lnTo>
                    <a:lnTo>
                      <a:pt x="89" y="12"/>
                    </a:lnTo>
                    <a:lnTo>
                      <a:pt x="91" y="12"/>
                    </a:lnTo>
                    <a:lnTo>
                      <a:pt x="89" y="8"/>
                    </a:lnTo>
                    <a:lnTo>
                      <a:pt x="89" y="8"/>
                    </a:lnTo>
                    <a:lnTo>
                      <a:pt x="87" y="10"/>
                    </a:lnTo>
                    <a:lnTo>
                      <a:pt x="86" y="8"/>
                    </a:lnTo>
                    <a:lnTo>
                      <a:pt x="84" y="7"/>
                    </a:lnTo>
                    <a:lnTo>
                      <a:pt x="87" y="7"/>
                    </a:lnTo>
                    <a:lnTo>
                      <a:pt x="87" y="5"/>
                    </a:lnTo>
                    <a:lnTo>
                      <a:pt x="87" y="3"/>
                    </a:lnTo>
                    <a:lnTo>
                      <a:pt x="89" y="3"/>
                    </a:lnTo>
                    <a:lnTo>
                      <a:pt x="87" y="1"/>
                    </a:lnTo>
                    <a:lnTo>
                      <a:pt x="86" y="1"/>
                    </a:lnTo>
                    <a:lnTo>
                      <a:pt x="82" y="5"/>
                    </a:lnTo>
                    <a:lnTo>
                      <a:pt x="82" y="7"/>
                    </a:lnTo>
                    <a:lnTo>
                      <a:pt x="80" y="8"/>
                    </a:lnTo>
                    <a:lnTo>
                      <a:pt x="79" y="5"/>
                    </a:lnTo>
                    <a:lnTo>
                      <a:pt x="80" y="5"/>
                    </a:lnTo>
                    <a:lnTo>
                      <a:pt x="79" y="3"/>
                    </a:lnTo>
                    <a:lnTo>
                      <a:pt x="79" y="1"/>
                    </a:lnTo>
                    <a:lnTo>
                      <a:pt x="77" y="0"/>
                    </a:lnTo>
                    <a:lnTo>
                      <a:pt x="75" y="1"/>
                    </a:lnTo>
                    <a:lnTo>
                      <a:pt x="73" y="1"/>
                    </a:lnTo>
                    <a:lnTo>
                      <a:pt x="73" y="3"/>
                    </a:lnTo>
                    <a:lnTo>
                      <a:pt x="73" y="5"/>
                    </a:lnTo>
                    <a:lnTo>
                      <a:pt x="73" y="7"/>
                    </a:lnTo>
                    <a:lnTo>
                      <a:pt x="70" y="7"/>
                    </a:lnTo>
                    <a:lnTo>
                      <a:pt x="68" y="8"/>
                    </a:lnTo>
                    <a:lnTo>
                      <a:pt x="68" y="7"/>
                    </a:lnTo>
                    <a:lnTo>
                      <a:pt x="66" y="5"/>
                    </a:lnTo>
                    <a:lnTo>
                      <a:pt x="66" y="7"/>
                    </a:lnTo>
                    <a:lnTo>
                      <a:pt x="65" y="10"/>
                    </a:lnTo>
                    <a:lnTo>
                      <a:pt x="63" y="10"/>
                    </a:lnTo>
                    <a:lnTo>
                      <a:pt x="61" y="7"/>
                    </a:lnTo>
                    <a:lnTo>
                      <a:pt x="59" y="7"/>
                    </a:lnTo>
                    <a:lnTo>
                      <a:pt x="58" y="7"/>
                    </a:lnTo>
                    <a:lnTo>
                      <a:pt x="56" y="7"/>
                    </a:lnTo>
                    <a:lnTo>
                      <a:pt x="56" y="10"/>
                    </a:lnTo>
                    <a:lnTo>
                      <a:pt x="58" y="14"/>
                    </a:lnTo>
                    <a:lnTo>
                      <a:pt x="56" y="19"/>
                    </a:lnTo>
                    <a:lnTo>
                      <a:pt x="56" y="14"/>
                    </a:lnTo>
                    <a:lnTo>
                      <a:pt x="54" y="12"/>
                    </a:lnTo>
                    <a:lnTo>
                      <a:pt x="54" y="10"/>
                    </a:lnTo>
                    <a:lnTo>
                      <a:pt x="54" y="8"/>
                    </a:lnTo>
                    <a:lnTo>
                      <a:pt x="54" y="7"/>
                    </a:lnTo>
                    <a:lnTo>
                      <a:pt x="51" y="5"/>
                    </a:lnTo>
                    <a:lnTo>
                      <a:pt x="47" y="8"/>
                    </a:lnTo>
                    <a:lnTo>
                      <a:pt x="47" y="10"/>
                    </a:lnTo>
                    <a:lnTo>
                      <a:pt x="47" y="12"/>
                    </a:lnTo>
                    <a:lnTo>
                      <a:pt x="45" y="15"/>
                    </a:lnTo>
                    <a:lnTo>
                      <a:pt x="44" y="15"/>
                    </a:lnTo>
                    <a:lnTo>
                      <a:pt x="44" y="12"/>
                    </a:lnTo>
                    <a:lnTo>
                      <a:pt x="42" y="10"/>
                    </a:lnTo>
                    <a:lnTo>
                      <a:pt x="42" y="7"/>
                    </a:lnTo>
                    <a:lnTo>
                      <a:pt x="40" y="5"/>
                    </a:lnTo>
                    <a:lnTo>
                      <a:pt x="37" y="7"/>
                    </a:lnTo>
                    <a:lnTo>
                      <a:pt x="38" y="12"/>
                    </a:lnTo>
                    <a:lnTo>
                      <a:pt x="38" y="14"/>
                    </a:lnTo>
                    <a:lnTo>
                      <a:pt x="38" y="17"/>
                    </a:lnTo>
                    <a:lnTo>
                      <a:pt x="37" y="19"/>
                    </a:lnTo>
                    <a:lnTo>
                      <a:pt x="35" y="19"/>
                    </a:lnTo>
                    <a:lnTo>
                      <a:pt x="35" y="17"/>
                    </a:lnTo>
                    <a:lnTo>
                      <a:pt x="33" y="17"/>
                    </a:lnTo>
                    <a:lnTo>
                      <a:pt x="33" y="21"/>
                    </a:lnTo>
                    <a:lnTo>
                      <a:pt x="31" y="21"/>
                    </a:lnTo>
                    <a:lnTo>
                      <a:pt x="31" y="24"/>
                    </a:lnTo>
                    <a:lnTo>
                      <a:pt x="30" y="21"/>
                    </a:lnTo>
                    <a:lnTo>
                      <a:pt x="28" y="21"/>
                    </a:lnTo>
                    <a:lnTo>
                      <a:pt x="28" y="19"/>
                    </a:lnTo>
                    <a:lnTo>
                      <a:pt x="30" y="17"/>
                    </a:lnTo>
                    <a:lnTo>
                      <a:pt x="30" y="15"/>
                    </a:lnTo>
                    <a:lnTo>
                      <a:pt x="28" y="15"/>
                    </a:lnTo>
                    <a:lnTo>
                      <a:pt x="28" y="14"/>
                    </a:lnTo>
                    <a:lnTo>
                      <a:pt x="28" y="12"/>
                    </a:lnTo>
                    <a:lnTo>
                      <a:pt x="28" y="14"/>
                    </a:lnTo>
                    <a:lnTo>
                      <a:pt x="30" y="12"/>
                    </a:lnTo>
                    <a:lnTo>
                      <a:pt x="30" y="10"/>
                    </a:lnTo>
                    <a:lnTo>
                      <a:pt x="28" y="8"/>
                    </a:lnTo>
                    <a:lnTo>
                      <a:pt x="30" y="7"/>
                    </a:lnTo>
                    <a:lnTo>
                      <a:pt x="28" y="5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3" y="3"/>
                    </a:lnTo>
                    <a:lnTo>
                      <a:pt x="23" y="1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9" y="1"/>
                    </a:lnTo>
                    <a:lnTo>
                      <a:pt x="21" y="1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6" y="3"/>
                    </a:lnTo>
                    <a:lnTo>
                      <a:pt x="17" y="3"/>
                    </a:lnTo>
                    <a:lnTo>
                      <a:pt x="19" y="5"/>
                    </a:lnTo>
                    <a:lnTo>
                      <a:pt x="21" y="8"/>
                    </a:lnTo>
                    <a:lnTo>
                      <a:pt x="21" y="10"/>
                    </a:lnTo>
                    <a:lnTo>
                      <a:pt x="21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7"/>
                    </a:lnTo>
                    <a:lnTo>
                      <a:pt x="14" y="5"/>
                    </a:lnTo>
                    <a:lnTo>
                      <a:pt x="12" y="3"/>
                    </a:lnTo>
                    <a:lnTo>
                      <a:pt x="10" y="5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0" y="5"/>
                    </a:lnTo>
                    <a:lnTo>
                      <a:pt x="9" y="5"/>
                    </a:lnTo>
                    <a:lnTo>
                      <a:pt x="9" y="7"/>
                    </a:lnTo>
                    <a:lnTo>
                      <a:pt x="9" y="8"/>
                    </a:lnTo>
                    <a:lnTo>
                      <a:pt x="10" y="8"/>
                    </a:lnTo>
                    <a:lnTo>
                      <a:pt x="10" y="10"/>
                    </a:lnTo>
                    <a:lnTo>
                      <a:pt x="9" y="8"/>
                    </a:lnTo>
                    <a:lnTo>
                      <a:pt x="7" y="10"/>
                    </a:lnTo>
                    <a:lnTo>
                      <a:pt x="9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9" y="14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3" y="12"/>
                    </a:lnTo>
                    <a:lnTo>
                      <a:pt x="5" y="15"/>
                    </a:lnTo>
                    <a:lnTo>
                      <a:pt x="7" y="17"/>
                    </a:lnTo>
                    <a:lnTo>
                      <a:pt x="5" y="17"/>
                    </a:lnTo>
                    <a:lnTo>
                      <a:pt x="3" y="14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3" y="17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9" y="17"/>
                    </a:lnTo>
                    <a:lnTo>
                      <a:pt x="10" y="17"/>
                    </a:lnTo>
                    <a:lnTo>
                      <a:pt x="12" y="15"/>
                    </a:lnTo>
                    <a:lnTo>
                      <a:pt x="12" y="15"/>
                    </a:lnTo>
                    <a:lnTo>
                      <a:pt x="12" y="17"/>
                    </a:lnTo>
                    <a:lnTo>
                      <a:pt x="14" y="17"/>
                    </a:lnTo>
                    <a:lnTo>
                      <a:pt x="16" y="15"/>
                    </a:lnTo>
                    <a:lnTo>
                      <a:pt x="16" y="17"/>
                    </a:lnTo>
                    <a:lnTo>
                      <a:pt x="17" y="17"/>
                    </a:lnTo>
                    <a:lnTo>
                      <a:pt x="19" y="17"/>
                    </a:lnTo>
                    <a:lnTo>
                      <a:pt x="19" y="15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23" y="15"/>
                    </a:lnTo>
                    <a:lnTo>
                      <a:pt x="23" y="17"/>
                    </a:lnTo>
                    <a:lnTo>
                      <a:pt x="21" y="19"/>
                    </a:lnTo>
                    <a:lnTo>
                      <a:pt x="23" y="19"/>
                    </a:lnTo>
                    <a:lnTo>
                      <a:pt x="24" y="19"/>
                    </a:lnTo>
                    <a:lnTo>
                      <a:pt x="26" y="19"/>
                    </a:lnTo>
                    <a:lnTo>
                      <a:pt x="24" y="21"/>
                    </a:lnTo>
                    <a:lnTo>
                      <a:pt x="23" y="21"/>
                    </a:lnTo>
                    <a:lnTo>
                      <a:pt x="23" y="21"/>
                    </a:lnTo>
                    <a:lnTo>
                      <a:pt x="21" y="21"/>
                    </a:lnTo>
                    <a:lnTo>
                      <a:pt x="17" y="22"/>
                    </a:lnTo>
                    <a:lnTo>
                      <a:pt x="17" y="24"/>
                    </a:lnTo>
                    <a:lnTo>
                      <a:pt x="21" y="24"/>
                    </a:lnTo>
                    <a:lnTo>
                      <a:pt x="23" y="24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24" y="24"/>
                    </a:lnTo>
                    <a:lnTo>
                      <a:pt x="23" y="26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17" y="28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6" y="24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14" y="26"/>
                    </a:lnTo>
                    <a:lnTo>
                      <a:pt x="12" y="28"/>
                    </a:lnTo>
                    <a:lnTo>
                      <a:pt x="10" y="26"/>
                    </a:lnTo>
                    <a:lnTo>
                      <a:pt x="9" y="26"/>
                    </a:lnTo>
                    <a:lnTo>
                      <a:pt x="7" y="28"/>
                    </a:lnTo>
                    <a:lnTo>
                      <a:pt x="5" y="26"/>
                    </a:lnTo>
                    <a:lnTo>
                      <a:pt x="3" y="28"/>
                    </a:lnTo>
                    <a:lnTo>
                      <a:pt x="3" y="28"/>
                    </a:lnTo>
                    <a:lnTo>
                      <a:pt x="3" y="29"/>
                    </a:lnTo>
                    <a:lnTo>
                      <a:pt x="5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10" y="31"/>
                    </a:lnTo>
                    <a:lnTo>
                      <a:pt x="16" y="31"/>
                    </a:lnTo>
                    <a:lnTo>
                      <a:pt x="17" y="31"/>
                    </a:lnTo>
                    <a:lnTo>
                      <a:pt x="17" y="33"/>
                    </a:lnTo>
                    <a:lnTo>
                      <a:pt x="16" y="33"/>
                    </a:lnTo>
                    <a:lnTo>
                      <a:pt x="16" y="35"/>
                    </a:lnTo>
                    <a:lnTo>
                      <a:pt x="17" y="36"/>
                    </a:lnTo>
                    <a:lnTo>
                      <a:pt x="19" y="38"/>
                    </a:lnTo>
                    <a:lnTo>
                      <a:pt x="19" y="38"/>
                    </a:lnTo>
                    <a:lnTo>
                      <a:pt x="23" y="35"/>
                    </a:lnTo>
                    <a:lnTo>
                      <a:pt x="23" y="36"/>
                    </a:lnTo>
                    <a:lnTo>
                      <a:pt x="21" y="38"/>
                    </a:lnTo>
                    <a:lnTo>
                      <a:pt x="19" y="40"/>
                    </a:lnTo>
                    <a:lnTo>
                      <a:pt x="21" y="42"/>
                    </a:lnTo>
                    <a:lnTo>
                      <a:pt x="24" y="38"/>
                    </a:lnTo>
                    <a:lnTo>
                      <a:pt x="26" y="40"/>
                    </a:lnTo>
                    <a:lnTo>
                      <a:pt x="26" y="40"/>
                    </a:lnTo>
                    <a:lnTo>
                      <a:pt x="24" y="40"/>
                    </a:lnTo>
                    <a:lnTo>
                      <a:pt x="23" y="40"/>
                    </a:lnTo>
                    <a:lnTo>
                      <a:pt x="21" y="42"/>
                    </a:lnTo>
                    <a:lnTo>
                      <a:pt x="19" y="42"/>
                    </a:lnTo>
                    <a:lnTo>
                      <a:pt x="19" y="43"/>
                    </a:lnTo>
                    <a:lnTo>
                      <a:pt x="19" y="45"/>
                    </a:lnTo>
                    <a:lnTo>
                      <a:pt x="17" y="45"/>
                    </a:lnTo>
                    <a:lnTo>
                      <a:pt x="16" y="45"/>
                    </a:lnTo>
                    <a:lnTo>
                      <a:pt x="16" y="43"/>
                    </a:lnTo>
                    <a:lnTo>
                      <a:pt x="14" y="43"/>
                    </a:lnTo>
                    <a:lnTo>
                      <a:pt x="14" y="43"/>
                    </a:lnTo>
                    <a:lnTo>
                      <a:pt x="12" y="43"/>
                    </a:lnTo>
                    <a:lnTo>
                      <a:pt x="12" y="47"/>
                    </a:lnTo>
                    <a:lnTo>
                      <a:pt x="14" y="47"/>
                    </a:lnTo>
                    <a:lnTo>
                      <a:pt x="14" y="47"/>
                    </a:lnTo>
                    <a:lnTo>
                      <a:pt x="12" y="50"/>
                    </a:lnTo>
                    <a:lnTo>
                      <a:pt x="16" y="50"/>
                    </a:lnTo>
                    <a:lnTo>
                      <a:pt x="16" y="50"/>
                    </a:lnTo>
                    <a:lnTo>
                      <a:pt x="17" y="50"/>
                    </a:lnTo>
                    <a:lnTo>
                      <a:pt x="21" y="52"/>
                    </a:lnTo>
                    <a:lnTo>
                      <a:pt x="24" y="49"/>
                    </a:lnTo>
                    <a:lnTo>
                      <a:pt x="26" y="50"/>
                    </a:lnTo>
                    <a:lnTo>
                      <a:pt x="28" y="50"/>
                    </a:lnTo>
                    <a:lnTo>
                      <a:pt x="28" y="50"/>
                    </a:lnTo>
                    <a:lnTo>
                      <a:pt x="30" y="50"/>
                    </a:lnTo>
                    <a:lnTo>
                      <a:pt x="31" y="50"/>
                    </a:lnTo>
                    <a:lnTo>
                      <a:pt x="31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22" name="Freeform 657"/>
              <p:cNvSpPr>
                <a:spLocks/>
              </p:cNvSpPr>
              <p:nvPr/>
            </p:nvSpPr>
            <p:spPr bwMode="auto">
              <a:xfrm>
                <a:off x="1173" y="2296"/>
                <a:ext cx="5" cy="14"/>
              </a:xfrm>
              <a:custGeom>
                <a:avLst/>
                <a:gdLst>
                  <a:gd name="T0" fmla="*/ 4 w 5"/>
                  <a:gd name="T1" fmla="*/ 7 h 14"/>
                  <a:gd name="T2" fmla="*/ 4 w 5"/>
                  <a:gd name="T3" fmla="*/ 6 h 14"/>
                  <a:gd name="T4" fmla="*/ 4 w 5"/>
                  <a:gd name="T5" fmla="*/ 2 h 14"/>
                  <a:gd name="T6" fmla="*/ 2 w 5"/>
                  <a:gd name="T7" fmla="*/ 0 h 14"/>
                  <a:gd name="T8" fmla="*/ 0 w 5"/>
                  <a:gd name="T9" fmla="*/ 2 h 14"/>
                  <a:gd name="T10" fmla="*/ 0 w 5"/>
                  <a:gd name="T11" fmla="*/ 4 h 14"/>
                  <a:gd name="T12" fmla="*/ 2 w 5"/>
                  <a:gd name="T13" fmla="*/ 4 h 14"/>
                  <a:gd name="T14" fmla="*/ 2 w 5"/>
                  <a:gd name="T15" fmla="*/ 7 h 14"/>
                  <a:gd name="T16" fmla="*/ 4 w 5"/>
                  <a:gd name="T17" fmla="*/ 11 h 14"/>
                  <a:gd name="T18" fmla="*/ 2 w 5"/>
                  <a:gd name="T19" fmla="*/ 11 h 14"/>
                  <a:gd name="T20" fmla="*/ 0 w 5"/>
                  <a:gd name="T21" fmla="*/ 14 h 14"/>
                  <a:gd name="T22" fmla="*/ 2 w 5"/>
                  <a:gd name="T23" fmla="*/ 14 h 14"/>
                  <a:gd name="T24" fmla="*/ 5 w 5"/>
                  <a:gd name="T25" fmla="*/ 14 h 14"/>
                  <a:gd name="T26" fmla="*/ 5 w 5"/>
                  <a:gd name="T27" fmla="*/ 11 h 14"/>
                  <a:gd name="T28" fmla="*/ 4 w 5"/>
                  <a:gd name="T29" fmla="*/ 9 h 14"/>
                  <a:gd name="T30" fmla="*/ 4 w 5"/>
                  <a:gd name="T31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" h="14">
                    <a:moveTo>
                      <a:pt x="4" y="7"/>
                    </a:moveTo>
                    <a:lnTo>
                      <a:pt x="4" y="6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4" y="11"/>
                    </a:lnTo>
                    <a:lnTo>
                      <a:pt x="2" y="11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5" y="14"/>
                    </a:lnTo>
                    <a:lnTo>
                      <a:pt x="5" y="11"/>
                    </a:lnTo>
                    <a:lnTo>
                      <a:pt x="4" y="9"/>
                    </a:lnTo>
                    <a:lnTo>
                      <a:pt x="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23" name="Freeform 658"/>
              <p:cNvSpPr>
                <a:spLocks/>
              </p:cNvSpPr>
              <p:nvPr/>
            </p:nvSpPr>
            <p:spPr bwMode="auto">
              <a:xfrm>
                <a:off x="1180" y="2300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24" name="Freeform 659"/>
              <p:cNvSpPr>
                <a:spLocks/>
              </p:cNvSpPr>
              <p:nvPr/>
            </p:nvSpPr>
            <p:spPr bwMode="auto">
              <a:xfrm>
                <a:off x="1184" y="2305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1 w 3"/>
                  <a:gd name="T3" fmla="*/ 2 h 2"/>
                  <a:gd name="T4" fmla="*/ 3 w 3"/>
                  <a:gd name="T5" fmla="*/ 0 h 2"/>
                  <a:gd name="T6" fmla="*/ 1 w 3"/>
                  <a:gd name="T7" fmla="*/ 0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1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25" name="Freeform 660"/>
              <p:cNvSpPr>
                <a:spLocks/>
              </p:cNvSpPr>
              <p:nvPr/>
            </p:nvSpPr>
            <p:spPr bwMode="auto">
              <a:xfrm>
                <a:off x="1171" y="2303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26" name="Freeform 661"/>
              <p:cNvSpPr>
                <a:spLocks/>
              </p:cNvSpPr>
              <p:nvPr/>
            </p:nvSpPr>
            <p:spPr bwMode="auto">
              <a:xfrm>
                <a:off x="1191" y="2309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1 h 3"/>
                  <a:gd name="T4" fmla="*/ 0 w 3"/>
                  <a:gd name="T5" fmla="*/ 3 h 3"/>
                  <a:gd name="T6" fmla="*/ 3 w 3"/>
                  <a:gd name="T7" fmla="*/ 0 h 3"/>
                  <a:gd name="T8" fmla="*/ 3 w 3"/>
                  <a:gd name="T9" fmla="*/ 0 h 3"/>
                  <a:gd name="T10" fmla="*/ 1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27" name="Freeform 662"/>
              <p:cNvSpPr>
                <a:spLocks/>
              </p:cNvSpPr>
              <p:nvPr/>
            </p:nvSpPr>
            <p:spPr bwMode="auto">
              <a:xfrm>
                <a:off x="1491" y="2097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2 w 3"/>
                  <a:gd name="T3" fmla="*/ 0 h 4"/>
                  <a:gd name="T4" fmla="*/ 0 w 3"/>
                  <a:gd name="T5" fmla="*/ 2 h 4"/>
                  <a:gd name="T6" fmla="*/ 2 w 3"/>
                  <a:gd name="T7" fmla="*/ 4 h 4"/>
                  <a:gd name="T8" fmla="*/ 3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28" name="Freeform 663"/>
              <p:cNvSpPr>
                <a:spLocks/>
              </p:cNvSpPr>
              <p:nvPr/>
            </p:nvSpPr>
            <p:spPr bwMode="auto">
              <a:xfrm>
                <a:off x="1487" y="2089"/>
                <a:ext cx="6" cy="5"/>
              </a:xfrm>
              <a:custGeom>
                <a:avLst/>
                <a:gdLst>
                  <a:gd name="T0" fmla="*/ 0 w 6"/>
                  <a:gd name="T1" fmla="*/ 1 h 5"/>
                  <a:gd name="T2" fmla="*/ 0 w 6"/>
                  <a:gd name="T3" fmla="*/ 3 h 5"/>
                  <a:gd name="T4" fmla="*/ 4 w 6"/>
                  <a:gd name="T5" fmla="*/ 5 h 5"/>
                  <a:gd name="T6" fmla="*/ 4 w 6"/>
                  <a:gd name="T7" fmla="*/ 3 h 5"/>
                  <a:gd name="T8" fmla="*/ 6 w 6"/>
                  <a:gd name="T9" fmla="*/ 0 h 5"/>
                  <a:gd name="T10" fmla="*/ 2 w 6"/>
                  <a:gd name="T11" fmla="*/ 0 h 5"/>
                  <a:gd name="T12" fmla="*/ 0 w 6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0" y="1"/>
                    </a:moveTo>
                    <a:lnTo>
                      <a:pt x="0" y="3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29" name="Freeform 664"/>
              <p:cNvSpPr>
                <a:spLocks/>
              </p:cNvSpPr>
              <p:nvPr/>
            </p:nvSpPr>
            <p:spPr bwMode="auto">
              <a:xfrm>
                <a:off x="1470" y="2094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2 h 2"/>
                  <a:gd name="T4" fmla="*/ 3 w 3"/>
                  <a:gd name="T5" fmla="*/ 0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30" name="Freeform 665"/>
              <p:cNvSpPr>
                <a:spLocks/>
              </p:cNvSpPr>
              <p:nvPr/>
            </p:nvSpPr>
            <p:spPr bwMode="auto">
              <a:xfrm>
                <a:off x="1501" y="2101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2 w 4"/>
                  <a:gd name="T3" fmla="*/ 3 h 3"/>
                  <a:gd name="T4" fmla="*/ 4 w 4"/>
                  <a:gd name="T5" fmla="*/ 2 h 3"/>
                  <a:gd name="T6" fmla="*/ 0 w 4"/>
                  <a:gd name="T7" fmla="*/ 0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2" y="3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31" name="Freeform 666"/>
              <p:cNvSpPr>
                <a:spLocks/>
              </p:cNvSpPr>
              <p:nvPr/>
            </p:nvSpPr>
            <p:spPr bwMode="auto">
              <a:xfrm>
                <a:off x="1501" y="2094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2 h 3"/>
                  <a:gd name="T4" fmla="*/ 2 w 4"/>
                  <a:gd name="T5" fmla="*/ 3 h 3"/>
                  <a:gd name="T6" fmla="*/ 4 w 4"/>
                  <a:gd name="T7" fmla="*/ 2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32" name="Freeform 667"/>
              <p:cNvSpPr>
                <a:spLocks/>
              </p:cNvSpPr>
              <p:nvPr/>
            </p:nvSpPr>
            <p:spPr bwMode="auto">
              <a:xfrm>
                <a:off x="1443" y="2087"/>
                <a:ext cx="20" cy="7"/>
              </a:xfrm>
              <a:custGeom>
                <a:avLst/>
                <a:gdLst>
                  <a:gd name="T0" fmla="*/ 2 w 20"/>
                  <a:gd name="T1" fmla="*/ 7 h 7"/>
                  <a:gd name="T2" fmla="*/ 7 w 20"/>
                  <a:gd name="T3" fmla="*/ 7 h 7"/>
                  <a:gd name="T4" fmla="*/ 9 w 20"/>
                  <a:gd name="T5" fmla="*/ 7 h 7"/>
                  <a:gd name="T6" fmla="*/ 13 w 20"/>
                  <a:gd name="T7" fmla="*/ 7 h 7"/>
                  <a:gd name="T8" fmla="*/ 14 w 20"/>
                  <a:gd name="T9" fmla="*/ 7 h 7"/>
                  <a:gd name="T10" fmla="*/ 18 w 20"/>
                  <a:gd name="T11" fmla="*/ 5 h 7"/>
                  <a:gd name="T12" fmla="*/ 20 w 20"/>
                  <a:gd name="T13" fmla="*/ 3 h 7"/>
                  <a:gd name="T14" fmla="*/ 18 w 20"/>
                  <a:gd name="T15" fmla="*/ 2 h 7"/>
                  <a:gd name="T16" fmla="*/ 18 w 20"/>
                  <a:gd name="T17" fmla="*/ 0 h 7"/>
                  <a:gd name="T18" fmla="*/ 16 w 20"/>
                  <a:gd name="T19" fmla="*/ 0 h 7"/>
                  <a:gd name="T20" fmla="*/ 13 w 20"/>
                  <a:gd name="T21" fmla="*/ 0 h 7"/>
                  <a:gd name="T22" fmla="*/ 4 w 20"/>
                  <a:gd name="T23" fmla="*/ 0 h 7"/>
                  <a:gd name="T24" fmla="*/ 4 w 20"/>
                  <a:gd name="T25" fmla="*/ 2 h 7"/>
                  <a:gd name="T26" fmla="*/ 0 w 20"/>
                  <a:gd name="T27" fmla="*/ 2 h 7"/>
                  <a:gd name="T28" fmla="*/ 2 w 20"/>
                  <a:gd name="T29" fmla="*/ 3 h 7"/>
                  <a:gd name="T30" fmla="*/ 0 w 20"/>
                  <a:gd name="T31" fmla="*/ 5 h 7"/>
                  <a:gd name="T32" fmla="*/ 2 w 20"/>
                  <a:gd name="T3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" h="7">
                    <a:moveTo>
                      <a:pt x="2" y="7"/>
                    </a:moveTo>
                    <a:lnTo>
                      <a:pt x="7" y="7"/>
                    </a:lnTo>
                    <a:lnTo>
                      <a:pt x="9" y="7"/>
                    </a:lnTo>
                    <a:lnTo>
                      <a:pt x="13" y="7"/>
                    </a:lnTo>
                    <a:lnTo>
                      <a:pt x="14" y="7"/>
                    </a:lnTo>
                    <a:lnTo>
                      <a:pt x="18" y="5"/>
                    </a:lnTo>
                    <a:lnTo>
                      <a:pt x="20" y="3"/>
                    </a:lnTo>
                    <a:lnTo>
                      <a:pt x="18" y="2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33" name="Freeform 668"/>
              <p:cNvSpPr>
                <a:spLocks/>
              </p:cNvSpPr>
              <p:nvPr/>
            </p:nvSpPr>
            <p:spPr bwMode="auto">
              <a:xfrm>
                <a:off x="1463" y="2092"/>
                <a:ext cx="5" cy="2"/>
              </a:xfrm>
              <a:custGeom>
                <a:avLst/>
                <a:gdLst>
                  <a:gd name="T0" fmla="*/ 5 w 5"/>
                  <a:gd name="T1" fmla="*/ 0 h 2"/>
                  <a:gd name="T2" fmla="*/ 2 w 5"/>
                  <a:gd name="T3" fmla="*/ 0 h 2"/>
                  <a:gd name="T4" fmla="*/ 0 w 5"/>
                  <a:gd name="T5" fmla="*/ 2 h 2"/>
                  <a:gd name="T6" fmla="*/ 3 w 5"/>
                  <a:gd name="T7" fmla="*/ 0 h 2"/>
                  <a:gd name="T8" fmla="*/ 5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34" name="Freeform 669"/>
              <p:cNvSpPr>
                <a:spLocks/>
              </p:cNvSpPr>
              <p:nvPr/>
            </p:nvSpPr>
            <p:spPr bwMode="auto">
              <a:xfrm>
                <a:off x="1366" y="2070"/>
                <a:ext cx="69" cy="29"/>
              </a:xfrm>
              <a:custGeom>
                <a:avLst/>
                <a:gdLst>
                  <a:gd name="T0" fmla="*/ 38 w 39"/>
                  <a:gd name="T1" fmla="*/ 8 h 17"/>
                  <a:gd name="T2" fmla="*/ 35 w 39"/>
                  <a:gd name="T3" fmla="*/ 7 h 17"/>
                  <a:gd name="T4" fmla="*/ 32 w 39"/>
                  <a:gd name="T5" fmla="*/ 7 h 17"/>
                  <a:gd name="T6" fmla="*/ 29 w 39"/>
                  <a:gd name="T7" fmla="*/ 5 h 17"/>
                  <a:gd name="T8" fmla="*/ 28 w 39"/>
                  <a:gd name="T9" fmla="*/ 4 h 17"/>
                  <a:gd name="T10" fmla="*/ 33 w 39"/>
                  <a:gd name="T11" fmla="*/ 5 h 17"/>
                  <a:gd name="T12" fmla="*/ 33 w 39"/>
                  <a:gd name="T13" fmla="*/ 4 h 17"/>
                  <a:gd name="T14" fmla="*/ 30 w 39"/>
                  <a:gd name="T15" fmla="*/ 4 h 17"/>
                  <a:gd name="T16" fmla="*/ 28 w 39"/>
                  <a:gd name="T17" fmla="*/ 2 h 17"/>
                  <a:gd name="T18" fmla="*/ 27 w 39"/>
                  <a:gd name="T19" fmla="*/ 2 h 17"/>
                  <a:gd name="T20" fmla="*/ 21 w 39"/>
                  <a:gd name="T21" fmla="*/ 1 h 17"/>
                  <a:gd name="T22" fmla="*/ 18 w 39"/>
                  <a:gd name="T23" fmla="*/ 1 h 17"/>
                  <a:gd name="T24" fmla="*/ 17 w 39"/>
                  <a:gd name="T25" fmla="*/ 2 h 17"/>
                  <a:gd name="T26" fmla="*/ 15 w 39"/>
                  <a:gd name="T27" fmla="*/ 2 h 17"/>
                  <a:gd name="T28" fmla="*/ 11 w 39"/>
                  <a:gd name="T29" fmla="*/ 1 h 17"/>
                  <a:gd name="T30" fmla="*/ 9 w 39"/>
                  <a:gd name="T31" fmla="*/ 1 h 17"/>
                  <a:gd name="T32" fmla="*/ 7 w 39"/>
                  <a:gd name="T33" fmla="*/ 1 h 17"/>
                  <a:gd name="T34" fmla="*/ 11 w 39"/>
                  <a:gd name="T35" fmla="*/ 3 h 17"/>
                  <a:gd name="T36" fmla="*/ 11 w 39"/>
                  <a:gd name="T37" fmla="*/ 5 h 17"/>
                  <a:gd name="T38" fmla="*/ 11 w 39"/>
                  <a:gd name="T39" fmla="*/ 7 h 17"/>
                  <a:gd name="T40" fmla="*/ 14 w 39"/>
                  <a:gd name="T41" fmla="*/ 9 h 17"/>
                  <a:gd name="T42" fmla="*/ 11 w 39"/>
                  <a:gd name="T43" fmla="*/ 10 h 17"/>
                  <a:gd name="T44" fmla="*/ 9 w 39"/>
                  <a:gd name="T45" fmla="*/ 10 h 17"/>
                  <a:gd name="T46" fmla="*/ 7 w 39"/>
                  <a:gd name="T47" fmla="*/ 9 h 17"/>
                  <a:gd name="T48" fmla="*/ 5 w 39"/>
                  <a:gd name="T49" fmla="*/ 9 h 17"/>
                  <a:gd name="T50" fmla="*/ 3 w 39"/>
                  <a:gd name="T51" fmla="*/ 10 h 17"/>
                  <a:gd name="T52" fmla="*/ 0 w 39"/>
                  <a:gd name="T53" fmla="*/ 9 h 17"/>
                  <a:gd name="T54" fmla="*/ 0 w 39"/>
                  <a:gd name="T55" fmla="*/ 11 h 17"/>
                  <a:gd name="T56" fmla="*/ 3 w 39"/>
                  <a:gd name="T57" fmla="*/ 13 h 17"/>
                  <a:gd name="T58" fmla="*/ 4 w 39"/>
                  <a:gd name="T59" fmla="*/ 12 h 17"/>
                  <a:gd name="T60" fmla="*/ 7 w 39"/>
                  <a:gd name="T61" fmla="*/ 12 h 17"/>
                  <a:gd name="T62" fmla="*/ 12 w 39"/>
                  <a:gd name="T63" fmla="*/ 12 h 17"/>
                  <a:gd name="T64" fmla="*/ 14 w 39"/>
                  <a:gd name="T65" fmla="*/ 12 h 17"/>
                  <a:gd name="T66" fmla="*/ 15 w 39"/>
                  <a:gd name="T67" fmla="*/ 13 h 17"/>
                  <a:gd name="T68" fmla="*/ 16 w 39"/>
                  <a:gd name="T69" fmla="*/ 15 h 17"/>
                  <a:gd name="T70" fmla="*/ 17 w 39"/>
                  <a:gd name="T71" fmla="*/ 16 h 17"/>
                  <a:gd name="T72" fmla="*/ 19 w 39"/>
                  <a:gd name="T73" fmla="*/ 15 h 17"/>
                  <a:gd name="T74" fmla="*/ 20 w 39"/>
                  <a:gd name="T75" fmla="*/ 12 h 17"/>
                  <a:gd name="T76" fmla="*/ 21 w 39"/>
                  <a:gd name="T77" fmla="*/ 12 h 17"/>
                  <a:gd name="T78" fmla="*/ 23 w 39"/>
                  <a:gd name="T79" fmla="*/ 10 h 17"/>
                  <a:gd name="T80" fmla="*/ 24 w 39"/>
                  <a:gd name="T81" fmla="*/ 12 h 17"/>
                  <a:gd name="T82" fmla="*/ 26 w 39"/>
                  <a:gd name="T83" fmla="*/ 12 h 17"/>
                  <a:gd name="T84" fmla="*/ 30 w 39"/>
                  <a:gd name="T85" fmla="*/ 10 h 17"/>
                  <a:gd name="T86" fmla="*/ 33 w 39"/>
                  <a:gd name="T87" fmla="*/ 10 h 17"/>
                  <a:gd name="T88" fmla="*/ 35 w 39"/>
                  <a:gd name="T89" fmla="*/ 11 h 17"/>
                  <a:gd name="T90" fmla="*/ 37 w 39"/>
                  <a:gd name="T91" fmla="*/ 10 h 17"/>
                  <a:gd name="T92" fmla="*/ 39 w 39"/>
                  <a:gd name="T93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9" h="17">
                    <a:moveTo>
                      <a:pt x="39" y="9"/>
                    </a:moveTo>
                    <a:cubicBezTo>
                      <a:pt x="38" y="8"/>
                      <a:pt x="38" y="8"/>
                      <a:pt x="38" y="8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8" y="10"/>
                      <a:pt x="38" y="10"/>
                      <a:pt x="38" y="10"/>
                    </a:cubicBezTo>
                    <a:lnTo>
                      <a:pt x="39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35" name="Freeform 670"/>
              <p:cNvSpPr>
                <a:spLocks/>
              </p:cNvSpPr>
              <p:nvPr/>
            </p:nvSpPr>
            <p:spPr bwMode="auto">
              <a:xfrm>
                <a:off x="1429" y="2090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0 w 4"/>
                  <a:gd name="T5" fmla="*/ 0 h 2"/>
                  <a:gd name="T6" fmla="*/ 0 w 4"/>
                  <a:gd name="T7" fmla="*/ 2 h 2"/>
                  <a:gd name="T8" fmla="*/ 2 w 4"/>
                  <a:gd name="T9" fmla="*/ 2 h 2"/>
                  <a:gd name="T10" fmla="*/ 4 w 4"/>
                  <a:gd name="T11" fmla="*/ 2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36" name="Freeform 671"/>
              <p:cNvSpPr>
                <a:spLocks/>
              </p:cNvSpPr>
              <p:nvPr/>
            </p:nvSpPr>
            <p:spPr bwMode="auto">
              <a:xfrm>
                <a:off x="2054" y="1010"/>
                <a:ext cx="2" cy="9"/>
              </a:xfrm>
              <a:custGeom>
                <a:avLst/>
                <a:gdLst>
                  <a:gd name="T0" fmla="*/ 0 w 2"/>
                  <a:gd name="T1" fmla="*/ 9 h 9"/>
                  <a:gd name="T2" fmla="*/ 2 w 2"/>
                  <a:gd name="T3" fmla="*/ 9 h 9"/>
                  <a:gd name="T4" fmla="*/ 2 w 2"/>
                  <a:gd name="T5" fmla="*/ 7 h 9"/>
                  <a:gd name="T6" fmla="*/ 2 w 2"/>
                  <a:gd name="T7" fmla="*/ 3 h 9"/>
                  <a:gd name="T8" fmla="*/ 2 w 2"/>
                  <a:gd name="T9" fmla="*/ 2 h 9"/>
                  <a:gd name="T10" fmla="*/ 2 w 2"/>
                  <a:gd name="T11" fmla="*/ 0 h 9"/>
                  <a:gd name="T12" fmla="*/ 0 w 2"/>
                  <a:gd name="T13" fmla="*/ 0 h 9"/>
                  <a:gd name="T14" fmla="*/ 0 w 2"/>
                  <a:gd name="T15" fmla="*/ 2 h 9"/>
                  <a:gd name="T16" fmla="*/ 0 w 2"/>
                  <a:gd name="T17" fmla="*/ 2 h 9"/>
                  <a:gd name="T18" fmla="*/ 0 w 2"/>
                  <a:gd name="T19" fmla="*/ 3 h 9"/>
                  <a:gd name="T20" fmla="*/ 0 w 2"/>
                  <a:gd name="T21" fmla="*/ 7 h 9"/>
                  <a:gd name="T22" fmla="*/ 0 w 2"/>
                  <a:gd name="T2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9">
                    <a:moveTo>
                      <a:pt x="0" y="9"/>
                    </a:moveTo>
                    <a:lnTo>
                      <a:pt x="2" y="9"/>
                    </a:lnTo>
                    <a:lnTo>
                      <a:pt x="2" y="7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37" name="Freeform 672"/>
              <p:cNvSpPr>
                <a:spLocks/>
              </p:cNvSpPr>
              <p:nvPr/>
            </p:nvSpPr>
            <p:spPr bwMode="auto">
              <a:xfrm>
                <a:off x="2044" y="1013"/>
                <a:ext cx="3" cy="7"/>
              </a:xfrm>
              <a:custGeom>
                <a:avLst/>
                <a:gdLst>
                  <a:gd name="T0" fmla="*/ 0 w 3"/>
                  <a:gd name="T1" fmla="*/ 7 h 7"/>
                  <a:gd name="T2" fmla="*/ 2 w 3"/>
                  <a:gd name="T3" fmla="*/ 7 h 7"/>
                  <a:gd name="T4" fmla="*/ 3 w 3"/>
                  <a:gd name="T5" fmla="*/ 6 h 7"/>
                  <a:gd name="T6" fmla="*/ 3 w 3"/>
                  <a:gd name="T7" fmla="*/ 4 h 7"/>
                  <a:gd name="T8" fmla="*/ 3 w 3"/>
                  <a:gd name="T9" fmla="*/ 4 h 7"/>
                  <a:gd name="T10" fmla="*/ 3 w 3"/>
                  <a:gd name="T11" fmla="*/ 0 h 7"/>
                  <a:gd name="T12" fmla="*/ 3 w 3"/>
                  <a:gd name="T13" fmla="*/ 0 h 7"/>
                  <a:gd name="T14" fmla="*/ 2 w 3"/>
                  <a:gd name="T15" fmla="*/ 0 h 7"/>
                  <a:gd name="T16" fmla="*/ 0 w 3"/>
                  <a:gd name="T17" fmla="*/ 2 h 7"/>
                  <a:gd name="T18" fmla="*/ 2 w 3"/>
                  <a:gd name="T19" fmla="*/ 4 h 7"/>
                  <a:gd name="T20" fmla="*/ 0 w 3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7">
                    <a:moveTo>
                      <a:pt x="0" y="7"/>
                    </a:moveTo>
                    <a:lnTo>
                      <a:pt x="2" y="7"/>
                    </a:lnTo>
                    <a:lnTo>
                      <a:pt x="3" y="6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38" name="Freeform 673"/>
              <p:cNvSpPr>
                <a:spLocks/>
              </p:cNvSpPr>
              <p:nvPr/>
            </p:nvSpPr>
            <p:spPr bwMode="auto">
              <a:xfrm>
                <a:off x="1930" y="940"/>
                <a:ext cx="1" cy="4"/>
              </a:xfrm>
              <a:custGeom>
                <a:avLst/>
                <a:gdLst>
                  <a:gd name="T0" fmla="*/ 0 w 1"/>
                  <a:gd name="T1" fmla="*/ 4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2 h 4"/>
                  <a:gd name="T8" fmla="*/ 1 w 1"/>
                  <a:gd name="T9" fmla="*/ 0 h 4"/>
                  <a:gd name="T10" fmla="*/ 1 w 1"/>
                  <a:gd name="T11" fmla="*/ 0 h 4"/>
                  <a:gd name="T12" fmla="*/ 0 w 1"/>
                  <a:gd name="T13" fmla="*/ 2 h 4"/>
                  <a:gd name="T14" fmla="*/ 0 w 1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39" name="Freeform 674"/>
              <p:cNvSpPr>
                <a:spLocks/>
              </p:cNvSpPr>
              <p:nvPr/>
            </p:nvSpPr>
            <p:spPr bwMode="auto">
              <a:xfrm>
                <a:off x="2047" y="1020"/>
                <a:ext cx="4" cy="7"/>
              </a:xfrm>
              <a:custGeom>
                <a:avLst/>
                <a:gdLst>
                  <a:gd name="T0" fmla="*/ 0 w 2"/>
                  <a:gd name="T1" fmla="*/ 2 h 4"/>
                  <a:gd name="T2" fmla="*/ 1 w 2"/>
                  <a:gd name="T3" fmla="*/ 3 h 4"/>
                  <a:gd name="T4" fmla="*/ 1 w 2"/>
                  <a:gd name="T5" fmla="*/ 4 h 4"/>
                  <a:gd name="T6" fmla="*/ 1 w 2"/>
                  <a:gd name="T7" fmla="*/ 3 h 4"/>
                  <a:gd name="T8" fmla="*/ 2 w 2"/>
                  <a:gd name="T9" fmla="*/ 1 h 4"/>
                  <a:gd name="T10" fmla="*/ 1 w 2"/>
                  <a:gd name="T11" fmla="*/ 0 h 4"/>
                  <a:gd name="T12" fmla="*/ 0 w 2"/>
                  <a:gd name="T13" fmla="*/ 1 h 4"/>
                  <a:gd name="T14" fmla="*/ 0 w 2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40" name="Freeform 675"/>
              <p:cNvSpPr>
                <a:spLocks/>
              </p:cNvSpPr>
              <p:nvPr/>
            </p:nvSpPr>
            <p:spPr bwMode="auto">
              <a:xfrm>
                <a:off x="1833" y="975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2 w 2"/>
                  <a:gd name="T5" fmla="*/ 0 h 4"/>
                  <a:gd name="T6" fmla="*/ 0 w 2"/>
                  <a:gd name="T7" fmla="*/ 0 h 4"/>
                  <a:gd name="T8" fmla="*/ 0 w 2"/>
                  <a:gd name="T9" fmla="*/ 0 h 4"/>
                  <a:gd name="T10" fmla="*/ 0 w 2"/>
                  <a:gd name="T11" fmla="*/ 2 h 4"/>
                  <a:gd name="T12" fmla="*/ 2 w 2"/>
                  <a:gd name="T13" fmla="*/ 4 h 4"/>
                  <a:gd name="T14" fmla="*/ 2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41" name="Freeform 676"/>
              <p:cNvSpPr>
                <a:spLocks/>
              </p:cNvSpPr>
              <p:nvPr/>
            </p:nvSpPr>
            <p:spPr bwMode="auto">
              <a:xfrm>
                <a:off x="1865" y="999"/>
                <a:ext cx="5" cy="9"/>
              </a:xfrm>
              <a:custGeom>
                <a:avLst/>
                <a:gdLst>
                  <a:gd name="T0" fmla="*/ 3 w 5"/>
                  <a:gd name="T1" fmla="*/ 9 h 9"/>
                  <a:gd name="T2" fmla="*/ 5 w 5"/>
                  <a:gd name="T3" fmla="*/ 7 h 9"/>
                  <a:gd name="T4" fmla="*/ 3 w 5"/>
                  <a:gd name="T5" fmla="*/ 2 h 9"/>
                  <a:gd name="T6" fmla="*/ 3 w 5"/>
                  <a:gd name="T7" fmla="*/ 0 h 9"/>
                  <a:gd name="T8" fmla="*/ 1 w 5"/>
                  <a:gd name="T9" fmla="*/ 0 h 9"/>
                  <a:gd name="T10" fmla="*/ 0 w 5"/>
                  <a:gd name="T11" fmla="*/ 0 h 9"/>
                  <a:gd name="T12" fmla="*/ 0 w 5"/>
                  <a:gd name="T13" fmla="*/ 2 h 9"/>
                  <a:gd name="T14" fmla="*/ 0 w 5"/>
                  <a:gd name="T15" fmla="*/ 4 h 9"/>
                  <a:gd name="T16" fmla="*/ 0 w 5"/>
                  <a:gd name="T17" fmla="*/ 6 h 9"/>
                  <a:gd name="T18" fmla="*/ 3 w 5"/>
                  <a:gd name="T1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9">
                    <a:moveTo>
                      <a:pt x="3" y="9"/>
                    </a:moveTo>
                    <a:lnTo>
                      <a:pt x="5" y="7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42" name="Freeform 677"/>
              <p:cNvSpPr>
                <a:spLocks/>
              </p:cNvSpPr>
              <p:nvPr/>
            </p:nvSpPr>
            <p:spPr bwMode="auto">
              <a:xfrm>
                <a:off x="1881" y="951"/>
                <a:ext cx="8" cy="10"/>
              </a:xfrm>
              <a:custGeom>
                <a:avLst/>
                <a:gdLst>
                  <a:gd name="T0" fmla="*/ 3 w 8"/>
                  <a:gd name="T1" fmla="*/ 7 h 10"/>
                  <a:gd name="T2" fmla="*/ 5 w 8"/>
                  <a:gd name="T3" fmla="*/ 8 h 10"/>
                  <a:gd name="T4" fmla="*/ 7 w 8"/>
                  <a:gd name="T5" fmla="*/ 10 h 10"/>
                  <a:gd name="T6" fmla="*/ 8 w 8"/>
                  <a:gd name="T7" fmla="*/ 7 h 10"/>
                  <a:gd name="T8" fmla="*/ 8 w 8"/>
                  <a:gd name="T9" fmla="*/ 5 h 10"/>
                  <a:gd name="T10" fmla="*/ 8 w 8"/>
                  <a:gd name="T11" fmla="*/ 5 h 10"/>
                  <a:gd name="T12" fmla="*/ 8 w 8"/>
                  <a:gd name="T13" fmla="*/ 3 h 10"/>
                  <a:gd name="T14" fmla="*/ 7 w 8"/>
                  <a:gd name="T15" fmla="*/ 3 h 10"/>
                  <a:gd name="T16" fmla="*/ 5 w 8"/>
                  <a:gd name="T17" fmla="*/ 0 h 10"/>
                  <a:gd name="T18" fmla="*/ 3 w 8"/>
                  <a:gd name="T19" fmla="*/ 0 h 10"/>
                  <a:gd name="T20" fmla="*/ 3 w 8"/>
                  <a:gd name="T21" fmla="*/ 1 h 10"/>
                  <a:gd name="T22" fmla="*/ 3 w 8"/>
                  <a:gd name="T23" fmla="*/ 3 h 10"/>
                  <a:gd name="T24" fmla="*/ 3 w 8"/>
                  <a:gd name="T25" fmla="*/ 3 h 10"/>
                  <a:gd name="T26" fmla="*/ 3 w 8"/>
                  <a:gd name="T27" fmla="*/ 5 h 10"/>
                  <a:gd name="T28" fmla="*/ 1 w 8"/>
                  <a:gd name="T29" fmla="*/ 3 h 10"/>
                  <a:gd name="T30" fmla="*/ 0 w 8"/>
                  <a:gd name="T31" fmla="*/ 3 h 10"/>
                  <a:gd name="T32" fmla="*/ 1 w 8"/>
                  <a:gd name="T33" fmla="*/ 5 h 10"/>
                  <a:gd name="T34" fmla="*/ 3 w 8"/>
                  <a:gd name="T35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10">
                    <a:moveTo>
                      <a:pt x="3" y="7"/>
                    </a:moveTo>
                    <a:lnTo>
                      <a:pt x="5" y="8"/>
                    </a:lnTo>
                    <a:lnTo>
                      <a:pt x="7" y="10"/>
                    </a:lnTo>
                    <a:lnTo>
                      <a:pt x="8" y="7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43" name="Freeform 678"/>
              <p:cNvSpPr>
                <a:spLocks/>
              </p:cNvSpPr>
              <p:nvPr/>
            </p:nvSpPr>
            <p:spPr bwMode="auto">
              <a:xfrm>
                <a:off x="1868" y="954"/>
                <a:ext cx="6" cy="5"/>
              </a:xfrm>
              <a:custGeom>
                <a:avLst/>
                <a:gdLst>
                  <a:gd name="T0" fmla="*/ 4 w 6"/>
                  <a:gd name="T1" fmla="*/ 4 h 5"/>
                  <a:gd name="T2" fmla="*/ 4 w 6"/>
                  <a:gd name="T3" fmla="*/ 5 h 5"/>
                  <a:gd name="T4" fmla="*/ 6 w 6"/>
                  <a:gd name="T5" fmla="*/ 5 h 5"/>
                  <a:gd name="T6" fmla="*/ 6 w 6"/>
                  <a:gd name="T7" fmla="*/ 4 h 5"/>
                  <a:gd name="T8" fmla="*/ 6 w 6"/>
                  <a:gd name="T9" fmla="*/ 2 h 5"/>
                  <a:gd name="T10" fmla="*/ 4 w 6"/>
                  <a:gd name="T11" fmla="*/ 2 h 5"/>
                  <a:gd name="T12" fmla="*/ 4 w 6"/>
                  <a:gd name="T13" fmla="*/ 0 h 5"/>
                  <a:gd name="T14" fmla="*/ 2 w 6"/>
                  <a:gd name="T15" fmla="*/ 0 h 5"/>
                  <a:gd name="T16" fmla="*/ 0 w 6"/>
                  <a:gd name="T17" fmla="*/ 0 h 5"/>
                  <a:gd name="T18" fmla="*/ 0 w 6"/>
                  <a:gd name="T19" fmla="*/ 2 h 5"/>
                  <a:gd name="T20" fmla="*/ 0 w 6"/>
                  <a:gd name="T21" fmla="*/ 4 h 5"/>
                  <a:gd name="T22" fmla="*/ 4 w 6"/>
                  <a:gd name="T2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4" y="4"/>
                    </a:moveTo>
                    <a:lnTo>
                      <a:pt x="4" y="5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44" name="Freeform 679"/>
              <p:cNvSpPr>
                <a:spLocks/>
              </p:cNvSpPr>
              <p:nvPr/>
            </p:nvSpPr>
            <p:spPr bwMode="auto">
              <a:xfrm>
                <a:off x="1879" y="956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2 h 3"/>
                  <a:gd name="T4" fmla="*/ 2 w 3"/>
                  <a:gd name="T5" fmla="*/ 0 h 3"/>
                  <a:gd name="T6" fmla="*/ 0 w 3"/>
                  <a:gd name="T7" fmla="*/ 0 h 3"/>
                  <a:gd name="T8" fmla="*/ 2 w 3"/>
                  <a:gd name="T9" fmla="*/ 3 h 3"/>
                  <a:gd name="T10" fmla="*/ 3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45" name="Freeform 680"/>
              <p:cNvSpPr>
                <a:spLocks/>
              </p:cNvSpPr>
              <p:nvPr/>
            </p:nvSpPr>
            <p:spPr bwMode="auto">
              <a:xfrm>
                <a:off x="1919" y="940"/>
                <a:ext cx="7" cy="7"/>
              </a:xfrm>
              <a:custGeom>
                <a:avLst/>
                <a:gdLst>
                  <a:gd name="T0" fmla="*/ 2 w 7"/>
                  <a:gd name="T1" fmla="*/ 5 h 7"/>
                  <a:gd name="T2" fmla="*/ 4 w 7"/>
                  <a:gd name="T3" fmla="*/ 7 h 7"/>
                  <a:gd name="T4" fmla="*/ 4 w 7"/>
                  <a:gd name="T5" fmla="*/ 7 h 7"/>
                  <a:gd name="T6" fmla="*/ 5 w 7"/>
                  <a:gd name="T7" fmla="*/ 5 h 7"/>
                  <a:gd name="T8" fmla="*/ 7 w 7"/>
                  <a:gd name="T9" fmla="*/ 5 h 7"/>
                  <a:gd name="T10" fmla="*/ 4 w 7"/>
                  <a:gd name="T11" fmla="*/ 2 h 7"/>
                  <a:gd name="T12" fmla="*/ 4 w 7"/>
                  <a:gd name="T13" fmla="*/ 0 h 7"/>
                  <a:gd name="T14" fmla="*/ 2 w 7"/>
                  <a:gd name="T15" fmla="*/ 0 h 7"/>
                  <a:gd name="T16" fmla="*/ 2 w 7"/>
                  <a:gd name="T17" fmla="*/ 0 h 7"/>
                  <a:gd name="T18" fmla="*/ 2 w 7"/>
                  <a:gd name="T19" fmla="*/ 2 h 7"/>
                  <a:gd name="T20" fmla="*/ 0 w 7"/>
                  <a:gd name="T21" fmla="*/ 2 h 7"/>
                  <a:gd name="T22" fmla="*/ 0 w 7"/>
                  <a:gd name="T23" fmla="*/ 4 h 7"/>
                  <a:gd name="T24" fmla="*/ 2 w 7"/>
                  <a:gd name="T2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7">
                    <a:moveTo>
                      <a:pt x="2" y="5"/>
                    </a:moveTo>
                    <a:lnTo>
                      <a:pt x="4" y="7"/>
                    </a:lnTo>
                    <a:lnTo>
                      <a:pt x="4" y="7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46" name="Freeform 681"/>
              <p:cNvSpPr>
                <a:spLocks/>
              </p:cNvSpPr>
              <p:nvPr/>
            </p:nvSpPr>
            <p:spPr bwMode="auto">
              <a:xfrm>
                <a:off x="1914" y="945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47" name="Freeform 682"/>
              <p:cNvSpPr>
                <a:spLocks/>
              </p:cNvSpPr>
              <p:nvPr/>
            </p:nvSpPr>
            <p:spPr bwMode="auto">
              <a:xfrm>
                <a:off x="1863" y="991"/>
                <a:ext cx="5" cy="7"/>
              </a:xfrm>
              <a:custGeom>
                <a:avLst/>
                <a:gdLst>
                  <a:gd name="T0" fmla="*/ 0 w 5"/>
                  <a:gd name="T1" fmla="*/ 2 h 7"/>
                  <a:gd name="T2" fmla="*/ 0 w 5"/>
                  <a:gd name="T3" fmla="*/ 3 h 7"/>
                  <a:gd name="T4" fmla="*/ 2 w 5"/>
                  <a:gd name="T5" fmla="*/ 5 h 7"/>
                  <a:gd name="T6" fmla="*/ 2 w 5"/>
                  <a:gd name="T7" fmla="*/ 7 h 7"/>
                  <a:gd name="T8" fmla="*/ 5 w 5"/>
                  <a:gd name="T9" fmla="*/ 7 h 7"/>
                  <a:gd name="T10" fmla="*/ 5 w 5"/>
                  <a:gd name="T11" fmla="*/ 5 h 7"/>
                  <a:gd name="T12" fmla="*/ 5 w 5"/>
                  <a:gd name="T13" fmla="*/ 3 h 7"/>
                  <a:gd name="T14" fmla="*/ 3 w 5"/>
                  <a:gd name="T15" fmla="*/ 2 h 7"/>
                  <a:gd name="T16" fmla="*/ 3 w 5"/>
                  <a:gd name="T17" fmla="*/ 0 h 7"/>
                  <a:gd name="T18" fmla="*/ 3 w 5"/>
                  <a:gd name="T19" fmla="*/ 0 h 7"/>
                  <a:gd name="T20" fmla="*/ 0 w 5"/>
                  <a:gd name="T21" fmla="*/ 0 h 7"/>
                  <a:gd name="T22" fmla="*/ 0 w 5"/>
                  <a:gd name="T2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7">
                    <a:moveTo>
                      <a:pt x="0" y="2"/>
                    </a:moveTo>
                    <a:lnTo>
                      <a:pt x="0" y="3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48" name="Freeform 683"/>
              <p:cNvSpPr>
                <a:spLocks/>
              </p:cNvSpPr>
              <p:nvPr/>
            </p:nvSpPr>
            <p:spPr bwMode="auto">
              <a:xfrm>
                <a:off x="1710" y="1010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2 w 4"/>
                  <a:gd name="T3" fmla="*/ 2 h 3"/>
                  <a:gd name="T4" fmla="*/ 2 w 4"/>
                  <a:gd name="T5" fmla="*/ 3 h 3"/>
                  <a:gd name="T6" fmla="*/ 4 w 4"/>
                  <a:gd name="T7" fmla="*/ 3 h 3"/>
                  <a:gd name="T8" fmla="*/ 4 w 4"/>
                  <a:gd name="T9" fmla="*/ 2 h 3"/>
                  <a:gd name="T10" fmla="*/ 2 w 4"/>
                  <a:gd name="T11" fmla="*/ 0 h 3"/>
                  <a:gd name="T12" fmla="*/ 0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2" y="2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49" name="Freeform 684"/>
              <p:cNvSpPr>
                <a:spLocks/>
              </p:cNvSpPr>
              <p:nvPr/>
            </p:nvSpPr>
            <p:spPr bwMode="auto">
              <a:xfrm>
                <a:off x="1824" y="968"/>
                <a:ext cx="7" cy="25"/>
              </a:xfrm>
              <a:custGeom>
                <a:avLst/>
                <a:gdLst>
                  <a:gd name="T0" fmla="*/ 4 w 7"/>
                  <a:gd name="T1" fmla="*/ 21 h 25"/>
                  <a:gd name="T2" fmla="*/ 6 w 7"/>
                  <a:gd name="T3" fmla="*/ 25 h 25"/>
                  <a:gd name="T4" fmla="*/ 7 w 7"/>
                  <a:gd name="T5" fmla="*/ 25 h 25"/>
                  <a:gd name="T6" fmla="*/ 7 w 7"/>
                  <a:gd name="T7" fmla="*/ 23 h 25"/>
                  <a:gd name="T8" fmla="*/ 7 w 7"/>
                  <a:gd name="T9" fmla="*/ 21 h 25"/>
                  <a:gd name="T10" fmla="*/ 4 w 7"/>
                  <a:gd name="T11" fmla="*/ 18 h 25"/>
                  <a:gd name="T12" fmla="*/ 4 w 7"/>
                  <a:gd name="T13" fmla="*/ 14 h 25"/>
                  <a:gd name="T14" fmla="*/ 6 w 7"/>
                  <a:gd name="T15" fmla="*/ 11 h 25"/>
                  <a:gd name="T16" fmla="*/ 6 w 7"/>
                  <a:gd name="T17" fmla="*/ 7 h 25"/>
                  <a:gd name="T18" fmla="*/ 6 w 7"/>
                  <a:gd name="T19" fmla="*/ 5 h 25"/>
                  <a:gd name="T20" fmla="*/ 6 w 7"/>
                  <a:gd name="T21" fmla="*/ 2 h 25"/>
                  <a:gd name="T22" fmla="*/ 4 w 7"/>
                  <a:gd name="T23" fmla="*/ 0 h 25"/>
                  <a:gd name="T24" fmla="*/ 2 w 7"/>
                  <a:gd name="T25" fmla="*/ 2 h 25"/>
                  <a:gd name="T26" fmla="*/ 2 w 7"/>
                  <a:gd name="T27" fmla="*/ 9 h 25"/>
                  <a:gd name="T28" fmla="*/ 0 w 7"/>
                  <a:gd name="T29" fmla="*/ 11 h 25"/>
                  <a:gd name="T30" fmla="*/ 0 w 7"/>
                  <a:gd name="T31" fmla="*/ 12 h 25"/>
                  <a:gd name="T32" fmla="*/ 4 w 7"/>
                  <a:gd name="T33" fmla="*/ 18 h 25"/>
                  <a:gd name="T34" fmla="*/ 4 w 7"/>
                  <a:gd name="T35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25">
                    <a:moveTo>
                      <a:pt x="4" y="21"/>
                    </a:moveTo>
                    <a:lnTo>
                      <a:pt x="6" y="25"/>
                    </a:lnTo>
                    <a:lnTo>
                      <a:pt x="7" y="25"/>
                    </a:lnTo>
                    <a:lnTo>
                      <a:pt x="7" y="23"/>
                    </a:lnTo>
                    <a:lnTo>
                      <a:pt x="7" y="21"/>
                    </a:lnTo>
                    <a:lnTo>
                      <a:pt x="4" y="18"/>
                    </a:lnTo>
                    <a:lnTo>
                      <a:pt x="4" y="14"/>
                    </a:lnTo>
                    <a:lnTo>
                      <a:pt x="6" y="11"/>
                    </a:lnTo>
                    <a:lnTo>
                      <a:pt x="6" y="7"/>
                    </a:lnTo>
                    <a:lnTo>
                      <a:pt x="6" y="5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2" y="9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4" y="18"/>
                    </a:lnTo>
                    <a:lnTo>
                      <a:pt x="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50" name="Freeform 685"/>
              <p:cNvSpPr>
                <a:spLocks/>
              </p:cNvSpPr>
              <p:nvPr/>
            </p:nvSpPr>
            <p:spPr bwMode="auto">
              <a:xfrm>
                <a:off x="1624" y="1104"/>
                <a:ext cx="11" cy="5"/>
              </a:xfrm>
              <a:custGeom>
                <a:avLst/>
                <a:gdLst>
                  <a:gd name="T0" fmla="*/ 11 w 11"/>
                  <a:gd name="T1" fmla="*/ 4 h 5"/>
                  <a:gd name="T2" fmla="*/ 7 w 11"/>
                  <a:gd name="T3" fmla="*/ 2 h 5"/>
                  <a:gd name="T4" fmla="*/ 4 w 11"/>
                  <a:gd name="T5" fmla="*/ 0 h 5"/>
                  <a:gd name="T6" fmla="*/ 2 w 11"/>
                  <a:gd name="T7" fmla="*/ 0 h 5"/>
                  <a:gd name="T8" fmla="*/ 0 w 11"/>
                  <a:gd name="T9" fmla="*/ 2 h 5"/>
                  <a:gd name="T10" fmla="*/ 4 w 11"/>
                  <a:gd name="T11" fmla="*/ 4 h 5"/>
                  <a:gd name="T12" fmla="*/ 6 w 11"/>
                  <a:gd name="T13" fmla="*/ 5 h 5"/>
                  <a:gd name="T14" fmla="*/ 7 w 11"/>
                  <a:gd name="T15" fmla="*/ 5 h 5"/>
                  <a:gd name="T16" fmla="*/ 11 w 11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5">
                    <a:moveTo>
                      <a:pt x="11" y="4"/>
                    </a:moveTo>
                    <a:lnTo>
                      <a:pt x="7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4" y="4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11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51" name="Freeform 686"/>
              <p:cNvSpPr>
                <a:spLocks/>
              </p:cNvSpPr>
              <p:nvPr/>
            </p:nvSpPr>
            <p:spPr bwMode="auto">
              <a:xfrm>
                <a:off x="1928" y="935"/>
                <a:ext cx="3" cy="5"/>
              </a:xfrm>
              <a:custGeom>
                <a:avLst/>
                <a:gdLst>
                  <a:gd name="T0" fmla="*/ 2 w 3"/>
                  <a:gd name="T1" fmla="*/ 5 h 5"/>
                  <a:gd name="T2" fmla="*/ 2 w 3"/>
                  <a:gd name="T3" fmla="*/ 3 h 5"/>
                  <a:gd name="T4" fmla="*/ 3 w 3"/>
                  <a:gd name="T5" fmla="*/ 2 h 5"/>
                  <a:gd name="T6" fmla="*/ 2 w 3"/>
                  <a:gd name="T7" fmla="*/ 0 h 5"/>
                  <a:gd name="T8" fmla="*/ 0 w 3"/>
                  <a:gd name="T9" fmla="*/ 0 h 5"/>
                  <a:gd name="T10" fmla="*/ 0 w 3"/>
                  <a:gd name="T11" fmla="*/ 3 h 5"/>
                  <a:gd name="T12" fmla="*/ 2 w 3"/>
                  <a:gd name="T13" fmla="*/ 5 h 5"/>
                  <a:gd name="T14" fmla="*/ 2 w 3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2" y="5"/>
                    </a:moveTo>
                    <a:lnTo>
                      <a:pt x="2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52" name="Freeform 687"/>
              <p:cNvSpPr>
                <a:spLocks/>
              </p:cNvSpPr>
              <p:nvPr/>
            </p:nvSpPr>
            <p:spPr bwMode="auto">
              <a:xfrm>
                <a:off x="1859" y="968"/>
                <a:ext cx="6" cy="9"/>
              </a:xfrm>
              <a:custGeom>
                <a:avLst/>
                <a:gdLst>
                  <a:gd name="T0" fmla="*/ 2 w 6"/>
                  <a:gd name="T1" fmla="*/ 7 h 9"/>
                  <a:gd name="T2" fmla="*/ 2 w 6"/>
                  <a:gd name="T3" fmla="*/ 9 h 9"/>
                  <a:gd name="T4" fmla="*/ 4 w 6"/>
                  <a:gd name="T5" fmla="*/ 9 h 9"/>
                  <a:gd name="T6" fmla="*/ 6 w 6"/>
                  <a:gd name="T7" fmla="*/ 9 h 9"/>
                  <a:gd name="T8" fmla="*/ 6 w 6"/>
                  <a:gd name="T9" fmla="*/ 7 h 9"/>
                  <a:gd name="T10" fmla="*/ 4 w 6"/>
                  <a:gd name="T11" fmla="*/ 5 h 9"/>
                  <a:gd name="T12" fmla="*/ 4 w 6"/>
                  <a:gd name="T13" fmla="*/ 2 h 9"/>
                  <a:gd name="T14" fmla="*/ 2 w 6"/>
                  <a:gd name="T15" fmla="*/ 0 h 9"/>
                  <a:gd name="T16" fmla="*/ 0 w 6"/>
                  <a:gd name="T17" fmla="*/ 0 h 9"/>
                  <a:gd name="T18" fmla="*/ 0 w 6"/>
                  <a:gd name="T19" fmla="*/ 2 h 9"/>
                  <a:gd name="T20" fmla="*/ 2 w 6"/>
                  <a:gd name="T21" fmla="*/ 4 h 9"/>
                  <a:gd name="T22" fmla="*/ 2 w 6"/>
                  <a:gd name="T23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9">
                    <a:moveTo>
                      <a:pt x="2" y="7"/>
                    </a:moveTo>
                    <a:lnTo>
                      <a:pt x="2" y="9"/>
                    </a:lnTo>
                    <a:lnTo>
                      <a:pt x="4" y="9"/>
                    </a:lnTo>
                    <a:lnTo>
                      <a:pt x="6" y="9"/>
                    </a:lnTo>
                    <a:lnTo>
                      <a:pt x="6" y="7"/>
                    </a:lnTo>
                    <a:lnTo>
                      <a:pt x="4" y="5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53" name="Freeform 688"/>
              <p:cNvSpPr>
                <a:spLocks/>
              </p:cNvSpPr>
              <p:nvPr/>
            </p:nvSpPr>
            <p:spPr bwMode="auto">
              <a:xfrm>
                <a:off x="1696" y="1368"/>
                <a:ext cx="4" cy="3"/>
              </a:xfrm>
              <a:custGeom>
                <a:avLst/>
                <a:gdLst>
                  <a:gd name="T0" fmla="*/ 4 w 4"/>
                  <a:gd name="T1" fmla="*/ 2 h 3"/>
                  <a:gd name="T2" fmla="*/ 4 w 4"/>
                  <a:gd name="T3" fmla="*/ 0 h 3"/>
                  <a:gd name="T4" fmla="*/ 2 w 4"/>
                  <a:gd name="T5" fmla="*/ 0 h 3"/>
                  <a:gd name="T6" fmla="*/ 0 w 4"/>
                  <a:gd name="T7" fmla="*/ 2 h 3"/>
                  <a:gd name="T8" fmla="*/ 0 w 4"/>
                  <a:gd name="T9" fmla="*/ 3 h 3"/>
                  <a:gd name="T10" fmla="*/ 0 w 4"/>
                  <a:gd name="T11" fmla="*/ 3 h 3"/>
                  <a:gd name="T12" fmla="*/ 2 w 4"/>
                  <a:gd name="T13" fmla="*/ 3 h 3"/>
                  <a:gd name="T14" fmla="*/ 4 w 4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54" name="Freeform 689"/>
              <p:cNvSpPr>
                <a:spLocks/>
              </p:cNvSpPr>
              <p:nvPr/>
            </p:nvSpPr>
            <p:spPr bwMode="auto">
              <a:xfrm>
                <a:off x="1710" y="1349"/>
                <a:ext cx="7" cy="3"/>
              </a:xfrm>
              <a:custGeom>
                <a:avLst/>
                <a:gdLst>
                  <a:gd name="T0" fmla="*/ 4 w 7"/>
                  <a:gd name="T1" fmla="*/ 0 h 3"/>
                  <a:gd name="T2" fmla="*/ 2 w 7"/>
                  <a:gd name="T3" fmla="*/ 0 h 3"/>
                  <a:gd name="T4" fmla="*/ 0 w 7"/>
                  <a:gd name="T5" fmla="*/ 1 h 3"/>
                  <a:gd name="T6" fmla="*/ 4 w 7"/>
                  <a:gd name="T7" fmla="*/ 3 h 3"/>
                  <a:gd name="T8" fmla="*/ 6 w 7"/>
                  <a:gd name="T9" fmla="*/ 1 h 3"/>
                  <a:gd name="T10" fmla="*/ 7 w 7"/>
                  <a:gd name="T11" fmla="*/ 1 h 3"/>
                  <a:gd name="T12" fmla="*/ 6 w 7"/>
                  <a:gd name="T13" fmla="*/ 0 h 3"/>
                  <a:gd name="T14" fmla="*/ 4 w 7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3">
                    <a:moveTo>
                      <a:pt x="4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4" y="3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55" name="Freeform 690"/>
              <p:cNvSpPr>
                <a:spLocks/>
              </p:cNvSpPr>
              <p:nvPr/>
            </p:nvSpPr>
            <p:spPr bwMode="auto">
              <a:xfrm>
                <a:off x="1694" y="1389"/>
                <a:ext cx="4" cy="1"/>
              </a:xfrm>
              <a:custGeom>
                <a:avLst/>
                <a:gdLst>
                  <a:gd name="T0" fmla="*/ 4 w 4"/>
                  <a:gd name="T1" fmla="*/ 1 h 1"/>
                  <a:gd name="T2" fmla="*/ 4 w 4"/>
                  <a:gd name="T3" fmla="*/ 0 h 1"/>
                  <a:gd name="T4" fmla="*/ 2 w 4"/>
                  <a:gd name="T5" fmla="*/ 0 h 1"/>
                  <a:gd name="T6" fmla="*/ 0 w 4"/>
                  <a:gd name="T7" fmla="*/ 0 h 1"/>
                  <a:gd name="T8" fmla="*/ 0 w 4"/>
                  <a:gd name="T9" fmla="*/ 0 h 1"/>
                  <a:gd name="T10" fmla="*/ 2 w 4"/>
                  <a:gd name="T11" fmla="*/ 1 h 1"/>
                  <a:gd name="T12" fmla="*/ 4 w 4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56" name="Freeform 691"/>
              <p:cNvSpPr>
                <a:spLocks/>
              </p:cNvSpPr>
              <p:nvPr/>
            </p:nvSpPr>
            <p:spPr bwMode="auto">
              <a:xfrm>
                <a:off x="1716" y="1350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2 h 2"/>
                  <a:gd name="T4" fmla="*/ 1 w 3"/>
                  <a:gd name="T5" fmla="*/ 0 h 2"/>
                  <a:gd name="T6" fmla="*/ 0 w 3"/>
                  <a:gd name="T7" fmla="*/ 2 h 2"/>
                  <a:gd name="T8" fmla="*/ 1 w 3"/>
                  <a:gd name="T9" fmla="*/ 2 h 2"/>
                  <a:gd name="T10" fmla="*/ 3 w 3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57" name="Freeform 692"/>
              <p:cNvSpPr>
                <a:spLocks/>
              </p:cNvSpPr>
              <p:nvPr/>
            </p:nvSpPr>
            <p:spPr bwMode="auto">
              <a:xfrm>
                <a:off x="1694" y="1390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2 w 2"/>
                  <a:gd name="T5" fmla="*/ 0 h 2"/>
                  <a:gd name="T6" fmla="*/ 0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58" name="Freeform 693"/>
              <p:cNvSpPr>
                <a:spLocks/>
              </p:cNvSpPr>
              <p:nvPr/>
            </p:nvSpPr>
            <p:spPr bwMode="auto">
              <a:xfrm>
                <a:off x="1701" y="1307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4 w 4"/>
                  <a:gd name="T3" fmla="*/ 1 h 3"/>
                  <a:gd name="T4" fmla="*/ 2 w 4"/>
                  <a:gd name="T5" fmla="*/ 0 h 3"/>
                  <a:gd name="T6" fmla="*/ 2 w 4"/>
                  <a:gd name="T7" fmla="*/ 0 h 3"/>
                  <a:gd name="T8" fmla="*/ 0 w 4"/>
                  <a:gd name="T9" fmla="*/ 1 h 3"/>
                  <a:gd name="T10" fmla="*/ 2 w 4"/>
                  <a:gd name="T11" fmla="*/ 3 h 3"/>
                  <a:gd name="T12" fmla="*/ 4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4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59" name="Freeform 694"/>
              <p:cNvSpPr>
                <a:spLocks/>
              </p:cNvSpPr>
              <p:nvPr/>
            </p:nvSpPr>
            <p:spPr bwMode="auto">
              <a:xfrm>
                <a:off x="1700" y="1312"/>
                <a:ext cx="24" cy="26"/>
              </a:xfrm>
              <a:custGeom>
                <a:avLst/>
                <a:gdLst>
                  <a:gd name="T0" fmla="*/ 0 w 24"/>
                  <a:gd name="T1" fmla="*/ 10 h 26"/>
                  <a:gd name="T2" fmla="*/ 0 w 24"/>
                  <a:gd name="T3" fmla="*/ 12 h 26"/>
                  <a:gd name="T4" fmla="*/ 0 w 24"/>
                  <a:gd name="T5" fmla="*/ 14 h 26"/>
                  <a:gd name="T6" fmla="*/ 1 w 24"/>
                  <a:gd name="T7" fmla="*/ 14 h 26"/>
                  <a:gd name="T8" fmla="*/ 0 w 24"/>
                  <a:gd name="T9" fmla="*/ 16 h 26"/>
                  <a:gd name="T10" fmla="*/ 0 w 24"/>
                  <a:gd name="T11" fmla="*/ 16 h 26"/>
                  <a:gd name="T12" fmla="*/ 1 w 24"/>
                  <a:gd name="T13" fmla="*/ 17 h 26"/>
                  <a:gd name="T14" fmla="*/ 5 w 24"/>
                  <a:gd name="T15" fmla="*/ 19 h 26"/>
                  <a:gd name="T16" fmla="*/ 7 w 24"/>
                  <a:gd name="T17" fmla="*/ 21 h 26"/>
                  <a:gd name="T18" fmla="*/ 9 w 24"/>
                  <a:gd name="T19" fmla="*/ 21 h 26"/>
                  <a:gd name="T20" fmla="*/ 12 w 24"/>
                  <a:gd name="T21" fmla="*/ 19 h 26"/>
                  <a:gd name="T22" fmla="*/ 9 w 24"/>
                  <a:gd name="T23" fmla="*/ 21 h 26"/>
                  <a:gd name="T24" fmla="*/ 7 w 24"/>
                  <a:gd name="T25" fmla="*/ 21 h 26"/>
                  <a:gd name="T26" fmla="*/ 5 w 24"/>
                  <a:gd name="T27" fmla="*/ 21 h 26"/>
                  <a:gd name="T28" fmla="*/ 3 w 24"/>
                  <a:gd name="T29" fmla="*/ 21 h 26"/>
                  <a:gd name="T30" fmla="*/ 3 w 24"/>
                  <a:gd name="T31" fmla="*/ 23 h 26"/>
                  <a:gd name="T32" fmla="*/ 3 w 24"/>
                  <a:gd name="T33" fmla="*/ 24 h 26"/>
                  <a:gd name="T34" fmla="*/ 7 w 24"/>
                  <a:gd name="T35" fmla="*/ 24 h 26"/>
                  <a:gd name="T36" fmla="*/ 9 w 24"/>
                  <a:gd name="T37" fmla="*/ 26 h 26"/>
                  <a:gd name="T38" fmla="*/ 10 w 24"/>
                  <a:gd name="T39" fmla="*/ 26 h 26"/>
                  <a:gd name="T40" fmla="*/ 10 w 24"/>
                  <a:gd name="T41" fmla="*/ 24 h 26"/>
                  <a:gd name="T42" fmla="*/ 17 w 24"/>
                  <a:gd name="T43" fmla="*/ 24 h 26"/>
                  <a:gd name="T44" fmla="*/ 21 w 24"/>
                  <a:gd name="T45" fmla="*/ 24 h 26"/>
                  <a:gd name="T46" fmla="*/ 24 w 24"/>
                  <a:gd name="T47" fmla="*/ 21 h 26"/>
                  <a:gd name="T48" fmla="*/ 23 w 24"/>
                  <a:gd name="T49" fmla="*/ 17 h 26"/>
                  <a:gd name="T50" fmla="*/ 23 w 24"/>
                  <a:gd name="T51" fmla="*/ 14 h 26"/>
                  <a:gd name="T52" fmla="*/ 21 w 24"/>
                  <a:gd name="T53" fmla="*/ 14 h 26"/>
                  <a:gd name="T54" fmla="*/ 17 w 24"/>
                  <a:gd name="T55" fmla="*/ 14 h 26"/>
                  <a:gd name="T56" fmla="*/ 17 w 24"/>
                  <a:gd name="T57" fmla="*/ 9 h 26"/>
                  <a:gd name="T58" fmla="*/ 14 w 24"/>
                  <a:gd name="T59" fmla="*/ 5 h 26"/>
                  <a:gd name="T60" fmla="*/ 10 w 24"/>
                  <a:gd name="T61" fmla="*/ 3 h 26"/>
                  <a:gd name="T62" fmla="*/ 9 w 24"/>
                  <a:gd name="T63" fmla="*/ 2 h 26"/>
                  <a:gd name="T64" fmla="*/ 5 w 24"/>
                  <a:gd name="T65" fmla="*/ 2 h 26"/>
                  <a:gd name="T66" fmla="*/ 3 w 24"/>
                  <a:gd name="T67" fmla="*/ 0 h 26"/>
                  <a:gd name="T68" fmla="*/ 3 w 24"/>
                  <a:gd name="T69" fmla="*/ 2 h 26"/>
                  <a:gd name="T70" fmla="*/ 1 w 24"/>
                  <a:gd name="T71" fmla="*/ 3 h 26"/>
                  <a:gd name="T72" fmla="*/ 1 w 24"/>
                  <a:gd name="T73" fmla="*/ 7 h 26"/>
                  <a:gd name="T74" fmla="*/ 3 w 24"/>
                  <a:gd name="T75" fmla="*/ 9 h 26"/>
                  <a:gd name="T76" fmla="*/ 3 w 24"/>
                  <a:gd name="T77" fmla="*/ 10 h 26"/>
                  <a:gd name="T78" fmla="*/ 1 w 24"/>
                  <a:gd name="T79" fmla="*/ 9 h 26"/>
                  <a:gd name="T80" fmla="*/ 0 w 24"/>
                  <a:gd name="T81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4" h="26">
                    <a:moveTo>
                      <a:pt x="0" y="10"/>
                    </a:moveTo>
                    <a:lnTo>
                      <a:pt x="0" y="12"/>
                    </a:lnTo>
                    <a:lnTo>
                      <a:pt x="0" y="14"/>
                    </a:lnTo>
                    <a:lnTo>
                      <a:pt x="1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7"/>
                    </a:lnTo>
                    <a:lnTo>
                      <a:pt x="5" y="19"/>
                    </a:lnTo>
                    <a:lnTo>
                      <a:pt x="7" y="21"/>
                    </a:lnTo>
                    <a:lnTo>
                      <a:pt x="9" y="21"/>
                    </a:lnTo>
                    <a:lnTo>
                      <a:pt x="12" y="19"/>
                    </a:lnTo>
                    <a:lnTo>
                      <a:pt x="9" y="21"/>
                    </a:lnTo>
                    <a:lnTo>
                      <a:pt x="7" y="21"/>
                    </a:lnTo>
                    <a:lnTo>
                      <a:pt x="5" y="21"/>
                    </a:lnTo>
                    <a:lnTo>
                      <a:pt x="3" y="21"/>
                    </a:lnTo>
                    <a:lnTo>
                      <a:pt x="3" y="23"/>
                    </a:lnTo>
                    <a:lnTo>
                      <a:pt x="3" y="24"/>
                    </a:lnTo>
                    <a:lnTo>
                      <a:pt x="7" y="24"/>
                    </a:lnTo>
                    <a:lnTo>
                      <a:pt x="9" y="26"/>
                    </a:lnTo>
                    <a:lnTo>
                      <a:pt x="10" y="26"/>
                    </a:lnTo>
                    <a:lnTo>
                      <a:pt x="10" y="24"/>
                    </a:lnTo>
                    <a:lnTo>
                      <a:pt x="17" y="24"/>
                    </a:lnTo>
                    <a:lnTo>
                      <a:pt x="21" y="24"/>
                    </a:lnTo>
                    <a:lnTo>
                      <a:pt x="24" y="21"/>
                    </a:lnTo>
                    <a:lnTo>
                      <a:pt x="23" y="17"/>
                    </a:lnTo>
                    <a:lnTo>
                      <a:pt x="23" y="14"/>
                    </a:lnTo>
                    <a:lnTo>
                      <a:pt x="21" y="14"/>
                    </a:lnTo>
                    <a:lnTo>
                      <a:pt x="17" y="14"/>
                    </a:lnTo>
                    <a:lnTo>
                      <a:pt x="17" y="9"/>
                    </a:lnTo>
                    <a:lnTo>
                      <a:pt x="14" y="5"/>
                    </a:lnTo>
                    <a:lnTo>
                      <a:pt x="10" y="3"/>
                    </a:lnTo>
                    <a:lnTo>
                      <a:pt x="9" y="2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1" y="3"/>
                    </a:lnTo>
                    <a:lnTo>
                      <a:pt x="1" y="7"/>
                    </a:lnTo>
                    <a:lnTo>
                      <a:pt x="3" y="9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60" name="Freeform 695"/>
              <p:cNvSpPr>
                <a:spLocks/>
              </p:cNvSpPr>
              <p:nvPr/>
            </p:nvSpPr>
            <p:spPr bwMode="auto">
              <a:xfrm>
                <a:off x="1703" y="1436"/>
                <a:ext cx="2" cy="3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1 w 1"/>
                  <a:gd name="T5" fmla="*/ 0 h 2"/>
                  <a:gd name="T6" fmla="*/ 1 w 1"/>
                  <a:gd name="T7" fmla="*/ 0 h 2"/>
                  <a:gd name="T8" fmla="*/ 0 w 1"/>
                  <a:gd name="T9" fmla="*/ 1 h 2"/>
                  <a:gd name="T10" fmla="*/ 0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61" name="Freeform 696"/>
              <p:cNvSpPr>
                <a:spLocks/>
              </p:cNvSpPr>
              <p:nvPr/>
            </p:nvSpPr>
            <p:spPr bwMode="auto">
              <a:xfrm>
                <a:off x="1631" y="933"/>
                <a:ext cx="460" cy="590"/>
              </a:xfrm>
              <a:custGeom>
                <a:avLst/>
                <a:gdLst>
                  <a:gd name="T0" fmla="*/ 191 w 262"/>
                  <a:gd name="T1" fmla="*/ 233 h 338"/>
                  <a:gd name="T2" fmla="*/ 167 w 262"/>
                  <a:gd name="T3" fmla="*/ 228 h 338"/>
                  <a:gd name="T4" fmla="*/ 176 w 262"/>
                  <a:gd name="T5" fmla="*/ 212 h 338"/>
                  <a:gd name="T6" fmla="*/ 199 w 262"/>
                  <a:gd name="T7" fmla="*/ 228 h 338"/>
                  <a:gd name="T8" fmla="*/ 201 w 262"/>
                  <a:gd name="T9" fmla="*/ 212 h 338"/>
                  <a:gd name="T10" fmla="*/ 184 w 262"/>
                  <a:gd name="T11" fmla="*/ 198 h 338"/>
                  <a:gd name="T12" fmla="*/ 183 w 262"/>
                  <a:gd name="T13" fmla="*/ 189 h 338"/>
                  <a:gd name="T14" fmla="*/ 202 w 262"/>
                  <a:gd name="T15" fmla="*/ 188 h 338"/>
                  <a:gd name="T16" fmla="*/ 206 w 262"/>
                  <a:gd name="T17" fmla="*/ 182 h 338"/>
                  <a:gd name="T18" fmla="*/ 211 w 262"/>
                  <a:gd name="T19" fmla="*/ 167 h 338"/>
                  <a:gd name="T20" fmla="*/ 220 w 262"/>
                  <a:gd name="T21" fmla="*/ 162 h 338"/>
                  <a:gd name="T22" fmla="*/ 210 w 262"/>
                  <a:gd name="T23" fmla="*/ 146 h 338"/>
                  <a:gd name="T24" fmla="*/ 229 w 262"/>
                  <a:gd name="T25" fmla="*/ 133 h 338"/>
                  <a:gd name="T26" fmla="*/ 221 w 262"/>
                  <a:gd name="T27" fmla="*/ 119 h 338"/>
                  <a:gd name="T28" fmla="*/ 225 w 262"/>
                  <a:gd name="T29" fmla="*/ 84 h 338"/>
                  <a:gd name="T30" fmla="*/ 241 w 262"/>
                  <a:gd name="T31" fmla="*/ 73 h 338"/>
                  <a:gd name="T32" fmla="*/ 240 w 262"/>
                  <a:gd name="T33" fmla="*/ 51 h 338"/>
                  <a:gd name="T34" fmla="*/ 206 w 262"/>
                  <a:gd name="T35" fmla="*/ 72 h 338"/>
                  <a:gd name="T36" fmla="*/ 216 w 262"/>
                  <a:gd name="T37" fmla="*/ 51 h 338"/>
                  <a:gd name="T38" fmla="*/ 182 w 262"/>
                  <a:gd name="T39" fmla="*/ 47 h 338"/>
                  <a:gd name="T40" fmla="*/ 213 w 262"/>
                  <a:gd name="T41" fmla="*/ 40 h 338"/>
                  <a:gd name="T42" fmla="*/ 214 w 262"/>
                  <a:gd name="T43" fmla="*/ 25 h 338"/>
                  <a:gd name="T44" fmla="*/ 189 w 262"/>
                  <a:gd name="T45" fmla="*/ 19 h 338"/>
                  <a:gd name="T46" fmla="*/ 194 w 262"/>
                  <a:gd name="T47" fmla="*/ 13 h 338"/>
                  <a:gd name="T48" fmla="*/ 181 w 262"/>
                  <a:gd name="T49" fmla="*/ 0 h 338"/>
                  <a:gd name="T50" fmla="*/ 159 w 262"/>
                  <a:gd name="T51" fmla="*/ 10 h 338"/>
                  <a:gd name="T52" fmla="*/ 156 w 262"/>
                  <a:gd name="T53" fmla="*/ 30 h 338"/>
                  <a:gd name="T54" fmla="*/ 145 w 262"/>
                  <a:gd name="T55" fmla="*/ 45 h 338"/>
                  <a:gd name="T56" fmla="*/ 120 w 262"/>
                  <a:gd name="T57" fmla="*/ 37 h 338"/>
                  <a:gd name="T58" fmla="*/ 107 w 262"/>
                  <a:gd name="T59" fmla="*/ 27 h 338"/>
                  <a:gd name="T60" fmla="*/ 82 w 262"/>
                  <a:gd name="T61" fmla="*/ 29 h 338"/>
                  <a:gd name="T62" fmla="*/ 59 w 262"/>
                  <a:gd name="T63" fmla="*/ 39 h 338"/>
                  <a:gd name="T64" fmla="*/ 53 w 262"/>
                  <a:gd name="T65" fmla="*/ 57 h 338"/>
                  <a:gd name="T66" fmla="*/ 12 w 262"/>
                  <a:gd name="T67" fmla="*/ 78 h 338"/>
                  <a:gd name="T68" fmla="*/ 9 w 262"/>
                  <a:gd name="T69" fmla="*/ 97 h 338"/>
                  <a:gd name="T70" fmla="*/ 7 w 262"/>
                  <a:gd name="T71" fmla="*/ 103 h 338"/>
                  <a:gd name="T72" fmla="*/ 11 w 262"/>
                  <a:gd name="T73" fmla="*/ 129 h 338"/>
                  <a:gd name="T74" fmla="*/ 39 w 262"/>
                  <a:gd name="T75" fmla="*/ 132 h 338"/>
                  <a:gd name="T76" fmla="*/ 46 w 262"/>
                  <a:gd name="T77" fmla="*/ 164 h 338"/>
                  <a:gd name="T78" fmla="*/ 46 w 262"/>
                  <a:gd name="T79" fmla="*/ 190 h 338"/>
                  <a:gd name="T80" fmla="*/ 50 w 262"/>
                  <a:gd name="T81" fmla="*/ 201 h 338"/>
                  <a:gd name="T82" fmla="*/ 60 w 262"/>
                  <a:gd name="T83" fmla="*/ 204 h 338"/>
                  <a:gd name="T84" fmla="*/ 61 w 262"/>
                  <a:gd name="T85" fmla="*/ 219 h 338"/>
                  <a:gd name="T86" fmla="*/ 61 w 262"/>
                  <a:gd name="T87" fmla="*/ 227 h 338"/>
                  <a:gd name="T88" fmla="*/ 52 w 262"/>
                  <a:gd name="T89" fmla="*/ 241 h 338"/>
                  <a:gd name="T90" fmla="*/ 41 w 262"/>
                  <a:gd name="T91" fmla="*/ 244 h 338"/>
                  <a:gd name="T92" fmla="*/ 55 w 262"/>
                  <a:gd name="T93" fmla="*/ 250 h 338"/>
                  <a:gd name="T94" fmla="*/ 37 w 262"/>
                  <a:gd name="T95" fmla="*/ 258 h 338"/>
                  <a:gd name="T96" fmla="*/ 49 w 262"/>
                  <a:gd name="T97" fmla="*/ 263 h 338"/>
                  <a:gd name="T98" fmla="*/ 47 w 262"/>
                  <a:gd name="T99" fmla="*/ 275 h 338"/>
                  <a:gd name="T100" fmla="*/ 46 w 262"/>
                  <a:gd name="T101" fmla="*/ 286 h 338"/>
                  <a:gd name="T102" fmla="*/ 42 w 262"/>
                  <a:gd name="T103" fmla="*/ 297 h 338"/>
                  <a:gd name="T104" fmla="*/ 45 w 262"/>
                  <a:gd name="T105" fmla="*/ 311 h 338"/>
                  <a:gd name="T106" fmla="*/ 54 w 262"/>
                  <a:gd name="T107" fmla="*/ 327 h 338"/>
                  <a:gd name="T108" fmla="*/ 63 w 262"/>
                  <a:gd name="T109" fmla="*/ 332 h 338"/>
                  <a:gd name="T110" fmla="*/ 75 w 262"/>
                  <a:gd name="T111" fmla="*/ 334 h 338"/>
                  <a:gd name="T112" fmla="*/ 81 w 262"/>
                  <a:gd name="T113" fmla="*/ 323 h 338"/>
                  <a:gd name="T114" fmla="*/ 88 w 262"/>
                  <a:gd name="T115" fmla="*/ 310 h 338"/>
                  <a:gd name="T116" fmla="*/ 93 w 262"/>
                  <a:gd name="T117" fmla="*/ 299 h 338"/>
                  <a:gd name="T118" fmla="*/ 103 w 262"/>
                  <a:gd name="T119" fmla="*/ 280 h 338"/>
                  <a:gd name="T120" fmla="*/ 119 w 262"/>
                  <a:gd name="T121" fmla="*/ 279 h 338"/>
                  <a:gd name="T122" fmla="*/ 140 w 262"/>
                  <a:gd name="T123" fmla="*/ 264 h 338"/>
                  <a:gd name="T124" fmla="*/ 157 w 262"/>
                  <a:gd name="T125" fmla="*/ 254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62" h="338">
                    <a:moveTo>
                      <a:pt x="182" y="245"/>
                    </a:moveTo>
                    <a:cubicBezTo>
                      <a:pt x="183" y="246"/>
                      <a:pt x="183" y="246"/>
                      <a:pt x="183" y="246"/>
                    </a:cubicBezTo>
                    <a:cubicBezTo>
                      <a:pt x="183" y="246"/>
                      <a:pt x="183" y="246"/>
                      <a:pt x="183" y="246"/>
                    </a:cubicBezTo>
                    <a:cubicBezTo>
                      <a:pt x="183" y="246"/>
                      <a:pt x="183" y="246"/>
                      <a:pt x="183" y="246"/>
                    </a:cubicBezTo>
                    <a:cubicBezTo>
                      <a:pt x="185" y="246"/>
                      <a:pt x="185" y="246"/>
                      <a:pt x="185" y="246"/>
                    </a:cubicBezTo>
                    <a:cubicBezTo>
                      <a:pt x="185" y="245"/>
                      <a:pt x="185" y="245"/>
                      <a:pt x="185" y="245"/>
                    </a:cubicBezTo>
                    <a:cubicBezTo>
                      <a:pt x="184" y="244"/>
                      <a:pt x="184" y="244"/>
                      <a:pt x="184" y="244"/>
                    </a:cubicBezTo>
                    <a:cubicBezTo>
                      <a:pt x="184" y="244"/>
                      <a:pt x="184" y="244"/>
                      <a:pt x="184" y="244"/>
                    </a:cubicBezTo>
                    <a:cubicBezTo>
                      <a:pt x="185" y="243"/>
                      <a:pt x="185" y="243"/>
                      <a:pt x="185" y="243"/>
                    </a:cubicBezTo>
                    <a:cubicBezTo>
                      <a:pt x="185" y="244"/>
                      <a:pt x="185" y="244"/>
                      <a:pt x="185" y="244"/>
                    </a:cubicBezTo>
                    <a:cubicBezTo>
                      <a:pt x="186" y="244"/>
                      <a:pt x="186" y="244"/>
                      <a:pt x="186" y="244"/>
                    </a:cubicBezTo>
                    <a:cubicBezTo>
                      <a:pt x="187" y="243"/>
                      <a:pt x="187" y="243"/>
                      <a:pt x="187" y="243"/>
                    </a:cubicBezTo>
                    <a:cubicBezTo>
                      <a:pt x="186" y="243"/>
                      <a:pt x="186" y="243"/>
                      <a:pt x="186" y="243"/>
                    </a:cubicBezTo>
                    <a:cubicBezTo>
                      <a:pt x="186" y="242"/>
                      <a:pt x="186" y="242"/>
                      <a:pt x="186" y="242"/>
                    </a:cubicBezTo>
                    <a:cubicBezTo>
                      <a:pt x="187" y="242"/>
                      <a:pt x="187" y="242"/>
                      <a:pt x="187" y="242"/>
                    </a:cubicBezTo>
                    <a:cubicBezTo>
                      <a:pt x="187" y="242"/>
                      <a:pt x="187" y="242"/>
                      <a:pt x="187" y="242"/>
                    </a:cubicBezTo>
                    <a:cubicBezTo>
                      <a:pt x="188" y="243"/>
                      <a:pt x="188" y="243"/>
                      <a:pt x="188" y="243"/>
                    </a:cubicBezTo>
                    <a:cubicBezTo>
                      <a:pt x="188" y="242"/>
                      <a:pt x="188" y="242"/>
                      <a:pt x="188" y="242"/>
                    </a:cubicBezTo>
                    <a:cubicBezTo>
                      <a:pt x="189" y="242"/>
                      <a:pt x="189" y="242"/>
                      <a:pt x="189" y="242"/>
                    </a:cubicBezTo>
                    <a:cubicBezTo>
                      <a:pt x="190" y="242"/>
                      <a:pt x="190" y="242"/>
                      <a:pt x="190" y="242"/>
                    </a:cubicBezTo>
                    <a:cubicBezTo>
                      <a:pt x="190" y="241"/>
                      <a:pt x="190" y="241"/>
                      <a:pt x="190" y="241"/>
                    </a:cubicBezTo>
                    <a:cubicBezTo>
                      <a:pt x="189" y="240"/>
                      <a:pt x="189" y="240"/>
                      <a:pt x="189" y="240"/>
                    </a:cubicBezTo>
                    <a:cubicBezTo>
                      <a:pt x="190" y="240"/>
                      <a:pt x="190" y="240"/>
                      <a:pt x="190" y="240"/>
                    </a:cubicBezTo>
                    <a:cubicBezTo>
                      <a:pt x="190" y="240"/>
                      <a:pt x="190" y="240"/>
                      <a:pt x="190" y="240"/>
                    </a:cubicBezTo>
                    <a:cubicBezTo>
                      <a:pt x="191" y="241"/>
                      <a:pt x="191" y="241"/>
                      <a:pt x="191" y="241"/>
                    </a:cubicBezTo>
                    <a:cubicBezTo>
                      <a:pt x="191" y="241"/>
                      <a:pt x="191" y="241"/>
                      <a:pt x="191" y="241"/>
                    </a:cubicBezTo>
                    <a:cubicBezTo>
                      <a:pt x="192" y="240"/>
                      <a:pt x="192" y="240"/>
                      <a:pt x="192" y="240"/>
                    </a:cubicBezTo>
                    <a:cubicBezTo>
                      <a:pt x="192" y="239"/>
                      <a:pt x="192" y="239"/>
                      <a:pt x="192" y="239"/>
                    </a:cubicBezTo>
                    <a:cubicBezTo>
                      <a:pt x="192" y="239"/>
                      <a:pt x="192" y="239"/>
                      <a:pt x="192" y="239"/>
                    </a:cubicBezTo>
                    <a:cubicBezTo>
                      <a:pt x="192" y="239"/>
                      <a:pt x="192" y="239"/>
                      <a:pt x="192" y="239"/>
                    </a:cubicBezTo>
                    <a:cubicBezTo>
                      <a:pt x="192" y="238"/>
                      <a:pt x="192" y="238"/>
                      <a:pt x="192" y="238"/>
                    </a:cubicBezTo>
                    <a:cubicBezTo>
                      <a:pt x="193" y="238"/>
                      <a:pt x="193" y="238"/>
                      <a:pt x="193" y="238"/>
                    </a:cubicBezTo>
                    <a:cubicBezTo>
                      <a:pt x="194" y="239"/>
                      <a:pt x="194" y="239"/>
                      <a:pt x="194" y="239"/>
                    </a:cubicBezTo>
                    <a:cubicBezTo>
                      <a:pt x="194" y="238"/>
                      <a:pt x="194" y="238"/>
                      <a:pt x="194" y="238"/>
                    </a:cubicBezTo>
                    <a:cubicBezTo>
                      <a:pt x="194" y="237"/>
                      <a:pt x="194" y="237"/>
                      <a:pt x="194" y="237"/>
                    </a:cubicBezTo>
                    <a:cubicBezTo>
                      <a:pt x="195" y="238"/>
                      <a:pt x="195" y="238"/>
                      <a:pt x="195" y="238"/>
                    </a:cubicBezTo>
                    <a:cubicBezTo>
                      <a:pt x="195" y="238"/>
                      <a:pt x="195" y="238"/>
                      <a:pt x="195" y="238"/>
                    </a:cubicBezTo>
                    <a:cubicBezTo>
                      <a:pt x="196" y="238"/>
                      <a:pt x="196" y="238"/>
                      <a:pt x="196" y="238"/>
                    </a:cubicBezTo>
                    <a:cubicBezTo>
                      <a:pt x="196" y="238"/>
                      <a:pt x="196" y="238"/>
                      <a:pt x="196" y="238"/>
                    </a:cubicBezTo>
                    <a:cubicBezTo>
                      <a:pt x="196" y="237"/>
                      <a:pt x="196" y="237"/>
                      <a:pt x="196" y="237"/>
                    </a:cubicBezTo>
                    <a:cubicBezTo>
                      <a:pt x="195" y="237"/>
                      <a:pt x="195" y="237"/>
                      <a:pt x="195" y="237"/>
                    </a:cubicBezTo>
                    <a:cubicBezTo>
                      <a:pt x="195" y="236"/>
                      <a:pt x="195" y="236"/>
                      <a:pt x="195" y="236"/>
                    </a:cubicBezTo>
                    <a:cubicBezTo>
                      <a:pt x="196" y="236"/>
                      <a:pt x="196" y="236"/>
                      <a:pt x="196" y="236"/>
                    </a:cubicBezTo>
                    <a:cubicBezTo>
                      <a:pt x="197" y="236"/>
                      <a:pt x="197" y="236"/>
                      <a:pt x="197" y="236"/>
                    </a:cubicBezTo>
                    <a:cubicBezTo>
                      <a:pt x="198" y="236"/>
                      <a:pt x="198" y="236"/>
                      <a:pt x="198" y="236"/>
                    </a:cubicBezTo>
                    <a:cubicBezTo>
                      <a:pt x="199" y="235"/>
                      <a:pt x="199" y="235"/>
                      <a:pt x="199" y="235"/>
                    </a:cubicBezTo>
                    <a:cubicBezTo>
                      <a:pt x="200" y="234"/>
                      <a:pt x="200" y="234"/>
                      <a:pt x="200" y="234"/>
                    </a:cubicBezTo>
                    <a:cubicBezTo>
                      <a:pt x="200" y="233"/>
                      <a:pt x="200" y="233"/>
                      <a:pt x="200" y="233"/>
                    </a:cubicBezTo>
                    <a:cubicBezTo>
                      <a:pt x="198" y="234"/>
                      <a:pt x="198" y="234"/>
                      <a:pt x="198" y="234"/>
                    </a:cubicBezTo>
                    <a:cubicBezTo>
                      <a:pt x="197" y="234"/>
                      <a:pt x="197" y="234"/>
                      <a:pt x="197" y="234"/>
                    </a:cubicBezTo>
                    <a:cubicBezTo>
                      <a:pt x="196" y="234"/>
                      <a:pt x="196" y="234"/>
                      <a:pt x="196" y="234"/>
                    </a:cubicBezTo>
                    <a:cubicBezTo>
                      <a:pt x="195" y="234"/>
                      <a:pt x="195" y="234"/>
                      <a:pt x="195" y="234"/>
                    </a:cubicBezTo>
                    <a:cubicBezTo>
                      <a:pt x="194" y="234"/>
                      <a:pt x="194" y="234"/>
                      <a:pt x="194" y="234"/>
                    </a:cubicBezTo>
                    <a:cubicBezTo>
                      <a:pt x="192" y="233"/>
                      <a:pt x="192" y="233"/>
                      <a:pt x="192" y="233"/>
                    </a:cubicBezTo>
                    <a:cubicBezTo>
                      <a:pt x="191" y="233"/>
                      <a:pt x="191" y="233"/>
                      <a:pt x="191" y="233"/>
                    </a:cubicBezTo>
                    <a:cubicBezTo>
                      <a:pt x="189" y="232"/>
                      <a:pt x="189" y="232"/>
                      <a:pt x="189" y="232"/>
                    </a:cubicBezTo>
                    <a:cubicBezTo>
                      <a:pt x="187" y="231"/>
                      <a:pt x="187" y="231"/>
                      <a:pt x="187" y="231"/>
                    </a:cubicBezTo>
                    <a:cubicBezTo>
                      <a:pt x="187" y="230"/>
                      <a:pt x="187" y="230"/>
                      <a:pt x="187" y="230"/>
                    </a:cubicBezTo>
                    <a:cubicBezTo>
                      <a:pt x="187" y="230"/>
                      <a:pt x="187" y="230"/>
                      <a:pt x="187" y="230"/>
                    </a:cubicBezTo>
                    <a:cubicBezTo>
                      <a:pt x="186" y="231"/>
                      <a:pt x="186" y="231"/>
                      <a:pt x="186" y="231"/>
                    </a:cubicBezTo>
                    <a:cubicBezTo>
                      <a:pt x="185" y="231"/>
                      <a:pt x="185" y="231"/>
                      <a:pt x="185" y="231"/>
                    </a:cubicBezTo>
                    <a:cubicBezTo>
                      <a:pt x="186" y="230"/>
                      <a:pt x="186" y="230"/>
                      <a:pt x="186" y="230"/>
                    </a:cubicBezTo>
                    <a:cubicBezTo>
                      <a:pt x="186" y="230"/>
                      <a:pt x="186" y="230"/>
                      <a:pt x="186" y="230"/>
                    </a:cubicBezTo>
                    <a:cubicBezTo>
                      <a:pt x="185" y="231"/>
                      <a:pt x="185" y="231"/>
                      <a:pt x="185" y="231"/>
                    </a:cubicBezTo>
                    <a:cubicBezTo>
                      <a:pt x="183" y="232"/>
                      <a:pt x="183" y="232"/>
                      <a:pt x="183" y="232"/>
                    </a:cubicBezTo>
                    <a:cubicBezTo>
                      <a:pt x="182" y="232"/>
                      <a:pt x="182" y="232"/>
                      <a:pt x="182" y="232"/>
                    </a:cubicBezTo>
                    <a:cubicBezTo>
                      <a:pt x="181" y="232"/>
                      <a:pt x="181" y="232"/>
                      <a:pt x="181" y="232"/>
                    </a:cubicBezTo>
                    <a:cubicBezTo>
                      <a:pt x="180" y="233"/>
                      <a:pt x="180" y="233"/>
                      <a:pt x="180" y="233"/>
                    </a:cubicBezTo>
                    <a:cubicBezTo>
                      <a:pt x="179" y="232"/>
                      <a:pt x="179" y="232"/>
                      <a:pt x="179" y="232"/>
                    </a:cubicBezTo>
                    <a:cubicBezTo>
                      <a:pt x="179" y="232"/>
                      <a:pt x="179" y="232"/>
                      <a:pt x="179" y="232"/>
                    </a:cubicBezTo>
                    <a:cubicBezTo>
                      <a:pt x="179" y="232"/>
                      <a:pt x="178" y="232"/>
                      <a:pt x="178" y="232"/>
                    </a:cubicBezTo>
                    <a:cubicBezTo>
                      <a:pt x="178" y="232"/>
                      <a:pt x="177" y="232"/>
                      <a:pt x="177" y="232"/>
                    </a:cubicBezTo>
                    <a:cubicBezTo>
                      <a:pt x="176" y="234"/>
                      <a:pt x="176" y="234"/>
                      <a:pt x="176" y="234"/>
                    </a:cubicBezTo>
                    <a:cubicBezTo>
                      <a:pt x="175" y="234"/>
                      <a:pt x="175" y="234"/>
                      <a:pt x="175" y="234"/>
                    </a:cubicBezTo>
                    <a:cubicBezTo>
                      <a:pt x="175" y="234"/>
                      <a:pt x="175" y="234"/>
                      <a:pt x="175" y="234"/>
                    </a:cubicBezTo>
                    <a:cubicBezTo>
                      <a:pt x="174" y="233"/>
                      <a:pt x="174" y="233"/>
                      <a:pt x="174" y="233"/>
                    </a:cubicBezTo>
                    <a:cubicBezTo>
                      <a:pt x="172" y="233"/>
                      <a:pt x="172" y="233"/>
                      <a:pt x="172" y="233"/>
                    </a:cubicBezTo>
                    <a:cubicBezTo>
                      <a:pt x="171" y="233"/>
                      <a:pt x="171" y="233"/>
                      <a:pt x="171" y="233"/>
                    </a:cubicBezTo>
                    <a:cubicBezTo>
                      <a:pt x="171" y="233"/>
                      <a:pt x="171" y="233"/>
                      <a:pt x="171" y="233"/>
                    </a:cubicBezTo>
                    <a:cubicBezTo>
                      <a:pt x="170" y="233"/>
                      <a:pt x="170" y="233"/>
                      <a:pt x="170" y="233"/>
                    </a:cubicBezTo>
                    <a:cubicBezTo>
                      <a:pt x="171" y="232"/>
                      <a:pt x="171" y="232"/>
                      <a:pt x="171" y="232"/>
                    </a:cubicBezTo>
                    <a:cubicBezTo>
                      <a:pt x="172" y="232"/>
                      <a:pt x="172" y="232"/>
                      <a:pt x="172" y="232"/>
                    </a:cubicBezTo>
                    <a:cubicBezTo>
                      <a:pt x="173" y="232"/>
                      <a:pt x="173" y="232"/>
                      <a:pt x="173" y="232"/>
                    </a:cubicBezTo>
                    <a:cubicBezTo>
                      <a:pt x="173" y="233"/>
                      <a:pt x="173" y="233"/>
                      <a:pt x="173" y="233"/>
                    </a:cubicBezTo>
                    <a:cubicBezTo>
                      <a:pt x="174" y="232"/>
                      <a:pt x="174" y="232"/>
                      <a:pt x="174" y="232"/>
                    </a:cubicBezTo>
                    <a:cubicBezTo>
                      <a:pt x="176" y="232"/>
                      <a:pt x="176" y="232"/>
                      <a:pt x="176" y="232"/>
                    </a:cubicBezTo>
                    <a:cubicBezTo>
                      <a:pt x="177" y="231"/>
                      <a:pt x="177" y="231"/>
                      <a:pt x="177" y="231"/>
                    </a:cubicBezTo>
                    <a:cubicBezTo>
                      <a:pt x="178" y="231"/>
                      <a:pt x="178" y="231"/>
                      <a:pt x="178" y="231"/>
                    </a:cubicBezTo>
                    <a:cubicBezTo>
                      <a:pt x="179" y="231"/>
                      <a:pt x="179" y="231"/>
                      <a:pt x="179" y="231"/>
                    </a:cubicBezTo>
                    <a:cubicBezTo>
                      <a:pt x="180" y="231"/>
                      <a:pt x="180" y="231"/>
                      <a:pt x="180" y="231"/>
                    </a:cubicBezTo>
                    <a:cubicBezTo>
                      <a:pt x="180" y="231"/>
                      <a:pt x="180" y="231"/>
                      <a:pt x="180" y="231"/>
                    </a:cubicBezTo>
                    <a:cubicBezTo>
                      <a:pt x="180" y="230"/>
                      <a:pt x="180" y="230"/>
                      <a:pt x="180" y="230"/>
                    </a:cubicBezTo>
                    <a:cubicBezTo>
                      <a:pt x="179" y="230"/>
                      <a:pt x="179" y="230"/>
                      <a:pt x="179" y="230"/>
                    </a:cubicBezTo>
                    <a:cubicBezTo>
                      <a:pt x="179" y="229"/>
                      <a:pt x="179" y="229"/>
                      <a:pt x="179" y="229"/>
                    </a:cubicBezTo>
                    <a:cubicBezTo>
                      <a:pt x="179" y="229"/>
                      <a:pt x="179" y="229"/>
                      <a:pt x="179" y="229"/>
                    </a:cubicBezTo>
                    <a:cubicBezTo>
                      <a:pt x="177" y="230"/>
                      <a:pt x="177" y="230"/>
                      <a:pt x="177" y="230"/>
                    </a:cubicBezTo>
                    <a:cubicBezTo>
                      <a:pt x="177" y="229"/>
                      <a:pt x="177" y="229"/>
                      <a:pt x="177" y="229"/>
                    </a:cubicBezTo>
                    <a:cubicBezTo>
                      <a:pt x="175" y="229"/>
                      <a:pt x="175" y="229"/>
                      <a:pt x="175" y="229"/>
                    </a:cubicBezTo>
                    <a:cubicBezTo>
                      <a:pt x="174" y="230"/>
                      <a:pt x="174" y="230"/>
                      <a:pt x="174" y="230"/>
                    </a:cubicBezTo>
                    <a:cubicBezTo>
                      <a:pt x="172" y="230"/>
                      <a:pt x="172" y="230"/>
                      <a:pt x="172" y="230"/>
                    </a:cubicBezTo>
                    <a:cubicBezTo>
                      <a:pt x="171" y="229"/>
                      <a:pt x="171" y="229"/>
                      <a:pt x="171" y="229"/>
                    </a:cubicBezTo>
                    <a:cubicBezTo>
                      <a:pt x="171" y="229"/>
                      <a:pt x="171" y="229"/>
                      <a:pt x="171" y="229"/>
                    </a:cubicBezTo>
                    <a:cubicBezTo>
                      <a:pt x="170" y="228"/>
                      <a:pt x="170" y="228"/>
                      <a:pt x="170" y="228"/>
                    </a:cubicBezTo>
                    <a:cubicBezTo>
                      <a:pt x="169" y="229"/>
                      <a:pt x="169" y="229"/>
                      <a:pt x="169" y="229"/>
                    </a:cubicBezTo>
                    <a:cubicBezTo>
                      <a:pt x="168" y="229"/>
                      <a:pt x="168" y="229"/>
                      <a:pt x="168" y="229"/>
                    </a:cubicBezTo>
                    <a:cubicBezTo>
                      <a:pt x="166" y="230"/>
                      <a:pt x="166" y="230"/>
                      <a:pt x="166" y="230"/>
                    </a:cubicBezTo>
                    <a:cubicBezTo>
                      <a:pt x="165" y="229"/>
                      <a:pt x="165" y="229"/>
                      <a:pt x="165" y="229"/>
                    </a:cubicBezTo>
                    <a:cubicBezTo>
                      <a:pt x="166" y="229"/>
                      <a:pt x="166" y="229"/>
                      <a:pt x="166" y="229"/>
                    </a:cubicBezTo>
                    <a:cubicBezTo>
                      <a:pt x="167" y="228"/>
                      <a:pt x="167" y="228"/>
                      <a:pt x="167" y="228"/>
                    </a:cubicBezTo>
                    <a:cubicBezTo>
                      <a:pt x="167" y="228"/>
                      <a:pt x="167" y="228"/>
                      <a:pt x="167" y="228"/>
                    </a:cubicBezTo>
                    <a:cubicBezTo>
                      <a:pt x="169" y="228"/>
                      <a:pt x="169" y="228"/>
                      <a:pt x="169" y="228"/>
                    </a:cubicBezTo>
                    <a:cubicBezTo>
                      <a:pt x="171" y="227"/>
                      <a:pt x="171" y="227"/>
                      <a:pt x="171" y="227"/>
                    </a:cubicBezTo>
                    <a:cubicBezTo>
                      <a:pt x="171" y="226"/>
                      <a:pt x="171" y="226"/>
                      <a:pt x="171" y="226"/>
                    </a:cubicBez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25"/>
                      <a:pt x="172" y="225"/>
                      <a:pt x="172" y="225"/>
                    </a:cubicBezTo>
                    <a:cubicBezTo>
                      <a:pt x="173" y="225"/>
                      <a:pt x="173" y="225"/>
                      <a:pt x="173" y="225"/>
                    </a:cubicBezTo>
                    <a:cubicBezTo>
                      <a:pt x="173" y="225"/>
                      <a:pt x="173" y="225"/>
                      <a:pt x="173" y="225"/>
                    </a:cubicBezTo>
                    <a:cubicBezTo>
                      <a:pt x="174" y="224"/>
                      <a:pt x="174" y="224"/>
                      <a:pt x="174" y="224"/>
                    </a:cubicBezTo>
                    <a:cubicBezTo>
                      <a:pt x="173" y="223"/>
                      <a:pt x="173" y="223"/>
                      <a:pt x="173" y="223"/>
                    </a:cubicBezTo>
                    <a:cubicBezTo>
                      <a:pt x="173" y="223"/>
                      <a:pt x="173" y="223"/>
                      <a:pt x="173" y="223"/>
                    </a:cubicBezTo>
                    <a:cubicBezTo>
                      <a:pt x="172" y="223"/>
                      <a:pt x="172" y="223"/>
                      <a:pt x="172" y="223"/>
                    </a:cubicBezTo>
                    <a:cubicBezTo>
                      <a:pt x="172" y="222"/>
                      <a:pt x="172" y="222"/>
                      <a:pt x="172" y="222"/>
                    </a:cubicBezTo>
                    <a:cubicBezTo>
                      <a:pt x="173" y="222"/>
                      <a:pt x="173" y="222"/>
                      <a:pt x="173" y="222"/>
                    </a:cubicBezTo>
                    <a:cubicBezTo>
                      <a:pt x="173" y="222"/>
                      <a:pt x="173" y="222"/>
                      <a:pt x="173" y="222"/>
                    </a:cubicBezTo>
                    <a:cubicBezTo>
                      <a:pt x="173" y="222"/>
                      <a:pt x="173" y="222"/>
                      <a:pt x="173" y="222"/>
                    </a:cubicBezTo>
                    <a:cubicBezTo>
                      <a:pt x="174" y="222"/>
                      <a:pt x="174" y="222"/>
                      <a:pt x="174" y="222"/>
                    </a:cubicBezTo>
                    <a:cubicBezTo>
                      <a:pt x="174" y="222"/>
                      <a:pt x="174" y="222"/>
                      <a:pt x="174" y="222"/>
                    </a:cubicBezTo>
                    <a:cubicBezTo>
                      <a:pt x="174" y="221"/>
                      <a:pt x="174" y="221"/>
                      <a:pt x="174" y="221"/>
                    </a:cubicBezTo>
                    <a:cubicBezTo>
                      <a:pt x="174" y="221"/>
                      <a:pt x="174" y="221"/>
                      <a:pt x="174" y="221"/>
                    </a:cubicBezTo>
                    <a:cubicBezTo>
                      <a:pt x="174" y="220"/>
                      <a:pt x="174" y="220"/>
                      <a:pt x="174" y="220"/>
                    </a:cubicBezTo>
                    <a:cubicBezTo>
                      <a:pt x="175" y="220"/>
                      <a:pt x="175" y="220"/>
                      <a:pt x="175" y="220"/>
                    </a:cubicBezTo>
                    <a:cubicBezTo>
                      <a:pt x="175" y="220"/>
                      <a:pt x="175" y="220"/>
                      <a:pt x="175" y="220"/>
                    </a:cubicBezTo>
                    <a:cubicBezTo>
                      <a:pt x="175" y="221"/>
                      <a:pt x="175" y="221"/>
                      <a:pt x="175" y="221"/>
                    </a:cubicBezTo>
                    <a:cubicBezTo>
                      <a:pt x="176" y="222"/>
                      <a:pt x="176" y="222"/>
                      <a:pt x="176" y="222"/>
                    </a:cubicBezTo>
                    <a:cubicBezTo>
                      <a:pt x="176" y="223"/>
                      <a:pt x="176" y="223"/>
                      <a:pt x="176" y="223"/>
                    </a:cubicBezTo>
                    <a:cubicBezTo>
                      <a:pt x="178" y="222"/>
                      <a:pt x="178" y="222"/>
                      <a:pt x="178" y="222"/>
                    </a:cubicBezTo>
                    <a:cubicBezTo>
                      <a:pt x="179" y="222"/>
                      <a:pt x="179" y="222"/>
                      <a:pt x="179" y="222"/>
                    </a:cubicBezTo>
                    <a:cubicBezTo>
                      <a:pt x="182" y="221"/>
                      <a:pt x="182" y="221"/>
                      <a:pt x="182" y="221"/>
                    </a:cubicBezTo>
                    <a:cubicBezTo>
                      <a:pt x="183" y="221"/>
                      <a:pt x="183" y="221"/>
                      <a:pt x="183" y="221"/>
                    </a:cubicBezTo>
                    <a:cubicBezTo>
                      <a:pt x="184" y="221"/>
                      <a:pt x="184" y="221"/>
                      <a:pt x="184" y="221"/>
                    </a:cubicBezTo>
                    <a:cubicBezTo>
                      <a:pt x="184" y="220"/>
                      <a:pt x="184" y="220"/>
                      <a:pt x="184" y="220"/>
                    </a:cubicBezTo>
                    <a:cubicBezTo>
                      <a:pt x="185" y="219"/>
                      <a:pt x="185" y="219"/>
                      <a:pt x="185" y="219"/>
                    </a:cubicBezTo>
                    <a:cubicBezTo>
                      <a:pt x="186" y="218"/>
                      <a:pt x="186" y="218"/>
                      <a:pt x="186" y="218"/>
                    </a:cubicBezTo>
                    <a:cubicBezTo>
                      <a:pt x="185" y="217"/>
                      <a:pt x="185" y="217"/>
                      <a:pt x="185" y="217"/>
                    </a:cubicBezTo>
                    <a:cubicBezTo>
                      <a:pt x="185" y="216"/>
                      <a:pt x="185" y="216"/>
                      <a:pt x="185" y="216"/>
                    </a:cubicBezTo>
                    <a:cubicBezTo>
                      <a:pt x="184" y="216"/>
                      <a:pt x="184" y="216"/>
                      <a:pt x="184" y="216"/>
                    </a:cubicBezTo>
                    <a:cubicBezTo>
                      <a:pt x="183" y="216"/>
                      <a:pt x="183" y="216"/>
                      <a:pt x="183" y="216"/>
                    </a:cubicBezTo>
                    <a:cubicBezTo>
                      <a:pt x="180" y="215"/>
                      <a:pt x="180" y="215"/>
                      <a:pt x="180" y="215"/>
                    </a:cubicBezTo>
                    <a:cubicBezTo>
                      <a:pt x="180" y="215"/>
                      <a:pt x="180" y="215"/>
                      <a:pt x="180" y="215"/>
                    </a:cubicBezTo>
                    <a:cubicBezTo>
                      <a:pt x="179" y="215"/>
                      <a:pt x="179" y="215"/>
                      <a:pt x="179" y="215"/>
                    </a:cubicBezTo>
                    <a:cubicBezTo>
                      <a:pt x="178" y="215"/>
                      <a:pt x="178" y="215"/>
                      <a:pt x="178" y="215"/>
                    </a:cubicBezTo>
                    <a:cubicBezTo>
                      <a:pt x="178" y="214"/>
                      <a:pt x="178" y="214"/>
                      <a:pt x="178" y="214"/>
                    </a:cubicBezTo>
                    <a:cubicBezTo>
                      <a:pt x="178" y="214"/>
                      <a:pt x="178" y="214"/>
                      <a:pt x="178" y="214"/>
                    </a:cubicBezTo>
                    <a:cubicBezTo>
                      <a:pt x="177" y="214"/>
                      <a:pt x="177" y="214"/>
                      <a:pt x="177" y="214"/>
                    </a:cubicBezTo>
                    <a:cubicBezTo>
                      <a:pt x="176" y="214"/>
                      <a:pt x="176" y="214"/>
                      <a:pt x="176" y="214"/>
                    </a:cubicBezTo>
                    <a:cubicBezTo>
                      <a:pt x="175" y="215"/>
                      <a:pt x="175" y="215"/>
                      <a:pt x="175" y="215"/>
                    </a:cubicBezTo>
                    <a:cubicBezTo>
                      <a:pt x="174" y="215"/>
                      <a:pt x="174" y="215"/>
                      <a:pt x="174" y="215"/>
                    </a:cubicBezTo>
                    <a:cubicBezTo>
                      <a:pt x="173" y="215"/>
                      <a:pt x="173" y="215"/>
                      <a:pt x="173" y="215"/>
                    </a:cubicBezTo>
                    <a:cubicBezTo>
                      <a:pt x="173" y="214"/>
                      <a:pt x="173" y="214"/>
                      <a:pt x="173" y="214"/>
                    </a:cubicBezTo>
                    <a:cubicBezTo>
                      <a:pt x="174" y="215"/>
                      <a:pt x="174" y="215"/>
                      <a:pt x="174" y="215"/>
                    </a:cubicBezTo>
                    <a:cubicBezTo>
                      <a:pt x="175" y="214"/>
                      <a:pt x="175" y="214"/>
                      <a:pt x="175" y="214"/>
                    </a:cubicBezTo>
                    <a:cubicBezTo>
                      <a:pt x="175" y="214"/>
                      <a:pt x="175" y="214"/>
                      <a:pt x="175" y="214"/>
                    </a:cubicBezTo>
                    <a:cubicBezTo>
                      <a:pt x="176" y="214"/>
                      <a:pt x="176" y="214"/>
                      <a:pt x="176" y="214"/>
                    </a:cubicBezTo>
                    <a:cubicBezTo>
                      <a:pt x="177" y="213"/>
                      <a:pt x="177" y="213"/>
                      <a:pt x="177" y="213"/>
                    </a:cubicBezTo>
                    <a:cubicBezTo>
                      <a:pt x="176" y="212"/>
                      <a:pt x="176" y="212"/>
                      <a:pt x="176" y="212"/>
                    </a:cubicBezTo>
                    <a:cubicBezTo>
                      <a:pt x="175" y="211"/>
                      <a:pt x="175" y="211"/>
                      <a:pt x="175" y="211"/>
                    </a:cubicBezTo>
                    <a:cubicBezTo>
                      <a:pt x="175" y="211"/>
                      <a:pt x="175" y="211"/>
                      <a:pt x="175" y="211"/>
                    </a:cubicBezTo>
                    <a:cubicBezTo>
                      <a:pt x="174" y="211"/>
                      <a:pt x="174" y="211"/>
                      <a:pt x="174" y="211"/>
                    </a:cubicBezTo>
                    <a:cubicBezTo>
                      <a:pt x="174" y="210"/>
                      <a:pt x="174" y="210"/>
                      <a:pt x="174" y="210"/>
                    </a:cubicBezTo>
                    <a:cubicBezTo>
                      <a:pt x="175" y="210"/>
                      <a:pt x="175" y="210"/>
                      <a:pt x="175" y="210"/>
                    </a:cubicBezTo>
                    <a:cubicBezTo>
                      <a:pt x="175" y="209"/>
                      <a:pt x="175" y="209"/>
                      <a:pt x="175" y="209"/>
                    </a:cubicBezTo>
                    <a:cubicBezTo>
                      <a:pt x="175" y="208"/>
                      <a:pt x="175" y="208"/>
                      <a:pt x="175" y="208"/>
                    </a:cubicBezTo>
                    <a:cubicBezTo>
                      <a:pt x="175" y="207"/>
                      <a:pt x="175" y="207"/>
                      <a:pt x="175" y="207"/>
                    </a:cubicBezTo>
                    <a:cubicBezTo>
                      <a:pt x="176" y="208"/>
                      <a:pt x="176" y="208"/>
                      <a:pt x="176" y="208"/>
                    </a:cubicBezTo>
                    <a:cubicBezTo>
                      <a:pt x="176" y="210"/>
                      <a:pt x="176" y="210"/>
                      <a:pt x="176" y="210"/>
                    </a:cubicBezTo>
                    <a:cubicBezTo>
                      <a:pt x="177" y="210"/>
                      <a:pt x="177" y="210"/>
                      <a:pt x="177" y="210"/>
                    </a:cubicBezTo>
                    <a:cubicBezTo>
                      <a:pt x="177" y="211"/>
                      <a:pt x="177" y="211"/>
                      <a:pt x="177" y="211"/>
                    </a:cubicBezTo>
                    <a:cubicBezTo>
                      <a:pt x="178" y="212"/>
                      <a:pt x="178" y="212"/>
                      <a:pt x="178" y="212"/>
                    </a:cubicBezTo>
                    <a:cubicBezTo>
                      <a:pt x="178" y="213"/>
                      <a:pt x="178" y="213"/>
                      <a:pt x="178" y="213"/>
                    </a:cubicBezTo>
                    <a:cubicBezTo>
                      <a:pt x="179" y="214"/>
                      <a:pt x="179" y="214"/>
                      <a:pt x="179" y="214"/>
                    </a:cubicBezTo>
                    <a:cubicBezTo>
                      <a:pt x="180" y="214"/>
                      <a:pt x="180" y="214"/>
                      <a:pt x="180" y="214"/>
                    </a:cubicBezTo>
                    <a:cubicBezTo>
                      <a:pt x="181" y="214"/>
                      <a:pt x="181" y="214"/>
                      <a:pt x="181" y="214"/>
                    </a:cubicBezTo>
                    <a:cubicBezTo>
                      <a:pt x="181" y="213"/>
                      <a:pt x="181" y="213"/>
                      <a:pt x="181" y="213"/>
                    </a:cubicBezTo>
                    <a:cubicBezTo>
                      <a:pt x="182" y="214"/>
                      <a:pt x="182" y="214"/>
                      <a:pt x="182" y="214"/>
                    </a:cubicBezTo>
                    <a:cubicBezTo>
                      <a:pt x="183" y="214"/>
                      <a:pt x="183" y="214"/>
                      <a:pt x="183" y="214"/>
                    </a:cubicBezTo>
                    <a:cubicBezTo>
                      <a:pt x="184" y="213"/>
                      <a:pt x="184" y="213"/>
                      <a:pt x="184" y="213"/>
                    </a:cubicBezTo>
                    <a:cubicBezTo>
                      <a:pt x="184" y="214"/>
                      <a:pt x="184" y="214"/>
                      <a:pt x="184" y="214"/>
                    </a:cubicBezTo>
                    <a:cubicBezTo>
                      <a:pt x="185" y="215"/>
                      <a:pt x="185" y="215"/>
                      <a:pt x="185" y="215"/>
                    </a:cubicBezTo>
                    <a:cubicBezTo>
                      <a:pt x="187" y="217"/>
                      <a:pt x="187" y="217"/>
                      <a:pt x="187" y="217"/>
                    </a:cubicBezTo>
                    <a:cubicBezTo>
                      <a:pt x="187" y="218"/>
                      <a:pt x="187" y="218"/>
                      <a:pt x="187" y="218"/>
                    </a:cubicBezTo>
                    <a:cubicBezTo>
                      <a:pt x="188" y="217"/>
                      <a:pt x="188" y="217"/>
                      <a:pt x="188" y="217"/>
                    </a:cubicBezTo>
                    <a:cubicBezTo>
                      <a:pt x="189" y="217"/>
                      <a:pt x="189" y="217"/>
                      <a:pt x="189" y="217"/>
                    </a:cubicBezTo>
                    <a:cubicBezTo>
                      <a:pt x="189" y="217"/>
                      <a:pt x="189" y="217"/>
                      <a:pt x="189" y="217"/>
                    </a:cubicBezTo>
                    <a:cubicBezTo>
                      <a:pt x="190" y="218"/>
                      <a:pt x="190" y="218"/>
                      <a:pt x="190" y="218"/>
                    </a:cubicBezTo>
                    <a:cubicBezTo>
                      <a:pt x="189" y="219"/>
                      <a:pt x="189" y="219"/>
                      <a:pt x="189" y="219"/>
                    </a:cubicBezTo>
                    <a:cubicBezTo>
                      <a:pt x="189" y="220"/>
                      <a:pt x="189" y="220"/>
                      <a:pt x="189" y="220"/>
                    </a:cubicBezTo>
                    <a:cubicBezTo>
                      <a:pt x="189" y="221"/>
                      <a:pt x="189" y="221"/>
                      <a:pt x="189" y="221"/>
                    </a:cubicBezTo>
                    <a:cubicBezTo>
                      <a:pt x="190" y="222"/>
                      <a:pt x="190" y="222"/>
                      <a:pt x="190" y="222"/>
                    </a:cubicBezTo>
                    <a:cubicBezTo>
                      <a:pt x="191" y="223"/>
                      <a:pt x="191" y="223"/>
                      <a:pt x="191" y="223"/>
                    </a:cubicBezTo>
                    <a:cubicBezTo>
                      <a:pt x="191" y="225"/>
                      <a:pt x="191" y="225"/>
                      <a:pt x="191" y="225"/>
                    </a:cubicBezTo>
                    <a:cubicBezTo>
                      <a:pt x="191" y="226"/>
                      <a:pt x="191" y="226"/>
                      <a:pt x="191" y="226"/>
                    </a:cubicBezTo>
                    <a:cubicBezTo>
                      <a:pt x="192" y="227"/>
                      <a:pt x="192" y="227"/>
                      <a:pt x="192" y="227"/>
                    </a:cubicBezTo>
                    <a:cubicBezTo>
                      <a:pt x="193" y="229"/>
                      <a:pt x="193" y="229"/>
                      <a:pt x="193" y="229"/>
                    </a:cubicBezTo>
                    <a:cubicBezTo>
                      <a:pt x="195" y="230"/>
                      <a:pt x="195" y="230"/>
                      <a:pt x="195" y="230"/>
                    </a:cubicBezTo>
                    <a:cubicBezTo>
                      <a:pt x="195" y="230"/>
                      <a:pt x="195" y="230"/>
                      <a:pt x="195" y="230"/>
                    </a:cubicBezTo>
                    <a:cubicBezTo>
                      <a:pt x="196" y="230"/>
                      <a:pt x="196" y="230"/>
                      <a:pt x="196" y="230"/>
                    </a:cubicBezTo>
                    <a:cubicBezTo>
                      <a:pt x="197" y="230"/>
                      <a:pt x="197" y="230"/>
                      <a:pt x="197" y="230"/>
                    </a:cubicBezTo>
                    <a:cubicBezTo>
                      <a:pt x="198" y="230"/>
                      <a:pt x="198" y="230"/>
                      <a:pt x="198" y="230"/>
                    </a:cubicBezTo>
                    <a:cubicBezTo>
                      <a:pt x="198" y="230"/>
                      <a:pt x="198" y="230"/>
                      <a:pt x="198" y="230"/>
                    </a:cubicBezTo>
                    <a:cubicBezTo>
                      <a:pt x="198" y="229"/>
                      <a:pt x="198" y="229"/>
                      <a:pt x="198" y="229"/>
                    </a:cubicBezTo>
                    <a:cubicBezTo>
                      <a:pt x="198" y="227"/>
                      <a:pt x="198" y="227"/>
                      <a:pt x="198" y="227"/>
                    </a:cubicBezTo>
                    <a:cubicBezTo>
                      <a:pt x="198" y="226"/>
                      <a:pt x="198" y="226"/>
                      <a:pt x="198" y="226"/>
                    </a:cubicBezTo>
                    <a:cubicBezTo>
                      <a:pt x="198" y="225"/>
                      <a:pt x="198" y="225"/>
                      <a:pt x="198" y="225"/>
                    </a:cubicBezTo>
                    <a:cubicBezTo>
                      <a:pt x="199" y="224"/>
                      <a:pt x="199" y="224"/>
                      <a:pt x="199" y="224"/>
                    </a:cubicBezTo>
                    <a:cubicBezTo>
                      <a:pt x="199" y="224"/>
                      <a:pt x="199" y="224"/>
                      <a:pt x="199" y="224"/>
                    </a:cubicBezTo>
                    <a:cubicBezTo>
                      <a:pt x="199" y="225"/>
                      <a:pt x="199" y="225"/>
                      <a:pt x="199" y="225"/>
                    </a:cubicBezTo>
                    <a:cubicBezTo>
                      <a:pt x="199" y="225"/>
                      <a:pt x="199" y="225"/>
                      <a:pt x="199" y="225"/>
                    </a:cubicBezTo>
                    <a:cubicBezTo>
                      <a:pt x="199" y="226"/>
                      <a:pt x="199" y="226"/>
                      <a:pt x="199" y="226"/>
                    </a:cubicBezTo>
                    <a:cubicBezTo>
                      <a:pt x="200" y="227"/>
                      <a:pt x="200" y="227"/>
                      <a:pt x="200" y="227"/>
                    </a:cubicBezTo>
                    <a:cubicBezTo>
                      <a:pt x="199" y="228"/>
                      <a:pt x="199" y="228"/>
                      <a:pt x="199" y="228"/>
                    </a:cubicBezTo>
                    <a:cubicBezTo>
                      <a:pt x="199" y="229"/>
                      <a:pt x="199" y="229"/>
                      <a:pt x="199" y="229"/>
                    </a:cubicBezTo>
                    <a:cubicBezTo>
                      <a:pt x="200" y="230"/>
                      <a:pt x="200" y="230"/>
                      <a:pt x="200" y="230"/>
                    </a:cubicBezTo>
                    <a:cubicBezTo>
                      <a:pt x="200" y="229"/>
                      <a:pt x="200" y="229"/>
                      <a:pt x="200" y="229"/>
                    </a:cubicBezTo>
                    <a:cubicBezTo>
                      <a:pt x="201" y="229"/>
                      <a:pt x="201" y="229"/>
                      <a:pt x="201" y="229"/>
                    </a:cubicBezTo>
                    <a:cubicBezTo>
                      <a:pt x="201" y="229"/>
                      <a:pt x="201" y="229"/>
                      <a:pt x="201" y="229"/>
                    </a:cubicBezTo>
                    <a:cubicBezTo>
                      <a:pt x="202" y="230"/>
                      <a:pt x="202" y="230"/>
                      <a:pt x="202" y="230"/>
                    </a:cubicBezTo>
                    <a:cubicBezTo>
                      <a:pt x="201" y="230"/>
                      <a:pt x="201" y="230"/>
                      <a:pt x="201" y="230"/>
                    </a:cubicBezTo>
                    <a:cubicBezTo>
                      <a:pt x="202" y="231"/>
                      <a:pt x="202" y="231"/>
                      <a:pt x="202" y="231"/>
                    </a:cubicBezTo>
                    <a:cubicBezTo>
                      <a:pt x="202" y="231"/>
                      <a:pt x="202" y="231"/>
                      <a:pt x="202" y="231"/>
                    </a:cubicBezTo>
                    <a:cubicBezTo>
                      <a:pt x="203" y="231"/>
                      <a:pt x="203" y="231"/>
                      <a:pt x="203" y="231"/>
                    </a:cubicBezTo>
                    <a:cubicBezTo>
                      <a:pt x="203" y="230"/>
                      <a:pt x="203" y="230"/>
                      <a:pt x="203" y="230"/>
                    </a:cubicBezTo>
                    <a:cubicBezTo>
                      <a:pt x="203" y="229"/>
                      <a:pt x="203" y="229"/>
                      <a:pt x="203" y="229"/>
                    </a:cubicBezTo>
                    <a:cubicBezTo>
                      <a:pt x="203" y="229"/>
                      <a:pt x="203" y="229"/>
                      <a:pt x="203" y="229"/>
                    </a:cubicBezTo>
                    <a:cubicBezTo>
                      <a:pt x="203" y="227"/>
                      <a:pt x="203" y="227"/>
                      <a:pt x="203" y="227"/>
                    </a:cubicBezTo>
                    <a:cubicBezTo>
                      <a:pt x="203" y="226"/>
                      <a:pt x="203" y="226"/>
                      <a:pt x="203" y="226"/>
                    </a:cubicBezTo>
                    <a:cubicBezTo>
                      <a:pt x="204" y="225"/>
                      <a:pt x="204" y="225"/>
                      <a:pt x="204" y="225"/>
                    </a:cubicBezTo>
                    <a:cubicBezTo>
                      <a:pt x="204" y="224"/>
                      <a:pt x="204" y="224"/>
                      <a:pt x="204" y="224"/>
                    </a:cubicBezTo>
                    <a:cubicBezTo>
                      <a:pt x="203" y="224"/>
                      <a:pt x="203" y="224"/>
                      <a:pt x="203" y="224"/>
                    </a:cubicBezTo>
                    <a:cubicBezTo>
                      <a:pt x="203" y="223"/>
                      <a:pt x="203" y="223"/>
                      <a:pt x="203" y="223"/>
                    </a:cubicBezTo>
                    <a:cubicBezTo>
                      <a:pt x="203" y="223"/>
                      <a:pt x="203" y="223"/>
                      <a:pt x="203" y="223"/>
                    </a:cubicBezTo>
                    <a:cubicBezTo>
                      <a:pt x="203" y="222"/>
                      <a:pt x="203" y="222"/>
                      <a:pt x="203" y="222"/>
                    </a:cubicBezTo>
                    <a:cubicBezTo>
                      <a:pt x="203" y="222"/>
                      <a:pt x="203" y="222"/>
                      <a:pt x="203" y="222"/>
                    </a:cubicBezTo>
                    <a:cubicBezTo>
                      <a:pt x="202" y="222"/>
                      <a:pt x="202" y="222"/>
                      <a:pt x="202" y="222"/>
                    </a:cubicBezTo>
                    <a:cubicBezTo>
                      <a:pt x="202" y="222"/>
                      <a:pt x="202" y="222"/>
                      <a:pt x="202" y="222"/>
                    </a:cubicBezTo>
                    <a:cubicBezTo>
                      <a:pt x="202" y="221"/>
                      <a:pt x="202" y="221"/>
                      <a:pt x="202" y="221"/>
                    </a:cubicBezTo>
                    <a:cubicBezTo>
                      <a:pt x="203" y="221"/>
                      <a:pt x="203" y="221"/>
                      <a:pt x="203" y="221"/>
                    </a:cubicBezTo>
                    <a:cubicBezTo>
                      <a:pt x="204" y="221"/>
                      <a:pt x="204" y="221"/>
                      <a:pt x="204" y="221"/>
                    </a:cubicBezTo>
                    <a:cubicBezTo>
                      <a:pt x="204" y="219"/>
                      <a:pt x="204" y="219"/>
                      <a:pt x="204" y="219"/>
                    </a:cubicBezTo>
                    <a:cubicBezTo>
                      <a:pt x="203" y="219"/>
                      <a:pt x="203" y="219"/>
                      <a:pt x="203" y="219"/>
                    </a:cubicBezTo>
                    <a:cubicBezTo>
                      <a:pt x="203" y="219"/>
                      <a:pt x="203" y="219"/>
                      <a:pt x="203" y="219"/>
                    </a:cubicBezTo>
                    <a:cubicBezTo>
                      <a:pt x="203" y="219"/>
                      <a:pt x="203" y="219"/>
                      <a:pt x="203" y="219"/>
                    </a:cubicBezTo>
                    <a:cubicBezTo>
                      <a:pt x="203" y="218"/>
                      <a:pt x="203" y="218"/>
                      <a:pt x="203" y="218"/>
                    </a:cubicBezTo>
                    <a:cubicBezTo>
                      <a:pt x="204" y="217"/>
                      <a:pt x="204" y="217"/>
                      <a:pt x="204" y="217"/>
                    </a:cubicBezTo>
                    <a:cubicBezTo>
                      <a:pt x="204" y="216"/>
                      <a:pt x="204" y="216"/>
                      <a:pt x="204" y="216"/>
                    </a:cubicBezTo>
                    <a:cubicBezTo>
                      <a:pt x="203" y="216"/>
                      <a:pt x="203" y="216"/>
                      <a:pt x="203" y="216"/>
                    </a:cubicBezTo>
                    <a:cubicBezTo>
                      <a:pt x="202" y="217"/>
                      <a:pt x="202" y="217"/>
                      <a:pt x="202" y="217"/>
                    </a:cubicBezTo>
                    <a:cubicBezTo>
                      <a:pt x="201" y="218"/>
                      <a:pt x="201" y="218"/>
                      <a:pt x="201" y="218"/>
                    </a:cubicBezTo>
                    <a:cubicBezTo>
                      <a:pt x="201" y="220"/>
                      <a:pt x="201" y="220"/>
                      <a:pt x="201" y="220"/>
                    </a:cubicBezTo>
                    <a:cubicBezTo>
                      <a:pt x="201" y="220"/>
                      <a:pt x="201" y="220"/>
                      <a:pt x="201" y="220"/>
                    </a:cubicBezTo>
                    <a:cubicBezTo>
                      <a:pt x="201" y="219"/>
                      <a:pt x="201" y="219"/>
                      <a:pt x="201" y="219"/>
                    </a:cubicBezTo>
                    <a:cubicBezTo>
                      <a:pt x="201" y="218"/>
                      <a:pt x="201" y="218"/>
                      <a:pt x="201" y="218"/>
                    </a:cubicBezTo>
                    <a:cubicBezTo>
                      <a:pt x="201" y="217"/>
                      <a:pt x="201" y="217"/>
                      <a:pt x="201" y="217"/>
                    </a:cubicBezTo>
                    <a:cubicBezTo>
                      <a:pt x="201" y="217"/>
                      <a:pt x="201" y="217"/>
                      <a:pt x="201" y="217"/>
                    </a:cubicBezTo>
                    <a:cubicBezTo>
                      <a:pt x="201" y="216"/>
                      <a:pt x="201" y="216"/>
                      <a:pt x="201" y="216"/>
                    </a:cubicBezTo>
                    <a:cubicBezTo>
                      <a:pt x="201" y="215"/>
                      <a:pt x="201" y="215"/>
                      <a:pt x="201" y="215"/>
                    </a:cubicBezTo>
                    <a:cubicBezTo>
                      <a:pt x="202" y="215"/>
                      <a:pt x="202" y="215"/>
                      <a:pt x="202" y="215"/>
                    </a:cubicBezTo>
                    <a:cubicBezTo>
                      <a:pt x="203" y="214"/>
                      <a:pt x="203" y="214"/>
                      <a:pt x="203" y="214"/>
                    </a:cubicBezTo>
                    <a:cubicBezTo>
                      <a:pt x="203" y="213"/>
                      <a:pt x="203" y="213"/>
                      <a:pt x="203" y="213"/>
                    </a:cubicBezTo>
                    <a:cubicBezTo>
                      <a:pt x="203" y="213"/>
                      <a:pt x="203" y="213"/>
                      <a:pt x="203" y="213"/>
                    </a:cubicBezTo>
                    <a:cubicBezTo>
                      <a:pt x="202" y="213"/>
                      <a:pt x="202" y="213"/>
                      <a:pt x="202" y="213"/>
                    </a:cubicBezTo>
                    <a:cubicBezTo>
                      <a:pt x="201" y="213"/>
                      <a:pt x="201" y="213"/>
                      <a:pt x="201" y="213"/>
                    </a:cubicBezTo>
                    <a:cubicBezTo>
                      <a:pt x="201" y="214"/>
                      <a:pt x="201" y="214"/>
                      <a:pt x="201" y="214"/>
                    </a:cubicBezTo>
                    <a:cubicBezTo>
                      <a:pt x="201" y="214"/>
                      <a:pt x="201" y="214"/>
                      <a:pt x="201" y="214"/>
                    </a:cubicBezTo>
                    <a:cubicBezTo>
                      <a:pt x="201" y="213"/>
                      <a:pt x="201" y="213"/>
                      <a:pt x="201" y="213"/>
                    </a:cubicBezTo>
                    <a:cubicBezTo>
                      <a:pt x="201" y="212"/>
                      <a:pt x="201" y="212"/>
                      <a:pt x="201" y="212"/>
                    </a:cubicBezTo>
                    <a:cubicBezTo>
                      <a:pt x="201" y="212"/>
                      <a:pt x="201" y="212"/>
                      <a:pt x="201" y="212"/>
                    </a:cubicBezTo>
                    <a:cubicBezTo>
                      <a:pt x="200" y="212"/>
                      <a:pt x="200" y="212"/>
                      <a:pt x="200" y="212"/>
                    </a:cubicBezTo>
                    <a:cubicBezTo>
                      <a:pt x="199" y="213"/>
                      <a:pt x="199" y="213"/>
                      <a:pt x="199" y="213"/>
                    </a:cubicBezTo>
                    <a:cubicBezTo>
                      <a:pt x="199" y="214"/>
                      <a:pt x="199" y="214"/>
                      <a:pt x="199" y="214"/>
                    </a:cubicBezTo>
                    <a:cubicBezTo>
                      <a:pt x="199" y="214"/>
                      <a:pt x="199" y="214"/>
                      <a:pt x="199" y="214"/>
                    </a:cubicBezTo>
                    <a:cubicBezTo>
                      <a:pt x="199" y="213"/>
                      <a:pt x="199" y="213"/>
                      <a:pt x="199" y="213"/>
                    </a:cubicBezTo>
                    <a:cubicBezTo>
                      <a:pt x="199" y="212"/>
                      <a:pt x="199" y="212"/>
                      <a:pt x="199" y="212"/>
                    </a:cubicBezTo>
                    <a:cubicBezTo>
                      <a:pt x="200" y="212"/>
                      <a:pt x="200" y="212"/>
                      <a:pt x="200" y="212"/>
                    </a:cubicBezTo>
                    <a:cubicBezTo>
                      <a:pt x="201" y="211"/>
                      <a:pt x="201" y="211"/>
                      <a:pt x="201" y="211"/>
                    </a:cubicBezTo>
                    <a:cubicBezTo>
                      <a:pt x="201" y="210"/>
                      <a:pt x="201" y="210"/>
                      <a:pt x="201" y="210"/>
                    </a:cubicBezTo>
                    <a:cubicBezTo>
                      <a:pt x="200" y="210"/>
                      <a:pt x="200" y="210"/>
                      <a:pt x="200" y="210"/>
                    </a:cubicBezTo>
                    <a:cubicBezTo>
                      <a:pt x="200" y="209"/>
                      <a:pt x="200" y="209"/>
                      <a:pt x="200" y="209"/>
                    </a:cubicBezTo>
                    <a:cubicBezTo>
                      <a:pt x="199" y="209"/>
                      <a:pt x="199" y="209"/>
                      <a:pt x="199" y="209"/>
                    </a:cubicBezTo>
                    <a:cubicBezTo>
                      <a:pt x="199" y="209"/>
                      <a:pt x="199" y="209"/>
                      <a:pt x="199" y="209"/>
                    </a:cubicBezTo>
                    <a:cubicBezTo>
                      <a:pt x="198" y="208"/>
                      <a:pt x="198" y="208"/>
                      <a:pt x="198" y="208"/>
                    </a:cubicBezTo>
                    <a:cubicBezTo>
                      <a:pt x="198" y="208"/>
                      <a:pt x="198" y="208"/>
                      <a:pt x="198" y="208"/>
                    </a:cubicBezTo>
                    <a:cubicBezTo>
                      <a:pt x="197" y="207"/>
                      <a:pt x="197" y="207"/>
                      <a:pt x="197" y="207"/>
                    </a:cubicBezTo>
                    <a:cubicBezTo>
                      <a:pt x="196" y="207"/>
                      <a:pt x="196" y="207"/>
                      <a:pt x="196" y="207"/>
                    </a:cubicBezTo>
                    <a:cubicBezTo>
                      <a:pt x="196" y="206"/>
                      <a:pt x="196" y="206"/>
                      <a:pt x="196" y="206"/>
                    </a:cubicBezTo>
                    <a:cubicBezTo>
                      <a:pt x="195" y="206"/>
                      <a:pt x="195" y="206"/>
                      <a:pt x="195" y="206"/>
                    </a:cubicBezTo>
                    <a:cubicBezTo>
                      <a:pt x="195" y="206"/>
                      <a:pt x="195" y="206"/>
                      <a:pt x="195" y="206"/>
                    </a:cubicBezTo>
                    <a:cubicBezTo>
                      <a:pt x="195" y="205"/>
                      <a:pt x="195" y="205"/>
                      <a:pt x="195" y="205"/>
                    </a:cubicBezTo>
                    <a:cubicBezTo>
                      <a:pt x="193" y="204"/>
                      <a:pt x="193" y="204"/>
                      <a:pt x="193" y="204"/>
                    </a:cubicBezTo>
                    <a:cubicBezTo>
                      <a:pt x="193" y="203"/>
                      <a:pt x="193" y="203"/>
                      <a:pt x="193" y="203"/>
                    </a:cubicBezTo>
                    <a:cubicBezTo>
                      <a:pt x="192" y="203"/>
                      <a:pt x="192" y="203"/>
                      <a:pt x="192" y="203"/>
                    </a:cubicBezTo>
                    <a:cubicBezTo>
                      <a:pt x="190" y="203"/>
                      <a:pt x="190" y="203"/>
                      <a:pt x="190" y="203"/>
                    </a:cubicBezTo>
                    <a:cubicBezTo>
                      <a:pt x="189" y="203"/>
                      <a:pt x="189" y="203"/>
                      <a:pt x="189" y="203"/>
                    </a:cubicBezTo>
                    <a:cubicBezTo>
                      <a:pt x="188" y="204"/>
                      <a:pt x="188" y="204"/>
                      <a:pt x="188" y="204"/>
                    </a:cubicBezTo>
                    <a:cubicBezTo>
                      <a:pt x="189" y="204"/>
                      <a:pt x="189" y="204"/>
                      <a:pt x="189" y="204"/>
                    </a:cubicBezTo>
                    <a:cubicBezTo>
                      <a:pt x="188" y="203"/>
                      <a:pt x="188" y="203"/>
                      <a:pt x="188" y="203"/>
                    </a:cubicBezTo>
                    <a:cubicBezTo>
                      <a:pt x="187" y="202"/>
                      <a:pt x="187" y="202"/>
                      <a:pt x="187" y="202"/>
                    </a:cubicBezTo>
                    <a:cubicBezTo>
                      <a:pt x="185" y="202"/>
                      <a:pt x="185" y="202"/>
                      <a:pt x="185" y="202"/>
                    </a:cubicBezTo>
                    <a:cubicBezTo>
                      <a:pt x="184" y="202"/>
                      <a:pt x="184" y="202"/>
                      <a:pt x="184" y="202"/>
                    </a:cubicBezTo>
                    <a:cubicBezTo>
                      <a:pt x="184" y="202"/>
                      <a:pt x="184" y="202"/>
                      <a:pt x="184" y="202"/>
                    </a:cubicBezTo>
                    <a:cubicBezTo>
                      <a:pt x="185" y="201"/>
                      <a:pt x="185" y="201"/>
                      <a:pt x="185" y="201"/>
                    </a:cubicBezTo>
                    <a:cubicBezTo>
                      <a:pt x="185" y="202"/>
                      <a:pt x="185" y="202"/>
                      <a:pt x="185" y="202"/>
                    </a:cubicBezTo>
                    <a:cubicBezTo>
                      <a:pt x="187" y="202"/>
                      <a:pt x="187" y="202"/>
                      <a:pt x="187" y="202"/>
                    </a:cubicBezTo>
                    <a:cubicBezTo>
                      <a:pt x="188" y="202"/>
                      <a:pt x="188" y="202"/>
                      <a:pt x="188" y="202"/>
                    </a:cubicBezTo>
                    <a:cubicBezTo>
                      <a:pt x="189" y="202"/>
                      <a:pt x="189" y="202"/>
                      <a:pt x="189" y="202"/>
                    </a:cubicBezTo>
                    <a:cubicBezTo>
                      <a:pt x="190" y="202"/>
                      <a:pt x="190" y="202"/>
                      <a:pt x="190" y="202"/>
                    </a:cubicBezTo>
                    <a:cubicBezTo>
                      <a:pt x="191" y="201"/>
                      <a:pt x="191" y="201"/>
                      <a:pt x="191" y="201"/>
                    </a:cubicBezTo>
                    <a:cubicBezTo>
                      <a:pt x="191" y="199"/>
                      <a:pt x="191" y="199"/>
                      <a:pt x="191" y="199"/>
                    </a:cubicBezTo>
                    <a:cubicBezTo>
                      <a:pt x="191" y="198"/>
                      <a:pt x="191" y="198"/>
                      <a:pt x="191" y="198"/>
                    </a:cubicBezTo>
                    <a:cubicBezTo>
                      <a:pt x="191" y="198"/>
                      <a:pt x="191" y="198"/>
                      <a:pt x="191" y="198"/>
                    </a:cubicBezTo>
                    <a:cubicBezTo>
                      <a:pt x="190" y="198"/>
                      <a:pt x="190" y="198"/>
                      <a:pt x="190" y="198"/>
                    </a:cubicBezTo>
                    <a:cubicBezTo>
                      <a:pt x="189" y="197"/>
                      <a:pt x="189" y="197"/>
                      <a:pt x="189" y="197"/>
                    </a:cubicBezTo>
                    <a:cubicBezTo>
                      <a:pt x="188" y="197"/>
                      <a:pt x="188" y="197"/>
                      <a:pt x="188" y="197"/>
                    </a:cubicBezTo>
                    <a:cubicBezTo>
                      <a:pt x="188" y="197"/>
                      <a:pt x="188" y="197"/>
                      <a:pt x="188" y="197"/>
                    </a:cubicBezTo>
                    <a:cubicBezTo>
                      <a:pt x="187" y="198"/>
                      <a:pt x="187" y="198"/>
                      <a:pt x="187" y="198"/>
                    </a:cubicBezTo>
                    <a:cubicBezTo>
                      <a:pt x="186" y="198"/>
                      <a:pt x="186" y="198"/>
                      <a:pt x="186" y="198"/>
                    </a:cubicBezTo>
                    <a:cubicBezTo>
                      <a:pt x="185" y="198"/>
                      <a:pt x="185" y="198"/>
                      <a:pt x="185" y="198"/>
                    </a:cubicBezTo>
                    <a:cubicBezTo>
                      <a:pt x="185" y="199"/>
                      <a:pt x="185" y="199"/>
                      <a:pt x="185" y="199"/>
                    </a:cubicBezTo>
                    <a:cubicBezTo>
                      <a:pt x="184" y="199"/>
                      <a:pt x="184" y="199"/>
                      <a:pt x="184" y="199"/>
                    </a:cubicBezTo>
                    <a:cubicBezTo>
                      <a:pt x="184" y="198"/>
                      <a:pt x="184" y="198"/>
                      <a:pt x="184" y="198"/>
                    </a:cubicBezTo>
                    <a:cubicBezTo>
                      <a:pt x="184" y="198"/>
                      <a:pt x="184" y="198"/>
                      <a:pt x="184" y="198"/>
                    </a:cubicBezTo>
                    <a:cubicBezTo>
                      <a:pt x="183" y="198"/>
                      <a:pt x="183" y="198"/>
                      <a:pt x="183" y="198"/>
                    </a:cubicBezTo>
                    <a:cubicBezTo>
                      <a:pt x="182" y="198"/>
                      <a:pt x="182" y="198"/>
                      <a:pt x="182" y="198"/>
                    </a:cubicBezTo>
                    <a:cubicBezTo>
                      <a:pt x="181" y="198"/>
                      <a:pt x="181" y="198"/>
                      <a:pt x="181" y="198"/>
                    </a:cubicBezTo>
                    <a:cubicBezTo>
                      <a:pt x="181" y="198"/>
                      <a:pt x="181" y="198"/>
                      <a:pt x="181" y="198"/>
                    </a:cubicBezTo>
                    <a:cubicBezTo>
                      <a:pt x="181" y="198"/>
                      <a:pt x="181" y="198"/>
                      <a:pt x="181" y="198"/>
                    </a:cubicBezTo>
                    <a:cubicBezTo>
                      <a:pt x="182" y="197"/>
                      <a:pt x="182" y="197"/>
                      <a:pt x="182" y="197"/>
                    </a:cubicBezTo>
                    <a:cubicBezTo>
                      <a:pt x="183" y="197"/>
                      <a:pt x="183" y="197"/>
                      <a:pt x="183" y="197"/>
                    </a:cubicBezTo>
                    <a:cubicBezTo>
                      <a:pt x="184" y="197"/>
                      <a:pt x="184" y="197"/>
                      <a:pt x="184" y="197"/>
                    </a:cubicBezTo>
                    <a:cubicBezTo>
                      <a:pt x="183" y="196"/>
                      <a:pt x="183" y="196"/>
                      <a:pt x="183" y="196"/>
                    </a:cubicBezTo>
                    <a:cubicBezTo>
                      <a:pt x="183" y="196"/>
                      <a:pt x="183" y="196"/>
                      <a:pt x="183" y="196"/>
                    </a:cubicBezTo>
                    <a:cubicBezTo>
                      <a:pt x="182" y="196"/>
                      <a:pt x="182" y="196"/>
                      <a:pt x="182" y="196"/>
                    </a:cubicBezTo>
                    <a:cubicBezTo>
                      <a:pt x="181" y="196"/>
                      <a:pt x="181" y="196"/>
                      <a:pt x="181" y="196"/>
                    </a:cubicBezTo>
                    <a:cubicBezTo>
                      <a:pt x="180" y="196"/>
                      <a:pt x="180" y="196"/>
                      <a:pt x="180" y="196"/>
                    </a:cubicBezTo>
                    <a:cubicBezTo>
                      <a:pt x="180" y="196"/>
                      <a:pt x="180" y="196"/>
                      <a:pt x="180" y="196"/>
                    </a:cubicBezTo>
                    <a:cubicBezTo>
                      <a:pt x="181" y="196"/>
                      <a:pt x="181" y="196"/>
                      <a:pt x="181" y="196"/>
                    </a:cubicBezTo>
                    <a:cubicBezTo>
                      <a:pt x="181" y="196"/>
                      <a:pt x="181" y="196"/>
                      <a:pt x="181" y="196"/>
                    </a:cubicBezTo>
                    <a:cubicBezTo>
                      <a:pt x="182" y="196"/>
                      <a:pt x="182" y="196"/>
                      <a:pt x="182" y="196"/>
                    </a:cubicBezTo>
                    <a:cubicBezTo>
                      <a:pt x="183" y="195"/>
                      <a:pt x="183" y="195"/>
                      <a:pt x="183" y="195"/>
                    </a:cubicBezTo>
                    <a:cubicBezTo>
                      <a:pt x="183" y="195"/>
                      <a:pt x="183" y="195"/>
                      <a:pt x="183" y="195"/>
                    </a:cubicBezTo>
                    <a:cubicBezTo>
                      <a:pt x="184" y="195"/>
                      <a:pt x="184" y="195"/>
                      <a:pt x="184" y="195"/>
                    </a:cubicBezTo>
                    <a:cubicBezTo>
                      <a:pt x="185" y="197"/>
                      <a:pt x="185" y="197"/>
                      <a:pt x="185" y="197"/>
                    </a:cubicBezTo>
                    <a:cubicBezTo>
                      <a:pt x="186" y="197"/>
                      <a:pt x="186" y="197"/>
                      <a:pt x="186" y="197"/>
                    </a:cubicBezTo>
                    <a:cubicBezTo>
                      <a:pt x="187" y="196"/>
                      <a:pt x="187" y="196"/>
                      <a:pt x="187" y="196"/>
                    </a:cubicBezTo>
                    <a:cubicBezTo>
                      <a:pt x="188" y="196"/>
                      <a:pt x="188" y="196"/>
                      <a:pt x="188" y="196"/>
                    </a:cubicBezTo>
                    <a:cubicBezTo>
                      <a:pt x="189" y="195"/>
                      <a:pt x="189" y="195"/>
                      <a:pt x="189" y="195"/>
                    </a:cubicBezTo>
                    <a:cubicBezTo>
                      <a:pt x="190" y="196"/>
                      <a:pt x="190" y="196"/>
                      <a:pt x="190" y="196"/>
                    </a:cubicBezTo>
                    <a:cubicBezTo>
                      <a:pt x="190" y="195"/>
                      <a:pt x="190" y="195"/>
                      <a:pt x="190" y="195"/>
                    </a:cubicBezTo>
                    <a:cubicBezTo>
                      <a:pt x="191" y="195"/>
                      <a:pt x="191" y="195"/>
                      <a:pt x="191" y="195"/>
                    </a:cubicBezTo>
                    <a:cubicBezTo>
                      <a:pt x="191" y="194"/>
                      <a:pt x="191" y="194"/>
                      <a:pt x="191" y="194"/>
                    </a:cubicBezTo>
                    <a:cubicBezTo>
                      <a:pt x="191" y="193"/>
                      <a:pt x="191" y="193"/>
                      <a:pt x="191" y="193"/>
                    </a:cubicBezTo>
                    <a:cubicBezTo>
                      <a:pt x="190" y="193"/>
                      <a:pt x="190" y="193"/>
                      <a:pt x="190" y="193"/>
                    </a:cubicBezTo>
                    <a:cubicBezTo>
                      <a:pt x="189" y="192"/>
                      <a:pt x="189" y="192"/>
                      <a:pt x="189" y="192"/>
                    </a:cubicBezTo>
                    <a:cubicBezTo>
                      <a:pt x="188" y="192"/>
                      <a:pt x="188" y="192"/>
                      <a:pt x="188" y="192"/>
                    </a:cubicBezTo>
                    <a:cubicBezTo>
                      <a:pt x="187" y="191"/>
                      <a:pt x="187" y="191"/>
                      <a:pt x="187" y="191"/>
                    </a:cubicBezTo>
                    <a:cubicBezTo>
                      <a:pt x="186" y="191"/>
                      <a:pt x="186" y="191"/>
                      <a:pt x="186" y="191"/>
                    </a:cubicBezTo>
                    <a:cubicBezTo>
                      <a:pt x="185" y="191"/>
                      <a:pt x="185" y="191"/>
                      <a:pt x="185" y="191"/>
                    </a:cubicBezTo>
                    <a:cubicBezTo>
                      <a:pt x="184" y="191"/>
                      <a:pt x="184" y="191"/>
                      <a:pt x="184" y="191"/>
                    </a:cubicBezTo>
                    <a:cubicBezTo>
                      <a:pt x="184" y="192"/>
                      <a:pt x="184" y="192"/>
                      <a:pt x="184" y="192"/>
                    </a:cubicBezTo>
                    <a:cubicBezTo>
                      <a:pt x="183" y="193"/>
                      <a:pt x="183" y="193"/>
                      <a:pt x="183" y="193"/>
                    </a:cubicBezTo>
                    <a:cubicBezTo>
                      <a:pt x="183" y="193"/>
                      <a:pt x="183" y="192"/>
                      <a:pt x="182" y="192"/>
                    </a:cubicBezTo>
                    <a:cubicBezTo>
                      <a:pt x="182" y="192"/>
                      <a:pt x="182" y="192"/>
                      <a:pt x="182" y="192"/>
                    </a:cubicBezTo>
                    <a:cubicBezTo>
                      <a:pt x="180" y="192"/>
                      <a:pt x="180" y="192"/>
                      <a:pt x="180" y="192"/>
                    </a:cubicBezTo>
                    <a:cubicBezTo>
                      <a:pt x="180" y="193"/>
                      <a:pt x="180" y="193"/>
                      <a:pt x="180" y="193"/>
                    </a:cubicBezTo>
                    <a:cubicBezTo>
                      <a:pt x="180" y="193"/>
                      <a:pt x="180" y="193"/>
                      <a:pt x="180" y="193"/>
                    </a:cubicBezTo>
                    <a:cubicBezTo>
                      <a:pt x="179" y="193"/>
                      <a:pt x="179" y="193"/>
                      <a:pt x="179" y="193"/>
                    </a:cubicBezTo>
                    <a:cubicBezTo>
                      <a:pt x="179" y="192"/>
                      <a:pt x="179" y="192"/>
                      <a:pt x="179" y="192"/>
                    </a:cubicBezTo>
                    <a:cubicBezTo>
                      <a:pt x="179" y="192"/>
                      <a:pt x="179" y="192"/>
                      <a:pt x="179" y="192"/>
                    </a:cubicBezTo>
                    <a:cubicBezTo>
                      <a:pt x="178" y="192"/>
                      <a:pt x="178" y="192"/>
                      <a:pt x="178" y="192"/>
                    </a:cubicBezTo>
                    <a:cubicBezTo>
                      <a:pt x="179" y="191"/>
                      <a:pt x="179" y="191"/>
                      <a:pt x="179" y="191"/>
                    </a:cubicBezTo>
                    <a:cubicBezTo>
                      <a:pt x="180" y="191"/>
                      <a:pt x="180" y="191"/>
                      <a:pt x="180" y="191"/>
                    </a:cubicBezTo>
                    <a:cubicBezTo>
                      <a:pt x="181" y="191"/>
                      <a:pt x="181" y="191"/>
                      <a:pt x="181" y="191"/>
                    </a:cubicBezTo>
                    <a:cubicBezTo>
                      <a:pt x="183" y="191"/>
                      <a:pt x="183" y="191"/>
                      <a:pt x="183" y="191"/>
                    </a:cubicBezTo>
                    <a:cubicBezTo>
                      <a:pt x="184" y="191"/>
                      <a:pt x="184" y="191"/>
                      <a:pt x="184" y="191"/>
                    </a:cubicBezTo>
                    <a:cubicBezTo>
                      <a:pt x="184" y="190"/>
                      <a:pt x="184" y="190"/>
                      <a:pt x="184" y="190"/>
                    </a:cubicBezTo>
                    <a:cubicBezTo>
                      <a:pt x="183" y="189"/>
                      <a:pt x="183" y="189"/>
                      <a:pt x="183" y="189"/>
                    </a:cubicBezTo>
                    <a:cubicBezTo>
                      <a:pt x="182" y="188"/>
                      <a:pt x="182" y="188"/>
                      <a:pt x="182" y="188"/>
                    </a:cubicBezTo>
                    <a:cubicBezTo>
                      <a:pt x="181" y="188"/>
                      <a:pt x="181" y="188"/>
                      <a:pt x="181" y="188"/>
                    </a:cubicBezTo>
                    <a:cubicBezTo>
                      <a:pt x="181" y="187"/>
                      <a:pt x="181" y="187"/>
                      <a:pt x="181" y="187"/>
                    </a:cubicBezTo>
                    <a:cubicBezTo>
                      <a:pt x="181" y="186"/>
                      <a:pt x="181" y="186"/>
                      <a:pt x="181" y="186"/>
                    </a:cubicBezTo>
                    <a:cubicBezTo>
                      <a:pt x="181" y="186"/>
                      <a:pt x="181" y="186"/>
                      <a:pt x="181" y="186"/>
                    </a:cubicBezTo>
                    <a:cubicBezTo>
                      <a:pt x="181" y="186"/>
                      <a:pt x="181" y="186"/>
                      <a:pt x="181" y="186"/>
                    </a:cubicBezTo>
                    <a:cubicBezTo>
                      <a:pt x="182" y="186"/>
                      <a:pt x="182" y="186"/>
                      <a:pt x="182" y="186"/>
                    </a:cubicBezTo>
                    <a:cubicBezTo>
                      <a:pt x="182" y="187"/>
                      <a:pt x="182" y="187"/>
                      <a:pt x="182" y="187"/>
                    </a:cubicBezTo>
                    <a:cubicBezTo>
                      <a:pt x="182" y="188"/>
                      <a:pt x="182" y="188"/>
                      <a:pt x="182" y="188"/>
                    </a:cubicBezTo>
                    <a:cubicBezTo>
                      <a:pt x="184" y="189"/>
                      <a:pt x="184" y="189"/>
                      <a:pt x="184" y="189"/>
                    </a:cubicBezTo>
                    <a:cubicBezTo>
                      <a:pt x="184" y="189"/>
                      <a:pt x="184" y="189"/>
                      <a:pt x="184" y="189"/>
                    </a:cubicBezTo>
                    <a:cubicBezTo>
                      <a:pt x="185" y="189"/>
                      <a:pt x="185" y="189"/>
                      <a:pt x="185" y="189"/>
                    </a:cubicBezTo>
                    <a:cubicBezTo>
                      <a:pt x="185" y="190"/>
                      <a:pt x="185" y="190"/>
                      <a:pt x="185" y="190"/>
                    </a:cubicBezTo>
                    <a:cubicBezTo>
                      <a:pt x="186" y="190"/>
                      <a:pt x="186" y="190"/>
                      <a:pt x="186" y="190"/>
                    </a:cubicBezTo>
                    <a:cubicBezTo>
                      <a:pt x="187" y="190"/>
                      <a:pt x="187" y="190"/>
                      <a:pt x="187" y="190"/>
                    </a:cubicBezTo>
                    <a:cubicBezTo>
                      <a:pt x="188" y="190"/>
                      <a:pt x="188" y="190"/>
                      <a:pt x="188" y="190"/>
                    </a:cubicBezTo>
                    <a:cubicBezTo>
                      <a:pt x="189" y="190"/>
                      <a:pt x="189" y="190"/>
                      <a:pt x="189" y="190"/>
                    </a:cubicBezTo>
                    <a:cubicBezTo>
                      <a:pt x="190" y="189"/>
                      <a:pt x="190" y="189"/>
                      <a:pt x="190" y="189"/>
                    </a:cubicBezTo>
                    <a:cubicBezTo>
                      <a:pt x="190" y="189"/>
                      <a:pt x="190" y="189"/>
                      <a:pt x="190" y="189"/>
                    </a:cubicBezTo>
                    <a:cubicBezTo>
                      <a:pt x="191" y="188"/>
                      <a:pt x="191" y="188"/>
                      <a:pt x="191" y="188"/>
                    </a:cubicBezTo>
                    <a:cubicBezTo>
                      <a:pt x="192" y="188"/>
                      <a:pt x="192" y="188"/>
                      <a:pt x="192" y="188"/>
                    </a:cubicBezTo>
                    <a:cubicBezTo>
                      <a:pt x="192" y="188"/>
                      <a:pt x="192" y="188"/>
                      <a:pt x="192" y="188"/>
                    </a:cubicBezTo>
                    <a:cubicBezTo>
                      <a:pt x="193" y="187"/>
                      <a:pt x="193" y="187"/>
                      <a:pt x="193" y="187"/>
                    </a:cubicBezTo>
                    <a:cubicBezTo>
                      <a:pt x="192" y="186"/>
                      <a:pt x="192" y="186"/>
                      <a:pt x="192" y="186"/>
                    </a:cubicBezTo>
                    <a:cubicBezTo>
                      <a:pt x="191" y="186"/>
                      <a:pt x="191" y="186"/>
                      <a:pt x="191" y="186"/>
                    </a:cubicBezTo>
                    <a:cubicBezTo>
                      <a:pt x="191" y="185"/>
                      <a:pt x="191" y="185"/>
                      <a:pt x="191" y="185"/>
                    </a:cubicBezTo>
                    <a:cubicBezTo>
                      <a:pt x="190" y="183"/>
                      <a:pt x="190" y="183"/>
                      <a:pt x="190" y="183"/>
                    </a:cubicBezTo>
                    <a:cubicBezTo>
                      <a:pt x="189" y="182"/>
                      <a:pt x="189" y="182"/>
                      <a:pt x="189" y="182"/>
                    </a:cubicBezTo>
                    <a:cubicBezTo>
                      <a:pt x="189" y="181"/>
                      <a:pt x="189" y="181"/>
                      <a:pt x="189" y="181"/>
                    </a:cubicBezTo>
                    <a:cubicBezTo>
                      <a:pt x="189" y="181"/>
                      <a:pt x="189" y="181"/>
                      <a:pt x="189" y="181"/>
                    </a:cubicBezTo>
                    <a:cubicBezTo>
                      <a:pt x="190" y="181"/>
                      <a:pt x="190" y="181"/>
                      <a:pt x="190" y="181"/>
                    </a:cubicBezTo>
                    <a:cubicBezTo>
                      <a:pt x="190" y="182"/>
                      <a:pt x="190" y="182"/>
                      <a:pt x="190" y="182"/>
                    </a:cubicBezTo>
                    <a:cubicBezTo>
                      <a:pt x="190" y="182"/>
                      <a:pt x="190" y="182"/>
                      <a:pt x="190" y="182"/>
                    </a:cubicBezTo>
                    <a:cubicBezTo>
                      <a:pt x="191" y="183"/>
                      <a:pt x="191" y="183"/>
                      <a:pt x="191" y="183"/>
                    </a:cubicBezTo>
                    <a:cubicBezTo>
                      <a:pt x="192" y="185"/>
                      <a:pt x="192" y="185"/>
                      <a:pt x="192" y="185"/>
                    </a:cubicBezTo>
                    <a:cubicBezTo>
                      <a:pt x="194" y="187"/>
                      <a:pt x="194" y="187"/>
                      <a:pt x="194" y="187"/>
                    </a:cubicBezTo>
                    <a:cubicBezTo>
                      <a:pt x="194" y="188"/>
                      <a:pt x="194" y="188"/>
                      <a:pt x="194" y="188"/>
                    </a:cubicBezTo>
                    <a:cubicBezTo>
                      <a:pt x="194" y="187"/>
                      <a:pt x="194" y="187"/>
                      <a:pt x="194" y="187"/>
                    </a:cubicBezTo>
                    <a:cubicBezTo>
                      <a:pt x="194" y="186"/>
                      <a:pt x="194" y="186"/>
                      <a:pt x="194" y="186"/>
                    </a:cubicBezTo>
                    <a:cubicBezTo>
                      <a:pt x="195" y="184"/>
                      <a:pt x="195" y="184"/>
                      <a:pt x="195" y="184"/>
                    </a:cubicBezTo>
                    <a:cubicBezTo>
                      <a:pt x="195" y="183"/>
                      <a:pt x="195" y="183"/>
                      <a:pt x="195" y="183"/>
                    </a:cubicBezTo>
                    <a:cubicBezTo>
                      <a:pt x="195" y="183"/>
                      <a:pt x="195" y="183"/>
                      <a:pt x="195" y="183"/>
                    </a:cubicBezTo>
                    <a:cubicBezTo>
                      <a:pt x="196" y="183"/>
                      <a:pt x="196" y="183"/>
                      <a:pt x="196" y="183"/>
                    </a:cubicBezTo>
                    <a:cubicBezTo>
                      <a:pt x="196" y="183"/>
                      <a:pt x="196" y="183"/>
                      <a:pt x="196" y="183"/>
                    </a:cubicBezTo>
                    <a:cubicBezTo>
                      <a:pt x="196" y="184"/>
                      <a:pt x="196" y="184"/>
                      <a:pt x="196" y="184"/>
                    </a:cubicBezTo>
                    <a:cubicBezTo>
                      <a:pt x="196" y="184"/>
                      <a:pt x="196" y="184"/>
                      <a:pt x="196" y="184"/>
                    </a:cubicBezTo>
                    <a:cubicBezTo>
                      <a:pt x="197" y="184"/>
                      <a:pt x="197" y="184"/>
                      <a:pt x="197" y="184"/>
                    </a:cubicBezTo>
                    <a:cubicBezTo>
                      <a:pt x="199" y="185"/>
                      <a:pt x="199" y="185"/>
                      <a:pt x="199" y="185"/>
                    </a:cubicBezTo>
                    <a:cubicBezTo>
                      <a:pt x="201" y="186"/>
                      <a:pt x="201" y="186"/>
                      <a:pt x="201" y="186"/>
                    </a:cubicBezTo>
                    <a:cubicBezTo>
                      <a:pt x="202" y="187"/>
                      <a:pt x="202" y="187"/>
                      <a:pt x="202" y="187"/>
                    </a:cubicBezTo>
                    <a:cubicBezTo>
                      <a:pt x="203" y="186"/>
                      <a:pt x="203" y="186"/>
                      <a:pt x="203" y="186"/>
                    </a:cubicBezTo>
                    <a:cubicBezTo>
                      <a:pt x="203" y="186"/>
                      <a:pt x="203" y="186"/>
                      <a:pt x="203" y="186"/>
                    </a:cubicBezTo>
                    <a:cubicBezTo>
                      <a:pt x="204" y="187"/>
                      <a:pt x="204" y="187"/>
                      <a:pt x="204" y="187"/>
                    </a:cubicBezTo>
                    <a:cubicBezTo>
                      <a:pt x="203" y="187"/>
                      <a:pt x="203" y="187"/>
                      <a:pt x="203" y="187"/>
                    </a:cubicBezTo>
                    <a:cubicBezTo>
                      <a:pt x="202" y="188"/>
                      <a:pt x="202" y="188"/>
                      <a:pt x="202" y="188"/>
                    </a:cubicBezTo>
                    <a:cubicBezTo>
                      <a:pt x="201" y="188"/>
                      <a:pt x="201" y="188"/>
                      <a:pt x="201" y="188"/>
                    </a:cubicBezTo>
                    <a:cubicBezTo>
                      <a:pt x="200" y="187"/>
                      <a:pt x="200" y="187"/>
                      <a:pt x="200" y="187"/>
                    </a:cubicBezTo>
                    <a:cubicBezTo>
                      <a:pt x="198" y="186"/>
                      <a:pt x="198" y="186"/>
                      <a:pt x="198" y="186"/>
                    </a:cubicBezTo>
                    <a:cubicBezTo>
                      <a:pt x="197" y="185"/>
                      <a:pt x="197" y="185"/>
                      <a:pt x="197" y="185"/>
                    </a:cubicBezTo>
                    <a:cubicBezTo>
                      <a:pt x="197" y="185"/>
                      <a:pt x="197" y="185"/>
                      <a:pt x="197" y="185"/>
                    </a:cubicBezTo>
                    <a:cubicBezTo>
                      <a:pt x="197" y="185"/>
                      <a:pt x="197" y="185"/>
                      <a:pt x="197" y="185"/>
                    </a:cubicBezTo>
                    <a:cubicBezTo>
                      <a:pt x="196" y="185"/>
                      <a:pt x="196" y="185"/>
                      <a:pt x="196" y="185"/>
                    </a:cubicBezTo>
                    <a:cubicBezTo>
                      <a:pt x="196" y="186"/>
                      <a:pt x="196" y="186"/>
                      <a:pt x="196" y="186"/>
                    </a:cubicBezTo>
                    <a:cubicBezTo>
                      <a:pt x="197" y="187"/>
                      <a:pt x="197" y="187"/>
                      <a:pt x="197" y="187"/>
                    </a:cubicBezTo>
                    <a:cubicBezTo>
                      <a:pt x="199" y="189"/>
                      <a:pt x="199" y="189"/>
                      <a:pt x="199" y="189"/>
                    </a:cubicBezTo>
                    <a:cubicBezTo>
                      <a:pt x="200" y="191"/>
                      <a:pt x="200" y="191"/>
                      <a:pt x="200" y="191"/>
                    </a:cubicBezTo>
                    <a:cubicBezTo>
                      <a:pt x="202" y="191"/>
                      <a:pt x="202" y="191"/>
                      <a:pt x="202" y="191"/>
                    </a:cubicBezTo>
                    <a:cubicBezTo>
                      <a:pt x="203" y="192"/>
                      <a:pt x="203" y="192"/>
                      <a:pt x="203" y="192"/>
                    </a:cubicBezTo>
                    <a:cubicBezTo>
                      <a:pt x="204" y="192"/>
                      <a:pt x="204" y="192"/>
                      <a:pt x="204" y="192"/>
                    </a:cubicBezTo>
                    <a:cubicBezTo>
                      <a:pt x="204" y="192"/>
                      <a:pt x="204" y="192"/>
                      <a:pt x="204" y="192"/>
                    </a:cubicBezTo>
                    <a:cubicBezTo>
                      <a:pt x="204" y="192"/>
                      <a:pt x="204" y="192"/>
                      <a:pt x="204" y="192"/>
                    </a:cubicBezTo>
                    <a:cubicBezTo>
                      <a:pt x="205" y="191"/>
                      <a:pt x="205" y="191"/>
                      <a:pt x="205" y="191"/>
                    </a:cubicBezTo>
                    <a:cubicBezTo>
                      <a:pt x="205" y="191"/>
                      <a:pt x="205" y="191"/>
                      <a:pt x="205" y="191"/>
                    </a:cubicBezTo>
                    <a:cubicBezTo>
                      <a:pt x="206" y="191"/>
                      <a:pt x="206" y="191"/>
                      <a:pt x="206" y="191"/>
                    </a:cubicBezTo>
                    <a:cubicBezTo>
                      <a:pt x="207" y="190"/>
                      <a:pt x="207" y="190"/>
                      <a:pt x="207" y="190"/>
                    </a:cubicBezTo>
                    <a:cubicBezTo>
                      <a:pt x="207" y="190"/>
                      <a:pt x="207" y="190"/>
                      <a:pt x="207" y="190"/>
                    </a:cubicBezTo>
                    <a:cubicBezTo>
                      <a:pt x="208" y="189"/>
                      <a:pt x="208" y="189"/>
                      <a:pt x="208" y="189"/>
                    </a:cubicBezTo>
                    <a:cubicBezTo>
                      <a:pt x="208" y="189"/>
                      <a:pt x="208" y="189"/>
                      <a:pt x="208" y="189"/>
                    </a:cubicBezTo>
                    <a:cubicBezTo>
                      <a:pt x="209" y="189"/>
                      <a:pt x="209" y="189"/>
                      <a:pt x="209" y="189"/>
                    </a:cubicBezTo>
                    <a:cubicBezTo>
                      <a:pt x="210" y="190"/>
                      <a:pt x="210" y="190"/>
                      <a:pt x="210" y="190"/>
                    </a:cubicBezTo>
                    <a:cubicBezTo>
                      <a:pt x="211" y="189"/>
                      <a:pt x="211" y="189"/>
                      <a:pt x="211" y="189"/>
                    </a:cubicBezTo>
                    <a:cubicBezTo>
                      <a:pt x="212" y="189"/>
                      <a:pt x="212" y="189"/>
                      <a:pt x="212" y="189"/>
                    </a:cubicBezTo>
                    <a:cubicBezTo>
                      <a:pt x="213" y="189"/>
                      <a:pt x="213" y="189"/>
                      <a:pt x="213" y="189"/>
                    </a:cubicBezTo>
                    <a:cubicBezTo>
                      <a:pt x="213" y="187"/>
                      <a:pt x="213" y="187"/>
                      <a:pt x="213" y="187"/>
                    </a:cubicBezTo>
                    <a:cubicBezTo>
                      <a:pt x="213" y="186"/>
                      <a:pt x="213" y="186"/>
                      <a:pt x="213" y="186"/>
                    </a:cubicBezTo>
                    <a:cubicBezTo>
                      <a:pt x="213" y="185"/>
                      <a:pt x="213" y="185"/>
                      <a:pt x="213" y="185"/>
                    </a:cubicBezTo>
                    <a:cubicBezTo>
                      <a:pt x="214" y="184"/>
                      <a:pt x="214" y="184"/>
                      <a:pt x="214" y="184"/>
                    </a:cubicBezTo>
                    <a:cubicBezTo>
                      <a:pt x="214" y="183"/>
                      <a:pt x="214" y="183"/>
                      <a:pt x="214" y="183"/>
                    </a:cubicBezTo>
                    <a:cubicBezTo>
                      <a:pt x="214" y="183"/>
                      <a:pt x="214" y="183"/>
                      <a:pt x="214" y="183"/>
                    </a:cubicBezTo>
                    <a:cubicBezTo>
                      <a:pt x="213" y="182"/>
                      <a:pt x="213" y="182"/>
                      <a:pt x="213" y="182"/>
                    </a:cubicBezTo>
                    <a:cubicBezTo>
                      <a:pt x="212" y="183"/>
                      <a:pt x="212" y="183"/>
                      <a:pt x="212" y="183"/>
                    </a:cubicBezTo>
                    <a:cubicBezTo>
                      <a:pt x="211" y="183"/>
                      <a:pt x="211" y="183"/>
                      <a:pt x="211" y="183"/>
                    </a:cubicBezTo>
                    <a:cubicBezTo>
                      <a:pt x="211" y="183"/>
                      <a:pt x="211" y="183"/>
                      <a:pt x="211" y="183"/>
                    </a:cubicBezTo>
                    <a:cubicBezTo>
                      <a:pt x="211" y="183"/>
                      <a:pt x="211" y="183"/>
                      <a:pt x="211" y="183"/>
                    </a:cubicBezTo>
                    <a:cubicBezTo>
                      <a:pt x="210" y="183"/>
                      <a:pt x="210" y="183"/>
                      <a:pt x="210" y="183"/>
                    </a:cubicBezTo>
                    <a:cubicBezTo>
                      <a:pt x="209" y="183"/>
                      <a:pt x="209" y="183"/>
                      <a:pt x="209" y="183"/>
                    </a:cubicBezTo>
                    <a:cubicBezTo>
                      <a:pt x="209" y="182"/>
                      <a:pt x="209" y="182"/>
                      <a:pt x="209" y="182"/>
                    </a:cubicBezTo>
                    <a:cubicBezTo>
                      <a:pt x="208" y="181"/>
                      <a:pt x="208" y="181"/>
                      <a:pt x="208" y="181"/>
                    </a:cubicBezTo>
                    <a:cubicBezTo>
                      <a:pt x="208" y="180"/>
                      <a:pt x="208" y="180"/>
                      <a:pt x="208" y="180"/>
                    </a:cubicBezTo>
                    <a:cubicBezTo>
                      <a:pt x="208" y="180"/>
                      <a:pt x="208" y="180"/>
                      <a:pt x="208" y="180"/>
                    </a:cubicBezTo>
                    <a:cubicBezTo>
                      <a:pt x="207" y="181"/>
                      <a:pt x="207" y="181"/>
                      <a:pt x="207" y="181"/>
                    </a:cubicBezTo>
                    <a:cubicBezTo>
                      <a:pt x="207" y="182"/>
                      <a:pt x="207" y="182"/>
                      <a:pt x="207" y="182"/>
                    </a:cubicBezTo>
                    <a:cubicBezTo>
                      <a:pt x="208" y="183"/>
                      <a:pt x="208" y="183"/>
                      <a:pt x="208" y="183"/>
                    </a:cubicBezTo>
                    <a:cubicBezTo>
                      <a:pt x="208" y="184"/>
                      <a:pt x="208" y="184"/>
                      <a:pt x="208" y="184"/>
                    </a:cubicBezTo>
                    <a:cubicBezTo>
                      <a:pt x="207" y="184"/>
                      <a:pt x="207" y="184"/>
                      <a:pt x="207" y="184"/>
                    </a:cubicBezTo>
                    <a:cubicBezTo>
                      <a:pt x="207" y="185"/>
                      <a:pt x="207" y="185"/>
                      <a:pt x="207" y="185"/>
                    </a:cubicBezTo>
                    <a:cubicBezTo>
                      <a:pt x="207" y="185"/>
                      <a:pt x="207" y="185"/>
                      <a:pt x="207" y="185"/>
                    </a:cubicBezTo>
                    <a:cubicBezTo>
                      <a:pt x="207" y="184"/>
                      <a:pt x="207" y="184"/>
                      <a:pt x="207" y="184"/>
                    </a:cubicBezTo>
                    <a:cubicBezTo>
                      <a:pt x="207" y="182"/>
                      <a:pt x="207" y="182"/>
                      <a:pt x="207" y="182"/>
                    </a:cubicBezTo>
                    <a:cubicBezTo>
                      <a:pt x="206" y="182"/>
                      <a:pt x="206" y="182"/>
                      <a:pt x="206" y="182"/>
                    </a:cubicBezTo>
                    <a:cubicBezTo>
                      <a:pt x="206" y="181"/>
                      <a:pt x="206" y="181"/>
                      <a:pt x="206" y="181"/>
                    </a:cubicBezTo>
                    <a:cubicBezTo>
                      <a:pt x="205" y="180"/>
                      <a:pt x="205" y="180"/>
                      <a:pt x="205" y="180"/>
                    </a:cubicBezTo>
                    <a:cubicBezTo>
                      <a:pt x="205" y="180"/>
                      <a:pt x="205" y="180"/>
                      <a:pt x="205" y="180"/>
                    </a:cubicBezTo>
                    <a:cubicBezTo>
                      <a:pt x="205" y="179"/>
                      <a:pt x="205" y="179"/>
                      <a:pt x="205" y="179"/>
                    </a:cubicBezTo>
                    <a:cubicBezTo>
                      <a:pt x="205" y="179"/>
                      <a:pt x="205" y="179"/>
                      <a:pt x="205" y="179"/>
                    </a:cubicBezTo>
                    <a:cubicBezTo>
                      <a:pt x="206" y="178"/>
                      <a:pt x="206" y="178"/>
                      <a:pt x="206" y="178"/>
                    </a:cubicBezTo>
                    <a:cubicBezTo>
                      <a:pt x="206" y="177"/>
                      <a:pt x="206" y="177"/>
                      <a:pt x="206" y="177"/>
                    </a:cubicBezTo>
                    <a:cubicBezTo>
                      <a:pt x="206" y="177"/>
                      <a:pt x="206" y="177"/>
                      <a:pt x="206" y="177"/>
                    </a:cubicBezTo>
                    <a:cubicBezTo>
                      <a:pt x="205" y="176"/>
                      <a:pt x="205" y="176"/>
                      <a:pt x="205" y="176"/>
                    </a:cubicBezTo>
                    <a:cubicBezTo>
                      <a:pt x="206" y="176"/>
                      <a:pt x="206" y="176"/>
                      <a:pt x="206" y="176"/>
                    </a:cubicBezTo>
                    <a:cubicBezTo>
                      <a:pt x="207" y="176"/>
                      <a:pt x="207" y="176"/>
                      <a:pt x="207" y="176"/>
                    </a:cubicBezTo>
                    <a:cubicBezTo>
                      <a:pt x="207" y="176"/>
                      <a:pt x="207" y="176"/>
                      <a:pt x="207" y="176"/>
                    </a:cubicBezTo>
                    <a:cubicBezTo>
                      <a:pt x="208" y="175"/>
                      <a:pt x="208" y="175"/>
                      <a:pt x="208" y="175"/>
                    </a:cubicBezTo>
                    <a:cubicBezTo>
                      <a:pt x="208" y="173"/>
                      <a:pt x="208" y="173"/>
                      <a:pt x="208" y="173"/>
                    </a:cubicBezTo>
                    <a:cubicBezTo>
                      <a:pt x="207" y="173"/>
                      <a:pt x="207" y="173"/>
                      <a:pt x="207" y="173"/>
                    </a:cubicBezTo>
                    <a:cubicBezTo>
                      <a:pt x="207" y="172"/>
                      <a:pt x="207" y="172"/>
                      <a:pt x="207" y="172"/>
                    </a:cubicBezTo>
                    <a:cubicBezTo>
                      <a:pt x="208" y="172"/>
                      <a:pt x="208" y="172"/>
                      <a:pt x="208" y="172"/>
                    </a:cubicBezTo>
                    <a:cubicBezTo>
                      <a:pt x="208" y="173"/>
                      <a:pt x="208" y="173"/>
                      <a:pt x="208" y="173"/>
                    </a:cubicBezTo>
                    <a:cubicBezTo>
                      <a:pt x="209" y="174"/>
                      <a:pt x="209" y="174"/>
                      <a:pt x="209" y="174"/>
                    </a:cubicBezTo>
                    <a:cubicBezTo>
                      <a:pt x="209" y="174"/>
                      <a:pt x="209" y="174"/>
                      <a:pt x="209" y="174"/>
                    </a:cubicBezTo>
                    <a:cubicBezTo>
                      <a:pt x="210" y="174"/>
                      <a:pt x="210" y="174"/>
                      <a:pt x="210" y="174"/>
                    </a:cubicBezTo>
                    <a:cubicBezTo>
                      <a:pt x="211" y="174"/>
                      <a:pt x="211" y="174"/>
                      <a:pt x="211" y="174"/>
                    </a:cubicBezTo>
                    <a:cubicBezTo>
                      <a:pt x="212" y="174"/>
                      <a:pt x="212" y="174"/>
                      <a:pt x="212" y="174"/>
                    </a:cubicBezTo>
                    <a:cubicBezTo>
                      <a:pt x="213" y="174"/>
                      <a:pt x="213" y="174"/>
                      <a:pt x="213" y="174"/>
                    </a:cubicBezTo>
                    <a:cubicBezTo>
                      <a:pt x="214" y="175"/>
                      <a:pt x="214" y="175"/>
                      <a:pt x="214" y="175"/>
                    </a:cubicBezTo>
                    <a:cubicBezTo>
                      <a:pt x="215" y="176"/>
                      <a:pt x="215" y="176"/>
                      <a:pt x="215" y="176"/>
                    </a:cubicBezTo>
                    <a:cubicBezTo>
                      <a:pt x="215" y="177"/>
                      <a:pt x="215" y="177"/>
                      <a:pt x="215" y="177"/>
                    </a:cubicBezTo>
                    <a:cubicBezTo>
                      <a:pt x="216" y="177"/>
                      <a:pt x="216" y="177"/>
                      <a:pt x="216" y="177"/>
                    </a:cubicBezTo>
                    <a:cubicBezTo>
                      <a:pt x="216" y="178"/>
                      <a:pt x="216" y="178"/>
                      <a:pt x="216" y="178"/>
                    </a:cubicBezTo>
                    <a:cubicBezTo>
                      <a:pt x="216" y="179"/>
                      <a:pt x="216" y="179"/>
                      <a:pt x="216" y="179"/>
                    </a:cubicBezTo>
                    <a:cubicBezTo>
                      <a:pt x="217" y="179"/>
                      <a:pt x="217" y="179"/>
                      <a:pt x="217" y="179"/>
                    </a:cubicBezTo>
                    <a:cubicBezTo>
                      <a:pt x="218" y="178"/>
                      <a:pt x="218" y="178"/>
                      <a:pt x="218" y="178"/>
                    </a:cubicBezTo>
                    <a:cubicBezTo>
                      <a:pt x="220" y="176"/>
                      <a:pt x="220" y="176"/>
                      <a:pt x="220" y="176"/>
                    </a:cubicBezTo>
                    <a:cubicBezTo>
                      <a:pt x="220" y="175"/>
                      <a:pt x="220" y="175"/>
                      <a:pt x="220" y="175"/>
                    </a:cubicBezTo>
                    <a:cubicBezTo>
                      <a:pt x="219" y="175"/>
                      <a:pt x="219" y="175"/>
                      <a:pt x="219" y="175"/>
                    </a:cubicBezTo>
                    <a:cubicBezTo>
                      <a:pt x="219" y="174"/>
                      <a:pt x="219" y="174"/>
                      <a:pt x="219" y="174"/>
                    </a:cubicBezTo>
                    <a:cubicBezTo>
                      <a:pt x="220" y="173"/>
                      <a:pt x="220" y="173"/>
                      <a:pt x="220" y="173"/>
                    </a:cubicBezTo>
                    <a:cubicBezTo>
                      <a:pt x="220" y="173"/>
                      <a:pt x="220" y="173"/>
                      <a:pt x="220" y="173"/>
                    </a:cubicBezTo>
                    <a:cubicBezTo>
                      <a:pt x="219" y="172"/>
                      <a:pt x="219" y="172"/>
                      <a:pt x="219" y="172"/>
                    </a:cubicBezTo>
                    <a:cubicBezTo>
                      <a:pt x="218" y="173"/>
                      <a:pt x="218" y="173"/>
                      <a:pt x="218" y="173"/>
                    </a:cubicBezTo>
                    <a:cubicBezTo>
                      <a:pt x="217" y="173"/>
                      <a:pt x="217" y="173"/>
                      <a:pt x="217" y="173"/>
                    </a:cubicBezTo>
                    <a:cubicBezTo>
                      <a:pt x="216" y="173"/>
                      <a:pt x="216" y="173"/>
                      <a:pt x="216" y="173"/>
                    </a:cubicBezTo>
                    <a:cubicBezTo>
                      <a:pt x="215" y="171"/>
                      <a:pt x="215" y="171"/>
                      <a:pt x="215" y="171"/>
                    </a:cubicBezTo>
                    <a:cubicBezTo>
                      <a:pt x="214" y="171"/>
                      <a:pt x="214" y="171"/>
                      <a:pt x="214" y="171"/>
                    </a:cubicBezTo>
                    <a:cubicBezTo>
                      <a:pt x="213" y="172"/>
                      <a:pt x="213" y="172"/>
                      <a:pt x="213" y="172"/>
                    </a:cubicBezTo>
                    <a:cubicBezTo>
                      <a:pt x="212" y="171"/>
                      <a:pt x="212" y="171"/>
                      <a:pt x="212" y="171"/>
                    </a:cubicBezTo>
                    <a:cubicBezTo>
                      <a:pt x="212" y="171"/>
                      <a:pt x="212" y="171"/>
                      <a:pt x="212" y="171"/>
                    </a:cubicBezTo>
                    <a:cubicBezTo>
                      <a:pt x="213" y="171"/>
                      <a:pt x="213" y="171"/>
                      <a:pt x="213" y="171"/>
                    </a:cubicBezTo>
                    <a:cubicBezTo>
                      <a:pt x="213" y="170"/>
                      <a:pt x="213" y="170"/>
                      <a:pt x="213" y="170"/>
                    </a:cubicBezTo>
                    <a:cubicBezTo>
                      <a:pt x="214" y="168"/>
                      <a:pt x="214" y="168"/>
                      <a:pt x="214" y="168"/>
                    </a:cubicBezTo>
                    <a:cubicBezTo>
                      <a:pt x="214" y="167"/>
                      <a:pt x="214" y="167"/>
                      <a:pt x="214" y="167"/>
                    </a:cubicBezTo>
                    <a:cubicBezTo>
                      <a:pt x="214" y="167"/>
                      <a:pt x="214" y="167"/>
                      <a:pt x="214" y="167"/>
                    </a:cubicBezTo>
                    <a:cubicBezTo>
                      <a:pt x="213" y="166"/>
                      <a:pt x="213" y="166"/>
                      <a:pt x="213" y="166"/>
                    </a:cubicBezTo>
                    <a:cubicBezTo>
                      <a:pt x="212" y="166"/>
                      <a:pt x="212" y="166"/>
                      <a:pt x="212" y="166"/>
                    </a:cubicBezTo>
                    <a:cubicBezTo>
                      <a:pt x="211" y="167"/>
                      <a:pt x="211" y="167"/>
                      <a:pt x="211" y="167"/>
                    </a:cubicBezTo>
                    <a:cubicBezTo>
                      <a:pt x="210" y="167"/>
                      <a:pt x="210" y="167"/>
                      <a:pt x="210" y="167"/>
                    </a:cubicBezTo>
                    <a:cubicBezTo>
                      <a:pt x="209" y="167"/>
                      <a:pt x="209" y="167"/>
                      <a:pt x="209" y="167"/>
                    </a:cubicBezTo>
                    <a:cubicBezTo>
                      <a:pt x="208" y="166"/>
                      <a:pt x="208" y="166"/>
                      <a:pt x="208" y="166"/>
                    </a:cubicBezTo>
                    <a:cubicBezTo>
                      <a:pt x="208" y="165"/>
                      <a:pt x="208" y="165"/>
                      <a:pt x="208" y="165"/>
                    </a:cubicBezTo>
                    <a:cubicBezTo>
                      <a:pt x="208" y="165"/>
                      <a:pt x="208" y="165"/>
                      <a:pt x="208" y="165"/>
                    </a:cubicBezTo>
                    <a:cubicBezTo>
                      <a:pt x="208" y="164"/>
                      <a:pt x="208" y="164"/>
                      <a:pt x="208" y="164"/>
                    </a:cubicBezTo>
                    <a:cubicBezTo>
                      <a:pt x="208" y="164"/>
                      <a:pt x="208" y="164"/>
                      <a:pt x="208" y="164"/>
                    </a:cubicBezTo>
                    <a:cubicBezTo>
                      <a:pt x="209" y="165"/>
                      <a:pt x="209" y="165"/>
                      <a:pt x="209" y="165"/>
                    </a:cubicBezTo>
                    <a:cubicBezTo>
                      <a:pt x="208" y="165"/>
                      <a:pt x="208" y="165"/>
                      <a:pt x="208" y="165"/>
                    </a:cubicBezTo>
                    <a:cubicBezTo>
                      <a:pt x="209" y="166"/>
                      <a:pt x="209" y="166"/>
                      <a:pt x="209" y="166"/>
                    </a:cubicBezTo>
                    <a:cubicBezTo>
                      <a:pt x="210" y="167"/>
                      <a:pt x="210" y="167"/>
                      <a:pt x="210" y="167"/>
                    </a:cubicBezTo>
                    <a:cubicBezTo>
                      <a:pt x="210" y="167"/>
                      <a:pt x="210" y="167"/>
                      <a:pt x="210" y="167"/>
                    </a:cubicBezTo>
                    <a:cubicBezTo>
                      <a:pt x="212" y="165"/>
                      <a:pt x="212" y="165"/>
                      <a:pt x="212" y="165"/>
                    </a:cubicBezTo>
                    <a:cubicBezTo>
                      <a:pt x="212" y="165"/>
                      <a:pt x="212" y="165"/>
                      <a:pt x="212" y="165"/>
                    </a:cubicBezTo>
                    <a:cubicBezTo>
                      <a:pt x="213" y="165"/>
                      <a:pt x="213" y="165"/>
                      <a:pt x="213" y="165"/>
                    </a:cubicBezTo>
                    <a:cubicBezTo>
                      <a:pt x="214" y="165"/>
                      <a:pt x="214" y="165"/>
                      <a:pt x="214" y="165"/>
                    </a:cubicBezTo>
                    <a:cubicBezTo>
                      <a:pt x="215" y="166"/>
                      <a:pt x="215" y="166"/>
                      <a:pt x="215" y="166"/>
                    </a:cubicBezTo>
                    <a:cubicBezTo>
                      <a:pt x="215" y="165"/>
                      <a:pt x="215" y="165"/>
                      <a:pt x="215" y="165"/>
                    </a:cubicBezTo>
                    <a:cubicBezTo>
                      <a:pt x="215" y="164"/>
                      <a:pt x="215" y="164"/>
                      <a:pt x="215" y="164"/>
                    </a:cubicBezTo>
                    <a:cubicBezTo>
                      <a:pt x="213" y="162"/>
                      <a:pt x="213" y="162"/>
                      <a:pt x="213" y="162"/>
                    </a:cubicBezTo>
                    <a:cubicBezTo>
                      <a:pt x="211" y="161"/>
                      <a:pt x="211" y="161"/>
                      <a:pt x="211" y="161"/>
                    </a:cubicBezTo>
                    <a:cubicBezTo>
                      <a:pt x="209" y="161"/>
                      <a:pt x="209" y="161"/>
                      <a:pt x="209" y="161"/>
                    </a:cubicBezTo>
                    <a:cubicBezTo>
                      <a:pt x="207" y="160"/>
                      <a:pt x="207" y="160"/>
                      <a:pt x="207" y="160"/>
                    </a:cubicBezTo>
                    <a:cubicBezTo>
                      <a:pt x="206" y="159"/>
                      <a:pt x="206" y="159"/>
                      <a:pt x="206" y="159"/>
                    </a:cubicBezTo>
                    <a:cubicBezTo>
                      <a:pt x="206" y="158"/>
                      <a:pt x="206" y="158"/>
                      <a:pt x="206" y="158"/>
                    </a:cubicBezTo>
                    <a:cubicBezTo>
                      <a:pt x="206" y="157"/>
                      <a:pt x="206" y="157"/>
                      <a:pt x="206" y="157"/>
                    </a:cubicBezTo>
                    <a:cubicBezTo>
                      <a:pt x="207" y="158"/>
                      <a:pt x="207" y="158"/>
                      <a:pt x="207" y="158"/>
                    </a:cubicBezTo>
                    <a:cubicBezTo>
                      <a:pt x="208" y="159"/>
                      <a:pt x="208" y="159"/>
                      <a:pt x="208" y="159"/>
                    </a:cubicBezTo>
                    <a:cubicBezTo>
                      <a:pt x="208" y="160"/>
                      <a:pt x="208" y="160"/>
                      <a:pt x="208" y="160"/>
                    </a:cubicBezTo>
                    <a:cubicBezTo>
                      <a:pt x="210" y="160"/>
                      <a:pt x="210" y="160"/>
                      <a:pt x="210" y="160"/>
                    </a:cubicBezTo>
                    <a:cubicBezTo>
                      <a:pt x="210" y="159"/>
                      <a:pt x="210" y="159"/>
                      <a:pt x="210" y="159"/>
                    </a:cubicBezTo>
                    <a:cubicBezTo>
                      <a:pt x="210" y="159"/>
                      <a:pt x="210" y="159"/>
                      <a:pt x="210" y="159"/>
                    </a:cubicBezTo>
                    <a:cubicBezTo>
                      <a:pt x="209" y="157"/>
                      <a:pt x="209" y="157"/>
                      <a:pt x="209" y="157"/>
                    </a:cubicBezTo>
                    <a:cubicBezTo>
                      <a:pt x="209" y="157"/>
                      <a:pt x="209" y="157"/>
                      <a:pt x="209" y="157"/>
                    </a:cubicBezTo>
                    <a:cubicBezTo>
                      <a:pt x="209" y="157"/>
                      <a:pt x="209" y="157"/>
                      <a:pt x="209" y="157"/>
                    </a:cubicBezTo>
                    <a:cubicBezTo>
                      <a:pt x="209" y="157"/>
                      <a:pt x="209" y="157"/>
                      <a:pt x="209" y="157"/>
                    </a:cubicBezTo>
                    <a:cubicBezTo>
                      <a:pt x="210" y="157"/>
                      <a:pt x="210" y="157"/>
                      <a:pt x="210" y="157"/>
                    </a:cubicBezTo>
                    <a:cubicBezTo>
                      <a:pt x="211" y="158"/>
                      <a:pt x="211" y="158"/>
                      <a:pt x="211" y="158"/>
                    </a:cubicBezTo>
                    <a:cubicBezTo>
                      <a:pt x="211" y="159"/>
                      <a:pt x="211" y="159"/>
                      <a:pt x="211" y="159"/>
                    </a:cubicBezTo>
                    <a:cubicBezTo>
                      <a:pt x="211" y="160"/>
                      <a:pt x="211" y="160"/>
                      <a:pt x="211" y="160"/>
                    </a:cubicBezTo>
                    <a:cubicBezTo>
                      <a:pt x="213" y="161"/>
                      <a:pt x="213" y="161"/>
                      <a:pt x="213" y="161"/>
                    </a:cubicBezTo>
                    <a:cubicBezTo>
                      <a:pt x="214" y="162"/>
                      <a:pt x="214" y="162"/>
                      <a:pt x="214" y="162"/>
                    </a:cubicBezTo>
                    <a:cubicBezTo>
                      <a:pt x="215" y="164"/>
                      <a:pt x="215" y="164"/>
                      <a:pt x="215" y="164"/>
                    </a:cubicBezTo>
                    <a:cubicBezTo>
                      <a:pt x="216" y="164"/>
                      <a:pt x="216" y="164"/>
                      <a:pt x="216" y="164"/>
                    </a:cubicBezTo>
                    <a:cubicBezTo>
                      <a:pt x="216" y="164"/>
                      <a:pt x="216" y="164"/>
                      <a:pt x="216" y="164"/>
                    </a:cubicBezTo>
                    <a:cubicBezTo>
                      <a:pt x="217" y="164"/>
                      <a:pt x="217" y="164"/>
                      <a:pt x="217" y="164"/>
                    </a:cubicBezTo>
                    <a:cubicBezTo>
                      <a:pt x="217" y="164"/>
                      <a:pt x="217" y="164"/>
                      <a:pt x="217" y="164"/>
                    </a:cubicBezTo>
                    <a:cubicBezTo>
                      <a:pt x="216" y="165"/>
                      <a:pt x="216" y="165"/>
                      <a:pt x="216" y="165"/>
                    </a:cubicBezTo>
                    <a:cubicBezTo>
                      <a:pt x="217" y="166"/>
                      <a:pt x="217" y="166"/>
                      <a:pt x="217" y="166"/>
                    </a:cubicBezTo>
                    <a:cubicBezTo>
                      <a:pt x="218" y="166"/>
                      <a:pt x="218" y="166"/>
                      <a:pt x="218" y="166"/>
                    </a:cubicBezTo>
                    <a:cubicBezTo>
                      <a:pt x="218" y="166"/>
                      <a:pt x="218" y="166"/>
                      <a:pt x="218" y="166"/>
                    </a:cubicBezTo>
                    <a:cubicBezTo>
                      <a:pt x="219" y="166"/>
                      <a:pt x="219" y="166"/>
                      <a:pt x="219" y="166"/>
                    </a:cubicBezTo>
                    <a:cubicBezTo>
                      <a:pt x="220" y="164"/>
                      <a:pt x="220" y="164"/>
                      <a:pt x="220" y="164"/>
                    </a:cubicBezTo>
                    <a:cubicBezTo>
                      <a:pt x="220" y="163"/>
                      <a:pt x="220" y="163"/>
                      <a:pt x="220" y="163"/>
                    </a:cubicBezTo>
                    <a:cubicBezTo>
                      <a:pt x="220" y="162"/>
                      <a:pt x="220" y="162"/>
                      <a:pt x="220" y="162"/>
                    </a:cubicBezTo>
                    <a:cubicBezTo>
                      <a:pt x="220" y="161"/>
                      <a:pt x="220" y="161"/>
                      <a:pt x="220" y="161"/>
                    </a:cubicBezTo>
                    <a:cubicBezTo>
                      <a:pt x="220" y="161"/>
                      <a:pt x="220" y="161"/>
                      <a:pt x="220" y="161"/>
                    </a:cubicBezTo>
                    <a:cubicBezTo>
                      <a:pt x="220" y="159"/>
                      <a:pt x="220" y="159"/>
                      <a:pt x="220" y="159"/>
                    </a:cubicBezTo>
                    <a:cubicBezTo>
                      <a:pt x="219" y="158"/>
                      <a:pt x="219" y="158"/>
                      <a:pt x="219" y="158"/>
                    </a:cubicBezTo>
                    <a:cubicBezTo>
                      <a:pt x="220" y="158"/>
                      <a:pt x="220" y="158"/>
                      <a:pt x="220" y="158"/>
                    </a:cubicBezTo>
                    <a:cubicBezTo>
                      <a:pt x="220" y="157"/>
                      <a:pt x="220" y="157"/>
                      <a:pt x="220" y="157"/>
                    </a:cubicBezTo>
                    <a:cubicBezTo>
                      <a:pt x="220" y="157"/>
                      <a:pt x="220" y="157"/>
                      <a:pt x="220" y="157"/>
                    </a:cubicBezTo>
                    <a:cubicBezTo>
                      <a:pt x="221" y="158"/>
                      <a:pt x="221" y="158"/>
                      <a:pt x="221" y="158"/>
                    </a:cubicBezTo>
                    <a:cubicBezTo>
                      <a:pt x="221" y="158"/>
                      <a:pt x="221" y="158"/>
                      <a:pt x="221" y="158"/>
                    </a:cubicBezTo>
                    <a:cubicBezTo>
                      <a:pt x="221" y="157"/>
                      <a:pt x="221" y="157"/>
                      <a:pt x="221" y="157"/>
                    </a:cubicBezTo>
                    <a:cubicBezTo>
                      <a:pt x="220" y="156"/>
                      <a:pt x="220" y="156"/>
                      <a:pt x="220" y="156"/>
                    </a:cubicBezTo>
                    <a:cubicBezTo>
                      <a:pt x="219" y="155"/>
                      <a:pt x="219" y="155"/>
                      <a:pt x="219" y="155"/>
                    </a:cubicBezTo>
                    <a:cubicBezTo>
                      <a:pt x="219" y="154"/>
                      <a:pt x="219" y="154"/>
                      <a:pt x="219" y="154"/>
                    </a:cubicBezTo>
                    <a:cubicBezTo>
                      <a:pt x="218" y="154"/>
                      <a:pt x="218" y="154"/>
                      <a:pt x="218" y="154"/>
                    </a:cubicBezTo>
                    <a:cubicBezTo>
                      <a:pt x="217" y="154"/>
                      <a:pt x="217" y="154"/>
                      <a:pt x="217" y="154"/>
                    </a:cubicBezTo>
                    <a:cubicBezTo>
                      <a:pt x="216" y="153"/>
                      <a:pt x="216" y="153"/>
                      <a:pt x="216" y="153"/>
                    </a:cubicBezTo>
                    <a:cubicBezTo>
                      <a:pt x="216" y="153"/>
                      <a:pt x="216" y="153"/>
                      <a:pt x="216" y="153"/>
                    </a:cubicBezTo>
                    <a:cubicBezTo>
                      <a:pt x="214" y="153"/>
                      <a:pt x="214" y="153"/>
                      <a:pt x="214" y="153"/>
                    </a:cubicBezTo>
                    <a:cubicBezTo>
                      <a:pt x="213" y="153"/>
                      <a:pt x="213" y="153"/>
                      <a:pt x="213" y="153"/>
                    </a:cubicBezTo>
                    <a:cubicBezTo>
                      <a:pt x="212" y="153"/>
                      <a:pt x="212" y="153"/>
                      <a:pt x="212" y="153"/>
                    </a:cubicBezTo>
                    <a:cubicBezTo>
                      <a:pt x="212" y="153"/>
                      <a:pt x="212" y="153"/>
                      <a:pt x="212" y="153"/>
                    </a:cubicBezTo>
                    <a:cubicBezTo>
                      <a:pt x="211" y="152"/>
                      <a:pt x="211" y="152"/>
                      <a:pt x="211" y="152"/>
                    </a:cubicBezTo>
                    <a:cubicBezTo>
                      <a:pt x="212" y="152"/>
                      <a:pt x="212" y="152"/>
                      <a:pt x="212" y="152"/>
                    </a:cubicBezTo>
                    <a:cubicBezTo>
                      <a:pt x="212" y="152"/>
                      <a:pt x="212" y="152"/>
                      <a:pt x="212" y="152"/>
                    </a:cubicBezTo>
                    <a:cubicBezTo>
                      <a:pt x="213" y="152"/>
                      <a:pt x="213" y="152"/>
                      <a:pt x="213" y="152"/>
                    </a:cubicBezTo>
                    <a:cubicBezTo>
                      <a:pt x="214" y="152"/>
                      <a:pt x="214" y="152"/>
                      <a:pt x="214" y="152"/>
                    </a:cubicBezTo>
                    <a:cubicBezTo>
                      <a:pt x="216" y="152"/>
                      <a:pt x="216" y="152"/>
                      <a:pt x="216" y="152"/>
                    </a:cubicBezTo>
                    <a:cubicBezTo>
                      <a:pt x="216" y="152"/>
                      <a:pt x="216" y="152"/>
                      <a:pt x="216" y="152"/>
                    </a:cubicBezTo>
                    <a:cubicBezTo>
                      <a:pt x="217" y="152"/>
                      <a:pt x="217" y="152"/>
                      <a:pt x="217" y="152"/>
                    </a:cubicBezTo>
                    <a:cubicBezTo>
                      <a:pt x="218" y="152"/>
                      <a:pt x="218" y="152"/>
                      <a:pt x="218" y="152"/>
                    </a:cubicBezTo>
                    <a:cubicBezTo>
                      <a:pt x="218" y="152"/>
                      <a:pt x="218" y="152"/>
                      <a:pt x="218" y="152"/>
                    </a:cubicBezTo>
                    <a:cubicBezTo>
                      <a:pt x="219" y="152"/>
                      <a:pt x="219" y="152"/>
                      <a:pt x="219" y="152"/>
                    </a:cubicBezTo>
                    <a:cubicBezTo>
                      <a:pt x="220" y="152"/>
                      <a:pt x="220" y="152"/>
                      <a:pt x="220" y="152"/>
                    </a:cubicBezTo>
                    <a:cubicBezTo>
                      <a:pt x="220" y="152"/>
                      <a:pt x="220" y="152"/>
                      <a:pt x="220" y="152"/>
                    </a:cubicBezTo>
                    <a:cubicBezTo>
                      <a:pt x="220" y="151"/>
                      <a:pt x="220" y="151"/>
                      <a:pt x="220" y="151"/>
                    </a:cubicBezTo>
                    <a:cubicBezTo>
                      <a:pt x="220" y="150"/>
                      <a:pt x="220" y="150"/>
                      <a:pt x="220" y="150"/>
                    </a:cubicBezTo>
                    <a:cubicBezTo>
                      <a:pt x="220" y="149"/>
                      <a:pt x="220" y="149"/>
                      <a:pt x="220" y="149"/>
                    </a:cubicBezTo>
                    <a:cubicBezTo>
                      <a:pt x="219" y="149"/>
                      <a:pt x="219" y="149"/>
                      <a:pt x="219" y="149"/>
                    </a:cubicBezTo>
                    <a:cubicBezTo>
                      <a:pt x="219" y="149"/>
                      <a:pt x="219" y="149"/>
                      <a:pt x="219" y="149"/>
                    </a:cubicBezTo>
                    <a:cubicBezTo>
                      <a:pt x="218" y="150"/>
                      <a:pt x="218" y="150"/>
                      <a:pt x="218" y="150"/>
                    </a:cubicBezTo>
                    <a:cubicBezTo>
                      <a:pt x="217" y="149"/>
                      <a:pt x="217" y="149"/>
                      <a:pt x="217" y="149"/>
                    </a:cubicBezTo>
                    <a:cubicBezTo>
                      <a:pt x="216" y="149"/>
                      <a:pt x="216" y="149"/>
                      <a:pt x="216" y="149"/>
                    </a:cubicBezTo>
                    <a:cubicBezTo>
                      <a:pt x="215" y="149"/>
                      <a:pt x="215" y="149"/>
                      <a:pt x="215" y="149"/>
                    </a:cubicBezTo>
                    <a:cubicBezTo>
                      <a:pt x="214" y="148"/>
                      <a:pt x="214" y="148"/>
                      <a:pt x="214" y="148"/>
                    </a:cubicBezTo>
                    <a:cubicBezTo>
                      <a:pt x="213" y="149"/>
                      <a:pt x="213" y="149"/>
                      <a:pt x="213" y="149"/>
                    </a:cubicBezTo>
                    <a:cubicBezTo>
                      <a:pt x="212" y="149"/>
                      <a:pt x="212" y="149"/>
                      <a:pt x="212" y="149"/>
                    </a:cubicBezTo>
                    <a:cubicBezTo>
                      <a:pt x="212" y="149"/>
                      <a:pt x="212" y="149"/>
                      <a:pt x="212" y="149"/>
                    </a:cubicBezTo>
                    <a:cubicBezTo>
                      <a:pt x="212" y="148"/>
                      <a:pt x="212" y="148"/>
                      <a:pt x="212" y="148"/>
                    </a:cubicBezTo>
                    <a:cubicBezTo>
                      <a:pt x="212" y="147"/>
                      <a:pt x="212" y="147"/>
                      <a:pt x="212" y="147"/>
                    </a:cubicBezTo>
                    <a:cubicBezTo>
                      <a:pt x="212" y="147"/>
                      <a:pt x="212" y="147"/>
                      <a:pt x="212" y="147"/>
                    </a:cubicBezTo>
                    <a:cubicBezTo>
                      <a:pt x="210" y="147"/>
                      <a:pt x="210" y="147"/>
                      <a:pt x="210" y="147"/>
                    </a:cubicBezTo>
                    <a:cubicBezTo>
                      <a:pt x="210" y="147"/>
                      <a:pt x="210" y="147"/>
                      <a:pt x="210" y="147"/>
                    </a:cubicBezTo>
                    <a:cubicBezTo>
                      <a:pt x="209" y="146"/>
                      <a:pt x="209" y="146"/>
                      <a:pt x="209" y="146"/>
                    </a:cubicBezTo>
                    <a:cubicBezTo>
                      <a:pt x="209" y="146"/>
                      <a:pt x="209" y="146"/>
                      <a:pt x="209" y="146"/>
                    </a:cubicBezTo>
                    <a:cubicBezTo>
                      <a:pt x="210" y="146"/>
                      <a:pt x="210" y="146"/>
                      <a:pt x="210" y="146"/>
                    </a:cubicBezTo>
                    <a:cubicBezTo>
                      <a:pt x="211" y="146"/>
                      <a:pt x="211" y="146"/>
                      <a:pt x="211" y="146"/>
                    </a:cubicBezTo>
                    <a:cubicBezTo>
                      <a:pt x="212" y="146"/>
                      <a:pt x="212" y="146"/>
                      <a:pt x="212" y="146"/>
                    </a:cubicBezTo>
                    <a:cubicBezTo>
                      <a:pt x="212" y="145"/>
                      <a:pt x="212" y="145"/>
                      <a:pt x="212" y="145"/>
                    </a:cubicBezTo>
                    <a:cubicBezTo>
                      <a:pt x="211" y="145"/>
                      <a:pt x="211" y="145"/>
                      <a:pt x="211" y="145"/>
                    </a:cubicBezTo>
                    <a:cubicBezTo>
                      <a:pt x="212" y="144"/>
                      <a:pt x="212" y="144"/>
                      <a:pt x="212" y="144"/>
                    </a:cubicBezTo>
                    <a:cubicBezTo>
                      <a:pt x="211" y="144"/>
                      <a:pt x="211" y="144"/>
                      <a:pt x="211" y="144"/>
                    </a:cubicBezTo>
                    <a:cubicBezTo>
                      <a:pt x="211" y="143"/>
                      <a:pt x="211" y="143"/>
                      <a:pt x="211" y="143"/>
                    </a:cubicBezTo>
                    <a:cubicBezTo>
                      <a:pt x="212" y="142"/>
                      <a:pt x="212" y="142"/>
                      <a:pt x="212" y="142"/>
                    </a:cubicBezTo>
                    <a:cubicBezTo>
                      <a:pt x="211" y="142"/>
                      <a:pt x="211" y="142"/>
                      <a:pt x="211" y="142"/>
                    </a:cubicBezTo>
                    <a:cubicBezTo>
                      <a:pt x="211" y="141"/>
                      <a:pt x="211" y="141"/>
                      <a:pt x="211" y="141"/>
                    </a:cubicBezTo>
                    <a:cubicBezTo>
                      <a:pt x="212" y="141"/>
                      <a:pt x="212" y="141"/>
                      <a:pt x="212" y="141"/>
                    </a:cubicBezTo>
                    <a:cubicBezTo>
                      <a:pt x="212" y="141"/>
                      <a:pt x="212" y="141"/>
                      <a:pt x="212" y="141"/>
                    </a:cubicBezTo>
                    <a:cubicBezTo>
                      <a:pt x="212" y="142"/>
                      <a:pt x="212" y="142"/>
                      <a:pt x="212" y="142"/>
                    </a:cubicBezTo>
                    <a:cubicBezTo>
                      <a:pt x="213" y="142"/>
                      <a:pt x="213" y="142"/>
                      <a:pt x="213" y="142"/>
                    </a:cubicBezTo>
                    <a:cubicBezTo>
                      <a:pt x="213" y="142"/>
                      <a:pt x="213" y="142"/>
                      <a:pt x="213" y="142"/>
                    </a:cubicBezTo>
                    <a:cubicBezTo>
                      <a:pt x="214" y="142"/>
                      <a:pt x="214" y="142"/>
                      <a:pt x="214" y="142"/>
                    </a:cubicBezTo>
                    <a:cubicBezTo>
                      <a:pt x="216" y="140"/>
                      <a:pt x="216" y="140"/>
                      <a:pt x="216" y="140"/>
                    </a:cubicBezTo>
                    <a:cubicBezTo>
                      <a:pt x="217" y="140"/>
                      <a:pt x="217" y="140"/>
                      <a:pt x="217" y="140"/>
                    </a:cubicBezTo>
                    <a:cubicBezTo>
                      <a:pt x="217" y="140"/>
                      <a:pt x="217" y="140"/>
                      <a:pt x="217" y="140"/>
                    </a:cubicBezTo>
                    <a:cubicBezTo>
                      <a:pt x="216" y="139"/>
                      <a:pt x="216" y="139"/>
                      <a:pt x="216" y="139"/>
                    </a:cubicBezTo>
                    <a:cubicBezTo>
                      <a:pt x="215" y="139"/>
                      <a:pt x="215" y="139"/>
                      <a:pt x="215" y="139"/>
                    </a:cubicBezTo>
                    <a:cubicBezTo>
                      <a:pt x="214" y="139"/>
                      <a:pt x="214" y="139"/>
                      <a:pt x="214" y="139"/>
                    </a:cubicBezTo>
                    <a:cubicBezTo>
                      <a:pt x="214" y="139"/>
                      <a:pt x="214" y="139"/>
                      <a:pt x="214" y="139"/>
                    </a:cubicBezTo>
                    <a:cubicBezTo>
                      <a:pt x="215" y="138"/>
                      <a:pt x="215" y="138"/>
                      <a:pt x="215" y="138"/>
                    </a:cubicBezTo>
                    <a:cubicBezTo>
                      <a:pt x="216" y="139"/>
                      <a:pt x="216" y="139"/>
                      <a:pt x="216" y="139"/>
                    </a:cubicBezTo>
                    <a:cubicBezTo>
                      <a:pt x="217" y="139"/>
                      <a:pt x="217" y="139"/>
                      <a:pt x="217" y="139"/>
                    </a:cubicBezTo>
                    <a:cubicBezTo>
                      <a:pt x="217" y="139"/>
                      <a:pt x="217" y="139"/>
                      <a:pt x="217" y="139"/>
                    </a:cubicBezTo>
                    <a:cubicBezTo>
                      <a:pt x="217" y="138"/>
                      <a:pt x="217" y="138"/>
                      <a:pt x="217" y="138"/>
                    </a:cubicBezTo>
                    <a:cubicBezTo>
                      <a:pt x="217" y="138"/>
                      <a:pt x="217" y="138"/>
                      <a:pt x="217" y="138"/>
                    </a:cubicBezTo>
                    <a:cubicBezTo>
                      <a:pt x="218" y="137"/>
                      <a:pt x="218" y="137"/>
                      <a:pt x="218" y="137"/>
                    </a:cubicBezTo>
                    <a:cubicBezTo>
                      <a:pt x="219" y="138"/>
                      <a:pt x="219" y="138"/>
                      <a:pt x="219" y="138"/>
                    </a:cubicBezTo>
                    <a:cubicBezTo>
                      <a:pt x="220" y="138"/>
                      <a:pt x="220" y="138"/>
                      <a:pt x="220" y="138"/>
                    </a:cubicBezTo>
                    <a:cubicBezTo>
                      <a:pt x="220" y="139"/>
                      <a:pt x="220" y="139"/>
                      <a:pt x="220" y="139"/>
                    </a:cubicBezTo>
                    <a:cubicBezTo>
                      <a:pt x="221" y="138"/>
                      <a:pt x="221" y="138"/>
                      <a:pt x="221" y="138"/>
                    </a:cubicBezTo>
                    <a:cubicBezTo>
                      <a:pt x="221" y="139"/>
                      <a:pt x="221" y="139"/>
                      <a:pt x="221" y="139"/>
                    </a:cubicBezTo>
                    <a:cubicBezTo>
                      <a:pt x="222" y="139"/>
                      <a:pt x="222" y="139"/>
                      <a:pt x="222" y="139"/>
                    </a:cubicBezTo>
                    <a:cubicBezTo>
                      <a:pt x="222" y="140"/>
                      <a:pt x="222" y="140"/>
                      <a:pt x="222" y="140"/>
                    </a:cubicBezTo>
                    <a:cubicBezTo>
                      <a:pt x="222" y="141"/>
                      <a:pt x="222" y="141"/>
                      <a:pt x="222" y="141"/>
                    </a:cubicBezTo>
                    <a:cubicBezTo>
                      <a:pt x="223" y="141"/>
                      <a:pt x="223" y="141"/>
                      <a:pt x="223" y="141"/>
                    </a:cubicBezTo>
                    <a:cubicBezTo>
                      <a:pt x="223" y="141"/>
                      <a:pt x="223" y="141"/>
                      <a:pt x="223" y="141"/>
                    </a:cubicBezTo>
                    <a:cubicBezTo>
                      <a:pt x="224" y="141"/>
                      <a:pt x="224" y="141"/>
                      <a:pt x="224" y="141"/>
                    </a:cubicBezTo>
                    <a:cubicBezTo>
                      <a:pt x="224" y="142"/>
                      <a:pt x="224" y="142"/>
                      <a:pt x="224" y="142"/>
                    </a:cubicBezTo>
                    <a:cubicBezTo>
                      <a:pt x="226" y="142"/>
                      <a:pt x="226" y="142"/>
                      <a:pt x="226" y="142"/>
                    </a:cubicBezTo>
                    <a:cubicBezTo>
                      <a:pt x="226" y="143"/>
                      <a:pt x="226" y="143"/>
                      <a:pt x="226" y="143"/>
                    </a:cubicBezTo>
                    <a:cubicBezTo>
                      <a:pt x="227" y="143"/>
                      <a:pt x="227" y="143"/>
                      <a:pt x="227" y="143"/>
                    </a:cubicBezTo>
                    <a:cubicBezTo>
                      <a:pt x="227" y="143"/>
                      <a:pt x="227" y="143"/>
                      <a:pt x="227" y="143"/>
                    </a:cubicBezTo>
                    <a:cubicBezTo>
                      <a:pt x="227" y="142"/>
                      <a:pt x="227" y="142"/>
                      <a:pt x="227" y="142"/>
                    </a:cubicBezTo>
                    <a:cubicBezTo>
                      <a:pt x="228" y="141"/>
                      <a:pt x="228" y="141"/>
                      <a:pt x="228" y="141"/>
                    </a:cubicBezTo>
                    <a:cubicBezTo>
                      <a:pt x="228" y="139"/>
                      <a:pt x="228" y="139"/>
                      <a:pt x="228" y="139"/>
                    </a:cubicBezTo>
                    <a:cubicBezTo>
                      <a:pt x="228" y="139"/>
                      <a:pt x="228" y="139"/>
                      <a:pt x="228" y="139"/>
                    </a:cubicBezTo>
                    <a:cubicBezTo>
                      <a:pt x="228" y="137"/>
                      <a:pt x="228" y="137"/>
                      <a:pt x="228" y="137"/>
                    </a:cubicBezTo>
                    <a:cubicBezTo>
                      <a:pt x="228" y="136"/>
                      <a:pt x="228" y="136"/>
                      <a:pt x="228" y="136"/>
                    </a:cubicBezTo>
                    <a:cubicBezTo>
                      <a:pt x="229" y="135"/>
                      <a:pt x="229" y="135"/>
                      <a:pt x="229" y="135"/>
                    </a:cubicBezTo>
                    <a:cubicBezTo>
                      <a:pt x="229" y="134"/>
                      <a:pt x="229" y="134"/>
                      <a:pt x="229" y="134"/>
                    </a:cubicBezTo>
                    <a:cubicBezTo>
                      <a:pt x="229" y="133"/>
                      <a:pt x="229" y="133"/>
                      <a:pt x="229" y="133"/>
                    </a:cubicBezTo>
                    <a:cubicBezTo>
                      <a:pt x="228" y="133"/>
                      <a:pt x="228" y="133"/>
                      <a:pt x="228" y="133"/>
                    </a:cubicBezTo>
                    <a:cubicBezTo>
                      <a:pt x="227" y="132"/>
                      <a:pt x="227" y="132"/>
                      <a:pt x="227" y="132"/>
                    </a:cubicBezTo>
                    <a:cubicBezTo>
                      <a:pt x="226" y="132"/>
                      <a:pt x="226" y="132"/>
                      <a:pt x="226" y="132"/>
                    </a:cubicBezTo>
                    <a:cubicBezTo>
                      <a:pt x="226" y="132"/>
                      <a:pt x="226" y="132"/>
                      <a:pt x="226" y="132"/>
                    </a:cubicBezTo>
                    <a:cubicBezTo>
                      <a:pt x="226" y="131"/>
                      <a:pt x="226" y="131"/>
                      <a:pt x="226" y="131"/>
                    </a:cubicBezTo>
                    <a:cubicBezTo>
                      <a:pt x="226" y="131"/>
                      <a:pt x="226" y="131"/>
                      <a:pt x="226" y="131"/>
                    </a:cubicBezTo>
                    <a:cubicBezTo>
                      <a:pt x="225" y="132"/>
                      <a:pt x="225" y="132"/>
                      <a:pt x="225" y="132"/>
                    </a:cubicBezTo>
                    <a:cubicBezTo>
                      <a:pt x="224" y="133"/>
                      <a:pt x="224" y="133"/>
                      <a:pt x="224" y="133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23" y="133"/>
                      <a:pt x="223" y="133"/>
                      <a:pt x="223" y="133"/>
                    </a:cubicBezTo>
                    <a:cubicBezTo>
                      <a:pt x="223" y="133"/>
                      <a:pt x="223" y="133"/>
                      <a:pt x="223" y="133"/>
                    </a:cubicBezTo>
                    <a:cubicBezTo>
                      <a:pt x="223" y="132"/>
                      <a:pt x="223" y="132"/>
                      <a:pt x="223" y="132"/>
                    </a:cubicBezTo>
                    <a:cubicBezTo>
                      <a:pt x="223" y="131"/>
                      <a:pt x="223" y="131"/>
                      <a:pt x="223" y="131"/>
                    </a:cubicBezTo>
                    <a:cubicBezTo>
                      <a:pt x="221" y="131"/>
                      <a:pt x="221" y="131"/>
                      <a:pt x="221" y="131"/>
                    </a:cubicBezTo>
                    <a:cubicBezTo>
                      <a:pt x="221" y="131"/>
                      <a:pt x="221" y="131"/>
                      <a:pt x="221" y="131"/>
                    </a:cubicBezTo>
                    <a:cubicBezTo>
                      <a:pt x="220" y="131"/>
                      <a:pt x="220" y="131"/>
                      <a:pt x="220" y="131"/>
                    </a:cubicBezTo>
                    <a:cubicBezTo>
                      <a:pt x="221" y="130"/>
                      <a:pt x="221" y="130"/>
                      <a:pt x="221" y="130"/>
                    </a:cubicBezTo>
                    <a:cubicBezTo>
                      <a:pt x="221" y="130"/>
                      <a:pt x="221" y="130"/>
                      <a:pt x="221" y="130"/>
                    </a:cubicBezTo>
                    <a:cubicBezTo>
                      <a:pt x="220" y="130"/>
                      <a:pt x="220" y="130"/>
                      <a:pt x="220" y="130"/>
                    </a:cubicBezTo>
                    <a:cubicBezTo>
                      <a:pt x="220" y="129"/>
                      <a:pt x="220" y="129"/>
                      <a:pt x="220" y="129"/>
                    </a:cubicBezTo>
                    <a:cubicBezTo>
                      <a:pt x="220" y="129"/>
                      <a:pt x="220" y="129"/>
                      <a:pt x="220" y="129"/>
                    </a:cubicBezTo>
                    <a:cubicBezTo>
                      <a:pt x="220" y="129"/>
                      <a:pt x="220" y="129"/>
                      <a:pt x="220" y="129"/>
                    </a:cubicBezTo>
                    <a:cubicBezTo>
                      <a:pt x="221" y="129"/>
                      <a:pt x="221" y="129"/>
                      <a:pt x="221" y="129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0" y="127"/>
                      <a:pt x="220" y="127"/>
                      <a:pt x="220" y="127"/>
                    </a:cubicBezTo>
                    <a:cubicBezTo>
                      <a:pt x="220" y="126"/>
                      <a:pt x="220" y="126"/>
                      <a:pt x="220" y="126"/>
                    </a:cubicBezTo>
                    <a:cubicBezTo>
                      <a:pt x="221" y="126"/>
                      <a:pt x="221" y="126"/>
                      <a:pt x="221" y="126"/>
                    </a:cubicBezTo>
                    <a:cubicBezTo>
                      <a:pt x="221" y="126"/>
                      <a:pt x="221" y="126"/>
                      <a:pt x="221" y="126"/>
                    </a:cubicBezTo>
                    <a:cubicBezTo>
                      <a:pt x="222" y="127"/>
                      <a:pt x="222" y="127"/>
                      <a:pt x="222" y="127"/>
                    </a:cubicBezTo>
                    <a:cubicBezTo>
                      <a:pt x="222" y="127"/>
                      <a:pt x="222" y="127"/>
                      <a:pt x="222" y="127"/>
                    </a:cubicBezTo>
                    <a:cubicBezTo>
                      <a:pt x="223" y="129"/>
                      <a:pt x="223" y="129"/>
                      <a:pt x="223" y="129"/>
                    </a:cubicBezTo>
                    <a:cubicBezTo>
                      <a:pt x="224" y="129"/>
                      <a:pt x="224" y="129"/>
                      <a:pt x="224" y="129"/>
                    </a:cubicBezTo>
                    <a:cubicBezTo>
                      <a:pt x="225" y="129"/>
                      <a:pt x="225" y="129"/>
                      <a:pt x="225" y="129"/>
                    </a:cubicBezTo>
                    <a:cubicBezTo>
                      <a:pt x="226" y="128"/>
                      <a:pt x="226" y="128"/>
                      <a:pt x="226" y="128"/>
                    </a:cubicBezTo>
                    <a:cubicBezTo>
                      <a:pt x="225" y="127"/>
                      <a:pt x="225" y="127"/>
                      <a:pt x="225" y="127"/>
                    </a:cubicBezTo>
                    <a:cubicBezTo>
                      <a:pt x="224" y="126"/>
                      <a:pt x="224" y="126"/>
                      <a:pt x="224" y="126"/>
                    </a:cubicBezTo>
                    <a:cubicBezTo>
                      <a:pt x="223" y="125"/>
                      <a:pt x="223" y="125"/>
                      <a:pt x="223" y="125"/>
                    </a:cubicBezTo>
                    <a:cubicBezTo>
                      <a:pt x="222" y="125"/>
                      <a:pt x="222" y="125"/>
                      <a:pt x="222" y="125"/>
                    </a:cubicBezTo>
                    <a:cubicBezTo>
                      <a:pt x="221" y="123"/>
                      <a:pt x="221" y="123"/>
                      <a:pt x="221" y="123"/>
                    </a:cubicBezTo>
                    <a:cubicBezTo>
                      <a:pt x="221" y="123"/>
                      <a:pt x="221" y="123"/>
                      <a:pt x="221" y="123"/>
                    </a:cubicBezTo>
                    <a:cubicBezTo>
                      <a:pt x="220" y="122"/>
                      <a:pt x="220" y="122"/>
                      <a:pt x="220" y="122"/>
                    </a:cubicBezTo>
                    <a:cubicBezTo>
                      <a:pt x="219" y="121"/>
                      <a:pt x="219" y="121"/>
                      <a:pt x="219" y="121"/>
                    </a:cubicBezTo>
                    <a:cubicBezTo>
                      <a:pt x="218" y="121"/>
                      <a:pt x="218" y="121"/>
                      <a:pt x="218" y="121"/>
                    </a:cubicBez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9" y="120"/>
                      <a:pt x="219" y="120"/>
                      <a:pt x="219" y="120"/>
                    </a:cubicBezTo>
                    <a:cubicBezTo>
                      <a:pt x="219" y="119"/>
                      <a:pt x="219" y="119"/>
                      <a:pt x="219" y="119"/>
                    </a:cubicBezTo>
                    <a:cubicBezTo>
                      <a:pt x="219" y="119"/>
                      <a:pt x="219" y="119"/>
                      <a:pt x="219" y="119"/>
                    </a:cubicBezTo>
                    <a:cubicBezTo>
                      <a:pt x="219" y="118"/>
                      <a:pt x="219" y="118"/>
                      <a:pt x="219" y="118"/>
                    </a:cubicBezTo>
                    <a:cubicBezTo>
                      <a:pt x="219" y="118"/>
                      <a:pt x="219" y="118"/>
                      <a:pt x="219" y="118"/>
                    </a:cubicBezTo>
                    <a:cubicBezTo>
                      <a:pt x="220" y="118"/>
                      <a:pt x="220" y="118"/>
                      <a:pt x="220" y="118"/>
                    </a:cubicBezTo>
                    <a:cubicBezTo>
                      <a:pt x="220" y="117"/>
                      <a:pt x="220" y="117"/>
                      <a:pt x="220" y="117"/>
                    </a:cubicBezTo>
                    <a:cubicBezTo>
                      <a:pt x="221" y="117"/>
                      <a:pt x="221" y="117"/>
                      <a:pt x="221" y="117"/>
                    </a:cubicBezTo>
                    <a:cubicBezTo>
                      <a:pt x="222" y="118"/>
                      <a:pt x="222" y="118"/>
                      <a:pt x="222" y="118"/>
                    </a:cubicBezTo>
                    <a:cubicBezTo>
                      <a:pt x="221" y="119"/>
                      <a:pt x="221" y="119"/>
                      <a:pt x="221" y="119"/>
                    </a:cubicBezTo>
                    <a:cubicBezTo>
                      <a:pt x="221" y="119"/>
                      <a:pt x="221" y="119"/>
                      <a:pt x="221" y="119"/>
                    </a:cubicBezTo>
                    <a:cubicBezTo>
                      <a:pt x="222" y="119"/>
                      <a:pt x="222" y="119"/>
                      <a:pt x="222" y="119"/>
                    </a:cubicBezTo>
                    <a:cubicBezTo>
                      <a:pt x="222" y="120"/>
                      <a:pt x="222" y="120"/>
                      <a:pt x="222" y="120"/>
                    </a:cubicBezTo>
                    <a:cubicBezTo>
                      <a:pt x="222" y="121"/>
                      <a:pt x="222" y="121"/>
                      <a:pt x="222" y="121"/>
                    </a:cubicBezTo>
                    <a:cubicBezTo>
                      <a:pt x="223" y="121"/>
                      <a:pt x="223" y="121"/>
                      <a:pt x="223" y="121"/>
                    </a:cubicBezTo>
                    <a:cubicBezTo>
                      <a:pt x="224" y="120"/>
                      <a:pt x="224" y="120"/>
                      <a:pt x="224" y="120"/>
                    </a:cubicBezTo>
                    <a:cubicBezTo>
                      <a:pt x="224" y="119"/>
                      <a:pt x="224" y="119"/>
                      <a:pt x="224" y="119"/>
                    </a:cubicBezTo>
                    <a:cubicBezTo>
                      <a:pt x="225" y="117"/>
                      <a:pt x="225" y="117"/>
                      <a:pt x="225" y="117"/>
                    </a:cubicBezTo>
                    <a:cubicBezTo>
                      <a:pt x="225" y="116"/>
                      <a:pt x="225" y="116"/>
                      <a:pt x="225" y="116"/>
                    </a:cubicBezTo>
                    <a:cubicBezTo>
                      <a:pt x="226" y="116"/>
                      <a:pt x="226" y="116"/>
                      <a:pt x="226" y="116"/>
                    </a:cubicBezTo>
                    <a:cubicBezTo>
                      <a:pt x="225" y="114"/>
                      <a:pt x="225" y="114"/>
                      <a:pt x="225" y="114"/>
                    </a:cubicBezTo>
                    <a:cubicBezTo>
                      <a:pt x="226" y="113"/>
                      <a:pt x="226" y="113"/>
                      <a:pt x="226" y="113"/>
                    </a:cubicBezTo>
                    <a:cubicBezTo>
                      <a:pt x="227" y="113"/>
                      <a:pt x="227" y="113"/>
                      <a:pt x="227" y="113"/>
                    </a:cubicBezTo>
                    <a:cubicBezTo>
                      <a:pt x="227" y="111"/>
                      <a:pt x="227" y="111"/>
                      <a:pt x="227" y="111"/>
                    </a:cubicBezTo>
                    <a:cubicBezTo>
                      <a:pt x="227" y="110"/>
                      <a:pt x="227" y="110"/>
                      <a:pt x="227" y="110"/>
                    </a:cubicBezTo>
                    <a:cubicBezTo>
                      <a:pt x="226" y="109"/>
                      <a:pt x="226" y="109"/>
                      <a:pt x="226" y="109"/>
                    </a:cubicBezTo>
                    <a:cubicBezTo>
                      <a:pt x="227" y="107"/>
                      <a:pt x="227" y="107"/>
                      <a:pt x="227" y="107"/>
                    </a:cubicBezTo>
                    <a:cubicBezTo>
                      <a:pt x="228" y="105"/>
                      <a:pt x="228" y="105"/>
                      <a:pt x="228" y="105"/>
                    </a:cubicBezTo>
                    <a:cubicBezTo>
                      <a:pt x="228" y="103"/>
                      <a:pt x="228" y="103"/>
                      <a:pt x="228" y="103"/>
                    </a:cubicBezTo>
                    <a:cubicBezTo>
                      <a:pt x="228" y="102"/>
                      <a:pt x="228" y="102"/>
                      <a:pt x="228" y="102"/>
                    </a:cubicBezTo>
                    <a:cubicBezTo>
                      <a:pt x="229" y="102"/>
                      <a:pt x="229" y="102"/>
                      <a:pt x="229" y="102"/>
                    </a:cubicBezTo>
                    <a:cubicBezTo>
                      <a:pt x="229" y="100"/>
                      <a:pt x="229" y="100"/>
                      <a:pt x="229" y="100"/>
                    </a:cubicBezTo>
                    <a:cubicBezTo>
                      <a:pt x="229" y="99"/>
                      <a:pt x="229" y="99"/>
                      <a:pt x="229" y="99"/>
                    </a:cubicBezTo>
                    <a:cubicBezTo>
                      <a:pt x="230" y="98"/>
                      <a:pt x="230" y="98"/>
                      <a:pt x="230" y="98"/>
                    </a:cubicBezTo>
                    <a:cubicBezTo>
                      <a:pt x="231" y="97"/>
                      <a:pt x="231" y="97"/>
                      <a:pt x="231" y="97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34" y="92"/>
                      <a:pt x="234" y="92"/>
                      <a:pt x="234" y="92"/>
                    </a:cubicBezTo>
                    <a:cubicBezTo>
                      <a:pt x="235" y="91"/>
                      <a:pt x="235" y="91"/>
                      <a:pt x="235" y="91"/>
                    </a:cubicBezTo>
                    <a:cubicBezTo>
                      <a:pt x="236" y="90"/>
                      <a:pt x="236" y="90"/>
                      <a:pt x="236" y="90"/>
                    </a:cubicBezTo>
                    <a:cubicBezTo>
                      <a:pt x="237" y="89"/>
                      <a:pt x="237" y="89"/>
                      <a:pt x="237" y="89"/>
                    </a:cubicBezTo>
                    <a:cubicBezTo>
                      <a:pt x="237" y="87"/>
                      <a:pt x="237" y="87"/>
                      <a:pt x="237" y="87"/>
                    </a:cubicBezTo>
                    <a:cubicBezTo>
                      <a:pt x="239" y="86"/>
                      <a:pt x="239" y="86"/>
                      <a:pt x="239" y="86"/>
                    </a:cubicBezTo>
                    <a:cubicBezTo>
                      <a:pt x="239" y="86"/>
                      <a:pt x="239" y="86"/>
                      <a:pt x="239" y="86"/>
                    </a:cubicBezTo>
                    <a:cubicBezTo>
                      <a:pt x="239" y="85"/>
                      <a:pt x="239" y="85"/>
                      <a:pt x="239" y="85"/>
                    </a:cubicBezTo>
                    <a:cubicBezTo>
                      <a:pt x="238" y="85"/>
                      <a:pt x="238" y="85"/>
                      <a:pt x="238" y="85"/>
                    </a:cubicBezTo>
                    <a:cubicBezTo>
                      <a:pt x="237" y="84"/>
                      <a:pt x="237" y="84"/>
                      <a:pt x="237" y="84"/>
                    </a:cubicBezTo>
                    <a:cubicBezTo>
                      <a:pt x="236" y="84"/>
                      <a:pt x="236" y="84"/>
                      <a:pt x="236" y="84"/>
                    </a:cubicBezTo>
                    <a:cubicBezTo>
                      <a:pt x="236" y="83"/>
                      <a:pt x="236" y="83"/>
                      <a:pt x="236" y="83"/>
                    </a:cubicBezTo>
                    <a:cubicBezTo>
                      <a:pt x="235" y="83"/>
                      <a:pt x="235" y="83"/>
                      <a:pt x="235" y="83"/>
                    </a:cubicBezTo>
                    <a:cubicBezTo>
                      <a:pt x="233" y="84"/>
                      <a:pt x="233" y="84"/>
                      <a:pt x="233" y="84"/>
                    </a:cubicBezTo>
                    <a:cubicBezTo>
                      <a:pt x="232" y="84"/>
                      <a:pt x="232" y="84"/>
                      <a:pt x="232" y="84"/>
                    </a:cubicBezTo>
                    <a:cubicBezTo>
                      <a:pt x="230" y="85"/>
                      <a:pt x="230" y="85"/>
                      <a:pt x="230" y="85"/>
                    </a:cubicBezTo>
                    <a:cubicBezTo>
                      <a:pt x="229" y="86"/>
                      <a:pt x="229" y="86"/>
                      <a:pt x="229" y="86"/>
                    </a:cubicBezTo>
                    <a:cubicBezTo>
                      <a:pt x="228" y="87"/>
                      <a:pt x="228" y="87"/>
                      <a:pt x="228" y="87"/>
                    </a:cubicBezTo>
                    <a:cubicBezTo>
                      <a:pt x="228" y="87"/>
                      <a:pt x="228" y="87"/>
                      <a:pt x="228" y="87"/>
                    </a:cubicBezTo>
                    <a:cubicBezTo>
                      <a:pt x="227" y="88"/>
                      <a:pt x="227" y="88"/>
                      <a:pt x="227" y="88"/>
                    </a:cubicBezTo>
                    <a:cubicBezTo>
                      <a:pt x="226" y="87"/>
                      <a:pt x="226" y="87"/>
                      <a:pt x="226" y="87"/>
                    </a:cubicBezTo>
                    <a:cubicBezTo>
                      <a:pt x="225" y="87"/>
                      <a:pt x="225" y="87"/>
                      <a:pt x="225" y="87"/>
                    </a:cubicBezTo>
                    <a:cubicBezTo>
                      <a:pt x="225" y="86"/>
                      <a:pt x="225" y="86"/>
                      <a:pt x="225" y="86"/>
                    </a:cubicBezTo>
                    <a:cubicBezTo>
                      <a:pt x="226" y="86"/>
                      <a:pt x="226" y="86"/>
                      <a:pt x="226" y="86"/>
                    </a:cubicBezTo>
                    <a:cubicBezTo>
                      <a:pt x="227" y="86"/>
                      <a:pt x="227" y="86"/>
                      <a:pt x="227" y="86"/>
                    </a:cubicBezTo>
                    <a:cubicBezTo>
                      <a:pt x="227" y="85"/>
                      <a:pt x="227" y="85"/>
                      <a:pt x="227" y="85"/>
                    </a:cubicBezTo>
                    <a:cubicBezTo>
                      <a:pt x="226" y="84"/>
                      <a:pt x="226" y="84"/>
                      <a:pt x="226" y="84"/>
                    </a:cubicBezTo>
                    <a:cubicBezTo>
                      <a:pt x="226" y="84"/>
                      <a:pt x="226" y="84"/>
                      <a:pt x="226" y="84"/>
                    </a:cubicBezTo>
                    <a:cubicBezTo>
                      <a:pt x="225" y="84"/>
                      <a:pt x="225" y="84"/>
                      <a:pt x="225" y="84"/>
                    </a:cubicBezTo>
                    <a:cubicBezTo>
                      <a:pt x="226" y="83"/>
                      <a:pt x="226" y="83"/>
                      <a:pt x="226" y="83"/>
                    </a:cubicBezTo>
                    <a:cubicBezTo>
                      <a:pt x="226" y="83"/>
                      <a:pt x="226" y="83"/>
                      <a:pt x="226" y="83"/>
                    </a:cubicBezTo>
                    <a:cubicBezTo>
                      <a:pt x="228" y="82"/>
                      <a:pt x="228" y="82"/>
                      <a:pt x="228" y="82"/>
                    </a:cubicBezTo>
                    <a:cubicBezTo>
                      <a:pt x="228" y="80"/>
                      <a:pt x="228" y="80"/>
                      <a:pt x="228" y="80"/>
                    </a:cubicBezTo>
                    <a:cubicBezTo>
                      <a:pt x="229" y="80"/>
                      <a:pt x="229" y="80"/>
                      <a:pt x="229" y="80"/>
                    </a:cubicBezTo>
                    <a:cubicBezTo>
                      <a:pt x="230" y="80"/>
                      <a:pt x="230" y="80"/>
                      <a:pt x="230" y="80"/>
                    </a:cubicBezTo>
                    <a:cubicBezTo>
                      <a:pt x="232" y="80"/>
                      <a:pt x="232" y="80"/>
                      <a:pt x="232" y="80"/>
                    </a:cubicBezTo>
                    <a:cubicBezTo>
                      <a:pt x="234" y="82"/>
                      <a:pt x="234" y="82"/>
                      <a:pt x="234" y="82"/>
                    </a:cubicBezTo>
                    <a:cubicBezTo>
                      <a:pt x="235" y="82"/>
                      <a:pt x="235" y="82"/>
                      <a:pt x="235" y="82"/>
                    </a:cubicBezTo>
                    <a:cubicBezTo>
                      <a:pt x="237" y="82"/>
                      <a:pt x="237" y="82"/>
                      <a:pt x="237" y="82"/>
                    </a:cubicBezTo>
                    <a:cubicBezTo>
                      <a:pt x="238" y="82"/>
                      <a:pt x="238" y="82"/>
                      <a:pt x="238" y="82"/>
                    </a:cubicBezTo>
                    <a:cubicBezTo>
                      <a:pt x="239" y="82"/>
                      <a:pt x="239" y="82"/>
                      <a:pt x="239" y="82"/>
                    </a:cubicBezTo>
                    <a:cubicBezTo>
                      <a:pt x="242" y="82"/>
                      <a:pt x="242" y="82"/>
                      <a:pt x="242" y="82"/>
                    </a:cubicBezTo>
                    <a:cubicBezTo>
                      <a:pt x="243" y="81"/>
                      <a:pt x="243" y="81"/>
                      <a:pt x="243" y="81"/>
                    </a:cubicBezTo>
                    <a:cubicBezTo>
                      <a:pt x="243" y="80"/>
                      <a:pt x="243" y="80"/>
                      <a:pt x="243" y="80"/>
                    </a:cubicBezTo>
                    <a:cubicBezTo>
                      <a:pt x="243" y="80"/>
                      <a:pt x="243" y="80"/>
                      <a:pt x="243" y="80"/>
                    </a:cubicBezTo>
                    <a:cubicBezTo>
                      <a:pt x="243" y="80"/>
                      <a:pt x="243" y="80"/>
                      <a:pt x="243" y="80"/>
                    </a:cubicBezTo>
                    <a:cubicBezTo>
                      <a:pt x="244" y="79"/>
                      <a:pt x="244" y="79"/>
                      <a:pt x="244" y="79"/>
                    </a:cubicBezTo>
                    <a:cubicBezTo>
                      <a:pt x="245" y="78"/>
                      <a:pt x="245" y="78"/>
                      <a:pt x="245" y="78"/>
                    </a:cubicBezTo>
                    <a:cubicBezTo>
                      <a:pt x="245" y="78"/>
                      <a:pt x="245" y="78"/>
                      <a:pt x="245" y="78"/>
                    </a:cubicBezTo>
                    <a:cubicBezTo>
                      <a:pt x="244" y="77"/>
                      <a:pt x="244" y="77"/>
                      <a:pt x="244" y="77"/>
                    </a:cubicBezTo>
                    <a:cubicBezTo>
                      <a:pt x="243" y="76"/>
                      <a:pt x="243" y="76"/>
                      <a:pt x="243" y="76"/>
                    </a:cubicBezTo>
                    <a:cubicBezTo>
                      <a:pt x="243" y="76"/>
                      <a:pt x="243" y="76"/>
                      <a:pt x="243" y="76"/>
                    </a:cubicBezTo>
                    <a:cubicBezTo>
                      <a:pt x="242" y="76"/>
                      <a:pt x="242" y="76"/>
                      <a:pt x="242" y="76"/>
                    </a:cubicBezTo>
                    <a:cubicBezTo>
                      <a:pt x="241" y="76"/>
                      <a:pt x="241" y="76"/>
                      <a:pt x="241" y="76"/>
                    </a:cubicBezTo>
                    <a:cubicBezTo>
                      <a:pt x="240" y="76"/>
                      <a:pt x="240" y="76"/>
                      <a:pt x="240" y="76"/>
                    </a:cubicBezTo>
                    <a:cubicBezTo>
                      <a:pt x="240" y="76"/>
                      <a:pt x="240" y="76"/>
                      <a:pt x="240" y="76"/>
                    </a:cubicBezTo>
                    <a:cubicBezTo>
                      <a:pt x="239" y="76"/>
                      <a:pt x="239" y="76"/>
                      <a:pt x="239" y="76"/>
                    </a:cubicBezTo>
                    <a:cubicBezTo>
                      <a:pt x="237" y="76"/>
                      <a:pt x="237" y="76"/>
                      <a:pt x="237" y="76"/>
                    </a:cubicBezTo>
                    <a:cubicBezTo>
                      <a:pt x="235" y="75"/>
                      <a:pt x="235" y="75"/>
                      <a:pt x="235" y="75"/>
                    </a:cubicBezTo>
                    <a:cubicBezTo>
                      <a:pt x="234" y="75"/>
                      <a:pt x="234" y="75"/>
                      <a:pt x="234" y="75"/>
                    </a:cubicBezTo>
                    <a:cubicBezTo>
                      <a:pt x="233" y="75"/>
                      <a:pt x="233" y="75"/>
                      <a:pt x="233" y="75"/>
                    </a:cubicBezTo>
                    <a:cubicBezTo>
                      <a:pt x="232" y="75"/>
                      <a:pt x="232" y="75"/>
                      <a:pt x="232" y="75"/>
                    </a:cubicBezTo>
                    <a:cubicBezTo>
                      <a:pt x="230" y="75"/>
                      <a:pt x="230" y="75"/>
                      <a:pt x="230" y="75"/>
                    </a:cubicBezTo>
                    <a:cubicBezTo>
                      <a:pt x="229" y="75"/>
                      <a:pt x="229" y="75"/>
                      <a:pt x="229" y="75"/>
                    </a:cubicBezTo>
                    <a:cubicBezTo>
                      <a:pt x="228" y="75"/>
                      <a:pt x="228" y="75"/>
                      <a:pt x="228" y="75"/>
                    </a:cubicBezTo>
                    <a:cubicBezTo>
                      <a:pt x="229" y="75"/>
                      <a:pt x="229" y="75"/>
                      <a:pt x="229" y="75"/>
                    </a:cubicBezTo>
                    <a:cubicBezTo>
                      <a:pt x="230" y="75"/>
                      <a:pt x="230" y="75"/>
                      <a:pt x="230" y="75"/>
                    </a:cubicBezTo>
                    <a:cubicBezTo>
                      <a:pt x="231" y="74"/>
                      <a:pt x="231" y="74"/>
                      <a:pt x="231" y="74"/>
                    </a:cubicBezTo>
                    <a:cubicBezTo>
                      <a:pt x="232" y="74"/>
                      <a:pt x="232" y="74"/>
                      <a:pt x="232" y="74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35" y="75"/>
                      <a:pt x="235" y="75"/>
                      <a:pt x="235" y="75"/>
                    </a:cubicBezTo>
                    <a:cubicBezTo>
                      <a:pt x="235" y="74"/>
                      <a:pt x="235" y="74"/>
                      <a:pt x="235" y="74"/>
                    </a:cubicBezTo>
                    <a:cubicBezTo>
                      <a:pt x="236" y="74"/>
                      <a:pt x="236" y="74"/>
                      <a:pt x="236" y="74"/>
                    </a:cubicBezTo>
                    <a:cubicBezTo>
                      <a:pt x="236" y="74"/>
                      <a:pt x="236" y="74"/>
                      <a:pt x="236" y="74"/>
                    </a:cubicBezTo>
                    <a:cubicBezTo>
                      <a:pt x="237" y="74"/>
                      <a:pt x="237" y="74"/>
                      <a:pt x="237" y="74"/>
                    </a:cubicBezTo>
                    <a:cubicBezTo>
                      <a:pt x="238" y="73"/>
                      <a:pt x="238" y="73"/>
                      <a:pt x="238" y="73"/>
                    </a:cubicBezTo>
                    <a:cubicBezTo>
                      <a:pt x="238" y="73"/>
                      <a:pt x="238" y="73"/>
                      <a:pt x="238" y="73"/>
                    </a:cubicBezTo>
                    <a:cubicBezTo>
                      <a:pt x="239" y="73"/>
                      <a:pt x="239" y="73"/>
                      <a:pt x="239" y="73"/>
                    </a:cubicBezTo>
                    <a:cubicBezTo>
                      <a:pt x="239" y="73"/>
                      <a:pt x="239" y="73"/>
                      <a:pt x="239" y="73"/>
                    </a:cubicBezTo>
                    <a:cubicBezTo>
                      <a:pt x="240" y="73"/>
                      <a:pt x="240" y="73"/>
                      <a:pt x="240" y="73"/>
                    </a:cubicBezTo>
                    <a:cubicBezTo>
                      <a:pt x="240" y="73"/>
                      <a:pt x="240" y="73"/>
                      <a:pt x="240" y="73"/>
                    </a:cubicBezTo>
                    <a:cubicBezTo>
                      <a:pt x="240" y="73"/>
                      <a:pt x="240" y="73"/>
                      <a:pt x="240" y="73"/>
                    </a:cubicBezTo>
                    <a:cubicBezTo>
                      <a:pt x="241" y="73"/>
                      <a:pt x="241" y="73"/>
                      <a:pt x="241" y="73"/>
                    </a:cubicBezTo>
                    <a:cubicBezTo>
                      <a:pt x="241" y="73"/>
                      <a:pt x="241" y="73"/>
                      <a:pt x="241" y="73"/>
                    </a:cubicBezTo>
                    <a:cubicBezTo>
                      <a:pt x="242" y="73"/>
                      <a:pt x="242" y="73"/>
                      <a:pt x="242" y="73"/>
                    </a:cubicBezTo>
                    <a:cubicBezTo>
                      <a:pt x="243" y="73"/>
                      <a:pt x="243" y="73"/>
                      <a:pt x="243" y="73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5" y="74"/>
                      <a:pt x="245" y="74"/>
                      <a:pt x="245" y="74"/>
                    </a:cubicBezTo>
                    <a:cubicBezTo>
                      <a:pt x="245" y="74"/>
                      <a:pt x="245" y="74"/>
                      <a:pt x="245" y="74"/>
                    </a:cubicBezTo>
                    <a:cubicBezTo>
                      <a:pt x="246" y="74"/>
                      <a:pt x="246" y="74"/>
                      <a:pt x="246" y="74"/>
                    </a:cubicBezTo>
                    <a:cubicBezTo>
                      <a:pt x="248" y="73"/>
                      <a:pt x="248" y="73"/>
                      <a:pt x="248" y="73"/>
                    </a:cubicBezTo>
                    <a:cubicBezTo>
                      <a:pt x="250" y="72"/>
                      <a:pt x="250" y="72"/>
                      <a:pt x="250" y="72"/>
                    </a:cubicBezTo>
                    <a:cubicBezTo>
                      <a:pt x="250" y="72"/>
                      <a:pt x="250" y="72"/>
                      <a:pt x="250" y="72"/>
                    </a:cubicBezTo>
                    <a:cubicBezTo>
                      <a:pt x="251" y="72"/>
                      <a:pt x="251" y="72"/>
                      <a:pt x="251" y="72"/>
                    </a:cubicBezTo>
                    <a:cubicBezTo>
                      <a:pt x="252" y="72"/>
                      <a:pt x="252" y="72"/>
                      <a:pt x="252" y="72"/>
                    </a:cubicBezTo>
                    <a:cubicBezTo>
                      <a:pt x="252" y="71"/>
                      <a:pt x="252" y="71"/>
                      <a:pt x="252" y="71"/>
                    </a:cubicBezTo>
                    <a:cubicBezTo>
                      <a:pt x="251" y="71"/>
                      <a:pt x="251" y="71"/>
                      <a:pt x="251" y="71"/>
                    </a:cubicBezTo>
                    <a:cubicBezTo>
                      <a:pt x="250" y="70"/>
                      <a:pt x="250" y="70"/>
                      <a:pt x="250" y="70"/>
                    </a:cubicBezTo>
                    <a:cubicBezTo>
                      <a:pt x="250" y="69"/>
                      <a:pt x="250" y="69"/>
                      <a:pt x="250" y="69"/>
                    </a:cubicBezTo>
                    <a:cubicBezTo>
                      <a:pt x="250" y="69"/>
                      <a:pt x="250" y="69"/>
                      <a:pt x="250" y="69"/>
                    </a:cubicBezTo>
                    <a:cubicBezTo>
                      <a:pt x="250" y="68"/>
                      <a:pt x="250" y="68"/>
                      <a:pt x="250" y="68"/>
                    </a:cubicBezTo>
                    <a:cubicBezTo>
                      <a:pt x="251" y="67"/>
                      <a:pt x="251" y="67"/>
                      <a:pt x="251" y="67"/>
                    </a:cubicBezTo>
                    <a:cubicBezTo>
                      <a:pt x="252" y="66"/>
                      <a:pt x="252" y="66"/>
                      <a:pt x="252" y="66"/>
                    </a:cubicBezTo>
                    <a:cubicBezTo>
                      <a:pt x="252" y="66"/>
                      <a:pt x="252" y="66"/>
                      <a:pt x="252" y="66"/>
                    </a:cubicBezTo>
                    <a:cubicBezTo>
                      <a:pt x="254" y="67"/>
                      <a:pt x="254" y="67"/>
                      <a:pt x="254" y="67"/>
                    </a:cubicBezTo>
                    <a:cubicBezTo>
                      <a:pt x="255" y="68"/>
                      <a:pt x="255" y="68"/>
                      <a:pt x="255" y="68"/>
                    </a:cubicBezTo>
                    <a:cubicBezTo>
                      <a:pt x="255" y="68"/>
                      <a:pt x="255" y="68"/>
                      <a:pt x="255" y="68"/>
                    </a:cubicBezTo>
                    <a:cubicBezTo>
                      <a:pt x="256" y="67"/>
                      <a:pt x="256" y="67"/>
                      <a:pt x="256" y="67"/>
                    </a:cubicBezTo>
                    <a:cubicBezTo>
                      <a:pt x="257" y="65"/>
                      <a:pt x="257" y="65"/>
                      <a:pt x="257" y="65"/>
                    </a:cubicBezTo>
                    <a:cubicBezTo>
                      <a:pt x="258" y="64"/>
                      <a:pt x="258" y="64"/>
                      <a:pt x="258" y="64"/>
                    </a:cubicBezTo>
                    <a:cubicBezTo>
                      <a:pt x="259" y="64"/>
                      <a:pt x="259" y="64"/>
                      <a:pt x="259" y="64"/>
                    </a:cubicBezTo>
                    <a:cubicBezTo>
                      <a:pt x="259" y="63"/>
                      <a:pt x="259" y="63"/>
                      <a:pt x="259" y="63"/>
                    </a:cubicBezTo>
                    <a:cubicBezTo>
                      <a:pt x="260" y="62"/>
                      <a:pt x="260" y="62"/>
                      <a:pt x="260" y="62"/>
                    </a:cubicBezTo>
                    <a:cubicBezTo>
                      <a:pt x="262" y="62"/>
                      <a:pt x="262" y="62"/>
                      <a:pt x="262" y="62"/>
                    </a:cubicBezTo>
                    <a:cubicBezTo>
                      <a:pt x="262" y="61"/>
                      <a:pt x="262" y="61"/>
                      <a:pt x="262" y="61"/>
                    </a:cubicBezTo>
                    <a:cubicBezTo>
                      <a:pt x="262" y="60"/>
                      <a:pt x="262" y="60"/>
                      <a:pt x="262" y="60"/>
                    </a:cubicBezTo>
                    <a:cubicBezTo>
                      <a:pt x="262" y="58"/>
                      <a:pt x="262" y="58"/>
                      <a:pt x="262" y="58"/>
                    </a:cubicBezTo>
                    <a:cubicBezTo>
                      <a:pt x="261" y="57"/>
                      <a:pt x="261" y="57"/>
                      <a:pt x="261" y="57"/>
                    </a:cubicBezTo>
                    <a:cubicBezTo>
                      <a:pt x="260" y="56"/>
                      <a:pt x="260" y="56"/>
                      <a:pt x="260" y="56"/>
                    </a:cubicBezTo>
                    <a:cubicBezTo>
                      <a:pt x="259" y="55"/>
                      <a:pt x="259" y="55"/>
                      <a:pt x="259" y="55"/>
                    </a:cubicBezTo>
                    <a:cubicBezTo>
                      <a:pt x="258" y="54"/>
                      <a:pt x="258" y="54"/>
                      <a:pt x="258" y="54"/>
                    </a:cubicBezTo>
                    <a:cubicBezTo>
                      <a:pt x="258" y="53"/>
                      <a:pt x="258" y="53"/>
                      <a:pt x="258" y="53"/>
                    </a:cubicBezTo>
                    <a:cubicBezTo>
                      <a:pt x="257" y="53"/>
                      <a:pt x="257" y="53"/>
                      <a:pt x="257" y="53"/>
                    </a:cubicBezTo>
                    <a:cubicBezTo>
                      <a:pt x="256" y="53"/>
                      <a:pt x="256" y="53"/>
                      <a:pt x="256" y="53"/>
                    </a:cubicBezTo>
                    <a:cubicBezTo>
                      <a:pt x="255" y="52"/>
                      <a:pt x="255" y="52"/>
                      <a:pt x="255" y="52"/>
                    </a:cubicBezTo>
                    <a:cubicBezTo>
                      <a:pt x="254" y="51"/>
                      <a:pt x="254" y="51"/>
                      <a:pt x="254" y="51"/>
                    </a:cubicBezTo>
                    <a:cubicBezTo>
                      <a:pt x="253" y="51"/>
                      <a:pt x="253" y="51"/>
                      <a:pt x="253" y="51"/>
                    </a:cubicBezTo>
                    <a:cubicBezTo>
                      <a:pt x="251" y="51"/>
                      <a:pt x="251" y="51"/>
                      <a:pt x="251" y="51"/>
                    </a:cubicBezTo>
                    <a:cubicBezTo>
                      <a:pt x="250" y="50"/>
                      <a:pt x="250" y="50"/>
                      <a:pt x="250" y="50"/>
                    </a:cubicBezTo>
                    <a:cubicBezTo>
                      <a:pt x="248" y="49"/>
                      <a:pt x="248" y="49"/>
                      <a:pt x="248" y="49"/>
                    </a:cubicBezTo>
                    <a:cubicBezTo>
                      <a:pt x="247" y="50"/>
                      <a:pt x="247" y="50"/>
                      <a:pt x="247" y="50"/>
                    </a:cubicBezTo>
                    <a:cubicBezTo>
                      <a:pt x="246" y="50"/>
                      <a:pt x="246" y="50"/>
                      <a:pt x="246" y="50"/>
                    </a:cubicBezTo>
                    <a:cubicBezTo>
                      <a:pt x="244" y="50"/>
                      <a:pt x="244" y="50"/>
                      <a:pt x="244" y="50"/>
                    </a:cubicBezTo>
                    <a:cubicBezTo>
                      <a:pt x="244" y="51"/>
                      <a:pt x="244" y="51"/>
                      <a:pt x="244" y="51"/>
                    </a:cubicBezTo>
                    <a:cubicBezTo>
                      <a:pt x="242" y="52"/>
                      <a:pt x="242" y="52"/>
                      <a:pt x="242" y="52"/>
                    </a:cubicBezTo>
                    <a:cubicBezTo>
                      <a:pt x="241" y="51"/>
                      <a:pt x="241" y="51"/>
                      <a:pt x="241" y="51"/>
                    </a:cubicBezTo>
                    <a:cubicBezTo>
                      <a:pt x="241" y="50"/>
                      <a:pt x="241" y="50"/>
                      <a:pt x="241" y="50"/>
                    </a:cubicBezTo>
                    <a:cubicBezTo>
                      <a:pt x="240" y="51"/>
                      <a:pt x="240" y="51"/>
                      <a:pt x="240" y="51"/>
                    </a:cubicBezTo>
                    <a:cubicBezTo>
                      <a:pt x="240" y="51"/>
                      <a:pt x="240" y="51"/>
                      <a:pt x="240" y="51"/>
                    </a:cubicBezTo>
                    <a:cubicBezTo>
                      <a:pt x="240" y="52"/>
                      <a:pt x="240" y="52"/>
                      <a:pt x="240" y="52"/>
                    </a:cubicBezTo>
                    <a:cubicBezTo>
                      <a:pt x="240" y="54"/>
                      <a:pt x="240" y="54"/>
                      <a:pt x="240" y="54"/>
                    </a:cubicBezTo>
                    <a:cubicBezTo>
                      <a:pt x="240" y="54"/>
                      <a:pt x="240" y="54"/>
                      <a:pt x="240" y="54"/>
                    </a:cubicBezTo>
                    <a:cubicBezTo>
                      <a:pt x="239" y="54"/>
                      <a:pt x="239" y="54"/>
                      <a:pt x="239" y="54"/>
                    </a:cubicBezTo>
                    <a:cubicBezTo>
                      <a:pt x="239" y="55"/>
                      <a:pt x="239" y="55"/>
                      <a:pt x="239" y="55"/>
                    </a:cubicBezTo>
                    <a:cubicBezTo>
                      <a:pt x="239" y="56"/>
                      <a:pt x="239" y="56"/>
                      <a:pt x="239" y="56"/>
                    </a:cubicBezTo>
                    <a:cubicBezTo>
                      <a:pt x="239" y="56"/>
                      <a:pt x="239" y="56"/>
                      <a:pt x="239" y="56"/>
                    </a:cubicBezTo>
                    <a:cubicBezTo>
                      <a:pt x="238" y="57"/>
                      <a:pt x="238" y="57"/>
                      <a:pt x="238" y="57"/>
                    </a:cubicBezTo>
                    <a:cubicBezTo>
                      <a:pt x="237" y="57"/>
                      <a:pt x="237" y="57"/>
                      <a:pt x="237" y="57"/>
                    </a:cubicBezTo>
                    <a:cubicBezTo>
                      <a:pt x="236" y="56"/>
                      <a:pt x="236" y="56"/>
                      <a:pt x="236" y="56"/>
                    </a:cubicBezTo>
                    <a:cubicBezTo>
                      <a:pt x="236" y="55"/>
                      <a:pt x="236" y="55"/>
                      <a:pt x="236" y="55"/>
                    </a:cubicBezTo>
                    <a:cubicBezTo>
                      <a:pt x="235" y="55"/>
                      <a:pt x="235" y="55"/>
                      <a:pt x="235" y="55"/>
                    </a:cubicBezTo>
                    <a:cubicBezTo>
                      <a:pt x="235" y="55"/>
                      <a:pt x="235" y="55"/>
                      <a:pt x="235" y="55"/>
                    </a:cubicBezTo>
                    <a:cubicBezTo>
                      <a:pt x="235" y="57"/>
                      <a:pt x="235" y="57"/>
                      <a:pt x="235" y="57"/>
                    </a:cubicBezTo>
                    <a:cubicBezTo>
                      <a:pt x="235" y="57"/>
                      <a:pt x="235" y="57"/>
                      <a:pt x="235" y="57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34" y="59"/>
                      <a:pt x="234" y="59"/>
                      <a:pt x="234" y="59"/>
                    </a:cubicBezTo>
                    <a:cubicBezTo>
                      <a:pt x="234" y="59"/>
                      <a:pt x="234" y="59"/>
                      <a:pt x="234" y="59"/>
                    </a:cubicBezTo>
                    <a:cubicBezTo>
                      <a:pt x="234" y="59"/>
                      <a:pt x="234" y="59"/>
                      <a:pt x="234" y="59"/>
                    </a:cubicBezTo>
                    <a:cubicBezTo>
                      <a:pt x="234" y="58"/>
                      <a:pt x="234" y="58"/>
                      <a:pt x="234" y="58"/>
                    </a:cubicBezTo>
                    <a:cubicBezTo>
                      <a:pt x="234" y="57"/>
                      <a:pt x="234" y="57"/>
                      <a:pt x="234" y="57"/>
                    </a:cubicBezTo>
                    <a:cubicBezTo>
                      <a:pt x="233" y="56"/>
                      <a:pt x="233" y="56"/>
                      <a:pt x="233" y="56"/>
                    </a:cubicBezTo>
                    <a:cubicBezTo>
                      <a:pt x="234" y="55"/>
                      <a:pt x="234" y="55"/>
                      <a:pt x="234" y="55"/>
                    </a:cubicBezTo>
                    <a:cubicBezTo>
                      <a:pt x="234" y="54"/>
                      <a:pt x="234" y="54"/>
                      <a:pt x="234" y="54"/>
                    </a:cubicBezTo>
                    <a:cubicBezTo>
                      <a:pt x="233" y="53"/>
                      <a:pt x="233" y="53"/>
                      <a:pt x="233" y="53"/>
                    </a:cubicBezTo>
                    <a:cubicBezTo>
                      <a:pt x="233" y="53"/>
                      <a:pt x="233" y="53"/>
                      <a:pt x="233" y="53"/>
                    </a:cubicBezTo>
                    <a:cubicBezTo>
                      <a:pt x="233" y="53"/>
                      <a:pt x="233" y="53"/>
                      <a:pt x="233" y="53"/>
                    </a:cubicBezTo>
                    <a:cubicBezTo>
                      <a:pt x="232" y="54"/>
                      <a:pt x="232" y="54"/>
                      <a:pt x="232" y="54"/>
                    </a:cubicBezTo>
                    <a:cubicBezTo>
                      <a:pt x="232" y="55"/>
                      <a:pt x="232" y="55"/>
                      <a:pt x="232" y="55"/>
                    </a:cubicBezTo>
                    <a:cubicBezTo>
                      <a:pt x="232" y="55"/>
                      <a:pt x="232" y="55"/>
                      <a:pt x="232" y="55"/>
                    </a:cubicBezTo>
                    <a:cubicBezTo>
                      <a:pt x="231" y="57"/>
                      <a:pt x="231" y="57"/>
                      <a:pt x="231" y="57"/>
                    </a:cubicBezTo>
                    <a:cubicBezTo>
                      <a:pt x="229" y="58"/>
                      <a:pt x="229" y="58"/>
                      <a:pt x="229" y="58"/>
                    </a:cubicBezTo>
                    <a:cubicBezTo>
                      <a:pt x="229" y="59"/>
                      <a:pt x="229" y="59"/>
                      <a:pt x="229" y="59"/>
                    </a:cubicBezTo>
                    <a:cubicBezTo>
                      <a:pt x="228" y="59"/>
                      <a:pt x="228" y="59"/>
                      <a:pt x="228" y="59"/>
                    </a:cubicBezTo>
                    <a:cubicBezTo>
                      <a:pt x="227" y="60"/>
                      <a:pt x="227" y="60"/>
                      <a:pt x="227" y="60"/>
                    </a:cubicBezTo>
                    <a:cubicBezTo>
                      <a:pt x="226" y="61"/>
                      <a:pt x="226" y="61"/>
                      <a:pt x="226" y="61"/>
                    </a:cubicBezTo>
                    <a:cubicBezTo>
                      <a:pt x="225" y="61"/>
                      <a:pt x="225" y="61"/>
                      <a:pt x="225" y="61"/>
                    </a:cubicBezTo>
                    <a:cubicBezTo>
                      <a:pt x="224" y="62"/>
                      <a:pt x="224" y="62"/>
                      <a:pt x="224" y="62"/>
                    </a:cubicBezTo>
                    <a:cubicBezTo>
                      <a:pt x="222" y="63"/>
                      <a:pt x="222" y="63"/>
                      <a:pt x="222" y="63"/>
                    </a:cubicBezTo>
                    <a:cubicBezTo>
                      <a:pt x="220" y="63"/>
                      <a:pt x="220" y="63"/>
                      <a:pt x="220" y="63"/>
                    </a:cubicBezTo>
                    <a:cubicBezTo>
                      <a:pt x="219" y="63"/>
                      <a:pt x="219" y="63"/>
                      <a:pt x="219" y="63"/>
                    </a:cubicBezTo>
                    <a:cubicBezTo>
                      <a:pt x="219" y="63"/>
                      <a:pt x="219" y="63"/>
                      <a:pt x="219" y="63"/>
                    </a:cubicBezTo>
                    <a:cubicBezTo>
                      <a:pt x="218" y="64"/>
                      <a:pt x="218" y="64"/>
                      <a:pt x="218" y="64"/>
                    </a:cubicBezTo>
                    <a:cubicBezTo>
                      <a:pt x="217" y="64"/>
                      <a:pt x="217" y="64"/>
                      <a:pt x="217" y="64"/>
                    </a:cubicBezTo>
                    <a:cubicBezTo>
                      <a:pt x="216" y="64"/>
                      <a:pt x="216" y="64"/>
                      <a:pt x="216" y="64"/>
                    </a:cubicBezTo>
                    <a:cubicBezTo>
                      <a:pt x="216" y="64"/>
                      <a:pt x="216" y="64"/>
                      <a:pt x="216" y="64"/>
                    </a:cubicBezTo>
                    <a:cubicBezTo>
                      <a:pt x="214" y="66"/>
                      <a:pt x="214" y="66"/>
                      <a:pt x="214" y="66"/>
                    </a:cubicBezTo>
                    <a:cubicBezTo>
                      <a:pt x="212" y="67"/>
                      <a:pt x="212" y="67"/>
                      <a:pt x="212" y="67"/>
                    </a:cubicBezTo>
                    <a:cubicBezTo>
                      <a:pt x="212" y="69"/>
                      <a:pt x="212" y="69"/>
                      <a:pt x="212" y="69"/>
                    </a:cubicBezTo>
                    <a:cubicBezTo>
                      <a:pt x="211" y="69"/>
                      <a:pt x="211" y="69"/>
                      <a:pt x="211" y="69"/>
                    </a:cubicBezTo>
                    <a:cubicBezTo>
                      <a:pt x="209" y="70"/>
                      <a:pt x="209" y="70"/>
                      <a:pt x="209" y="70"/>
                    </a:cubicBezTo>
                    <a:cubicBezTo>
                      <a:pt x="208" y="72"/>
                      <a:pt x="208" y="72"/>
                      <a:pt x="208" y="72"/>
                    </a:cubicBezTo>
                    <a:cubicBezTo>
                      <a:pt x="208" y="71"/>
                      <a:pt x="208" y="71"/>
                      <a:pt x="208" y="71"/>
                    </a:cubicBezTo>
                    <a:cubicBezTo>
                      <a:pt x="207" y="71"/>
                      <a:pt x="207" y="71"/>
                      <a:pt x="207" y="71"/>
                    </a:cubicBezTo>
                    <a:cubicBezTo>
                      <a:pt x="206" y="72"/>
                      <a:pt x="206" y="72"/>
                      <a:pt x="206" y="72"/>
                    </a:cubicBezTo>
                    <a:cubicBezTo>
                      <a:pt x="205" y="73"/>
                      <a:pt x="205" y="73"/>
                      <a:pt x="205" y="73"/>
                    </a:cubicBezTo>
                    <a:cubicBezTo>
                      <a:pt x="204" y="75"/>
                      <a:pt x="204" y="75"/>
                      <a:pt x="204" y="75"/>
                    </a:cubicBezTo>
                    <a:cubicBezTo>
                      <a:pt x="204" y="75"/>
                      <a:pt x="204" y="75"/>
                      <a:pt x="204" y="75"/>
                    </a:cubicBezTo>
                    <a:cubicBezTo>
                      <a:pt x="203" y="76"/>
                      <a:pt x="203" y="76"/>
                      <a:pt x="203" y="76"/>
                    </a:cubicBezTo>
                    <a:cubicBezTo>
                      <a:pt x="203" y="75"/>
                      <a:pt x="203" y="75"/>
                      <a:pt x="203" y="75"/>
                    </a:cubicBezTo>
                    <a:cubicBezTo>
                      <a:pt x="204" y="74"/>
                      <a:pt x="204" y="74"/>
                      <a:pt x="204" y="74"/>
                    </a:cubicBezTo>
                    <a:cubicBezTo>
                      <a:pt x="204" y="73"/>
                      <a:pt x="204" y="73"/>
                      <a:pt x="204" y="73"/>
                    </a:cubicBezTo>
                    <a:cubicBezTo>
                      <a:pt x="204" y="72"/>
                      <a:pt x="204" y="72"/>
                      <a:pt x="204" y="72"/>
                    </a:cubicBezTo>
                    <a:cubicBezTo>
                      <a:pt x="205" y="72"/>
                      <a:pt x="205" y="72"/>
                      <a:pt x="205" y="72"/>
                    </a:cubicBezTo>
                    <a:cubicBezTo>
                      <a:pt x="205" y="71"/>
                      <a:pt x="205" y="71"/>
                      <a:pt x="205" y="71"/>
                    </a:cubicBezTo>
                    <a:cubicBezTo>
                      <a:pt x="206" y="70"/>
                      <a:pt x="206" y="70"/>
                      <a:pt x="206" y="70"/>
                    </a:cubicBezTo>
                    <a:cubicBezTo>
                      <a:pt x="207" y="70"/>
                      <a:pt x="207" y="70"/>
                      <a:pt x="207" y="70"/>
                    </a:cubicBezTo>
                    <a:cubicBezTo>
                      <a:pt x="209" y="69"/>
                      <a:pt x="209" y="69"/>
                      <a:pt x="209" y="69"/>
                    </a:cubicBezTo>
                    <a:cubicBezTo>
                      <a:pt x="210" y="67"/>
                      <a:pt x="210" y="67"/>
                      <a:pt x="210" y="67"/>
                    </a:cubicBezTo>
                    <a:cubicBezTo>
                      <a:pt x="211" y="67"/>
                      <a:pt x="211" y="67"/>
                      <a:pt x="211" y="67"/>
                    </a:cubicBezTo>
                    <a:cubicBezTo>
                      <a:pt x="212" y="66"/>
                      <a:pt x="212" y="66"/>
                      <a:pt x="212" y="66"/>
                    </a:cubicBezTo>
                    <a:cubicBezTo>
                      <a:pt x="213" y="64"/>
                      <a:pt x="213" y="64"/>
                      <a:pt x="213" y="64"/>
                    </a:cubicBezTo>
                    <a:cubicBezTo>
                      <a:pt x="213" y="63"/>
                      <a:pt x="213" y="63"/>
                      <a:pt x="213" y="63"/>
                    </a:cubicBezTo>
                    <a:cubicBezTo>
                      <a:pt x="213" y="63"/>
                      <a:pt x="213" y="63"/>
                      <a:pt x="213" y="63"/>
                    </a:cubicBezTo>
                    <a:cubicBezTo>
                      <a:pt x="213" y="62"/>
                      <a:pt x="213" y="62"/>
                      <a:pt x="213" y="62"/>
                    </a:cubicBezTo>
                    <a:cubicBezTo>
                      <a:pt x="214" y="63"/>
                      <a:pt x="214" y="63"/>
                      <a:pt x="214" y="63"/>
                    </a:cubicBezTo>
                    <a:cubicBezTo>
                      <a:pt x="214" y="63"/>
                      <a:pt x="214" y="63"/>
                      <a:pt x="214" y="63"/>
                    </a:cubicBezTo>
                    <a:cubicBezTo>
                      <a:pt x="215" y="62"/>
                      <a:pt x="215" y="62"/>
                      <a:pt x="215" y="62"/>
                    </a:cubicBezTo>
                    <a:cubicBezTo>
                      <a:pt x="216" y="61"/>
                      <a:pt x="216" y="61"/>
                      <a:pt x="216" y="61"/>
                    </a:cubicBezTo>
                    <a:cubicBezTo>
                      <a:pt x="216" y="60"/>
                      <a:pt x="216" y="60"/>
                      <a:pt x="216" y="60"/>
                    </a:cubicBezTo>
                    <a:cubicBezTo>
                      <a:pt x="217" y="59"/>
                      <a:pt x="217" y="59"/>
                      <a:pt x="217" y="59"/>
                    </a:cubicBezTo>
                    <a:cubicBezTo>
                      <a:pt x="218" y="59"/>
                      <a:pt x="218" y="59"/>
                      <a:pt x="218" y="59"/>
                    </a:cubicBezTo>
                    <a:cubicBezTo>
                      <a:pt x="218" y="59"/>
                      <a:pt x="218" y="59"/>
                      <a:pt x="218" y="59"/>
                    </a:cubicBezTo>
                    <a:cubicBezTo>
                      <a:pt x="219" y="58"/>
                      <a:pt x="219" y="58"/>
                      <a:pt x="219" y="58"/>
                    </a:cubicBezTo>
                    <a:cubicBezTo>
                      <a:pt x="220" y="58"/>
                      <a:pt x="220" y="58"/>
                      <a:pt x="220" y="58"/>
                    </a:cubicBezTo>
                    <a:cubicBezTo>
                      <a:pt x="220" y="58"/>
                      <a:pt x="220" y="58"/>
                      <a:pt x="220" y="58"/>
                    </a:cubicBezTo>
                    <a:cubicBezTo>
                      <a:pt x="221" y="58"/>
                      <a:pt x="221" y="58"/>
                      <a:pt x="221" y="58"/>
                    </a:cubicBezTo>
                    <a:cubicBezTo>
                      <a:pt x="225" y="55"/>
                      <a:pt x="225" y="55"/>
                      <a:pt x="225" y="55"/>
                    </a:cubicBezTo>
                    <a:cubicBezTo>
                      <a:pt x="225" y="54"/>
                      <a:pt x="225" y="54"/>
                      <a:pt x="225" y="54"/>
                    </a:cubicBezTo>
                    <a:cubicBezTo>
                      <a:pt x="225" y="52"/>
                      <a:pt x="225" y="52"/>
                      <a:pt x="225" y="52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27" y="49"/>
                      <a:pt x="227" y="49"/>
                      <a:pt x="227" y="49"/>
                    </a:cubicBezTo>
                    <a:cubicBezTo>
                      <a:pt x="227" y="48"/>
                      <a:pt x="227" y="48"/>
                      <a:pt x="227" y="48"/>
                    </a:cubicBezTo>
                    <a:cubicBezTo>
                      <a:pt x="227" y="46"/>
                      <a:pt x="227" y="46"/>
                      <a:pt x="227" y="46"/>
                    </a:cubicBezTo>
                    <a:cubicBezTo>
                      <a:pt x="227" y="44"/>
                      <a:pt x="227" y="44"/>
                      <a:pt x="227" y="44"/>
                    </a:cubicBezTo>
                    <a:cubicBezTo>
                      <a:pt x="226" y="44"/>
                      <a:pt x="226" y="44"/>
                      <a:pt x="226" y="44"/>
                    </a:cubicBezTo>
                    <a:cubicBezTo>
                      <a:pt x="225" y="44"/>
                      <a:pt x="225" y="44"/>
                      <a:pt x="225" y="44"/>
                    </a:cubicBezTo>
                    <a:cubicBezTo>
                      <a:pt x="223" y="45"/>
                      <a:pt x="223" y="45"/>
                      <a:pt x="223" y="45"/>
                    </a:cubicBezTo>
                    <a:cubicBezTo>
                      <a:pt x="222" y="44"/>
                      <a:pt x="222" y="44"/>
                      <a:pt x="222" y="44"/>
                    </a:cubicBezTo>
                    <a:cubicBezTo>
                      <a:pt x="221" y="44"/>
                      <a:pt x="221" y="44"/>
                      <a:pt x="221" y="44"/>
                    </a:cubicBezTo>
                    <a:cubicBezTo>
                      <a:pt x="220" y="45"/>
                      <a:pt x="220" y="45"/>
                      <a:pt x="220" y="45"/>
                    </a:cubicBezTo>
                    <a:cubicBezTo>
                      <a:pt x="220" y="46"/>
                      <a:pt x="220" y="46"/>
                      <a:pt x="220" y="46"/>
                    </a:cubicBezTo>
                    <a:cubicBezTo>
                      <a:pt x="220" y="46"/>
                      <a:pt x="220" y="46"/>
                      <a:pt x="220" y="46"/>
                    </a:cubicBezTo>
                    <a:cubicBezTo>
                      <a:pt x="219" y="47"/>
                      <a:pt x="219" y="47"/>
                      <a:pt x="219" y="47"/>
                    </a:cubicBezTo>
                    <a:cubicBezTo>
                      <a:pt x="219" y="48"/>
                      <a:pt x="219" y="48"/>
                      <a:pt x="219" y="48"/>
                    </a:cubicBezTo>
                    <a:cubicBezTo>
                      <a:pt x="219" y="50"/>
                      <a:pt x="219" y="50"/>
                      <a:pt x="219" y="50"/>
                    </a:cubicBezTo>
                    <a:cubicBezTo>
                      <a:pt x="218" y="52"/>
                      <a:pt x="218" y="52"/>
                      <a:pt x="218" y="52"/>
                    </a:cubicBezTo>
                    <a:cubicBezTo>
                      <a:pt x="217" y="51"/>
                      <a:pt x="217" y="51"/>
                      <a:pt x="217" y="51"/>
                    </a:cubicBezTo>
                    <a:cubicBezTo>
                      <a:pt x="217" y="51"/>
                      <a:pt x="217" y="51"/>
                      <a:pt x="217" y="51"/>
                    </a:cubicBezTo>
                    <a:cubicBezTo>
                      <a:pt x="216" y="51"/>
                      <a:pt x="216" y="51"/>
                      <a:pt x="216" y="51"/>
                    </a:cubicBezTo>
                    <a:cubicBezTo>
                      <a:pt x="216" y="52"/>
                      <a:pt x="216" y="52"/>
                      <a:pt x="216" y="52"/>
                    </a:cubicBezTo>
                    <a:cubicBezTo>
                      <a:pt x="215" y="52"/>
                      <a:pt x="215" y="52"/>
                      <a:pt x="215" y="52"/>
                    </a:cubicBezTo>
                    <a:cubicBezTo>
                      <a:pt x="214" y="51"/>
                      <a:pt x="214" y="51"/>
                      <a:pt x="214" y="51"/>
                    </a:cubicBezTo>
                    <a:cubicBezTo>
                      <a:pt x="214" y="51"/>
                      <a:pt x="214" y="51"/>
                      <a:pt x="214" y="51"/>
                    </a:cubicBezTo>
                    <a:cubicBezTo>
                      <a:pt x="214" y="51"/>
                      <a:pt x="212" y="51"/>
                      <a:pt x="211" y="51"/>
                    </a:cubicBezTo>
                    <a:cubicBezTo>
                      <a:pt x="211" y="51"/>
                      <a:pt x="209" y="51"/>
                      <a:pt x="209" y="51"/>
                    </a:cubicBezTo>
                    <a:cubicBezTo>
                      <a:pt x="208" y="51"/>
                      <a:pt x="208" y="51"/>
                      <a:pt x="208" y="51"/>
                    </a:cubicBezTo>
                    <a:cubicBezTo>
                      <a:pt x="206" y="52"/>
                      <a:pt x="206" y="52"/>
                      <a:pt x="206" y="52"/>
                    </a:cubicBezTo>
                    <a:cubicBezTo>
                      <a:pt x="205" y="52"/>
                      <a:pt x="205" y="52"/>
                      <a:pt x="205" y="52"/>
                    </a:cubicBezTo>
                    <a:cubicBezTo>
                      <a:pt x="205" y="52"/>
                      <a:pt x="205" y="52"/>
                      <a:pt x="205" y="52"/>
                    </a:cubicBezTo>
                    <a:cubicBezTo>
                      <a:pt x="204" y="51"/>
                      <a:pt x="204" y="51"/>
                      <a:pt x="204" y="51"/>
                    </a:cubicBezTo>
                    <a:cubicBezTo>
                      <a:pt x="205" y="50"/>
                      <a:pt x="205" y="50"/>
                      <a:pt x="205" y="50"/>
                    </a:cubicBezTo>
                    <a:cubicBezTo>
                      <a:pt x="205" y="50"/>
                      <a:pt x="205" y="50"/>
                      <a:pt x="205" y="50"/>
                    </a:cubicBezTo>
                    <a:cubicBezTo>
                      <a:pt x="205" y="49"/>
                      <a:pt x="205" y="49"/>
                      <a:pt x="205" y="49"/>
                    </a:cubicBezTo>
                    <a:cubicBezTo>
                      <a:pt x="205" y="49"/>
                      <a:pt x="205" y="49"/>
                      <a:pt x="205" y="49"/>
                    </a:cubicBezTo>
                    <a:cubicBezTo>
                      <a:pt x="206" y="49"/>
                      <a:pt x="206" y="49"/>
                      <a:pt x="206" y="49"/>
                    </a:cubicBezTo>
                    <a:cubicBezTo>
                      <a:pt x="206" y="49"/>
                      <a:pt x="206" y="49"/>
                      <a:pt x="206" y="49"/>
                    </a:cubicBezTo>
                    <a:cubicBezTo>
                      <a:pt x="208" y="48"/>
                      <a:pt x="208" y="48"/>
                      <a:pt x="208" y="48"/>
                    </a:cubicBezTo>
                    <a:cubicBezTo>
                      <a:pt x="211" y="48"/>
                      <a:pt x="211" y="48"/>
                      <a:pt x="211" y="48"/>
                    </a:cubicBezTo>
                    <a:cubicBezTo>
                      <a:pt x="211" y="47"/>
                      <a:pt x="211" y="47"/>
                      <a:pt x="211" y="47"/>
                    </a:cubicBezTo>
                    <a:cubicBezTo>
                      <a:pt x="212" y="46"/>
                      <a:pt x="212" y="46"/>
                      <a:pt x="212" y="46"/>
                    </a:cubicBezTo>
                    <a:cubicBezTo>
                      <a:pt x="212" y="45"/>
                      <a:pt x="212" y="45"/>
                      <a:pt x="212" y="45"/>
                    </a:cubicBezTo>
                    <a:cubicBezTo>
                      <a:pt x="213" y="45"/>
                      <a:pt x="213" y="45"/>
                      <a:pt x="213" y="45"/>
                    </a:cubicBezTo>
                    <a:cubicBezTo>
                      <a:pt x="213" y="44"/>
                      <a:pt x="213" y="44"/>
                      <a:pt x="213" y="44"/>
                    </a:cubicBezTo>
                    <a:cubicBezTo>
                      <a:pt x="213" y="44"/>
                      <a:pt x="213" y="44"/>
                      <a:pt x="213" y="44"/>
                    </a:cubicBezTo>
                    <a:cubicBezTo>
                      <a:pt x="213" y="43"/>
                      <a:pt x="213" y="43"/>
                      <a:pt x="213" y="43"/>
                    </a:cubicBezTo>
                    <a:cubicBezTo>
                      <a:pt x="212" y="43"/>
                      <a:pt x="212" y="43"/>
                      <a:pt x="212" y="43"/>
                    </a:cubicBezTo>
                    <a:cubicBezTo>
                      <a:pt x="209" y="43"/>
                      <a:pt x="209" y="43"/>
                      <a:pt x="209" y="43"/>
                    </a:cubicBezTo>
                    <a:cubicBezTo>
                      <a:pt x="207" y="42"/>
                      <a:pt x="207" y="42"/>
                      <a:pt x="207" y="42"/>
                    </a:cubicBezTo>
                    <a:cubicBezTo>
                      <a:pt x="206" y="42"/>
                      <a:pt x="206" y="42"/>
                      <a:pt x="206" y="42"/>
                    </a:cubicBezTo>
                    <a:cubicBezTo>
                      <a:pt x="205" y="42"/>
                      <a:pt x="205" y="42"/>
                      <a:pt x="205" y="42"/>
                    </a:cubicBezTo>
                    <a:cubicBezTo>
                      <a:pt x="202" y="42"/>
                      <a:pt x="202" y="42"/>
                      <a:pt x="202" y="42"/>
                    </a:cubicBezTo>
                    <a:cubicBezTo>
                      <a:pt x="201" y="42"/>
                      <a:pt x="201" y="42"/>
                      <a:pt x="201" y="42"/>
                    </a:cubicBezTo>
                    <a:cubicBezTo>
                      <a:pt x="200" y="41"/>
                      <a:pt x="200" y="41"/>
                      <a:pt x="200" y="41"/>
                    </a:cubicBezTo>
                    <a:cubicBezTo>
                      <a:pt x="198" y="41"/>
                      <a:pt x="198" y="41"/>
                      <a:pt x="198" y="41"/>
                    </a:cubicBezTo>
                    <a:cubicBezTo>
                      <a:pt x="197" y="41"/>
                      <a:pt x="197" y="41"/>
                      <a:pt x="197" y="41"/>
                    </a:cubicBezTo>
                    <a:cubicBezTo>
                      <a:pt x="196" y="41"/>
                      <a:pt x="196" y="41"/>
                      <a:pt x="196" y="41"/>
                    </a:cubicBezTo>
                    <a:cubicBezTo>
                      <a:pt x="195" y="41"/>
                      <a:pt x="195" y="41"/>
                      <a:pt x="195" y="41"/>
                    </a:cubicBezTo>
                    <a:cubicBezTo>
                      <a:pt x="194" y="41"/>
                      <a:pt x="194" y="41"/>
                      <a:pt x="194" y="41"/>
                    </a:cubicBezTo>
                    <a:cubicBezTo>
                      <a:pt x="194" y="42"/>
                      <a:pt x="194" y="42"/>
                      <a:pt x="194" y="42"/>
                    </a:cubicBezTo>
                    <a:cubicBezTo>
                      <a:pt x="194" y="43"/>
                      <a:pt x="194" y="43"/>
                      <a:pt x="194" y="43"/>
                    </a:cubicBezTo>
                    <a:cubicBezTo>
                      <a:pt x="193" y="44"/>
                      <a:pt x="193" y="44"/>
                      <a:pt x="193" y="44"/>
                    </a:cubicBezTo>
                    <a:cubicBezTo>
                      <a:pt x="192" y="44"/>
                      <a:pt x="192" y="44"/>
                      <a:pt x="192" y="44"/>
                    </a:cubicBezTo>
                    <a:cubicBezTo>
                      <a:pt x="193" y="43"/>
                      <a:pt x="193" y="43"/>
                      <a:pt x="193" y="43"/>
                    </a:cubicBezTo>
                    <a:cubicBezTo>
                      <a:pt x="193" y="43"/>
                      <a:pt x="193" y="43"/>
                      <a:pt x="193" y="43"/>
                    </a:cubicBezTo>
                    <a:cubicBezTo>
                      <a:pt x="192" y="43"/>
                      <a:pt x="192" y="43"/>
                      <a:pt x="192" y="43"/>
                    </a:cubicBezTo>
                    <a:cubicBezTo>
                      <a:pt x="189" y="44"/>
                      <a:pt x="189" y="44"/>
                      <a:pt x="189" y="44"/>
                    </a:cubicBezTo>
                    <a:cubicBezTo>
                      <a:pt x="188" y="44"/>
                      <a:pt x="188" y="44"/>
                      <a:pt x="188" y="44"/>
                    </a:cubicBezTo>
                    <a:cubicBezTo>
                      <a:pt x="187" y="45"/>
                      <a:pt x="187" y="45"/>
                      <a:pt x="187" y="45"/>
                    </a:cubicBezTo>
                    <a:cubicBezTo>
                      <a:pt x="186" y="45"/>
                      <a:pt x="186" y="45"/>
                      <a:pt x="186" y="45"/>
                    </a:cubicBezTo>
                    <a:cubicBezTo>
                      <a:pt x="185" y="45"/>
                      <a:pt x="185" y="45"/>
                      <a:pt x="185" y="45"/>
                    </a:cubicBezTo>
                    <a:cubicBezTo>
                      <a:pt x="184" y="45"/>
                      <a:pt x="184" y="45"/>
                      <a:pt x="184" y="45"/>
                    </a:cubicBezTo>
                    <a:cubicBezTo>
                      <a:pt x="183" y="46"/>
                      <a:pt x="183" y="46"/>
                      <a:pt x="183" y="46"/>
                    </a:cubicBezTo>
                    <a:cubicBezTo>
                      <a:pt x="182" y="46"/>
                      <a:pt x="182" y="46"/>
                      <a:pt x="182" y="46"/>
                    </a:cubicBezTo>
                    <a:cubicBezTo>
                      <a:pt x="182" y="47"/>
                      <a:pt x="182" y="47"/>
                      <a:pt x="182" y="47"/>
                    </a:cubicBezTo>
                    <a:cubicBezTo>
                      <a:pt x="181" y="48"/>
                      <a:pt x="181" y="48"/>
                      <a:pt x="181" y="48"/>
                    </a:cubicBezTo>
                    <a:cubicBezTo>
                      <a:pt x="181" y="48"/>
                      <a:pt x="181" y="48"/>
                      <a:pt x="181" y="48"/>
                    </a:cubicBezTo>
                    <a:cubicBezTo>
                      <a:pt x="180" y="49"/>
                      <a:pt x="180" y="49"/>
                      <a:pt x="180" y="49"/>
                    </a:cubicBezTo>
                    <a:cubicBezTo>
                      <a:pt x="180" y="48"/>
                      <a:pt x="180" y="48"/>
                      <a:pt x="180" y="48"/>
                    </a:cubicBezTo>
                    <a:cubicBezTo>
                      <a:pt x="180" y="47"/>
                      <a:pt x="180" y="47"/>
                      <a:pt x="180" y="47"/>
                    </a:cubicBezTo>
                    <a:cubicBezTo>
                      <a:pt x="180" y="46"/>
                      <a:pt x="180" y="46"/>
                      <a:pt x="180" y="46"/>
                    </a:cubicBezTo>
                    <a:cubicBezTo>
                      <a:pt x="179" y="45"/>
                      <a:pt x="179" y="45"/>
                      <a:pt x="179" y="45"/>
                    </a:cubicBezTo>
                    <a:cubicBezTo>
                      <a:pt x="179" y="44"/>
                      <a:pt x="179" y="44"/>
                      <a:pt x="179" y="44"/>
                    </a:cubicBezTo>
                    <a:cubicBezTo>
                      <a:pt x="180" y="44"/>
                      <a:pt x="180" y="44"/>
                      <a:pt x="180" y="44"/>
                    </a:cubicBezTo>
                    <a:cubicBezTo>
                      <a:pt x="180" y="44"/>
                      <a:pt x="180" y="44"/>
                      <a:pt x="180" y="44"/>
                    </a:cubicBezTo>
                    <a:cubicBezTo>
                      <a:pt x="182" y="43"/>
                      <a:pt x="182" y="43"/>
                      <a:pt x="182" y="43"/>
                    </a:cubicBezTo>
                    <a:cubicBezTo>
                      <a:pt x="183" y="43"/>
                      <a:pt x="183" y="43"/>
                      <a:pt x="183" y="43"/>
                    </a:cubicBezTo>
                    <a:cubicBezTo>
                      <a:pt x="184" y="43"/>
                      <a:pt x="184" y="43"/>
                      <a:pt x="184" y="43"/>
                    </a:cubicBezTo>
                    <a:cubicBezTo>
                      <a:pt x="184" y="42"/>
                      <a:pt x="184" y="42"/>
                      <a:pt x="184" y="42"/>
                    </a:cubicBezTo>
                    <a:cubicBezTo>
                      <a:pt x="185" y="42"/>
                      <a:pt x="185" y="42"/>
                      <a:pt x="185" y="42"/>
                    </a:cubicBezTo>
                    <a:cubicBezTo>
                      <a:pt x="187" y="41"/>
                      <a:pt x="187" y="41"/>
                      <a:pt x="187" y="41"/>
                    </a:cubicBezTo>
                    <a:cubicBezTo>
                      <a:pt x="188" y="41"/>
                      <a:pt x="188" y="41"/>
                      <a:pt x="188" y="41"/>
                    </a:cubicBezTo>
                    <a:cubicBezTo>
                      <a:pt x="189" y="40"/>
                      <a:pt x="189" y="40"/>
                      <a:pt x="189" y="40"/>
                    </a:cubicBezTo>
                    <a:cubicBezTo>
                      <a:pt x="190" y="40"/>
                      <a:pt x="190" y="40"/>
                      <a:pt x="190" y="40"/>
                    </a:cubicBezTo>
                    <a:cubicBezTo>
                      <a:pt x="190" y="40"/>
                      <a:pt x="190" y="40"/>
                      <a:pt x="190" y="40"/>
                    </a:cubicBezTo>
                    <a:cubicBezTo>
                      <a:pt x="191" y="40"/>
                      <a:pt x="191" y="40"/>
                      <a:pt x="191" y="40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91" y="38"/>
                      <a:pt x="191" y="38"/>
                      <a:pt x="191" y="38"/>
                    </a:cubicBezTo>
                    <a:cubicBezTo>
                      <a:pt x="191" y="38"/>
                      <a:pt x="191" y="38"/>
                      <a:pt x="191" y="38"/>
                    </a:cubicBezTo>
                    <a:cubicBezTo>
                      <a:pt x="189" y="38"/>
                      <a:pt x="189" y="38"/>
                      <a:pt x="189" y="38"/>
                    </a:cubicBezTo>
                    <a:cubicBezTo>
                      <a:pt x="189" y="38"/>
                      <a:pt x="189" y="38"/>
                      <a:pt x="189" y="38"/>
                    </a:cubicBezTo>
                    <a:cubicBezTo>
                      <a:pt x="189" y="37"/>
                      <a:pt x="189" y="37"/>
                      <a:pt x="189" y="37"/>
                    </a:cubicBezTo>
                    <a:cubicBezTo>
                      <a:pt x="190" y="37"/>
                      <a:pt x="190" y="37"/>
                      <a:pt x="190" y="37"/>
                    </a:cubicBezTo>
                    <a:cubicBezTo>
                      <a:pt x="190" y="38"/>
                      <a:pt x="190" y="38"/>
                      <a:pt x="190" y="38"/>
                    </a:cubicBezTo>
                    <a:cubicBezTo>
                      <a:pt x="191" y="38"/>
                      <a:pt x="191" y="38"/>
                      <a:pt x="191" y="38"/>
                    </a:cubicBezTo>
                    <a:cubicBezTo>
                      <a:pt x="192" y="38"/>
                      <a:pt x="192" y="38"/>
                      <a:pt x="192" y="38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93" y="39"/>
                      <a:pt x="193" y="39"/>
                      <a:pt x="193" y="39"/>
                    </a:cubicBezTo>
                    <a:cubicBezTo>
                      <a:pt x="193" y="39"/>
                      <a:pt x="193" y="39"/>
                      <a:pt x="193" y="39"/>
                    </a:cubicBezTo>
                    <a:cubicBezTo>
                      <a:pt x="194" y="38"/>
                      <a:pt x="194" y="38"/>
                      <a:pt x="194" y="38"/>
                    </a:cubicBezTo>
                    <a:cubicBezTo>
                      <a:pt x="195" y="38"/>
                      <a:pt x="195" y="38"/>
                      <a:pt x="195" y="38"/>
                    </a:cubicBezTo>
                    <a:cubicBezTo>
                      <a:pt x="196" y="38"/>
                      <a:pt x="196" y="38"/>
                      <a:pt x="196" y="38"/>
                    </a:cubicBezTo>
                    <a:cubicBezTo>
                      <a:pt x="197" y="37"/>
                      <a:pt x="197" y="37"/>
                      <a:pt x="197" y="37"/>
                    </a:cubicBezTo>
                    <a:cubicBezTo>
                      <a:pt x="198" y="37"/>
                      <a:pt x="198" y="37"/>
                      <a:pt x="198" y="37"/>
                    </a:cubicBezTo>
                    <a:cubicBezTo>
                      <a:pt x="199" y="37"/>
                      <a:pt x="199" y="37"/>
                      <a:pt x="199" y="37"/>
                    </a:cubicBezTo>
                    <a:cubicBezTo>
                      <a:pt x="200" y="38"/>
                      <a:pt x="200" y="38"/>
                      <a:pt x="200" y="38"/>
                    </a:cubicBezTo>
                    <a:cubicBezTo>
                      <a:pt x="201" y="37"/>
                      <a:pt x="201" y="37"/>
                      <a:pt x="201" y="37"/>
                    </a:cubicBezTo>
                    <a:cubicBezTo>
                      <a:pt x="202" y="37"/>
                      <a:pt x="202" y="37"/>
                      <a:pt x="202" y="37"/>
                    </a:cubicBezTo>
                    <a:cubicBezTo>
                      <a:pt x="203" y="38"/>
                      <a:pt x="203" y="38"/>
                      <a:pt x="203" y="38"/>
                    </a:cubicBezTo>
                    <a:cubicBezTo>
                      <a:pt x="205" y="38"/>
                      <a:pt x="205" y="38"/>
                      <a:pt x="205" y="38"/>
                    </a:cubicBezTo>
                    <a:cubicBezTo>
                      <a:pt x="205" y="38"/>
                      <a:pt x="205" y="38"/>
                      <a:pt x="205" y="38"/>
                    </a:cubicBezTo>
                    <a:cubicBezTo>
                      <a:pt x="205" y="38"/>
                      <a:pt x="205" y="38"/>
                      <a:pt x="205" y="38"/>
                    </a:cubicBezTo>
                    <a:cubicBezTo>
                      <a:pt x="207" y="39"/>
                      <a:pt x="207" y="39"/>
                      <a:pt x="207" y="39"/>
                    </a:cubicBezTo>
                    <a:cubicBezTo>
                      <a:pt x="208" y="40"/>
                      <a:pt x="208" y="40"/>
                      <a:pt x="208" y="40"/>
                    </a:cubicBezTo>
                    <a:cubicBezTo>
                      <a:pt x="209" y="39"/>
                      <a:pt x="209" y="39"/>
                      <a:pt x="209" y="39"/>
                    </a:cubicBezTo>
                    <a:cubicBezTo>
                      <a:pt x="210" y="39"/>
                      <a:pt x="210" y="39"/>
                      <a:pt x="210" y="39"/>
                    </a:cubicBezTo>
                    <a:cubicBezTo>
                      <a:pt x="210" y="39"/>
                      <a:pt x="210" y="39"/>
                      <a:pt x="210" y="39"/>
                    </a:cubicBezTo>
                    <a:cubicBezTo>
                      <a:pt x="211" y="39"/>
                      <a:pt x="211" y="39"/>
                      <a:pt x="211" y="39"/>
                    </a:cubicBezTo>
                    <a:cubicBezTo>
                      <a:pt x="212" y="39"/>
                      <a:pt x="212" y="39"/>
                      <a:pt x="212" y="39"/>
                    </a:cubicBezTo>
                    <a:cubicBezTo>
                      <a:pt x="213" y="40"/>
                      <a:pt x="213" y="40"/>
                      <a:pt x="213" y="40"/>
                    </a:cubicBezTo>
                    <a:cubicBezTo>
                      <a:pt x="214" y="40"/>
                      <a:pt x="214" y="40"/>
                      <a:pt x="214" y="40"/>
                    </a:cubicBezTo>
                    <a:cubicBezTo>
                      <a:pt x="215" y="39"/>
                      <a:pt x="215" y="39"/>
                      <a:pt x="215" y="39"/>
                    </a:cubicBezTo>
                    <a:cubicBezTo>
                      <a:pt x="216" y="38"/>
                      <a:pt x="216" y="38"/>
                      <a:pt x="216" y="38"/>
                    </a:cubicBezTo>
                    <a:cubicBezTo>
                      <a:pt x="217" y="38"/>
                      <a:pt x="217" y="38"/>
                      <a:pt x="217" y="38"/>
                    </a:cubicBezTo>
                    <a:cubicBezTo>
                      <a:pt x="218" y="39"/>
                      <a:pt x="218" y="39"/>
                      <a:pt x="218" y="39"/>
                    </a:cubicBezTo>
                    <a:cubicBezTo>
                      <a:pt x="219" y="39"/>
                      <a:pt x="219" y="39"/>
                      <a:pt x="219" y="39"/>
                    </a:cubicBezTo>
                    <a:cubicBezTo>
                      <a:pt x="220" y="38"/>
                      <a:pt x="220" y="38"/>
                      <a:pt x="220" y="38"/>
                    </a:cubicBezTo>
                    <a:cubicBezTo>
                      <a:pt x="221" y="39"/>
                      <a:pt x="221" y="39"/>
                      <a:pt x="221" y="39"/>
                    </a:cubicBezTo>
                    <a:cubicBezTo>
                      <a:pt x="222" y="39"/>
                      <a:pt x="222" y="39"/>
                      <a:pt x="222" y="39"/>
                    </a:cubicBezTo>
                    <a:cubicBezTo>
                      <a:pt x="222" y="38"/>
                      <a:pt x="222" y="38"/>
                      <a:pt x="222" y="38"/>
                    </a:cubicBezTo>
                    <a:cubicBezTo>
                      <a:pt x="221" y="38"/>
                      <a:pt x="221" y="38"/>
                      <a:pt x="221" y="38"/>
                    </a:cubicBezTo>
                    <a:cubicBezTo>
                      <a:pt x="221" y="37"/>
                      <a:pt x="221" y="37"/>
                      <a:pt x="221" y="37"/>
                    </a:cubicBezTo>
                    <a:cubicBezTo>
                      <a:pt x="222" y="37"/>
                      <a:pt x="222" y="37"/>
                      <a:pt x="222" y="37"/>
                    </a:cubicBezTo>
                    <a:cubicBezTo>
                      <a:pt x="222" y="38"/>
                      <a:pt x="222" y="38"/>
                      <a:pt x="222" y="38"/>
                    </a:cubicBezTo>
                    <a:cubicBezTo>
                      <a:pt x="223" y="38"/>
                      <a:pt x="223" y="38"/>
                      <a:pt x="223" y="38"/>
                    </a:cubicBezTo>
                    <a:cubicBezTo>
                      <a:pt x="224" y="38"/>
                      <a:pt x="224" y="38"/>
                      <a:pt x="224" y="38"/>
                    </a:cubicBezTo>
                    <a:cubicBezTo>
                      <a:pt x="224" y="38"/>
                      <a:pt x="224" y="38"/>
                      <a:pt x="224" y="38"/>
                    </a:cubicBezTo>
                    <a:cubicBezTo>
                      <a:pt x="226" y="38"/>
                      <a:pt x="226" y="38"/>
                      <a:pt x="226" y="38"/>
                    </a:cubicBezTo>
                    <a:cubicBezTo>
                      <a:pt x="228" y="37"/>
                      <a:pt x="228" y="37"/>
                      <a:pt x="228" y="37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30" y="36"/>
                      <a:pt x="230" y="36"/>
                      <a:pt x="230" y="36"/>
                    </a:cubicBezTo>
                    <a:cubicBezTo>
                      <a:pt x="230" y="35"/>
                      <a:pt x="230" y="35"/>
                      <a:pt x="230" y="35"/>
                    </a:cubicBezTo>
                    <a:cubicBezTo>
                      <a:pt x="230" y="35"/>
                      <a:pt x="230" y="35"/>
                      <a:pt x="230" y="35"/>
                    </a:cubicBezTo>
                    <a:cubicBezTo>
                      <a:pt x="231" y="35"/>
                      <a:pt x="231" y="35"/>
                      <a:pt x="231" y="35"/>
                    </a:cubicBezTo>
                    <a:cubicBezTo>
                      <a:pt x="231" y="35"/>
                      <a:pt x="231" y="35"/>
                      <a:pt x="231" y="35"/>
                    </a:cubicBezTo>
                    <a:cubicBezTo>
                      <a:pt x="233" y="34"/>
                      <a:pt x="233" y="34"/>
                      <a:pt x="233" y="34"/>
                    </a:cubicBezTo>
                    <a:cubicBezTo>
                      <a:pt x="233" y="34"/>
                      <a:pt x="233" y="34"/>
                      <a:pt x="233" y="34"/>
                    </a:cubicBezTo>
                    <a:cubicBezTo>
                      <a:pt x="233" y="33"/>
                      <a:pt x="233" y="33"/>
                      <a:pt x="233" y="33"/>
                    </a:cubicBezTo>
                    <a:cubicBezTo>
                      <a:pt x="233" y="32"/>
                      <a:pt x="233" y="32"/>
                      <a:pt x="233" y="32"/>
                    </a:cubicBezTo>
                    <a:cubicBezTo>
                      <a:pt x="234" y="32"/>
                      <a:pt x="234" y="32"/>
                      <a:pt x="234" y="32"/>
                    </a:cubicBezTo>
                    <a:cubicBezTo>
                      <a:pt x="234" y="31"/>
                      <a:pt x="234" y="31"/>
                      <a:pt x="234" y="31"/>
                    </a:cubicBezTo>
                    <a:cubicBezTo>
                      <a:pt x="234" y="30"/>
                      <a:pt x="234" y="30"/>
                      <a:pt x="234" y="30"/>
                    </a:cubicBezTo>
                    <a:cubicBezTo>
                      <a:pt x="233" y="29"/>
                      <a:pt x="233" y="29"/>
                      <a:pt x="233" y="29"/>
                    </a:cubicBezTo>
                    <a:cubicBezTo>
                      <a:pt x="231" y="29"/>
                      <a:pt x="231" y="29"/>
                      <a:pt x="231" y="29"/>
                    </a:cubicBezTo>
                    <a:cubicBezTo>
                      <a:pt x="230" y="28"/>
                      <a:pt x="230" y="28"/>
                      <a:pt x="230" y="28"/>
                    </a:cubicBezTo>
                    <a:cubicBezTo>
                      <a:pt x="230" y="27"/>
                      <a:pt x="230" y="27"/>
                      <a:pt x="230" y="27"/>
                    </a:cubicBezTo>
                    <a:cubicBezTo>
                      <a:pt x="229" y="26"/>
                      <a:pt x="229" y="26"/>
                      <a:pt x="229" y="26"/>
                    </a:cubicBezTo>
                    <a:cubicBezTo>
                      <a:pt x="227" y="26"/>
                      <a:pt x="227" y="26"/>
                      <a:pt x="227" y="26"/>
                    </a:cubicBezTo>
                    <a:cubicBezTo>
                      <a:pt x="227" y="25"/>
                      <a:pt x="227" y="25"/>
                      <a:pt x="227" y="25"/>
                    </a:cubicBezTo>
                    <a:cubicBezTo>
                      <a:pt x="226" y="24"/>
                      <a:pt x="226" y="24"/>
                      <a:pt x="226" y="24"/>
                    </a:cubicBezTo>
                    <a:cubicBezTo>
                      <a:pt x="226" y="24"/>
                      <a:pt x="226" y="24"/>
                      <a:pt x="226" y="24"/>
                    </a:cubicBezTo>
                    <a:cubicBezTo>
                      <a:pt x="225" y="25"/>
                      <a:pt x="225" y="25"/>
                      <a:pt x="225" y="25"/>
                    </a:cubicBezTo>
                    <a:cubicBezTo>
                      <a:pt x="225" y="25"/>
                      <a:pt x="225" y="25"/>
                      <a:pt x="225" y="25"/>
                    </a:cubicBezTo>
                    <a:cubicBezTo>
                      <a:pt x="224" y="24"/>
                      <a:pt x="224" y="24"/>
                      <a:pt x="224" y="24"/>
                    </a:cubicBezTo>
                    <a:cubicBezTo>
                      <a:pt x="224" y="24"/>
                      <a:pt x="224" y="24"/>
                      <a:pt x="224" y="24"/>
                    </a:cubicBezTo>
                    <a:cubicBezTo>
                      <a:pt x="223" y="23"/>
                      <a:pt x="223" y="23"/>
                      <a:pt x="223" y="23"/>
                    </a:cubicBezTo>
                    <a:cubicBezTo>
                      <a:pt x="221" y="23"/>
                      <a:pt x="221" y="23"/>
                      <a:pt x="221" y="23"/>
                    </a:cubicBezTo>
                    <a:cubicBezTo>
                      <a:pt x="220" y="23"/>
                      <a:pt x="220" y="23"/>
                      <a:pt x="220" y="23"/>
                    </a:cubicBezTo>
                    <a:cubicBezTo>
                      <a:pt x="220" y="24"/>
                      <a:pt x="220" y="24"/>
                      <a:pt x="220" y="24"/>
                    </a:cubicBezTo>
                    <a:cubicBezTo>
                      <a:pt x="220" y="25"/>
                      <a:pt x="220" y="25"/>
                      <a:pt x="220" y="25"/>
                    </a:cubicBezTo>
                    <a:cubicBezTo>
                      <a:pt x="219" y="24"/>
                      <a:pt x="219" y="24"/>
                      <a:pt x="219" y="24"/>
                    </a:cubicBezTo>
                    <a:cubicBezTo>
                      <a:pt x="219" y="24"/>
                      <a:pt x="219" y="24"/>
                      <a:pt x="219" y="24"/>
                    </a:cubicBezTo>
                    <a:cubicBezTo>
                      <a:pt x="217" y="25"/>
                      <a:pt x="217" y="25"/>
                      <a:pt x="217" y="25"/>
                    </a:cubicBezTo>
                    <a:cubicBezTo>
                      <a:pt x="216" y="25"/>
                      <a:pt x="216" y="25"/>
                      <a:pt x="216" y="25"/>
                    </a:cubicBezTo>
                    <a:cubicBezTo>
                      <a:pt x="214" y="25"/>
                      <a:pt x="214" y="25"/>
                      <a:pt x="214" y="25"/>
                    </a:cubicBezTo>
                    <a:cubicBezTo>
                      <a:pt x="213" y="24"/>
                      <a:pt x="213" y="24"/>
                      <a:pt x="213" y="24"/>
                    </a:cubicBezTo>
                    <a:cubicBezTo>
                      <a:pt x="212" y="24"/>
                      <a:pt x="212" y="24"/>
                      <a:pt x="212" y="24"/>
                    </a:cubicBezTo>
                    <a:cubicBezTo>
                      <a:pt x="212" y="23"/>
                      <a:pt x="212" y="23"/>
                      <a:pt x="212" y="23"/>
                    </a:cubicBezTo>
                    <a:cubicBezTo>
                      <a:pt x="212" y="23"/>
                      <a:pt x="212" y="23"/>
                      <a:pt x="212" y="23"/>
                    </a:cubicBezTo>
                    <a:cubicBezTo>
                      <a:pt x="213" y="23"/>
                      <a:pt x="213" y="23"/>
                      <a:pt x="213" y="23"/>
                    </a:cubicBezTo>
                    <a:cubicBezTo>
                      <a:pt x="213" y="23"/>
                      <a:pt x="213" y="23"/>
                      <a:pt x="213" y="23"/>
                    </a:cubicBezTo>
                    <a:cubicBezTo>
                      <a:pt x="214" y="24"/>
                      <a:pt x="214" y="24"/>
                      <a:pt x="214" y="24"/>
                    </a:cubicBezTo>
                    <a:cubicBezTo>
                      <a:pt x="215" y="23"/>
                      <a:pt x="215" y="23"/>
                      <a:pt x="215" y="23"/>
                    </a:cubicBezTo>
                    <a:cubicBezTo>
                      <a:pt x="214" y="23"/>
                      <a:pt x="214" y="23"/>
                      <a:pt x="214" y="23"/>
                    </a:cubicBezTo>
                    <a:cubicBezTo>
                      <a:pt x="213" y="22"/>
                      <a:pt x="213" y="22"/>
                      <a:pt x="213" y="22"/>
                    </a:cubicBezTo>
                    <a:cubicBezTo>
                      <a:pt x="213" y="21"/>
                      <a:pt x="213" y="21"/>
                      <a:pt x="213" y="21"/>
                    </a:cubicBezTo>
                    <a:cubicBezTo>
                      <a:pt x="214" y="21"/>
                      <a:pt x="214" y="21"/>
                      <a:pt x="214" y="21"/>
                    </a:cubicBezTo>
                    <a:cubicBezTo>
                      <a:pt x="214" y="22"/>
                      <a:pt x="214" y="22"/>
                      <a:pt x="214" y="22"/>
                    </a:cubicBezTo>
                    <a:cubicBezTo>
                      <a:pt x="215" y="22"/>
                      <a:pt x="215" y="22"/>
                      <a:pt x="215" y="22"/>
                    </a:cubicBezTo>
                    <a:cubicBezTo>
                      <a:pt x="216" y="22"/>
                      <a:pt x="216" y="22"/>
                      <a:pt x="216" y="22"/>
                    </a:cubicBezTo>
                    <a:cubicBezTo>
                      <a:pt x="218" y="22"/>
                      <a:pt x="218" y="22"/>
                      <a:pt x="218" y="22"/>
                    </a:cubicBezTo>
                    <a:cubicBezTo>
                      <a:pt x="220" y="20"/>
                      <a:pt x="220" y="20"/>
                      <a:pt x="220" y="20"/>
                    </a:cubicBezTo>
                    <a:cubicBezTo>
                      <a:pt x="220" y="20"/>
                      <a:pt x="220" y="20"/>
                      <a:pt x="220" y="20"/>
                    </a:cubicBezTo>
                    <a:cubicBezTo>
                      <a:pt x="220" y="19"/>
                      <a:pt x="220" y="19"/>
                      <a:pt x="220" y="19"/>
                    </a:cubicBezTo>
                    <a:cubicBezTo>
                      <a:pt x="219" y="19"/>
                      <a:pt x="219" y="19"/>
                      <a:pt x="219" y="19"/>
                    </a:cubicBezTo>
                    <a:cubicBezTo>
                      <a:pt x="219" y="18"/>
                      <a:pt x="219" y="18"/>
                      <a:pt x="219" y="18"/>
                    </a:cubicBezTo>
                    <a:cubicBezTo>
                      <a:pt x="220" y="18"/>
                      <a:pt x="220" y="18"/>
                      <a:pt x="220" y="18"/>
                    </a:cubicBezTo>
                    <a:cubicBezTo>
                      <a:pt x="220" y="17"/>
                      <a:pt x="220" y="17"/>
                      <a:pt x="220" y="17"/>
                    </a:cubicBezTo>
                    <a:cubicBezTo>
                      <a:pt x="219" y="16"/>
                      <a:pt x="219" y="16"/>
                      <a:pt x="219" y="16"/>
                    </a:cubicBezTo>
                    <a:cubicBezTo>
                      <a:pt x="218" y="15"/>
                      <a:pt x="218" y="15"/>
                      <a:pt x="218" y="15"/>
                    </a:cubicBezTo>
                    <a:cubicBezTo>
                      <a:pt x="217" y="15"/>
                      <a:pt x="217" y="15"/>
                      <a:pt x="217" y="15"/>
                    </a:cubicBezTo>
                    <a:cubicBezTo>
                      <a:pt x="217" y="15"/>
                      <a:pt x="217" y="15"/>
                      <a:pt x="217" y="15"/>
                    </a:cubicBezTo>
                    <a:cubicBezTo>
                      <a:pt x="216" y="16"/>
                      <a:pt x="216" y="16"/>
                      <a:pt x="216" y="16"/>
                    </a:cubicBezTo>
                    <a:cubicBezTo>
                      <a:pt x="214" y="17"/>
                      <a:pt x="214" y="17"/>
                      <a:pt x="214" y="17"/>
                    </a:cubicBezTo>
                    <a:cubicBezTo>
                      <a:pt x="213" y="17"/>
                      <a:pt x="213" y="17"/>
                      <a:pt x="213" y="17"/>
                    </a:cubicBezTo>
                    <a:cubicBezTo>
                      <a:pt x="212" y="17"/>
                      <a:pt x="212" y="17"/>
                      <a:pt x="212" y="17"/>
                    </a:cubicBezTo>
                    <a:cubicBezTo>
                      <a:pt x="211" y="18"/>
                      <a:pt x="211" y="18"/>
                      <a:pt x="211" y="18"/>
                    </a:cubicBezTo>
                    <a:cubicBezTo>
                      <a:pt x="210" y="18"/>
                      <a:pt x="210" y="18"/>
                      <a:pt x="210" y="18"/>
                    </a:cubicBezTo>
                    <a:cubicBezTo>
                      <a:pt x="210" y="17"/>
                      <a:pt x="210" y="17"/>
                      <a:pt x="210" y="17"/>
                    </a:cubicBezTo>
                    <a:cubicBezTo>
                      <a:pt x="209" y="17"/>
                      <a:pt x="209" y="17"/>
                      <a:pt x="209" y="17"/>
                    </a:cubicBezTo>
                    <a:cubicBezTo>
                      <a:pt x="209" y="17"/>
                      <a:pt x="209" y="17"/>
                      <a:pt x="209" y="17"/>
                    </a:cubicBezTo>
                    <a:cubicBezTo>
                      <a:pt x="208" y="18"/>
                      <a:pt x="208" y="18"/>
                      <a:pt x="208" y="18"/>
                    </a:cubicBezTo>
                    <a:cubicBezTo>
                      <a:pt x="207" y="17"/>
                      <a:pt x="207" y="17"/>
                      <a:pt x="207" y="17"/>
                    </a:cubicBezTo>
                    <a:cubicBezTo>
                      <a:pt x="206" y="17"/>
                      <a:pt x="206" y="17"/>
                      <a:pt x="206" y="17"/>
                    </a:cubicBezTo>
                    <a:cubicBezTo>
                      <a:pt x="205" y="16"/>
                      <a:pt x="205" y="16"/>
                      <a:pt x="205" y="16"/>
                    </a:cubicBezTo>
                    <a:cubicBezTo>
                      <a:pt x="204" y="16"/>
                      <a:pt x="204" y="16"/>
                      <a:pt x="204" y="16"/>
                    </a:cubicBezTo>
                    <a:cubicBezTo>
                      <a:pt x="203" y="16"/>
                      <a:pt x="203" y="16"/>
                      <a:pt x="203" y="16"/>
                    </a:cubicBezTo>
                    <a:cubicBezTo>
                      <a:pt x="202" y="15"/>
                      <a:pt x="202" y="15"/>
                      <a:pt x="202" y="15"/>
                    </a:cubicBezTo>
                    <a:cubicBezTo>
                      <a:pt x="200" y="15"/>
                      <a:pt x="200" y="15"/>
                      <a:pt x="200" y="15"/>
                    </a:cubicBezTo>
                    <a:cubicBezTo>
                      <a:pt x="198" y="15"/>
                      <a:pt x="198" y="15"/>
                      <a:pt x="198" y="15"/>
                    </a:cubicBezTo>
                    <a:cubicBezTo>
                      <a:pt x="197" y="15"/>
                      <a:pt x="197" y="15"/>
                      <a:pt x="197" y="15"/>
                    </a:cubicBezTo>
                    <a:cubicBezTo>
                      <a:pt x="195" y="16"/>
                      <a:pt x="195" y="16"/>
                      <a:pt x="195" y="16"/>
                    </a:cubicBezTo>
                    <a:cubicBezTo>
                      <a:pt x="193" y="16"/>
                      <a:pt x="193" y="16"/>
                      <a:pt x="193" y="16"/>
                    </a:cubicBezTo>
                    <a:cubicBezTo>
                      <a:pt x="192" y="16"/>
                      <a:pt x="192" y="16"/>
                      <a:pt x="192" y="16"/>
                    </a:cubicBezTo>
                    <a:cubicBezTo>
                      <a:pt x="191" y="16"/>
                      <a:pt x="191" y="16"/>
                      <a:pt x="191" y="16"/>
                    </a:cubicBezTo>
                    <a:cubicBezTo>
                      <a:pt x="189" y="16"/>
                      <a:pt x="189" y="16"/>
                      <a:pt x="189" y="16"/>
                    </a:cubicBezTo>
                    <a:cubicBezTo>
                      <a:pt x="189" y="17"/>
                      <a:pt x="189" y="17"/>
                      <a:pt x="189" y="17"/>
                    </a:cubicBezTo>
                    <a:cubicBezTo>
                      <a:pt x="190" y="18"/>
                      <a:pt x="190" y="18"/>
                      <a:pt x="190" y="18"/>
                    </a:cubicBezTo>
                    <a:cubicBezTo>
                      <a:pt x="189" y="19"/>
                      <a:pt x="189" y="19"/>
                      <a:pt x="189" y="19"/>
                    </a:cubicBezTo>
                    <a:cubicBezTo>
                      <a:pt x="189" y="19"/>
                      <a:pt x="189" y="19"/>
                      <a:pt x="189" y="19"/>
                    </a:cubicBezTo>
                    <a:cubicBezTo>
                      <a:pt x="188" y="18"/>
                      <a:pt x="188" y="18"/>
                      <a:pt x="188" y="18"/>
                    </a:cubicBezTo>
                    <a:cubicBezTo>
                      <a:pt x="188" y="17"/>
                      <a:pt x="188" y="17"/>
                      <a:pt x="188" y="17"/>
                    </a:cubicBezTo>
                    <a:cubicBezTo>
                      <a:pt x="187" y="16"/>
                      <a:pt x="187" y="16"/>
                      <a:pt x="187" y="16"/>
                    </a:cubicBezTo>
                    <a:cubicBezTo>
                      <a:pt x="187" y="16"/>
                      <a:pt x="187" y="16"/>
                      <a:pt x="187" y="16"/>
                    </a:cubicBezTo>
                    <a:cubicBezTo>
                      <a:pt x="186" y="16"/>
                      <a:pt x="186" y="16"/>
                      <a:pt x="186" y="16"/>
                    </a:cubicBezTo>
                    <a:cubicBezTo>
                      <a:pt x="185" y="16"/>
                      <a:pt x="185" y="16"/>
                      <a:pt x="185" y="16"/>
                    </a:cubicBezTo>
                    <a:cubicBezTo>
                      <a:pt x="183" y="16"/>
                      <a:pt x="183" y="16"/>
                      <a:pt x="183" y="16"/>
                    </a:cubicBezTo>
                    <a:cubicBezTo>
                      <a:pt x="183" y="16"/>
                      <a:pt x="183" y="16"/>
                      <a:pt x="183" y="16"/>
                    </a:cubicBezTo>
                    <a:cubicBezTo>
                      <a:pt x="183" y="16"/>
                      <a:pt x="181" y="17"/>
                      <a:pt x="181" y="17"/>
                    </a:cubicBezTo>
                    <a:cubicBezTo>
                      <a:pt x="181" y="17"/>
                      <a:pt x="180" y="18"/>
                      <a:pt x="180" y="18"/>
                    </a:cubicBezTo>
                    <a:cubicBezTo>
                      <a:pt x="180" y="20"/>
                      <a:pt x="180" y="20"/>
                      <a:pt x="180" y="20"/>
                    </a:cubicBezTo>
                    <a:cubicBezTo>
                      <a:pt x="179" y="21"/>
                      <a:pt x="179" y="21"/>
                      <a:pt x="179" y="21"/>
                    </a:cubicBezTo>
                    <a:cubicBezTo>
                      <a:pt x="179" y="21"/>
                      <a:pt x="179" y="21"/>
                      <a:pt x="179" y="21"/>
                    </a:cubicBezTo>
                    <a:cubicBezTo>
                      <a:pt x="179" y="20"/>
                      <a:pt x="179" y="20"/>
                      <a:pt x="179" y="20"/>
                    </a:cubicBezTo>
                    <a:cubicBezTo>
                      <a:pt x="179" y="19"/>
                      <a:pt x="179" y="19"/>
                      <a:pt x="179" y="19"/>
                    </a:cubicBezTo>
                    <a:cubicBezTo>
                      <a:pt x="180" y="19"/>
                      <a:pt x="180" y="19"/>
                      <a:pt x="180" y="19"/>
                    </a:cubicBezTo>
                    <a:cubicBezTo>
                      <a:pt x="179" y="18"/>
                      <a:pt x="179" y="18"/>
                      <a:pt x="179" y="18"/>
                    </a:cubicBezTo>
                    <a:cubicBezTo>
                      <a:pt x="179" y="18"/>
                      <a:pt x="179" y="18"/>
                      <a:pt x="179" y="18"/>
                    </a:cubicBezTo>
                    <a:cubicBezTo>
                      <a:pt x="177" y="18"/>
                      <a:pt x="177" y="18"/>
                      <a:pt x="177" y="18"/>
                    </a:cubicBezTo>
                    <a:cubicBezTo>
                      <a:pt x="177" y="19"/>
                      <a:pt x="177" y="19"/>
                      <a:pt x="177" y="19"/>
                    </a:cubicBezTo>
                    <a:cubicBezTo>
                      <a:pt x="177" y="19"/>
                      <a:pt x="177" y="19"/>
                      <a:pt x="177" y="19"/>
                    </a:cubicBezTo>
                    <a:cubicBezTo>
                      <a:pt x="176" y="20"/>
                      <a:pt x="176" y="20"/>
                      <a:pt x="176" y="20"/>
                    </a:cubicBezTo>
                    <a:cubicBezTo>
                      <a:pt x="176" y="21"/>
                      <a:pt x="176" y="21"/>
                      <a:pt x="176" y="21"/>
                    </a:cubicBezTo>
                    <a:cubicBezTo>
                      <a:pt x="175" y="22"/>
                      <a:pt x="175" y="22"/>
                      <a:pt x="175" y="22"/>
                    </a:cubicBezTo>
                    <a:cubicBezTo>
                      <a:pt x="175" y="21"/>
                      <a:pt x="175" y="21"/>
                      <a:pt x="175" y="21"/>
                    </a:cubicBezTo>
                    <a:cubicBezTo>
                      <a:pt x="175" y="20"/>
                      <a:pt x="175" y="20"/>
                      <a:pt x="175" y="20"/>
                    </a:cubicBezTo>
                    <a:cubicBezTo>
                      <a:pt x="176" y="19"/>
                      <a:pt x="176" y="19"/>
                      <a:pt x="176" y="19"/>
                    </a:cubicBezTo>
                    <a:cubicBezTo>
                      <a:pt x="176" y="18"/>
                      <a:pt x="176" y="18"/>
                      <a:pt x="176" y="18"/>
                    </a:cubicBezTo>
                    <a:cubicBezTo>
                      <a:pt x="176" y="17"/>
                      <a:pt x="176" y="17"/>
                      <a:pt x="176" y="17"/>
                    </a:cubicBezTo>
                    <a:cubicBezTo>
                      <a:pt x="178" y="15"/>
                      <a:pt x="178" y="15"/>
                      <a:pt x="178" y="15"/>
                    </a:cubicBezTo>
                    <a:cubicBezTo>
                      <a:pt x="180" y="15"/>
                      <a:pt x="180" y="15"/>
                      <a:pt x="180" y="15"/>
                    </a:cubicBezTo>
                    <a:cubicBezTo>
                      <a:pt x="181" y="15"/>
                      <a:pt x="181" y="15"/>
                      <a:pt x="181" y="15"/>
                    </a:cubicBezTo>
                    <a:cubicBezTo>
                      <a:pt x="183" y="15"/>
                      <a:pt x="183" y="15"/>
                      <a:pt x="183" y="15"/>
                    </a:cubicBezTo>
                    <a:cubicBezTo>
                      <a:pt x="184" y="15"/>
                      <a:pt x="184" y="15"/>
                      <a:pt x="184" y="15"/>
                    </a:cubicBezTo>
                    <a:cubicBezTo>
                      <a:pt x="184" y="15"/>
                      <a:pt x="184" y="15"/>
                      <a:pt x="184" y="15"/>
                    </a:cubicBezTo>
                    <a:cubicBezTo>
                      <a:pt x="186" y="15"/>
                      <a:pt x="186" y="15"/>
                      <a:pt x="186" y="15"/>
                    </a:cubicBezTo>
                    <a:cubicBezTo>
                      <a:pt x="187" y="15"/>
                      <a:pt x="187" y="15"/>
                      <a:pt x="187" y="15"/>
                    </a:cubicBezTo>
                    <a:cubicBezTo>
                      <a:pt x="187" y="15"/>
                      <a:pt x="187" y="15"/>
                      <a:pt x="187" y="15"/>
                    </a:cubicBezTo>
                    <a:cubicBezTo>
                      <a:pt x="188" y="14"/>
                      <a:pt x="188" y="14"/>
                      <a:pt x="188" y="14"/>
                    </a:cubicBezTo>
                    <a:cubicBezTo>
                      <a:pt x="188" y="13"/>
                      <a:pt x="188" y="13"/>
                      <a:pt x="188" y="13"/>
                    </a:cubicBezTo>
                    <a:cubicBezTo>
                      <a:pt x="188" y="13"/>
                      <a:pt x="188" y="13"/>
                      <a:pt x="188" y="13"/>
                    </a:cubicBezTo>
                    <a:cubicBezTo>
                      <a:pt x="187" y="12"/>
                      <a:pt x="187" y="12"/>
                      <a:pt x="187" y="12"/>
                    </a:cubicBezTo>
                    <a:cubicBezTo>
                      <a:pt x="187" y="11"/>
                      <a:pt x="187" y="11"/>
                      <a:pt x="187" y="11"/>
                    </a:cubicBezTo>
                    <a:cubicBezTo>
                      <a:pt x="188" y="10"/>
                      <a:pt x="188" y="10"/>
                      <a:pt x="188" y="10"/>
                    </a:cubicBezTo>
                    <a:cubicBezTo>
                      <a:pt x="189" y="10"/>
                      <a:pt x="189" y="10"/>
                      <a:pt x="189" y="10"/>
                    </a:cubicBezTo>
                    <a:cubicBezTo>
                      <a:pt x="190" y="10"/>
                      <a:pt x="190" y="10"/>
                      <a:pt x="190" y="10"/>
                    </a:cubicBezTo>
                    <a:cubicBezTo>
                      <a:pt x="190" y="11"/>
                      <a:pt x="190" y="11"/>
                      <a:pt x="190" y="11"/>
                    </a:cubicBezTo>
                    <a:cubicBezTo>
                      <a:pt x="190" y="11"/>
                      <a:pt x="190" y="11"/>
                      <a:pt x="190" y="11"/>
                    </a:cubicBezTo>
                    <a:cubicBezTo>
                      <a:pt x="189" y="11"/>
                      <a:pt x="189" y="11"/>
                      <a:pt x="189" y="11"/>
                    </a:cubicBezTo>
                    <a:cubicBezTo>
                      <a:pt x="189" y="12"/>
                      <a:pt x="189" y="12"/>
                      <a:pt x="189" y="12"/>
                    </a:cubicBezTo>
                    <a:cubicBezTo>
                      <a:pt x="189" y="13"/>
                      <a:pt x="189" y="13"/>
                      <a:pt x="189" y="13"/>
                    </a:cubicBezTo>
                    <a:cubicBezTo>
                      <a:pt x="189" y="14"/>
                      <a:pt x="189" y="14"/>
                      <a:pt x="189" y="14"/>
                    </a:cubicBezTo>
                    <a:cubicBezTo>
                      <a:pt x="191" y="14"/>
                      <a:pt x="191" y="14"/>
                      <a:pt x="191" y="14"/>
                    </a:cubicBezTo>
                    <a:cubicBezTo>
                      <a:pt x="193" y="13"/>
                      <a:pt x="193" y="13"/>
                      <a:pt x="193" y="13"/>
                    </a:cubicBezTo>
                    <a:cubicBezTo>
                      <a:pt x="194" y="13"/>
                      <a:pt x="194" y="13"/>
                      <a:pt x="194" y="13"/>
                    </a:cubicBezTo>
                    <a:cubicBezTo>
                      <a:pt x="195" y="14"/>
                      <a:pt x="195" y="14"/>
                      <a:pt x="195" y="14"/>
                    </a:cubicBezTo>
                    <a:cubicBezTo>
                      <a:pt x="195" y="13"/>
                      <a:pt x="195" y="13"/>
                      <a:pt x="195" y="13"/>
                    </a:cubicBezTo>
                    <a:cubicBezTo>
                      <a:pt x="197" y="12"/>
                      <a:pt x="197" y="12"/>
                      <a:pt x="197" y="12"/>
                    </a:cubicBezTo>
                    <a:cubicBezTo>
                      <a:pt x="199" y="12"/>
                      <a:pt x="199" y="12"/>
                      <a:pt x="199" y="12"/>
                    </a:cubicBezTo>
                    <a:cubicBezTo>
                      <a:pt x="199" y="13"/>
                      <a:pt x="199" y="13"/>
                      <a:pt x="199" y="13"/>
                    </a:cubicBezTo>
                    <a:cubicBezTo>
                      <a:pt x="200" y="13"/>
                      <a:pt x="200" y="13"/>
                      <a:pt x="200" y="13"/>
                    </a:cubicBezTo>
                    <a:cubicBezTo>
                      <a:pt x="200" y="12"/>
                      <a:pt x="200" y="12"/>
                      <a:pt x="200" y="12"/>
                    </a:cubicBezTo>
                    <a:cubicBezTo>
                      <a:pt x="202" y="12"/>
                      <a:pt x="202" y="12"/>
                      <a:pt x="202" y="12"/>
                    </a:cubicBezTo>
                    <a:cubicBezTo>
                      <a:pt x="203" y="13"/>
                      <a:pt x="203" y="13"/>
                      <a:pt x="203" y="13"/>
                    </a:cubicBezTo>
                    <a:cubicBezTo>
                      <a:pt x="204" y="13"/>
                      <a:pt x="204" y="13"/>
                      <a:pt x="204" y="13"/>
                    </a:cubicBezTo>
                    <a:cubicBezTo>
                      <a:pt x="205" y="13"/>
                      <a:pt x="205" y="13"/>
                      <a:pt x="205" y="13"/>
                    </a:cubicBezTo>
                    <a:cubicBezTo>
                      <a:pt x="207" y="14"/>
                      <a:pt x="207" y="14"/>
                      <a:pt x="207" y="14"/>
                    </a:cubicBezTo>
                    <a:cubicBezTo>
                      <a:pt x="209" y="14"/>
                      <a:pt x="209" y="14"/>
                      <a:pt x="209" y="14"/>
                    </a:cubicBezTo>
                    <a:cubicBezTo>
                      <a:pt x="210" y="14"/>
                      <a:pt x="210" y="14"/>
                      <a:pt x="210" y="14"/>
                    </a:cubicBezTo>
                    <a:cubicBezTo>
                      <a:pt x="210" y="14"/>
                      <a:pt x="210" y="14"/>
                      <a:pt x="210" y="14"/>
                    </a:cubicBezTo>
                    <a:cubicBezTo>
                      <a:pt x="211" y="14"/>
                      <a:pt x="211" y="14"/>
                      <a:pt x="211" y="14"/>
                    </a:cubicBezTo>
                    <a:cubicBezTo>
                      <a:pt x="212" y="13"/>
                      <a:pt x="212" y="13"/>
                      <a:pt x="212" y="13"/>
                    </a:cubicBezTo>
                    <a:cubicBezTo>
                      <a:pt x="213" y="13"/>
                      <a:pt x="213" y="13"/>
                      <a:pt x="213" y="13"/>
                    </a:cubicBezTo>
                    <a:cubicBezTo>
                      <a:pt x="214" y="13"/>
                      <a:pt x="214" y="13"/>
                      <a:pt x="214" y="13"/>
                    </a:cubicBezTo>
                    <a:cubicBezTo>
                      <a:pt x="215" y="13"/>
                      <a:pt x="215" y="13"/>
                      <a:pt x="215" y="13"/>
                    </a:cubicBezTo>
                    <a:cubicBezTo>
                      <a:pt x="215" y="12"/>
                      <a:pt x="215" y="12"/>
                      <a:pt x="215" y="12"/>
                    </a:cubicBezTo>
                    <a:cubicBezTo>
                      <a:pt x="216" y="11"/>
                      <a:pt x="216" y="11"/>
                      <a:pt x="216" y="11"/>
                    </a:cubicBezTo>
                    <a:cubicBezTo>
                      <a:pt x="214" y="10"/>
                      <a:pt x="214" y="10"/>
                      <a:pt x="214" y="10"/>
                    </a:cubicBezTo>
                    <a:cubicBezTo>
                      <a:pt x="213" y="10"/>
                      <a:pt x="213" y="10"/>
                      <a:pt x="213" y="10"/>
                    </a:cubicBezTo>
                    <a:cubicBezTo>
                      <a:pt x="212" y="9"/>
                      <a:pt x="212" y="9"/>
                      <a:pt x="212" y="9"/>
                    </a:cubicBezTo>
                    <a:cubicBezTo>
                      <a:pt x="211" y="8"/>
                      <a:pt x="211" y="8"/>
                      <a:pt x="211" y="8"/>
                    </a:cubicBezTo>
                    <a:cubicBezTo>
                      <a:pt x="209" y="7"/>
                      <a:pt x="209" y="7"/>
                      <a:pt x="209" y="7"/>
                    </a:cubicBezTo>
                    <a:cubicBezTo>
                      <a:pt x="208" y="6"/>
                      <a:pt x="208" y="6"/>
                      <a:pt x="208" y="6"/>
                    </a:cubicBezTo>
                    <a:cubicBezTo>
                      <a:pt x="207" y="6"/>
                      <a:pt x="207" y="6"/>
                      <a:pt x="207" y="6"/>
                    </a:cubicBezTo>
                    <a:cubicBezTo>
                      <a:pt x="206" y="6"/>
                      <a:pt x="206" y="6"/>
                      <a:pt x="206" y="6"/>
                    </a:cubicBezTo>
                    <a:cubicBezTo>
                      <a:pt x="205" y="6"/>
                      <a:pt x="205" y="6"/>
                      <a:pt x="205" y="6"/>
                    </a:cubicBezTo>
                    <a:cubicBezTo>
                      <a:pt x="205" y="5"/>
                      <a:pt x="205" y="5"/>
                      <a:pt x="205" y="5"/>
                    </a:cubicBezTo>
                    <a:cubicBezTo>
                      <a:pt x="204" y="6"/>
                      <a:pt x="204" y="6"/>
                      <a:pt x="204" y="6"/>
                    </a:cubicBezTo>
                    <a:cubicBezTo>
                      <a:pt x="203" y="5"/>
                      <a:pt x="203" y="5"/>
                      <a:pt x="203" y="5"/>
                    </a:cubicBezTo>
                    <a:cubicBezTo>
                      <a:pt x="200" y="5"/>
                      <a:pt x="200" y="5"/>
                      <a:pt x="200" y="5"/>
                    </a:cubicBezTo>
                    <a:cubicBezTo>
                      <a:pt x="199" y="4"/>
                      <a:pt x="199" y="4"/>
                      <a:pt x="199" y="4"/>
                    </a:cubicBezTo>
                    <a:cubicBezTo>
                      <a:pt x="198" y="4"/>
                      <a:pt x="198" y="4"/>
                      <a:pt x="198" y="4"/>
                    </a:cubicBezTo>
                    <a:cubicBezTo>
                      <a:pt x="196" y="3"/>
                      <a:pt x="196" y="3"/>
                      <a:pt x="196" y="3"/>
                    </a:cubicBezTo>
                    <a:cubicBezTo>
                      <a:pt x="196" y="3"/>
                      <a:pt x="196" y="3"/>
                      <a:pt x="196" y="3"/>
                    </a:cubicBezTo>
                    <a:cubicBezTo>
                      <a:pt x="196" y="3"/>
                      <a:pt x="196" y="3"/>
                      <a:pt x="196" y="3"/>
                    </a:cubicBezTo>
                    <a:cubicBezTo>
                      <a:pt x="195" y="3"/>
                      <a:pt x="195" y="3"/>
                      <a:pt x="195" y="3"/>
                    </a:cubicBezTo>
                    <a:cubicBezTo>
                      <a:pt x="193" y="2"/>
                      <a:pt x="193" y="2"/>
                      <a:pt x="193" y="2"/>
                    </a:cubicBezTo>
                    <a:cubicBezTo>
                      <a:pt x="193" y="1"/>
                      <a:pt x="193" y="1"/>
                      <a:pt x="193" y="1"/>
                    </a:cubicBezTo>
                    <a:cubicBezTo>
                      <a:pt x="192" y="1"/>
                      <a:pt x="192" y="1"/>
                      <a:pt x="192" y="1"/>
                    </a:cubicBezTo>
                    <a:cubicBezTo>
                      <a:pt x="191" y="1"/>
                      <a:pt x="191" y="1"/>
                      <a:pt x="191" y="1"/>
                    </a:cubicBezTo>
                    <a:cubicBezTo>
                      <a:pt x="191" y="1"/>
                      <a:pt x="191" y="1"/>
                      <a:pt x="191" y="1"/>
                    </a:cubicBezTo>
                    <a:cubicBezTo>
                      <a:pt x="190" y="1"/>
                      <a:pt x="190" y="1"/>
                      <a:pt x="190" y="1"/>
                    </a:cubicBezTo>
                    <a:cubicBezTo>
                      <a:pt x="188" y="1"/>
                      <a:pt x="188" y="1"/>
                      <a:pt x="188" y="1"/>
                    </a:cubicBezTo>
                    <a:cubicBezTo>
                      <a:pt x="187" y="0"/>
                      <a:pt x="187" y="0"/>
                      <a:pt x="187" y="0"/>
                    </a:cubicBezTo>
                    <a:cubicBezTo>
                      <a:pt x="186" y="1"/>
                      <a:pt x="186" y="1"/>
                      <a:pt x="186" y="1"/>
                    </a:cubicBezTo>
                    <a:cubicBezTo>
                      <a:pt x="185" y="1"/>
                      <a:pt x="185" y="1"/>
                      <a:pt x="185" y="1"/>
                    </a:cubicBezTo>
                    <a:cubicBezTo>
                      <a:pt x="185" y="0"/>
                      <a:pt x="185" y="0"/>
                      <a:pt x="185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80" y="1"/>
                      <a:pt x="180" y="1"/>
                      <a:pt x="180" y="1"/>
                    </a:cubicBezTo>
                    <a:cubicBezTo>
                      <a:pt x="180" y="2"/>
                      <a:pt x="180" y="2"/>
                      <a:pt x="180" y="2"/>
                    </a:cubicBezTo>
                    <a:cubicBezTo>
                      <a:pt x="180" y="3"/>
                      <a:pt x="180" y="3"/>
                      <a:pt x="180" y="3"/>
                    </a:cubicBezTo>
                    <a:cubicBezTo>
                      <a:pt x="179" y="4"/>
                      <a:pt x="179" y="4"/>
                      <a:pt x="179" y="4"/>
                    </a:cubicBezTo>
                    <a:cubicBezTo>
                      <a:pt x="179" y="3"/>
                      <a:pt x="179" y="3"/>
                      <a:pt x="179" y="3"/>
                    </a:cubicBezTo>
                    <a:cubicBezTo>
                      <a:pt x="178" y="2"/>
                      <a:pt x="178" y="2"/>
                      <a:pt x="178" y="2"/>
                    </a:cubicBezTo>
                    <a:cubicBezTo>
                      <a:pt x="178" y="1"/>
                      <a:pt x="178" y="1"/>
                      <a:pt x="178" y="1"/>
                    </a:cubicBezTo>
                    <a:cubicBezTo>
                      <a:pt x="177" y="1"/>
                      <a:pt x="177" y="1"/>
                      <a:pt x="177" y="1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76" y="0"/>
                      <a:pt x="176" y="0"/>
                      <a:pt x="176" y="0"/>
                    </a:cubicBezTo>
                    <a:cubicBezTo>
                      <a:pt x="176" y="1"/>
                      <a:pt x="176" y="1"/>
                      <a:pt x="176" y="1"/>
                    </a:cubicBezTo>
                    <a:cubicBezTo>
                      <a:pt x="175" y="2"/>
                      <a:pt x="175" y="2"/>
                      <a:pt x="175" y="2"/>
                    </a:cubicBezTo>
                    <a:cubicBezTo>
                      <a:pt x="175" y="2"/>
                      <a:pt x="175" y="2"/>
                      <a:pt x="175" y="2"/>
                    </a:cubicBezTo>
                    <a:cubicBezTo>
                      <a:pt x="174" y="2"/>
                      <a:pt x="174" y="2"/>
                      <a:pt x="174" y="2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3" y="3"/>
                      <a:pt x="173" y="3"/>
                      <a:pt x="173" y="3"/>
                    </a:cubicBezTo>
                    <a:cubicBezTo>
                      <a:pt x="173" y="4"/>
                      <a:pt x="173" y="4"/>
                      <a:pt x="173" y="4"/>
                    </a:cubicBezTo>
                    <a:cubicBezTo>
                      <a:pt x="174" y="5"/>
                      <a:pt x="174" y="5"/>
                      <a:pt x="174" y="5"/>
                    </a:cubicBezTo>
                    <a:cubicBezTo>
                      <a:pt x="173" y="6"/>
                      <a:pt x="173" y="6"/>
                      <a:pt x="173" y="6"/>
                    </a:cubicBezTo>
                    <a:cubicBezTo>
                      <a:pt x="172" y="7"/>
                      <a:pt x="172" y="7"/>
                      <a:pt x="172" y="7"/>
                    </a:cubicBezTo>
                    <a:cubicBezTo>
                      <a:pt x="172" y="8"/>
                      <a:pt x="172" y="8"/>
                      <a:pt x="172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9"/>
                      <a:pt x="173" y="9"/>
                      <a:pt x="173" y="9"/>
                    </a:cubicBezTo>
                    <a:cubicBezTo>
                      <a:pt x="173" y="9"/>
                      <a:pt x="173" y="9"/>
                      <a:pt x="173" y="9"/>
                    </a:cubicBezTo>
                    <a:cubicBezTo>
                      <a:pt x="171" y="9"/>
                      <a:pt x="171" y="9"/>
                      <a:pt x="171" y="9"/>
                    </a:cubicBezTo>
                    <a:cubicBezTo>
                      <a:pt x="170" y="8"/>
                      <a:pt x="170" y="8"/>
                      <a:pt x="170" y="8"/>
                    </a:cubicBezTo>
                    <a:cubicBezTo>
                      <a:pt x="169" y="8"/>
                      <a:pt x="169" y="8"/>
                      <a:pt x="169" y="8"/>
                    </a:cubicBezTo>
                    <a:cubicBezTo>
                      <a:pt x="167" y="8"/>
                      <a:pt x="167" y="8"/>
                      <a:pt x="167" y="8"/>
                    </a:cubicBezTo>
                    <a:cubicBezTo>
                      <a:pt x="167" y="10"/>
                      <a:pt x="167" y="10"/>
                      <a:pt x="167" y="10"/>
                    </a:cubicBezTo>
                    <a:cubicBezTo>
                      <a:pt x="167" y="11"/>
                      <a:pt x="167" y="11"/>
                      <a:pt x="167" y="11"/>
                    </a:cubicBezTo>
                    <a:cubicBezTo>
                      <a:pt x="168" y="13"/>
                      <a:pt x="168" y="13"/>
                      <a:pt x="168" y="13"/>
                    </a:cubicBezTo>
                    <a:cubicBezTo>
                      <a:pt x="170" y="14"/>
                      <a:pt x="170" y="14"/>
                      <a:pt x="170" y="14"/>
                    </a:cubicBezTo>
                    <a:cubicBezTo>
                      <a:pt x="170" y="14"/>
                      <a:pt x="170" y="14"/>
                      <a:pt x="170" y="14"/>
                    </a:cubicBezTo>
                    <a:cubicBezTo>
                      <a:pt x="170" y="15"/>
                      <a:pt x="170" y="15"/>
                      <a:pt x="170" y="15"/>
                    </a:cubicBezTo>
                    <a:cubicBezTo>
                      <a:pt x="169" y="15"/>
                      <a:pt x="169" y="15"/>
                      <a:pt x="169" y="15"/>
                    </a:cubicBezTo>
                    <a:cubicBezTo>
                      <a:pt x="167" y="14"/>
                      <a:pt x="167" y="14"/>
                      <a:pt x="167" y="14"/>
                    </a:cubicBezTo>
                    <a:cubicBezTo>
                      <a:pt x="166" y="12"/>
                      <a:pt x="166" y="12"/>
                      <a:pt x="166" y="12"/>
                    </a:cubicBezTo>
                    <a:cubicBezTo>
                      <a:pt x="164" y="10"/>
                      <a:pt x="164" y="10"/>
                      <a:pt x="164" y="10"/>
                    </a:cubicBezTo>
                    <a:cubicBezTo>
                      <a:pt x="164" y="10"/>
                      <a:pt x="164" y="10"/>
                      <a:pt x="164" y="10"/>
                    </a:cubicBezTo>
                    <a:cubicBezTo>
                      <a:pt x="163" y="10"/>
                      <a:pt x="163" y="10"/>
                      <a:pt x="163" y="10"/>
                    </a:cubicBezTo>
                    <a:cubicBezTo>
                      <a:pt x="164" y="11"/>
                      <a:pt x="164" y="11"/>
                      <a:pt x="164" y="11"/>
                    </a:cubicBezTo>
                    <a:cubicBezTo>
                      <a:pt x="164" y="12"/>
                      <a:pt x="164" y="12"/>
                      <a:pt x="164" y="12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65" y="14"/>
                      <a:pt x="165" y="14"/>
                      <a:pt x="165" y="14"/>
                    </a:cubicBezTo>
                    <a:cubicBezTo>
                      <a:pt x="164" y="15"/>
                      <a:pt x="164" y="15"/>
                      <a:pt x="164" y="15"/>
                    </a:cubicBezTo>
                    <a:cubicBezTo>
                      <a:pt x="164" y="16"/>
                      <a:pt x="164" y="16"/>
                      <a:pt x="164" y="16"/>
                    </a:cubicBezTo>
                    <a:cubicBezTo>
                      <a:pt x="164" y="14"/>
                      <a:pt x="164" y="14"/>
                      <a:pt x="164" y="14"/>
                    </a:cubicBezTo>
                    <a:cubicBezTo>
                      <a:pt x="163" y="13"/>
                      <a:pt x="163" y="13"/>
                      <a:pt x="163" y="13"/>
                    </a:cubicBezTo>
                    <a:cubicBezTo>
                      <a:pt x="162" y="11"/>
                      <a:pt x="162" y="11"/>
                      <a:pt x="162" y="11"/>
                    </a:cubicBezTo>
                    <a:cubicBezTo>
                      <a:pt x="162" y="10"/>
                      <a:pt x="162" y="10"/>
                      <a:pt x="162" y="10"/>
                    </a:cubicBezTo>
                    <a:cubicBezTo>
                      <a:pt x="162" y="9"/>
                      <a:pt x="162" y="9"/>
                      <a:pt x="162" y="9"/>
                    </a:cubicBezTo>
                    <a:cubicBezTo>
                      <a:pt x="160" y="9"/>
                      <a:pt x="160" y="9"/>
                      <a:pt x="160" y="9"/>
                    </a:cubicBezTo>
                    <a:cubicBezTo>
                      <a:pt x="159" y="10"/>
                      <a:pt x="159" y="10"/>
                      <a:pt x="159" y="10"/>
                    </a:cubicBezTo>
                    <a:cubicBezTo>
                      <a:pt x="159" y="11"/>
                      <a:pt x="159" y="11"/>
                      <a:pt x="159" y="11"/>
                    </a:cubicBezTo>
                    <a:cubicBezTo>
                      <a:pt x="158" y="10"/>
                      <a:pt x="158" y="10"/>
                      <a:pt x="158" y="10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58" y="8"/>
                      <a:pt x="158" y="8"/>
                      <a:pt x="158" y="8"/>
                    </a:cubicBezTo>
                    <a:cubicBezTo>
                      <a:pt x="158" y="7"/>
                      <a:pt x="158" y="7"/>
                      <a:pt x="158" y="7"/>
                    </a:cubicBezTo>
                    <a:cubicBezTo>
                      <a:pt x="158" y="7"/>
                      <a:pt x="158" y="7"/>
                      <a:pt x="158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6" y="7"/>
                      <a:pt x="156" y="7"/>
                      <a:pt x="156" y="7"/>
                    </a:cubicBezTo>
                    <a:cubicBezTo>
                      <a:pt x="155" y="7"/>
                      <a:pt x="155" y="7"/>
                      <a:pt x="155" y="7"/>
                    </a:cubicBezTo>
                    <a:cubicBezTo>
                      <a:pt x="156" y="6"/>
                      <a:pt x="156" y="6"/>
                      <a:pt x="156" y="6"/>
                    </a:cubicBezTo>
                    <a:cubicBezTo>
                      <a:pt x="157" y="5"/>
                      <a:pt x="157" y="5"/>
                      <a:pt x="157" y="5"/>
                    </a:cubicBezTo>
                    <a:cubicBezTo>
                      <a:pt x="155" y="5"/>
                      <a:pt x="155" y="5"/>
                      <a:pt x="155" y="5"/>
                    </a:cubicBezTo>
                    <a:cubicBezTo>
                      <a:pt x="154" y="6"/>
                      <a:pt x="154" y="6"/>
                      <a:pt x="154" y="6"/>
                    </a:cubicBezTo>
                    <a:cubicBezTo>
                      <a:pt x="154" y="7"/>
                      <a:pt x="154" y="7"/>
                      <a:pt x="154" y="7"/>
                    </a:cubicBezTo>
                    <a:cubicBezTo>
                      <a:pt x="153" y="8"/>
                      <a:pt x="153" y="8"/>
                      <a:pt x="153" y="8"/>
                    </a:cubicBezTo>
                    <a:cubicBezTo>
                      <a:pt x="152" y="8"/>
                      <a:pt x="152" y="8"/>
                      <a:pt x="152" y="8"/>
                    </a:cubicBezTo>
                    <a:cubicBezTo>
                      <a:pt x="151" y="10"/>
                      <a:pt x="151" y="10"/>
                      <a:pt x="151" y="10"/>
                    </a:cubicBezTo>
                    <a:cubicBezTo>
                      <a:pt x="150" y="10"/>
                      <a:pt x="150" y="10"/>
                      <a:pt x="150" y="10"/>
                    </a:cubicBezTo>
                    <a:cubicBezTo>
                      <a:pt x="150" y="9"/>
                      <a:pt x="150" y="9"/>
                      <a:pt x="150" y="9"/>
                    </a:cubicBezTo>
                    <a:cubicBezTo>
                      <a:pt x="149" y="8"/>
                      <a:pt x="149" y="8"/>
                      <a:pt x="149" y="8"/>
                    </a:cubicBezTo>
                    <a:cubicBezTo>
                      <a:pt x="148" y="8"/>
                      <a:pt x="148" y="8"/>
                      <a:pt x="148" y="8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48" y="10"/>
                      <a:pt x="148" y="10"/>
                      <a:pt x="148" y="10"/>
                    </a:cubicBezTo>
                    <a:cubicBezTo>
                      <a:pt x="148" y="11"/>
                      <a:pt x="148" y="11"/>
                      <a:pt x="148" y="11"/>
                    </a:cubicBezTo>
                    <a:cubicBezTo>
                      <a:pt x="150" y="12"/>
                      <a:pt x="150" y="12"/>
                      <a:pt x="150" y="12"/>
                    </a:cubicBezTo>
                    <a:cubicBezTo>
                      <a:pt x="150" y="13"/>
                      <a:pt x="150" y="13"/>
                      <a:pt x="150" y="13"/>
                    </a:cubicBezTo>
                    <a:cubicBezTo>
                      <a:pt x="149" y="13"/>
                      <a:pt x="149" y="13"/>
                      <a:pt x="149" y="13"/>
                    </a:cubicBezTo>
                    <a:cubicBezTo>
                      <a:pt x="148" y="14"/>
                      <a:pt x="148" y="14"/>
                      <a:pt x="148" y="14"/>
                    </a:cubicBezTo>
                    <a:cubicBezTo>
                      <a:pt x="148" y="16"/>
                      <a:pt x="148" y="16"/>
                      <a:pt x="148" y="16"/>
                    </a:cubicBezTo>
                    <a:cubicBezTo>
                      <a:pt x="149" y="17"/>
                      <a:pt x="149" y="17"/>
                      <a:pt x="149" y="17"/>
                    </a:cubicBezTo>
                    <a:cubicBezTo>
                      <a:pt x="150" y="17"/>
                      <a:pt x="150" y="17"/>
                      <a:pt x="150" y="17"/>
                    </a:cubicBezTo>
                    <a:cubicBezTo>
                      <a:pt x="151" y="16"/>
                      <a:pt x="151" y="16"/>
                      <a:pt x="151" y="16"/>
                    </a:cubicBezTo>
                    <a:cubicBezTo>
                      <a:pt x="152" y="16"/>
                      <a:pt x="152" y="16"/>
                      <a:pt x="152" y="16"/>
                    </a:cubicBezTo>
                    <a:cubicBezTo>
                      <a:pt x="153" y="16"/>
                      <a:pt x="153" y="16"/>
                      <a:pt x="153" y="16"/>
                    </a:cubicBezTo>
                    <a:cubicBezTo>
                      <a:pt x="154" y="18"/>
                      <a:pt x="154" y="18"/>
                      <a:pt x="154" y="18"/>
                    </a:cubicBezTo>
                    <a:cubicBezTo>
                      <a:pt x="155" y="19"/>
                      <a:pt x="155" y="19"/>
                      <a:pt x="155" y="19"/>
                    </a:cubicBezTo>
                    <a:cubicBezTo>
                      <a:pt x="156" y="19"/>
                      <a:pt x="156" y="19"/>
                      <a:pt x="156" y="19"/>
                    </a:cubicBezTo>
                    <a:cubicBezTo>
                      <a:pt x="156" y="20"/>
                      <a:pt x="156" y="20"/>
                      <a:pt x="156" y="20"/>
                    </a:cubicBezTo>
                    <a:cubicBezTo>
                      <a:pt x="156" y="21"/>
                      <a:pt x="156" y="21"/>
                      <a:pt x="156" y="21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5" y="24"/>
                      <a:pt x="155" y="24"/>
                      <a:pt x="155" y="24"/>
                    </a:cubicBezTo>
                    <a:cubicBezTo>
                      <a:pt x="155" y="25"/>
                      <a:pt x="155" y="25"/>
                      <a:pt x="155" y="25"/>
                    </a:cubicBezTo>
                    <a:cubicBezTo>
                      <a:pt x="156" y="26"/>
                      <a:pt x="156" y="26"/>
                      <a:pt x="156" y="26"/>
                    </a:cubicBezTo>
                    <a:cubicBezTo>
                      <a:pt x="156" y="27"/>
                      <a:pt x="156" y="27"/>
                      <a:pt x="156" y="27"/>
                    </a:cubicBezTo>
                    <a:cubicBezTo>
                      <a:pt x="156" y="28"/>
                      <a:pt x="156" y="28"/>
                      <a:pt x="156" y="28"/>
                    </a:cubicBezTo>
                    <a:cubicBezTo>
                      <a:pt x="157" y="29"/>
                      <a:pt x="157" y="29"/>
                      <a:pt x="157" y="29"/>
                    </a:cubicBezTo>
                    <a:cubicBezTo>
                      <a:pt x="158" y="29"/>
                      <a:pt x="158" y="29"/>
                      <a:pt x="158" y="29"/>
                    </a:cubicBezTo>
                    <a:cubicBezTo>
                      <a:pt x="159" y="30"/>
                      <a:pt x="159" y="30"/>
                      <a:pt x="159" y="30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1" y="32"/>
                      <a:pt x="161" y="32"/>
                      <a:pt x="161" y="32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8" y="30"/>
                      <a:pt x="158" y="30"/>
                      <a:pt x="158" y="30"/>
                    </a:cubicBezTo>
                    <a:cubicBezTo>
                      <a:pt x="156" y="30"/>
                      <a:pt x="156" y="30"/>
                      <a:pt x="156" y="30"/>
                    </a:cubicBezTo>
                    <a:cubicBezTo>
                      <a:pt x="155" y="29"/>
                      <a:pt x="155" y="29"/>
                      <a:pt x="155" y="29"/>
                    </a:cubicBezTo>
                    <a:cubicBezTo>
                      <a:pt x="155" y="28"/>
                      <a:pt x="155" y="28"/>
                      <a:pt x="155" y="2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4" y="25"/>
                      <a:pt x="154" y="25"/>
                      <a:pt x="154" y="25"/>
                    </a:cubicBezTo>
                    <a:cubicBezTo>
                      <a:pt x="155" y="24"/>
                      <a:pt x="155" y="24"/>
                      <a:pt x="155" y="24"/>
                    </a:cubicBezTo>
                    <a:cubicBezTo>
                      <a:pt x="155" y="23"/>
                      <a:pt x="155" y="23"/>
                      <a:pt x="155" y="23"/>
                    </a:cubicBezTo>
                    <a:cubicBezTo>
                      <a:pt x="153" y="21"/>
                      <a:pt x="153" y="21"/>
                      <a:pt x="153" y="21"/>
                    </a:cubicBezTo>
                    <a:cubicBezTo>
                      <a:pt x="153" y="21"/>
                      <a:pt x="153" y="21"/>
                      <a:pt x="153" y="21"/>
                    </a:cubicBezTo>
                    <a:cubicBezTo>
                      <a:pt x="153" y="19"/>
                      <a:pt x="153" y="19"/>
                      <a:pt x="153" y="19"/>
                    </a:cubicBezTo>
                    <a:cubicBezTo>
                      <a:pt x="152" y="18"/>
                      <a:pt x="152" y="18"/>
                      <a:pt x="152" y="18"/>
                    </a:cubicBezTo>
                    <a:cubicBezTo>
                      <a:pt x="151" y="18"/>
                      <a:pt x="151" y="18"/>
                      <a:pt x="151" y="18"/>
                    </a:cubicBezTo>
                    <a:cubicBezTo>
                      <a:pt x="150" y="17"/>
                      <a:pt x="150" y="17"/>
                      <a:pt x="150" y="17"/>
                    </a:cubicBezTo>
                    <a:cubicBezTo>
                      <a:pt x="149" y="17"/>
                      <a:pt x="149" y="17"/>
                      <a:pt x="149" y="17"/>
                    </a:cubicBezTo>
                    <a:cubicBezTo>
                      <a:pt x="148" y="18"/>
                      <a:pt x="148" y="18"/>
                      <a:pt x="148" y="18"/>
                    </a:cubicBezTo>
                    <a:cubicBezTo>
                      <a:pt x="147" y="18"/>
                      <a:pt x="147" y="18"/>
                      <a:pt x="147" y="18"/>
                    </a:cubicBezTo>
                    <a:cubicBezTo>
                      <a:pt x="146" y="18"/>
                      <a:pt x="146" y="18"/>
                      <a:pt x="146" y="18"/>
                    </a:cubicBezTo>
                    <a:cubicBezTo>
                      <a:pt x="145" y="18"/>
                      <a:pt x="145" y="18"/>
                      <a:pt x="145" y="18"/>
                    </a:cubicBezTo>
                    <a:cubicBezTo>
                      <a:pt x="144" y="20"/>
                      <a:pt x="144" y="20"/>
                      <a:pt x="144" y="20"/>
                    </a:cubicBezTo>
                    <a:cubicBezTo>
                      <a:pt x="145" y="20"/>
                      <a:pt x="145" y="20"/>
                      <a:pt x="145" y="20"/>
                    </a:cubicBezTo>
                    <a:cubicBezTo>
                      <a:pt x="145" y="21"/>
                      <a:pt x="145" y="21"/>
                      <a:pt x="145" y="21"/>
                    </a:cubicBezTo>
                    <a:cubicBezTo>
                      <a:pt x="144" y="22"/>
                      <a:pt x="144" y="22"/>
                      <a:pt x="144" y="22"/>
                    </a:cubicBezTo>
                    <a:cubicBezTo>
                      <a:pt x="143" y="21"/>
                      <a:pt x="143" y="21"/>
                      <a:pt x="143" y="21"/>
                    </a:cubicBezTo>
                    <a:cubicBezTo>
                      <a:pt x="141" y="19"/>
                      <a:pt x="141" y="19"/>
                      <a:pt x="141" y="19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39" y="19"/>
                      <a:pt x="139" y="19"/>
                      <a:pt x="139" y="19"/>
                    </a:cubicBezTo>
                    <a:cubicBezTo>
                      <a:pt x="138" y="19"/>
                      <a:pt x="138" y="19"/>
                      <a:pt x="138" y="19"/>
                    </a:cubicBezTo>
                    <a:cubicBezTo>
                      <a:pt x="136" y="18"/>
                      <a:pt x="136" y="18"/>
                      <a:pt x="136" y="18"/>
                    </a:cubicBezTo>
                    <a:cubicBezTo>
                      <a:pt x="136" y="19"/>
                      <a:pt x="136" y="19"/>
                      <a:pt x="136" y="19"/>
                    </a:cubicBezTo>
                    <a:cubicBezTo>
                      <a:pt x="136" y="20"/>
                      <a:pt x="136" y="20"/>
                      <a:pt x="136" y="20"/>
                    </a:cubicBezTo>
                    <a:cubicBezTo>
                      <a:pt x="137" y="21"/>
                      <a:pt x="137" y="21"/>
                      <a:pt x="137" y="21"/>
                    </a:cubicBezTo>
                    <a:cubicBezTo>
                      <a:pt x="136" y="22"/>
                      <a:pt x="136" y="22"/>
                      <a:pt x="136" y="22"/>
                    </a:cubicBezTo>
                    <a:cubicBezTo>
                      <a:pt x="137" y="23"/>
                      <a:pt x="137" y="23"/>
                      <a:pt x="137" y="23"/>
                    </a:cubicBezTo>
                    <a:cubicBezTo>
                      <a:pt x="137" y="25"/>
                      <a:pt x="137" y="25"/>
                      <a:pt x="137" y="25"/>
                    </a:cubicBezTo>
                    <a:cubicBezTo>
                      <a:pt x="137" y="26"/>
                      <a:pt x="137" y="26"/>
                      <a:pt x="137" y="26"/>
                    </a:cubicBezTo>
                    <a:cubicBezTo>
                      <a:pt x="138" y="27"/>
                      <a:pt x="138" y="27"/>
                      <a:pt x="138" y="27"/>
                    </a:cubicBezTo>
                    <a:cubicBezTo>
                      <a:pt x="138" y="29"/>
                      <a:pt x="138" y="29"/>
                      <a:pt x="138" y="29"/>
                    </a:cubicBezTo>
                    <a:cubicBezTo>
                      <a:pt x="138" y="29"/>
                      <a:pt x="138" y="29"/>
                      <a:pt x="138" y="29"/>
                    </a:cubicBezTo>
                    <a:cubicBezTo>
                      <a:pt x="138" y="30"/>
                      <a:pt x="138" y="30"/>
                      <a:pt x="138" y="30"/>
                    </a:cubicBezTo>
                    <a:cubicBezTo>
                      <a:pt x="139" y="32"/>
                      <a:pt x="139" y="32"/>
                      <a:pt x="139" y="32"/>
                    </a:cubicBezTo>
                    <a:cubicBezTo>
                      <a:pt x="139" y="33"/>
                      <a:pt x="139" y="33"/>
                      <a:pt x="139" y="33"/>
                    </a:cubicBezTo>
                    <a:cubicBezTo>
                      <a:pt x="139" y="35"/>
                      <a:pt x="139" y="35"/>
                      <a:pt x="139" y="35"/>
                    </a:cubicBezTo>
                    <a:cubicBezTo>
                      <a:pt x="139" y="35"/>
                      <a:pt x="139" y="35"/>
                      <a:pt x="139" y="35"/>
                    </a:cubicBezTo>
                    <a:cubicBezTo>
                      <a:pt x="139" y="36"/>
                      <a:pt x="139" y="36"/>
                      <a:pt x="139" y="36"/>
                    </a:cubicBezTo>
                    <a:cubicBezTo>
                      <a:pt x="140" y="38"/>
                      <a:pt x="140" y="38"/>
                      <a:pt x="140" y="38"/>
                    </a:cubicBezTo>
                    <a:cubicBezTo>
                      <a:pt x="140" y="39"/>
                      <a:pt x="140" y="39"/>
                      <a:pt x="140" y="39"/>
                    </a:cubicBezTo>
                    <a:cubicBezTo>
                      <a:pt x="141" y="40"/>
                      <a:pt x="141" y="40"/>
                      <a:pt x="141" y="40"/>
                    </a:cubicBezTo>
                    <a:cubicBezTo>
                      <a:pt x="142" y="41"/>
                      <a:pt x="142" y="41"/>
                      <a:pt x="142" y="41"/>
                    </a:cubicBezTo>
                    <a:cubicBezTo>
                      <a:pt x="142" y="42"/>
                      <a:pt x="142" y="42"/>
                      <a:pt x="142" y="42"/>
                    </a:cubicBezTo>
                    <a:cubicBezTo>
                      <a:pt x="142" y="42"/>
                      <a:pt x="142" y="42"/>
                      <a:pt x="142" y="42"/>
                    </a:cubicBezTo>
                    <a:cubicBezTo>
                      <a:pt x="143" y="42"/>
                      <a:pt x="143" y="42"/>
                      <a:pt x="143" y="42"/>
                    </a:cubicBezTo>
                    <a:cubicBezTo>
                      <a:pt x="143" y="43"/>
                      <a:pt x="143" y="43"/>
                      <a:pt x="143" y="43"/>
                    </a:cubicBezTo>
                    <a:cubicBezTo>
                      <a:pt x="143" y="44"/>
                      <a:pt x="143" y="44"/>
                      <a:pt x="143" y="44"/>
                    </a:cubicBezTo>
                    <a:cubicBezTo>
                      <a:pt x="144" y="45"/>
                      <a:pt x="144" y="45"/>
                      <a:pt x="144" y="45"/>
                    </a:cubicBezTo>
                    <a:cubicBezTo>
                      <a:pt x="145" y="45"/>
                      <a:pt x="145" y="45"/>
                      <a:pt x="145" y="45"/>
                    </a:cubicBezTo>
                    <a:cubicBezTo>
                      <a:pt x="144" y="45"/>
                      <a:pt x="144" y="45"/>
                      <a:pt x="144" y="45"/>
                    </a:cubicBezTo>
                    <a:cubicBezTo>
                      <a:pt x="143" y="45"/>
                      <a:pt x="143" y="45"/>
                      <a:pt x="143" y="45"/>
                    </a:cubicBezTo>
                    <a:cubicBezTo>
                      <a:pt x="143" y="45"/>
                      <a:pt x="143" y="45"/>
                      <a:pt x="143" y="45"/>
                    </a:cubicBezTo>
                    <a:cubicBezTo>
                      <a:pt x="142" y="45"/>
                      <a:pt x="142" y="45"/>
                      <a:pt x="142" y="45"/>
                    </a:cubicBezTo>
                    <a:cubicBezTo>
                      <a:pt x="141" y="44"/>
                      <a:pt x="141" y="44"/>
                      <a:pt x="141" y="44"/>
                    </a:cubicBezTo>
                    <a:cubicBezTo>
                      <a:pt x="141" y="43"/>
                      <a:pt x="141" y="43"/>
                      <a:pt x="141" y="43"/>
                    </a:cubicBezTo>
                    <a:cubicBezTo>
                      <a:pt x="141" y="43"/>
                      <a:pt x="141" y="43"/>
                      <a:pt x="141" y="43"/>
                    </a:cubicBezTo>
                    <a:cubicBezTo>
                      <a:pt x="140" y="42"/>
                      <a:pt x="140" y="42"/>
                      <a:pt x="140" y="42"/>
                    </a:cubicBezTo>
                    <a:cubicBezTo>
                      <a:pt x="139" y="43"/>
                      <a:pt x="139" y="43"/>
                      <a:pt x="139" y="43"/>
                    </a:cubicBezTo>
                    <a:cubicBezTo>
                      <a:pt x="139" y="43"/>
                      <a:pt x="139" y="43"/>
                      <a:pt x="139" y="43"/>
                    </a:cubicBezTo>
                    <a:cubicBezTo>
                      <a:pt x="139" y="42"/>
                      <a:pt x="139" y="42"/>
                      <a:pt x="139" y="42"/>
                    </a:cubicBezTo>
                    <a:cubicBezTo>
                      <a:pt x="139" y="41"/>
                      <a:pt x="139" y="41"/>
                      <a:pt x="139" y="41"/>
                    </a:cubicBezTo>
                    <a:cubicBezTo>
                      <a:pt x="138" y="41"/>
                      <a:pt x="138" y="41"/>
                      <a:pt x="138" y="41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137" y="43"/>
                      <a:pt x="137" y="43"/>
                      <a:pt x="137" y="43"/>
                    </a:cubicBezTo>
                    <a:cubicBezTo>
                      <a:pt x="136" y="44"/>
                      <a:pt x="136" y="44"/>
                      <a:pt x="136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3" y="43"/>
                      <a:pt x="133" y="43"/>
                      <a:pt x="133" y="43"/>
                    </a:cubicBezTo>
                    <a:cubicBezTo>
                      <a:pt x="132" y="43"/>
                      <a:pt x="132" y="43"/>
                      <a:pt x="132" y="43"/>
                    </a:cubicBezTo>
                    <a:cubicBezTo>
                      <a:pt x="132" y="42"/>
                      <a:pt x="132" y="42"/>
                      <a:pt x="132" y="42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132" y="39"/>
                      <a:pt x="132" y="39"/>
                      <a:pt x="132" y="39"/>
                    </a:cubicBezTo>
                    <a:cubicBezTo>
                      <a:pt x="131" y="37"/>
                      <a:pt x="131" y="37"/>
                      <a:pt x="131" y="37"/>
                    </a:cubicBezTo>
                    <a:cubicBezTo>
                      <a:pt x="130" y="37"/>
                      <a:pt x="130" y="37"/>
                      <a:pt x="130" y="37"/>
                    </a:cubicBezTo>
                    <a:cubicBezTo>
                      <a:pt x="130" y="35"/>
                      <a:pt x="130" y="35"/>
                      <a:pt x="130" y="35"/>
                    </a:cubicBezTo>
                    <a:cubicBezTo>
                      <a:pt x="130" y="34"/>
                      <a:pt x="130" y="34"/>
                      <a:pt x="130" y="34"/>
                    </a:cubicBezTo>
                    <a:cubicBezTo>
                      <a:pt x="131" y="34"/>
                      <a:pt x="131" y="34"/>
                      <a:pt x="131" y="34"/>
                    </a:cubicBezTo>
                    <a:cubicBezTo>
                      <a:pt x="131" y="33"/>
                      <a:pt x="131" y="33"/>
                      <a:pt x="131" y="33"/>
                    </a:cubicBezTo>
                    <a:cubicBezTo>
                      <a:pt x="131" y="30"/>
                      <a:pt x="131" y="30"/>
                      <a:pt x="131" y="30"/>
                    </a:cubicBezTo>
                    <a:cubicBezTo>
                      <a:pt x="130" y="29"/>
                      <a:pt x="130" y="29"/>
                      <a:pt x="130" y="29"/>
                    </a:cubicBezTo>
                    <a:cubicBezTo>
                      <a:pt x="129" y="27"/>
                      <a:pt x="129" y="27"/>
                      <a:pt x="129" y="27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8" y="23"/>
                      <a:pt x="128" y="23"/>
                      <a:pt x="128" y="23"/>
                    </a:cubicBezTo>
                    <a:cubicBezTo>
                      <a:pt x="127" y="22"/>
                      <a:pt x="127" y="22"/>
                      <a:pt x="127" y="22"/>
                    </a:cubicBezTo>
                    <a:cubicBezTo>
                      <a:pt x="126" y="22"/>
                      <a:pt x="126" y="22"/>
                      <a:pt x="126" y="22"/>
                    </a:cubicBezTo>
                    <a:cubicBezTo>
                      <a:pt x="126" y="21"/>
                      <a:pt x="126" y="21"/>
                      <a:pt x="126" y="21"/>
                    </a:cubicBezTo>
                    <a:cubicBezTo>
                      <a:pt x="125" y="20"/>
                      <a:pt x="125" y="20"/>
                      <a:pt x="125" y="20"/>
                    </a:cubicBezTo>
                    <a:cubicBezTo>
                      <a:pt x="124" y="20"/>
                      <a:pt x="124" y="20"/>
                      <a:pt x="124" y="20"/>
                    </a:cubicBezTo>
                    <a:cubicBezTo>
                      <a:pt x="124" y="20"/>
                      <a:pt x="124" y="20"/>
                      <a:pt x="124" y="20"/>
                    </a:cubicBezTo>
                    <a:cubicBezTo>
                      <a:pt x="122" y="20"/>
                      <a:pt x="122" y="20"/>
                      <a:pt x="122" y="20"/>
                    </a:cubicBezTo>
                    <a:cubicBezTo>
                      <a:pt x="122" y="21"/>
                      <a:pt x="122" y="21"/>
                      <a:pt x="122" y="21"/>
                    </a:cubicBezTo>
                    <a:cubicBezTo>
                      <a:pt x="122" y="22"/>
                      <a:pt x="122" y="22"/>
                      <a:pt x="122" y="22"/>
                    </a:cubicBezTo>
                    <a:cubicBezTo>
                      <a:pt x="122" y="23"/>
                      <a:pt x="122" y="23"/>
                      <a:pt x="122" y="23"/>
                    </a:cubicBezTo>
                    <a:cubicBezTo>
                      <a:pt x="122" y="23"/>
                      <a:pt x="122" y="23"/>
                      <a:pt x="122" y="23"/>
                    </a:cubicBezTo>
                    <a:cubicBezTo>
                      <a:pt x="122" y="24"/>
                      <a:pt x="122" y="24"/>
                      <a:pt x="122" y="24"/>
                    </a:cubicBezTo>
                    <a:cubicBezTo>
                      <a:pt x="121" y="26"/>
                      <a:pt x="121" y="26"/>
                      <a:pt x="121" y="26"/>
                    </a:cubicBezTo>
                    <a:cubicBezTo>
                      <a:pt x="121" y="28"/>
                      <a:pt x="121" y="28"/>
                      <a:pt x="121" y="28"/>
                    </a:cubicBezTo>
                    <a:cubicBezTo>
                      <a:pt x="121" y="30"/>
                      <a:pt x="121" y="30"/>
                      <a:pt x="121" y="30"/>
                    </a:cubicBezTo>
                    <a:cubicBezTo>
                      <a:pt x="122" y="30"/>
                      <a:pt x="122" y="30"/>
                      <a:pt x="122" y="30"/>
                    </a:cubicBezTo>
                    <a:cubicBezTo>
                      <a:pt x="121" y="32"/>
                      <a:pt x="121" y="32"/>
                      <a:pt x="121" y="32"/>
                    </a:cubicBezTo>
                    <a:cubicBezTo>
                      <a:pt x="121" y="34"/>
                      <a:pt x="121" y="34"/>
                      <a:pt x="121" y="34"/>
                    </a:cubicBezTo>
                    <a:cubicBezTo>
                      <a:pt x="121" y="35"/>
                      <a:pt x="121" y="35"/>
                      <a:pt x="121" y="35"/>
                    </a:cubicBezTo>
                    <a:cubicBezTo>
                      <a:pt x="121" y="37"/>
                      <a:pt x="121" y="37"/>
                      <a:pt x="121" y="37"/>
                    </a:cubicBezTo>
                    <a:cubicBezTo>
                      <a:pt x="121" y="37"/>
                      <a:pt x="121" y="37"/>
                      <a:pt x="121" y="37"/>
                    </a:cubicBezTo>
                    <a:cubicBezTo>
                      <a:pt x="120" y="37"/>
                      <a:pt x="120" y="37"/>
                      <a:pt x="120" y="37"/>
                    </a:cubicBezTo>
                    <a:cubicBezTo>
                      <a:pt x="120" y="37"/>
                      <a:pt x="120" y="37"/>
                      <a:pt x="120" y="37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18" y="37"/>
                      <a:pt x="118" y="37"/>
                      <a:pt x="118" y="37"/>
                    </a:cubicBezTo>
                    <a:cubicBezTo>
                      <a:pt x="118" y="36"/>
                      <a:pt x="118" y="36"/>
                      <a:pt x="118" y="36"/>
                    </a:cubicBezTo>
                    <a:cubicBezTo>
                      <a:pt x="117" y="36"/>
                      <a:pt x="117" y="36"/>
                      <a:pt x="117" y="36"/>
                    </a:cubicBezTo>
                    <a:cubicBezTo>
                      <a:pt x="116" y="36"/>
                      <a:pt x="116" y="36"/>
                      <a:pt x="116" y="36"/>
                    </a:cubicBezTo>
                    <a:cubicBezTo>
                      <a:pt x="115" y="35"/>
                      <a:pt x="115" y="35"/>
                      <a:pt x="115" y="35"/>
                    </a:cubicBezTo>
                    <a:cubicBezTo>
                      <a:pt x="115" y="35"/>
                      <a:pt x="115" y="35"/>
                      <a:pt x="115" y="35"/>
                    </a:cubicBezTo>
                    <a:cubicBezTo>
                      <a:pt x="115" y="35"/>
                      <a:pt x="115" y="35"/>
                      <a:pt x="115" y="35"/>
                    </a:cubicBezTo>
                    <a:cubicBezTo>
                      <a:pt x="115" y="36"/>
                      <a:pt x="115" y="36"/>
                      <a:pt x="115" y="36"/>
                    </a:cubicBezTo>
                    <a:cubicBezTo>
                      <a:pt x="116" y="37"/>
                      <a:pt x="116" y="37"/>
                      <a:pt x="116" y="37"/>
                    </a:cubicBezTo>
                    <a:cubicBezTo>
                      <a:pt x="116" y="38"/>
                      <a:pt x="116" y="38"/>
                      <a:pt x="116" y="38"/>
                    </a:cubicBezTo>
                    <a:cubicBezTo>
                      <a:pt x="115" y="38"/>
                      <a:pt x="115" y="38"/>
                      <a:pt x="115" y="38"/>
                    </a:cubicBezTo>
                    <a:cubicBezTo>
                      <a:pt x="115" y="39"/>
                      <a:pt x="115" y="39"/>
                      <a:pt x="115" y="39"/>
                    </a:cubicBezTo>
                    <a:cubicBezTo>
                      <a:pt x="115" y="39"/>
                      <a:pt x="115" y="39"/>
                      <a:pt x="115" y="39"/>
                    </a:cubicBezTo>
                    <a:cubicBezTo>
                      <a:pt x="114" y="38"/>
                      <a:pt x="114" y="38"/>
                      <a:pt x="114" y="38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112" y="35"/>
                      <a:pt x="112" y="35"/>
                      <a:pt x="112" y="35"/>
                    </a:cubicBezTo>
                    <a:cubicBezTo>
                      <a:pt x="111" y="33"/>
                      <a:pt x="111" y="33"/>
                      <a:pt x="111" y="33"/>
                    </a:cubicBezTo>
                    <a:cubicBezTo>
                      <a:pt x="111" y="32"/>
                      <a:pt x="111" y="32"/>
                      <a:pt x="111" y="32"/>
                    </a:cubicBezTo>
                    <a:cubicBezTo>
                      <a:pt x="110" y="32"/>
                      <a:pt x="110" y="32"/>
                      <a:pt x="110" y="32"/>
                    </a:cubicBezTo>
                    <a:cubicBezTo>
                      <a:pt x="110" y="31"/>
                      <a:pt x="110" y="31"/>
                      <a:pt x="110" y="31"/>
                    </a:cubicBezTo>
                    <a:cubicBezTo>
                      <a:pt x="110" y="30"/>
                      <a:pt x="110" y="30"/>
                      <a:pt x="110" y="30"/>
                    </a:cubicBezTo>
                    <a:cubicBezTo>
                      <a:pt x="109" y="30"/>
                      <a:pt x="109" y="30"/>
                      <a:pt x="109" y="30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8" y="32"/>
                      <a:pt x="108" y="32"/>
                      <a:pt x="108" y="32"/>
                    </a:cubicBezTo>
                    <a:cubicBezTo>
                      <a:pt x="108" y="33"/>
                      <a:pt x="108" y="33"/>
                      <a:pt x="108" y="33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5" y="37"/>
                      <a:pt x="105" y="37"/>
                      <a:pt x="105" y="37"/>
                    </a:cubicBezTo>
                    <a:cubicBezTo>
                      <a:pt x="104" y="38"/>
                      <a:pt x="104" y="38"/>
                      <a:pt x="104" y="38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3" y="40"/>
                      <a:pt x="103" y="40"/>
                      <a:pt x="103" y="40"/>
                    </a:cubicBezTo>
                    <a:cubicBezTo>
                      <a:pt x="102" y="41"/>
                      <a:pt x="102" y="41"/>
                      <a:pt x="102" y="41"/>
                    </a:cubicBezTo>
                    <a:cubicBezTo>
                      <a:pt x="102" y="41"/>
                      <a:pt x="102" y="41"/>
                      <a:pt x="102" y="41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2" y="39"/>
                      <a:pt x="102" y="39"/>
                      <a:pt x="102" y="39"/>
                    </a:cubicBezTo>
                    <a:cubicBezTo>
                      <a:pt x="102" y="38"/>
                      <a:pt x="102" y="38"/>
                      <a:pt x="102" y="38"/>
                    </a:cubicBezTo>
                    <a:cubicBezTo>
                      <a:pt x="103" y="37"/>
                      <a:pt x="103" y="37"/>
                      <a:pt x="103" y="37"/>
                    </a:cubicBezTo>
                    <a:cubicBezTo>
                      <a:pt x="103" y="36"/>
                      <a:pt x="103" y="36"/>
                      <a:pt x="103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5" y="34"/>
                      <a:pt x="105" y="34"/>
                      <a:pt x="105" y="34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2"/>
                      <a:pt x="106" y="32"/>
                      <a:pt x="106" y="32"/>
                    </a:cubicBezTo>
                    <a:cubicBezTo>
                      <a:pt x="106" y="32"/>
                      <a:pt x="106" y="32"/>
                      <a:pt x="106" y="32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06" y="30"/>
                      <a:pt x="106" y="30"/>
                      <a:pt x="106" y="30"/>
                    </a:cubicBezTo>
                    <a:cubicBezTo>
                      <a:pt x="107" y="29"/>
                      <a:pt x="107" y="29"/>
                      <a:pt x="107" y="29"/>
                    </a:cubicBezTo>
                    <a:cubicBezTo>
                      <a:pt x="107" y="29"/>
                      <a:pt x="107" y="29"/>
                      <a:pt x="107" y="29"/>
                    </a:cubicBezTo>
                    <a:cubicBezTo>
                      <a:pt x="107" y="27"/>
                      <a:pt x="107" y="27"/>
                      <a:pt x="107" y="27"/>
                    </a:cubicBezTo>
                    <a:cubicBezTo>
                      <a:pt x="108" y="25"/>
                      <a:pt x="108" y="25"/>
                      <a:pt x="108" y="25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19"/>
                      <a:pt x="109" y="19"/>
                      <a:pt x="109" y="19"/>
                    </a:cubicBezTo>
                    <a:cubicBezTo>
                      <a:pt x="107" y="19"/>
                      <a:pt x="107" y="19"/>
                      <a:pt x="107" y="19"/>
                    </a:cubicBezTo>
                    <a:cubicBezTo>
                      <a:pt x="106" y="19"/>
                      <a:pt x="106" y="19"/>
                      <a:pt x="106" y="19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04" y="19"/>
                      <a:pt x="104" y="19"/>
                      <a:pt x="104" y="19"/>
                    </a:cubicBezTo>
                    <a:cubicBezTo>
                      <a:pt x="103" y="19"/>
                      <a:pt x="103" y="19"/>
                      <a:pt x="103" y="19"/>
                    </a:cubicBezTo>
                    <a:cubicBezTo>
                      <a:pt x="102" y="19"/>
                      <a:pt x="102" y="19"/>
                      <a:pt x="102" y="19"/>
                    </a:cubicBezTo>
                    <a:cubicBezTo>
                      <a:pt x="102" y="20"/>
                      <a:pt x="102" y="20"/>
                      <a:pt x="102" y="20"/>
                    </a:cubicBezTo>
                    <a:cubicBezTo>
                      <a:pt x="103" y="21"/>
                      <a:pt x="103" y="21"/>
                      <a:pt x="103" y="21"/>
                    </a:cubicBezTo>
                    <a:cubicBezTo>
                      <a:pt x="103" y="23"/>
                      <a:pt x="103" y="23"/>
                      <a:pt x="103" y="23"/>
                    </a:cubicBezTo>
                    <a:cubicBezTo>
                      <a:pt x="103" y="24"/>
                      <a:pt x="103" y="24"/>
                      <a:pt x="103" y="24"/>
                    </a:cubicBezTo>
                    <a:cubicBezTo>
                      <a:pt x="102" y="23"/>
                      <a:pt x="102" y="23"/>
                      <a:pt x="102" y="23"/>
                    </a:cubicBezTo>
                    <a:cubicBezTo>
                      <a:pt x="102" y="22"/>
                      <a:pt x="102" y="22"/>
                      <a:pt x="102" y="22"/>
                    </a:cubicBezTo>
                    <a:cubicBezTo>
                      <a:pt x="101" y="21"/>
                      <a:pt x="101" y="21"/>
                      <a:pt x="101" y="21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99" y="22"/>
                      <a:pt x="99" y="22"/>
                      <a:pt x="99" y="22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5"/>
                      <a:pt x="99" y="25"/>
                      <a:pt x="99" y="25"/>
                    </a:cubicBezTo>
                    <a:cubicBezTo>
                      <a:pt x="98" y="25"/>
                      <a:pt x="98" y="25"/>
                      <a:pt x="98" y="25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7" y="22"/>
                      <a:pt x="97" y="22"/>
                      <a:pt x="97" y="22"/>
                    </a:cubicBezTo>
                    <a:cubicBezTo>
                      <a:pt x="97" y="21"/>
                      <a:pt x="97" y="21"/>
                      <a:pt x="97" y="21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2" y="22"/>
                      <a:pt x="92" y="22"/>
                      <a:pt x="92" y="22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7" y="22"/>
                      <a:pt x="87" y="22"/>
                      <a:pt x="87" y="22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5" y="22"/>
                      <a:pt x="85" y="22"/>
                      <a:pt x="85" y="22"/>
                    </a:cubicBezTo>
                    <a:cubicBezTo>
                      <a:pt x="84" y="22"/>
                      <a:pt x="84" y="22"/>
                      <a:pt x="84" y="22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3" y="24"/>
                      <a:pt x="83" y="24"/>
                      <a:pt x="83" y="24"/>
                    </a:cubicBezTo>
                    <a:cubicBezTo>
                      <a:pt x="83" y="25"/>
                      <a:pt x="83" y="25"/>
                      <a:pt x="83" y="25"/>
                    </a:cubicBezTo>
                    <a:cubicBezTo>
                      <a:pt x="83" y="26"/>
                      <a:pt x="83" y="26"/>
                      <a:pt x="83" y="26"/>
                    </a:cubicBezTo>
                    <a:cubicBezTo>
                      <a:pt x="84" y="27"/>
                      <a:pt x="84" y="27"/>
                      <a:pt x="84" y="27"/>
                    </a:cubicBezTo>
                    <a:cubicBezTo>
                      <a:pt x="84" y="27"/>
                      <a:pt x="84" y="27"/>
                      <a:pt x="84" y="27"/>
                    </a:cubicBezTo>
                    <a:cubicBezTo>
                      <a:pt x="84" y="28"/>
                      <a:pt x="84" y="28"/>
                      <a:pt x="84" y="28"/>
                    </a:cubicBezTo>
                    <a:cubicBezTo>
                      <a:pt x="83" y="30"/>
                      <a:pt x="83" y="30"/>
                      <a:pt x="83" y="30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85" y="35"/>
                      <a:pt x="85" y="35"/>
                      <a:pt x="85" y="35"/>
                    </a:cubicBezTo>
                    <a:cubicBezTo>
                      <a:pt x="85" y="37"/>
                      <a:pt x="85" y="37"/>
                      <a:pt x="85" y="37"/>
                    </a:cubicBezTo>
                    <a:cubicBezTo>
                      <a:pt x="85" y="38"/>
                      <a:pt x="85" y="38"/>
                      <a:pt x="85" y="38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4" y="36"/>
                      <a:pt x="84" y="36"/>
                      <a:pt x="84" y="36"/>
                    </a:cubicBezTo>
                    <a:cubicBezTo>
                      <a:pt x="82" y="34"/>
                      <a:pt x="82" y="34"/>
                      <a:pt x="82" y="34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80" y="27"/>
                      <a:pt x="80" y="27"/>
                      <a:pt x="80" y="27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78" y="25"/>
                      <a:pt x="78" y="25"/>
                      <a:pt x="78" y="25"/>
                    </a:cubicBezTo>
                    <a:cubicBezTo>
                      <a:pt x="77" y="26"/>
                      <a:pt x="77" y="26"/>
                      <a:pt x="77" y="26"/>
                    </a:cubicBezTo>
                    <a:cubicBezTo>
                      <a:pt x="75" y="26"/>
                      <a:pt x="75" y="26"/>
                      <a:pt x="75" y="26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9"/>
                      <a:pt x="74" y="29"/>
                      <a:pt x="74" y="29"/>
                    </a:cubicBezTo>
                    <a:cubicBezTo>
                      <a:pt x="74" y="31"/>
                      <a:pt x="74" y="31"/>
                      <a:pt x="74" y="31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74" y="36"/>
                      <a:pt x="74" y="36"/>
                      <a:pt x="74" y="36"/>
                    </a:cubicBezTo>
                    <a:cubicBezTo>
                      <a:pt x="72" y="37"/>
                      <a:pt x="72" y="37"/>
                      <a:pt x="72" y="37"/>
                    </a:cubicBezTo>
                    <a:cubicBezTo>
                      <a:pt x="71" y="37"/>
                      <a:pt x="71" y="37"/>
                      <a:pt x="71" y="37"/>
                    </a:cubicBezTo>
                    <a:cubicBezTo>
                      <a:pt x="71" y="37"/>
                      <a:pt x="71" y="37"/>
                      <a:pt x="71" y="37"/>
                    </a:cubicBezTo>
                    <a:cubicBezTo>
                      <a:pt x="70" y="38"/>
                      <a:pt x="70" y="38"/>
                      <a:pt x="70" y="38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69" y="40"/>
                      <a:pt x="69" y="40"/>
                      <a:pt x="69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69" y="41"/>
                      <a:pt x="69" y="41"/>
                      <a:pt x="69" y="41"/>
                    </a:cubicBezTo>
                    <a:cubicBezTo>
                      <a:pt x="68" y="41"/>
                      <a:pt x="68" y="41"/>
                      <a:pt x="68" y="41"/>
                    </a:cubicBezTo>
                    <a:cubicBezTo>
                      <a:pt x="66" y="41"/>
                      <a:pt x="66" y="41"/>
                      <a:pt x="66" y="41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5" y="39"/>
                      <a:pt x="65" y="39"/>
                      <a:pt x="65" y="39"/>
                    </a:cubicBezTo>
                    <a:cubicBezTo>
                      <a:pt x="65" y="39"/>
                      <a:pt x="65" y="39"/>
                      <a:pt x="65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3" y="38"/>
                      <a:pt x="63" y="38"/>
                      <a:pt x="63" y="38"/>
                    </a:cubicBezTo>
                    <a:cubicBezTo>
                      <a:pt x="63" y="38"/>
                      <a:pt x="63" y="38"/>
                      <a:pt x="63" y="38"/>
                    </a:cubicBezTo>
                    <a:cubicBezTo>
                      <a:pt x="62" y="39"/>
                      <a:pt x="62" y="39"/>
                      <a:pt x="62" y="39"/>
                    </a:cubicBezTo>
                    <a:cubicBezTo>
                      <a:pt x="62" y="39"/>
                      <a:pt x="62" y="39"/>
                      <a:pt x="62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61" y="42"/>
                      <a:pt x="61" y="42"/>
                      <a:pt x="61" y="42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45"/>
                      <a:pt x="61" y="45"/>
                      <a:pt x="61" y="45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0" y="47"/>
                      <a:pt x="60" y="47"/>
                      <a:pt x="60" y="47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0" y="42"/>
                      <a:pt x="60" y="42"/>
                      <a:pt x="60" y="42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7" y="40"/>
                      <a:pt x="57" y="40"/>
                      <a:pt x="57" y="40"/>
                    </a:cubicBezTo>
                    <a:cubicBezTo>
                      <a:pt x="56" y="40"/>
                      <a:pt x="56" y="40"/>
                      <a:pt x="56" y="40"/>
                    </a:cubicBezTo>
                    <a:cubicBezTo>
                      <a:pt x="55" y="41"/>
                      <a:pt x="55" y="41"/>
                      <a:pt x="55" y="41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49" y="46"/>
                      <a:pt x="49" y="46"/>
                      <a:pt x="49" y="46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6" y="48"/>
                      <a:pt x="46" y="48"/>
                      <a:pt x="46" y="48"/>
                    </a:cubicBezTo>
                    <a:cubicBezTo>
                      <a:pt x="45" y="48"/>
                      <a:pt x="45" y="48"/>
                      <a:pt x="45" y="48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43" y="51"/>
                      <a:pt x="43" y="51"/>
                      <a:pt x="43" y="51"/>
                    </a:cubicBezTo>
                    <a:cubicBezTo>
                      <a:pt x="43" y="51"/>
                      <a:pt x="43" y="51"/>
                      <a:pt x="43" y="51"/>
                    </a:cubicBezTo>
                    <a:cubicBezTo>
                      <a:pt x="43" y="52"/>
                      <a:pt x="43" y="52"/>
                      <a:pt x="43" y="52"/>
                    </a:cubicBezTo>
                    <a:cubicBezTo>
                      <a:pt x="42" y="52"/>
                      <a:pt x="42" y="52"/>
                      <a:pt x="42" y="52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0" y="54"/>
                      <a:pt x="40" y="54"/>
                      <a:pt x="40" y="54"/>
                    </a:cubicBezTo>
                    <a:cubicBezTo>
                      <a:pt x="40" y="55"/>
                      <a:pt x="40" y="55"/>
                      <a:pt x="40" y="55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40" y="57"/>
                      <a:pt x="40" y="57"/>
                      <a:pt x="40" y="57"/>
                    </a:cubicBezTo>
                    <a:cubicBezTo>
                      <a:pt x="40" y="57"/>
                      <a:pt x="40" y="57"/>
                      <a:pt x="40" y="57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2" y="57"/>
                      <a:pt x="42" y="57"/>
                      <a:pt x="42" y="57"/>
                    </a:cubicBezTo>
                    <a:cubicBezTo>
                      <a:pt x="42" y="58"/>
                      <a:pt x="42" y="58"/>
                      <a:pt x="42" y="58"/>
                    </a:cubicBezTo>
                    <a:cubicBezTo>
                      <a:pt x="43" y="58"/>
                      <a:pt x="43" y="58"/>
                      <a:pt x="43" y="58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6" y="59"/>
                      <a:pt x="46" y="59"/>
                      <a:pt x="46" y="59"/>
                    </a:cubicBezTo>
                    <a:cubicBezTo>
                      <a:pt x="47" y="59"/>
                      <a:pt x="47" y="59"/>
                      <a:pt x="47" y="59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9" y="58"/>
                      <a:pt x="49" y="58"/>
                      <a:pt x="49" y="58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3" y="56"/>
                      <a:pt x="53" y="56"/>
                      <a:pt x="53" y="56"/>
                    </a:cubicBezTo>
                    <a:cubicBezTo>
                      <a:pt x="53" y="56"/>
                      <a:pt x="53" y="56"/>
                      <a:pt x="53" y="56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54" y="57"/>
                      <a:pt x="54" y="57"/>
                      <a:pt x="54" y="57"/>
                    </a:cubicBezTo>
                    <a:cubicBezTo>
                      <a:pt x="53" y="58"/>
                      <a:pt x="53" y="58"/>
                      <a:pt x="53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51" y="59"/>
                      <a:pt x="51" y="59"/>
                      <a:pt x="51" y="59"/>
                    </a:cubicBezTo>
                    <a:cubicBezTo>
                      <a:pt x="49" y="59"/>
                      <a:pt x="49" y="59"/>
                      <a:pt x="49" y="59"/>
                    </a:cubicBezTo>
                    <a:cubicBezTo>
                      <a:pt x="48" y="59"/>
                      <a:pt x="48" y="59"/>
                      <a:pt x="48" y="59"/>
                    </a:cubicBezTo>
                    <a:cubicBezTo>
                      <a:pt x="48" y="60"/>
                      <a:pt x="48" y="60"/>
                      <a:pt x="48" y="60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9" y="61"/>
                      <a:pt x="49" y="61"/>
                      <a:pt x="49" y="61"/>
                    </a:cubicBezTo>
                    <a:cubicBezTo>
                      <a:pt x="50" y="61"/>
                      <a:pt x="50" y="61"/>
                      <a:pt x="50" y="61"/>
                    </a:cubicBezTo>
                    <a:cubicBezTo>
                      <a:pt x="51" y="62"/>
                      <a:pt x="51" y="62"/>
                      <a:pt x="51" y="62"/>
                    </a:cubicBezTo>
                    <a:cubicBezTo>
                      <a:pt x="50" y="63"/>
                      <a:pt x="50" y="63"/>
                      <a:pt x="50" y="63"/>
                    </a:cubicBezTo>
                    <a:cubicBezTo>
                      <a:pt x="49" y="63"/>
                      <a:pt x="49" y="63"/>
                      <a:pt x="49" y="63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46" y="66"/>
                      <a:pt x="46" y="66"/>
                      <a:pt x="46" y="66"/>
                    </a:cubicBezTo>
                    <a:cubicBezTo>
                      <a:pt x="46" y="67"/>
                      <a:pt x="46" y="67"/>
                      <a:pt x="46" y="67"/>
                    </a:cubicBezTo>
                    <a:cubicBezTo>
                      <a:pt x="45" y="68"/>
                      <a:pt x="45" y="68"/>
                      <a:pt x="45" y="68"/>
                    </a:cubicBezTo>
                    <a:cubicBezTo>
                      <a:pt x="44" y="69"/>
                      <a:pt x="44" y="69"/>
                      <a:pt x="44" y="69"/>
                    </a:cubicBezTo>
                    <a:cubicBezTo>
                      <a:pt x="43" y="70"/>
                      <a:pt x="43" y="70"/>
                      <a:pt x="43" y="70"/>
                    </a:cubicBezTo>
                    <a:cubicBezTo>
                      <a:pt x="42" y="71"/>
                      <a:pt x="42" y="71"/>
                      <a:pt x="42" y="71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0" y="73"/>
                      <a:pt x="40" y="73"/>
                      <a:pt x="40" y="73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38" y="75"/>
                      <a:pt x="38" y="75"/>
                      <a:pt x="38" y="75"/>
                    </a:cubicBezTo>
                    <a:cubicBezTo>
                      <a:pt x="37" y="75"/>
                      <a:pt x="37" y="75"/>
                      <a:pt x="37" y="75"/>
                    </a:cubicBezTo>
                    <a:cubicBezTo>
                      <a:pt x="36" y="74"/>
                      <a:pt x="36" y="74"/>
                      <a:pt x="36" y="74"/>
                    </a:cubicBezTo>
                    <a:cubicBezTo>
                      <a:pt x="35" y="74"/>
                      <a:pt x="35" y="74"/>
                      <a:pt x="35" y="74"/>
                    </a:cubicBezTo>
                    <a:cubicBezTo>
                      <a:pt x="34" y="74"/>
                      <a:pt x="34" y="74"/>
                      <a:pt x="34" y="74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2" y="73"/>
                      <a:pt x="32" y="73"/>
                      <a:pt x="32" y="73"/>
                    </a:cubicBezTo>
                    <a:cubicBezTo>
                      <a:pt x="31" y="73"/>
                      <a:pt x="31" y="73"/>
                      <a:pt x="31" y="73"/>
                    </a:cubicBezTo>
                    <a:cubicBezTo>
                      <a:pt x="30" y="74"/>
                      <a:pt x="30" y="74"/>
                      <a:pt x="30" y="74"/>
                    </a:cubicBezTo>
                    <a:cubicBezTo>
                      <a:pt x="29" y="73"/>
                      <a:pt x="29" y="73"/>
                      <a:pt x="29" y="73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3" y="74"/>
                      <a:pt x="23" y="74"/>
                      <a:pt x="23" y="74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15" y="77"/>
                      <a:pt x="15" y="77"/>
                      <a:pt x="15" y="77"/>
                    </a:cubicBezTo>
                    <a:cubicBezTo>
                      <a:pt x="15" y="77"/>
                      <a:pt x="15" y="77"/>
                      <a:pt x="15" y="77"/>
                    </a:cubicBezTo>
                    <a:cubicBezTo>
                      <a:pt x="14" y="77"/>
                      <a:pt x="14" y="77"/>
                      <a:pt x="14" y="77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1" y="78"/>
                      <a:pt x="11" y="78"/>
                      <a:pt x="11" y="78"/>
                    </a:cubicBezTo>
                    <a:cubicBezTo>
                      <a:pt x="11" y="78"/>
                      <a:pt x="11" y="78"/>
                      <a:pt x="11" y="78"/>
                    </a:cubicBezTo>
                    <a:cubicBezTo>
                      <a:pt x="11" y="78"/>
                      <a:pt x="11" y="78"/>
                      <a:pt x="11" y="78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9" y="78"/>
                      <a:pt x="9" y="78"/>
                      <a:pt x="9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5" y="79"/>
                      <a:pt x="5" y="79"/>
                      <a:pt x="5" y="79"/>
                    </a:cubicBezTo>
                    <a:cubicBezTo>
                      <a:pt x="5" y="79"/>
                      <a:pt x="5" y="79"/>
                      <a:pt x="5" y="79"/>
                    </a:cubicBezTo>
                    <a:cubicBezTo>
                      <a:pt x="5" y="80"/>
                      <a:pt x="5" y="80"/>
                      <a:pt x="5" y="80"/>
                    </a:cubicBezTo>
                    <a:cubicBezTo>
                      <a:pt x="3" y="81"/>
                      <a:pt x="3" y="81"/>
                      <a:pt x="3" y="81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2" y="82"/>
                      <a:pt x="2" y="82"/>
                      <a:pt x="2" y="82"/>
                    </a:cubicBezTo>
                    <a:cubicBezTo>
                      <a:pt x="3" y="82"/>
                      <a:pt x="3" y="82"/>
                      <a:pt x="3" y="82"/>
                    </a:cubicBezTo>
                    <a:cubicBezTo>
                      <a:pt x="4" y="82"/>
                      <a:pt x="4" y="82"/>
                      <a:pt x="4" y="82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3" y="83"/>
                      <a:pt x="3" y="83"/>
                      <a:pt x="3" y="83"/>
                    </a:cubicBezTo>
                    <a:cubicBezTo>
                      <a:pt x="3" y="83"/>
                      <a:pt x="3" y="83"/>
                      <a:pt x="3" y="83"/>
                    </a:cubicBezTo>
                    <a:cubicBezTo>
                      <a:pt x="2" y="83"/>
                      <a:pt x="2" y="83"/>
                      <a:pt x="2" y="83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1" y="85"/>
                      <a:pt x="1" y="85"/>
                      <a:pt x="1" y="85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2" y="86"/>
                      <a:pt x="2" y="86"/>
                      <a:pt x="2" y="86"/>
                    </a:cubicBezTo>
                    <a:cubicBezTo>
                      <a:pt x="2" y="87"/>
                      <a:pt x="2" y="87"/>
                      <a:pt x="2" y="87"/>
                    </a:cubicBezTo>
                    <a:cubicBezTo>
                      <a:pt x="3" y="89"/>
                      <a:pt x="3" y="89"/>
                      <a:pt x="3" y="89"/>
                    </a:cubicBezTo>
                    <a:cubicBezTo>
                      <a:pt x="4" y="90"/>
                      <a:pt x="4" y="90"/>
                      <a:pt x="4" y="90"/>
                    </a:cubicBezTo>
                    <a:cubicBezTo>
                      <a:pt x="5" y="90"/>
                      <a:pt x="5" y="90"/>
                      <a:pt x="5" y="90"/>
                    </a:cubicBezTo>
                    <a:cubicBezTo>
                      <a:pt x="6" y="90"/>
                      <a:pt x="6" y="90"/>
                      <a:pt x="6" y="90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5" y="91"/>
                      <a:pt x="5" y="91"/>
                      <a:pt x="5" y="91"/>
                    </a:cubicBezTo>
                    <a:cubicBezTo>
                      <a:pt x="5" y="92"/>
                      <a:pt x="5" y="92"/>
                      <a:pt x="5" y="92"/>
                    </a:cubicBezTo>
                    <a:cubicBezTo>
                      <a:pt x="4" y="92"/>
                      <a:pt x="4" y="92"/>
                      <a:pt x="4" y="92"/>
                    </a:cubicBezTo>
                    <a:cubicBezTo>
                      <a:pt x="5" y="93"/>
                      <a:pt x="5" y="93"/>
                      <a:pt x="5" y="93"/>
                    </a:cubicBezTo>
                    <a:cubicBezTo>
                      <a:pt x="6" y="93"/>
                      <a:pt x="6" y="93"/>
                      <a:pt x="6" y="93"/>
                    </a:cubicBezTo>
                    <a:cubicBezTo>
                      <a:pt x="7" y="93"/>
                      <a:pt x="7" y="93"/>
                      <a:pt x="7" y="93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10" y="92"/>
                      <a:pt x="10" y="92"/>
                      <a:pt x="10" y="92"/>
                    </a:cubicBezTo>
                    <a:cubicBezTo>
                      <a:pt x="10" y="92"/>
                      <a:pt x="10" y="92"/>
                      <a:pt x="10" y="92"/>
                    </a:cubicBezTo>
                    <a:cubicBezTo>
                      <a:pt x="9" y="94"/>
                      <a:pt x="9" y="94"/>
                      <a:pt x="9" y="94"/>
                    </a:cubicBezTo>
                    <a:cubicBezTo>
                      <a:pt x="8" y="94"/>
                      <a:pt x="8" y="94"/>
                      <a:pt x="8" y="94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7" y="96"/>
                      <a:pt x="7" y="96"/>
                      <a:pt x="7" y="96"/>
                    </a:cubicBezTo>
                    <a:cubicBezTo>
                      <a:pt x="8" y="96"/>
                      <a:pt x="8" y="96"/>
                      <a:pt x="8" y="96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11" y="95"/>
                      <a:pt x="11" y="95"/>
                      <a:pt x="11" y="95"/>
                    </a:cubicBezTo>
                    <a:cubicBezTo>
                      <a:pt x="11" y="95"/>
                      <a:pt x="11" y="95"/>
                      <a:pt x="11" y="95"/>
                    </a:cubicBezTo>
                    <a:cubicBezTo>
                      <a:pt x="11" y="96"/>
                      <a:pt x="11" y="96"/>
                      <a:pt x="11" y="96"/>
                    </a:cubicBezTo>
                    <a:cubicBezTo>
                      <a:pt x="9" y="97"/>
                      <a:pt x="9" y="97"/>
                      <a:pt x="9" y="97"/>
                    </a:cubicBezTo>
                    <a:cubicBezTo>
                      <a:pt x="8" y="97"/>
                      <a:pt x="8" y="97"/>
                      <a:pt x="8" y="97"/>
                    </a:cubicBezTo>
                    <a:cubicBezTo>
                      <a:pt x="8" y="98"/>
                      <a:pt x="8" y="98"/>
                      <a:pt x="8" y="98"/>
                    </a:cubicBezTo>
                    <a:cubicBezTo>
                      <a:pt x="10" y="100"/>
                      <a:pt x="10" y="100"/>
                      <a:pt x="10" y="100"/>
                    </a:cubicBezTo>
                    <a:cubicBezTo>
                      <a:pt x="11" y="100"/>
                      <a:pt x="11" y="100"/>
                      <a:pt x="11" y="100"/>
                    </a:cubicBezTo>
                    <a:cubicBezTo>
                      <a:pt x="13" y="100"/>
                      <a:pt x="13" y="100"/>
                      <a:pt x="13" y="100"/>
                    </a:cubicBezTo>
                    <a:cubicBezTo>
                      <a:pt x="13" y="100"/>
                      <a:pt x="13" y="100"/>
                      <a:pt x="13" y="100"/>
                    </a:cubicBezTo>
                    <a:cubicBezTo>
                      <a:pt x="13" y="98"/>
                      <a:pt x="13" y="98"/>
                      <a:pt x="13" y="98"/>
                    </a:cubicBezTo>
                    <a:cubicBezTo>
                      <a:pt x="13" y="98"/>
                      <a:pt x="13" y="98"/>
                      <a:pt x="13" y="98"/>
                    </a:cubicBezTo>
                    <a:cubicBezTo>
                      <a:pt x="13" y="97"/>
                      <a:pt x="13" y="97"/>
                      <a:pt x="13" y="97"/>
                    </a:cubicBezTo>
                    <a:cubicBezTo>
                      <a:pt x="13" y="97"/>
                      <a:pt x="13" y="97"/>
                      <a:pt x="13" y="97"/>
                    </a:cubicBezTo>
                    <a:cubicBezTo>
                      <a:pt x="14" y="97"/>
                      <a:pt x="14" y="97"/>
                      <a:pt x="14" y="97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5" y="99"/>
                      <a:pt x="15" y="99"/>
                      <a:pt x="15" y="99"/>
                    </a:cubicBezTo>
                    <a:cubicBezTo>
                      <a:pt x="16" y="99"/>
                      <a:pt x="16" y="99"/>
                      <a:pt x="16" y="99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19" y="100"/>
                      <a:pt x="19" y="100"/>
                      <a:pt x="19" y="100"/>
                    </a:cubicBezTo>
                    <a:cubicBezTo>
                      <a:pt x="20" y="99"/>
                      <a:pt x="20" y="99"/>
                      <a:pt x="20" y="99"/>
                    </a:cubicBezTo>
                    <a:cubicBezTo>
                      <a:pt x="21" y="99"/>
                      <a:pt x="21" y="99"/>
                      <a:pt x="21" y="99"/>
                    </a:cubicBezTo>
                    <a:cubicBezTo>
                      <a:pt x="22" y="99"/>
                      <a:pt x="22" y="99"/>
                      <a:pt x="22" y="99"/>
                    </a:cubicBezTo>
                    <a:cubicBezTo>
                      <a:pt x="22" y="100"/>
                      <a:pt x="22" y="100"/>
                      <a:pt x="22" y="100"/>
                    </a:cubicBezTo>
                    <a:cubicBezTo>
                      <a:pt x="22" y="100"/>
                      <a:pt x="22" y="100"/>
                      <a:pt x="22" y="100"/>
                    </a:cubicBezTo>
                    <a:cubicBezTo>
                      <a:pt x="23" y="100"/>
                      <a:pt x="23" y="100"/>
                      <a:pt x="23" y="100"/>
                    </a:cubicBezTo>
                    <a:cubicBezTo>
                      <a:pt x="23" y="100"/>
                      <a:pt x="23" y="100"/>
                      <a:pt x="23" y="100"/>
                    </a:cubicBezTo>
                    <a:cubicBezTo>
                      <a:pt x="23" y="102"/>
                      <a:pt x="23" y="102"/>
                      <a:pt x="23" y="102"/>
                    </a:cubicBezTo>
                    <a:cubicBezTo>
                      <a:pt x="23" y="102"/>
                      <a:pt x="23" y="102"/>
                      <a:pt x="23" y="102"/>
                    </a:cubicBezTo>
                    <a:cubicBezTo>
                      <a:pt x="22" y="103"/>
                      <a:pt x="22" y="103"/>
                      <a:pt x="22" y="103"/>
                    </a:cubicBezTo>
                    <a:cubicBezTo>
                      <a:pt x="22" y="104"/>
                      <a:pt x="22" y="104"/>
                      <a:pt x="22" y="104"/>
                    </a:cubicBezTo>
                    <a:cubicBezTo>
                      <a:pt x="22" y="105"/>
                      <a:pt x="22" y="105"/>
                      <a:pt x="22" y="105"/>
                    </a:cubicBezTo>
                    <a:cubicBezTo>
                      <a:pt x="22" y="105"/>
                      <a:pt x="22" y="105"/>
                      <a:pt x="22" y="105"/>
                    </a:cubicBezTo>
                    <a:cubicBezTo>
                      <a:pt x="21" y="105"/>
                      <a:pt x="21" y="105"/>
                      <a:pt x="21" y="105"/>
                    </a:cubicBezTo>
                    <a:cubicBezTo>
                      <a:pt x="21" y="104"/>
                      <a:pt x="21" y="104"/>
                      <a:pt x="21" y="104"/>
                    </a:cubicBezTo>
                    <a:cubicBezTo>
                      <a:pt x="20" y="104"/>
                      <a:pt x="20" y="104"/>
                      <a:pt x="20" y="104"/>
                    </a:cubicBezTo>
                    <a:cubicBezTo>
                      <a:pt x="19" y="103"/>
                      <a:pt x="19" y="103"/>
                      <a:pt x="19" y="103"/>
                    </a:cubicBezTo>
                    <a:cubicBezTo>
                      <a:pt x="17" y="102"/>
                      <a:pt x="17" y="102"/>
                      <a:pt x="17" y="102"/>
                    </a:cubicBezTo>
                    <a:cubicBezTo>
                      <a:pt x="15" y="102"/>
                      <a:pt x="15" y="102"/>
                      <a:pt x="15" y="102"/>
                    </a:cubicBezTo>
                    <a:cubicBezTo>
                      <a:pt x="13" y="102"/>
                      <a:pt x="13" y="102"/>
                      <a:pt x="13" y="102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2" y="104"/>
                      <a:pt x="12" y="104"/>
                      <a:pt x="12" y="104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5" y="105"/>
                      <a:pt x="15" y="105"/>
                      <a:pt x="15" y="105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8" y="107"/>
                      <a:pt x="18" y="107"/>
                      <a:pt x="18" y="107"/>
                    </a:cubicBezTo>
                    <a:cubicBezTo>
                      <a:pt x="19" y="107"/>
                      <a:pt x="19" y="107"/>
                      <a:pt x="19" y="107"/>
                    </a:cubicBezTo>
                    <a:cubicBezTo>
                      <a:pt x="20" y="107"/>
                      <a:pt x="20" y="107"/>
                      <a:pt x="20" y="107"/>
                    </a:cubicBezTo>
                    <a:cubicBezTo>
                      <a:pt x="19" y="107"/>
                      <a:pt x="19" y="107"/>
                      <a:pt x="19" y="107"/>
                    </a:cubicBezTo>
                    <a:cubicBezTo>
                      <a:pt x="18" y="107"/>
                      <a:pt x="18" y="107"/>
                      <a:pt x="18" y="107"/>
                    </a:cubicBezTo>
                    <a:cubicBezTo>
                      <a:pt x="17" y="107"/>
                      <a:pt x="17" y="107"/>
                      <a:pt x="17" y="107"/>
                    </a:cubicBezTo>
                    <a:cubicBezTo>
                      <a:pt x="15" y="106"/>
                      <a:pt x="15" y="106"/>
                      <a:pt x="15" y="106"/>
                    </a:cubicBezTo>
                    <a:cubicBezTo>
                      <a:pt x="14" y="106"/>
                      <a:pt x="14" y="106"/>
                      <a:pt x="14" y="106"/>
                    </a:cubicBezTo>
                    <a:cubicBezTo>
                      <a:pt x="13" y="105"/>
                      <a:pt x="13" y="105"/>
                      <a:pt x="13" y="105"/>
                    </a:cubicBezTo>
                    <a:cubicBezTo>
                      <a:pt x="10" y="104"/>
                      <a:pt x="10" y="104"/>
                      <a:pt x="10" y="104"/>
                    </a:cubicBezTo>
                    <a:cubicBezTo>
                      <a:pt x="8" y="104"/>
                      <a:pt x="8" y="104"/>
                      <a:pt x="8" y="104"/>
                    </a:cubicBezTo>
                    <a:cubicBezTo>
                      <a:pt x="7" y="103"/>
                      <a:pt x="7" y="103"/>
                      <a:pt x="7" y="103"/>
                    </a:cubicBezTo>
                    <a:cubicBezTo>
                      <a:pt x="5" y="103"/>
                      <a:pt x="5" y="103"/>
                      <a:pt x="5" y="103"/>
                    </a:cubicBezTo>
                    <a:cubicBezTo>
                      <a:pt x="3" y="104"/>
                      <a:pt x="3" y="104"/>
                      <a:pt x="3" y="104"/>
                    </a:cubicBezTo>
                    <a:cubicBezTo>
                      <a:pt x="3" y="105"/>
                      <a:pt x="3" y="105"/>
                      <a:pt x="3" y="105"/>
                    </a:cubicBezTo>
                    <a:cubicBezTo>
                      <a:pt x="2" y="104"/>
                      <a:pt x="2" y="104"/>
                      <a:pt x="2" y="104"/>
                    </a:cubicBezTo>
                    <a:cubicBezTo>
                      <a:pt x="1" y="104"/>
                      <a:pt x="1" y="104"/>
                      <a:pt x="1" y="104"/>
                    </a:cubicBezTo>
                    <a:cubicBezTo>
                      <a:pt x="1" y="105"/>
                      <a:pt x="1" y="105"/>
                      <a:pt x="1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1" y="107"/>
                      <a:pt x="1" y="107"/>
                      <a:pt x="1" y="107"/>
                    </a:cubicBezTo>
                    <a:cubicBezTo>
                      <a:pt x="1" y="108"/>
                      <a:pt x="1" y="108"/>
                      <a:pt x="1" y="108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1" y="110"/>
                      <a:pt x="1" y="110"/>
                      <a:pt x="1" y="110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3" y="110"/>
                      <a:pt x="3" y="110"/>
                      <a:pt x="3" y="110"/>
                    </a:cubicBezTo>
                    <a:cubicBezTo>
                      <a:pt x="3" y="110"/>
                      <a:pt x="3" y="110"/>
                      <a:pt x="3" y="110"/>
                    </a:cubicBezTo>
                    <a:cubicBezTo>
                      <a:pt x="4" y="110"/>
                      <a:pt x="4" y="110"/>
                      <a:pt x="4" y="110"/>
                    </a:cubicBezTo>
                    <a:cubicBezTo>
                      <a:pt x="4" y="108"/>
                      <a:pt x="4" y="108"/>
                      <a:pt x="4" y="108"/>
                    </a:cubicBezTo>
                    <a:cubicBezTo>
                      <a:pt x="5" y="108"/>
                      <a:pt x="5" y="108"/>
                      <a:pt x="5" y="108"/>
                    </a:cubicBezTo>
                    <a:cubicBezTo>
                      <a:pt x="6" y="108"/>
                      <a:pt x="6" y="108"/>
                      <a:pt x="6" y="108"/>
                    </a:cubicBezTo>
                    <a:cubicBezTo>
                      <a:pt x="5" y="108"/>
                      <a:pt x="5" y="108"/>
                      <a:pt x="5" y="108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4" y="110"/>
                      <a:pt x="4" y="110"/>
                      <a:pt x="4" y="110"/>
                    </a:cubicBezTo>
                    <a:cubicBezTo>
                      <a:pt x="3" y="111"/>
                      <a:pt x="3" y="111"/>
                      <a:pt x="3" y="111"/>
                    </a:cubicBezTo>
                    <a:cubicBezTo>
                      <a:pt x="3" y="112"/>
                      <a:pt x="3" y="112"/>
                      <a:pt x="3" y="112"/>
                    </a:cubicBezTo>
                    <a:cubicBezTo>
                      <a:pt x="5" y="114"/>
                      <a:pt x="5" y="114"/>
                      <a:pt x="5" y="114"/>
                    </a:cubicBezTo>
                    <a:cubicBezTo>
                      <a:pt x="6" y="114"/>
                      <a:pt x="6" y="114"/>
                      <a:pt x="6" y="114"/>
                    </a:cubicBezTo>
                    <a:cubicBezTo>
                      <a:pt x="6" y="114"/>
                      <a:pt x="6" y="114"/>
                      <a:pt x="6" y="114"/>
                    </a:cubicBezTo>
                    <a:cubicBezTo>
                      <a:pt x="8" y="115"/>
                      <a:pt x="8" y="115"/>
                      <a:pt x="8" y="115"/>
                    </a:cubicBezTo>
                    <a:cubicBezTo>
                      <a:pt x="9" y="114"/>
                      <a:pt x="9" y="114"/>
                      <a:pt x="9" y="114"/>
                    </a:cubicBezTo>
                    <a:cubicBezTo>
                      <a:pt x="9" y="115"/>
                      <a:pt x="9" y="115"/>
                      <a:pt x="9" y="115"/>
                    </a:cubicBezTo>
                    <a:cubicBezTo>
                      <a:pt x="9" y="116"/>
                      <a:pt x="9" y="116"/>
                      <a:pt x="9" y="116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6" y="116"/>
                      <a:pt x="6" y="116"/>
                      <a:pt x="6" y="116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4" y="117"/>
                      <a:pt x="4" y="117"/>
                      <a:pt x="4" y="117"/>
                    </a:cubicBezTo>
                    <a:cubicBezTo>
                      <a:pt x="3" y="117"/>
                      <a:pt x="3" y="117"/>
                      <a:pt x="3" y="117"/>
                    </a:cubicBezTo>
                    <a:cubicBezTo>
                      <a:pt x="2" y="118"/>
                      <a:pt x="2" y="118"/>
                      <a:pt x="2" y="118"/>
                    </a:cubicBezTo>
                    <a:cubicBezTo>
                      <a:pt x="2" y="119"/>
                      <a:pt x="2" y="119"/>
                      <a:pt x="2" y="119"/>
                    </a:cubicBezTo>
                    <a:cubicBezTo>
                      <a:pt x="3" y="120"/>
                      <a:pt x="3" y="120"/>
                      <a:pt x="3" y="120"/>
                    </a:cubicBezTo>
                    <a:cubicBezTo>
                      <a:pt x="4" y="121"/>
                      <a:pt x="4" y="121"/>
                      <a:pt x="4" y="121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6" y="123"/>
                      <a:pt x="6" y="123"/>
                      <a:pt x="6" y="123"/>
                    </a:cubicBezTo>
                    <a:cubicBezTo>
                      <a:pt x="5" y="124"/>
                      <a:pt x="5" y="124"/>
                      <a:pt x="5" y="124"/>
                    </a:cubicBezTo>
                    <a:cubicBezTo>
                      <a:pt x="5" y="124"/>
                      <a:pt x="5" y="124"/>
                      <a:pt x="5" y="124"/>
                    </a:cubicBezTo>
                    <a:cubicBezTo>
                      <a:pt x="6" y="125"/>
                      <a:pt x="6" y="125"/>
                      <a:pt x="6" y="125"/>
                    </a:cubicBezTo>
                    <a:cubicBezTo>
                      <a:pt x="7" y="126"/>
                      <a:pt x="7" y="126"/>
                      <a:pt x="7" y="126"/>
                    </a:cubicBezTo>
                    <a:cubicBezTo>
                      <a:pt x="8" y="126"/>
                      <a:pt x="8" y="126"/>
                      <a:pt x="8" y="126"/>
                    </a:cubicBezTo>
                    <a:cubicBezTo>
                      <a:pt x="10" y="127"/>
                      <a:pt x="10" y="127"/>
                      <a:pt x="10" y="127"/>
                    </a:cubicBezTo>
                    <a:cubicBezTo>
                      <a:pt x="11" y="128"/>
                      <a:pt x="11" y="128"/>
                      <a:pt x="11" y="128"/>
                    </a:cubicBezTo>
                    <a:cubicBezTo>
                      <a:pt x="11" y="129"/>
                      <a:pt x="11" y="129"/>
                      <a:pt x="11" y="129"/>
                    </a:cubicBezTo>
                    <a:cubicBezTo>
                      <a:pt x="12" y="128"/>
                      <a:pt x="12" y="128"/>
                      <a:pt x="12" y="128"/>
                    </a:cubicBezTo>
                    <a:cubicBezTo>
                      <a:pt x="12" y="127"/>
                      <a:pt x="12" y="127"/>
                      <a:pt x="12" y="127"/>
                    </a:cubicBezTo>
                    <a:cubicBezTo>
                      <a:pt x="12" y="126"/>
                      <a:pt x="12" y="126"/>
                      <a:pt x="12" y="126"/>
                    </a:cubicBezTo>
                    <a:cubicBezTo>
                      <a:pt x="12" y="125"/>
                      <a:pt x="12" y="125"/>
                      <a:pt x="12" y="125"/>
                    </a:cubicBezTo>
                    <a:cubicBezTo>
                      <a:pt x="12" y="124"/>
                      <a:pt x="12" y="124"/>
                      <a:pt x="12" y="124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3" y="122"/>
                      <a:pt x="13" y="122"/>
                      <a:pt x="13" y="122"/>
                    </a:cubicBezTo>
                    <a:cubicBezTo>
                      <a:pt x="13" y="122"/>
                      <a:pt x="13" y="122"/>
                      <a:pt x="13" y="122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3"/>
                      <a:pt x="14" y="123"/>
                      <a:pt x="14" y="123"/>
                    </a:cubicBezTo>
                    <a:cubicBezTo>
                      <a:pt x="14" y="124"/>
                      <a:pt x="14" y="124"/>
                      <a:pt x="14" y="124"/>
                    </a:cubicBezTo>
                    <a:cubicBezTo>
                      <a:pt x="14" y="125"/>
                      <a:pt x="14" y="125"/>
                      <a:pt x="14" y="125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15" y="125"/>
                      <a:pt x="15" y="125"/>
                      <a:pt x="15" y="125"/>
                    </a:cubicBezTo>
                    <a:cubicBezTo>
                      <a:pt x="15" y="125"/>
                      <a:pt x="15" y="125"/>
                      <a:pt x="15" y="125"/>
                    </a:cubicBezTo>
                    <a:cubicBezTo>
                      <a:pt x="16" y="125"/>
                      <a:pt x="16" y="125"/>
                      <a:pt x="16" y="125"/>
                    </a:cubicBezTo>
                    <a:cubicBezTo>
                      <a:pt x="17" y="124"/>
                      <a:pt x="17" y="124"/>
                      <a:pt x="17" y="124"/>
                    </a:cubicBezTo>
                    <a:cubicBezTo>
                      <a:pt x="18" y="124"/>
                      <a:pt x="18" y="124"/>
                      <a:pt x="18" y="124"/>
                    </a:cubicBezTo>
                    <a:cubicBezTo>
                      <a:pt x="18" y="124"/>
                      <a:pt x="18" y="124"/>
                      <a:pt x="18" y="124"/>
                    </a:cubicBezTo>
                    <a:cubicBezTo>
                      <a:pt x="19" y="125"/>
                      <a:pt x="19" y="125"/>
                      <a:pt x="19" y="125"/>
                    </a:cubicBezTo>
                    <a:cubicBezTo>
                      <a:pt x="18" y="125"/>
                      <a:pt x="18" y="125"/>
                      <a:pt x="18" y="125"/>
                    </a:cubicBezTo>
                    <a:cubicBezTo>
                      <a:pt x="17" y="127"/>
                      <a:pt x="17" y="127"/>
                      <a:pt x="17" y="127"/>
                    </a:cubicBezTo>
                    <a:cubicBezTo>
                      <a:pt x="17" y="128"/>
                      <a:pt x="17" y="128"/>
                      <a:pt x="17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9" y="126"/>
                      <a:pt x="19" y="126"/>
                      <a:pt x="19" y="126"/>
                    </a:cubicBezTo>
                    <a:cubicBezTo>
                      <a:pt x="19" y="125"/>
                      <a:pt x="19" y="125"/>
                      <a:pt x="19" y="125"/>
                    </a:cubicBezTo>
                    <a:cubicBezTo>
                      <a:pt x="20" y="125"/>
                      <a:pt x="20" y="125"/>
                      <a:pt x="20" y="125"/>
                    </a:cubicBezTo>
                    <a:cubicBezTo>
                      <a:pt x="21" y="127"/>
                      <a:pt x="21" y="127"/>
                      <a:pt x="21" y="127"/>
                    </a:cubicBezTo>
                    <a:cubicBezTo>
                      <a:pt x="21" y="127"/>
                      <a:pt x="21" y="127"/>
                      <a:pt x="21" y="127"/>
                    </a:cubicBezTo>
                    <a:cubicBezTo>
                      <a:pt x="22" y="127"/>
                      <a:pt x="22" y="127"/>
                      <a:pt x="22" y="127"/>
                    </a:cubicBezTo>
                    <a:cubicBezTo>
                      <a:pt x="22" y="126"/>
                      <a:pt x="22" y="126"/>
                      <a:pt x="22" y="126"/>
                    </a:cubicBezTo>
                    <a:cubicBezTo>
                      <a:pt x="23" y="125"/>
                      <a:pt x="23" y="125"/>
                      <a:pt x="23" y="125"/>
                    </a:cubicBezTo>
                    <a:cubicBezTo>
                      <a:pt x="24" y="125"/>
                      <a:pt x="24" y="125"/>
                      <a:pt x="24" y="125"/>
                    </a:cubicBezTo>
                    <a:cubicBezTo>
                      <a:pt x="25" y="125"/>
                      <a:pt x="25" y="125"/>
                      <a:pt x="25" y="125"/>
                    </a:cubicBezTo>
                    <a:cubicBezTo>
                      <a:pt x="25" y="127"/>
                      <a:pt x="25" y="127"/>
                      <a:pt x="25" y="127"/>
                    </a:cubicBezTo>
                    <a:cubicBezTo>
                      <a:pt x="24" y="128"/>
                      <a:pt x="24" y="128"/>
                      <a:pt x="24" y="128"/>
                    </a:cubicBezTo>
                    <a:cubicBezTo>
                      <a:pt x="24" y="129"/>
                      <a:pt x="24" y="129"/>
                      <a:pt x="24" y="129"/>
                    </a:cubicBezTo>
                    <a:cubicBezTo>
                      <a:pt x="25" y="128"/>
                      <a:pt x="25" y="128"/>
                      <a:pt x="25" y="128"/>
                    </a:cubicBezTo>
                    <a:cubicBezTo>
                      <a:pt x="26" y="127"/>
                      <a:pt x="26" y="127"/>
                      <a:pt x="26" y="127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27" y="125"/>
                      <a:pt x="27" y="125"/>
                      <a:pt x="27" y="125"/>
                    </a:cubicBezTo>
                    <a:cubicBezTo>
                      <a:pt x="29" y="125"/>
                      <a:pt x="29" y="125"/>
                      <a:pt x="29" y="125"/>
                    </a:cubicBezTo>
                    <a:cubicBezTo>
                      <a:pt x="30" y="125"/>
                      <a:pt x="30" y="125"/>
                      <a:pt x="30" y="125"/>
                    </a:cubicBezTo>
                    <a:cubicBezTo>
                      <a:pt x="31" y="126"/>
                      <a:pt x="31" y="126"/>
                      <a:pt x="31" y="126"/>
                    </a:cubicBezTo>
                    <a:cubicBezTo>
                      <a:pt x="32" y="127"/>
                      <a:pt x="32" y="127"/>
                      <a:pt x="32" y="127"/>
                    </a:cubicBezTo>
                    <a:cubicBezTo>
                      <a:pt x="34" y="128"/>
                      <a:pt x="34" y="128"/>
                      <a:pt x="34" y="128"/>
                    </a:cubicBezTo>
                    <a:cubicBezTo>
                      <a:pt x="35" y="129"/>
                      <a:pt x="35" y="129"/>
                      <a:pt x="35" y="129"/>
                    </a:cubicBezTo>
                    <a:cubicBezTo>
                      <a:pt x="35" y="128"/>
                      <a:pt x="35" y="128"/>
                      <a:pt x="35" y="128"/>
                    </a:cubicBezTo>
                    <a:cubicBezTo>
                      <a:pt x="36" y="128"/>
                      <a:pt x="36" y="128"/>
                      <a:pt x="36" y="128"/>
                    </a:cubicBezTo>
                    <a:cubicBezTo>
                      <a:pt x="37" y="129"/>
                      <a:pt x="37" y="129"/>
                      <a:pt x="37" y="129"/>
                    </a:cubicBezTo>
                    <a:cubicBezTo>
                      <a:pt x="38" y="130"/>
                      <a:pt x="38" y="130"/>
                      <a:pt x="38" y="130"/>
                    </a:cubicBezTo>
                    <a:cubicBezTo>
                      <a:pt x="38" y="131"/>
                      <a:pt x="38" y="131"/>
                      <a:pt x="38" y="131"/>
                    </a:cubicBezTo>
                    <a:cubicBezTo>
                      <a:pt x="38" y="132"/>
                      <a:pt x="38" y="132"/>
                      <a:pt x="38" y="132"/>
                    </a:cubicBezTo>
                    <a:cubicBezTo>
                      <a:pt x="39" y="132"/>
                      <a:pt x="39" y="132"/>
                      <a:pt x="39" y="132"/>
                    </a:cubicBezTo>
                    <a:cubicBezTo>
                      <a:pt x="39" y="131"/>
                      <a:pt x="39" y="131"/>
                      <a:pt x="39" y="131"/>
                    </a:cubicBezTo>
                    <a:cubicBezTo>
                      <a:pt x="39" y="132"/>
                      <a:pt x="39" y="132"/>
                      <a:pt x="39" y="132"/>
                    </a:cubicBezTo>
                    <a:cubicBezTo>
                      <a:pt x="40" y="132"/>
                      <a:pt x="40" y="132"/>
                      <a:pt x="40" y="132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2" y="133"/>
                      <a:pt x="42" y="133"/>
                      <a:pt x="42" y="133"/>
                    </a:cubicBezTo>
                    <a:cubicBezTo>
                      <a:pt x="42" y="134"/>
                      <a:pt x="42" y="134"/>
                      <a:pt x="42" y="134"/>
                    </a:cubicBezTo>
                    <a:cubicBezTo>
                      <a:pt x="42" y="135"/>
                      <a:pt x="42" y="135"/>
                      <a:pt x="42" y="135"/>
                    </a:cubicBezTo>
                    <a:cubicBezTo>
                      <a:pt x="43" y="135"/>
                      <a:pt x="43" y="135"/>
                      <a:pt x="43" y="135"/>
                    </a:cubicBezTo>
                    <a:cubicBezTo>
                      <a:pt x="43" y="134"/>
                      <a:pt x="43" y="134"/>
                      <a:pt x="43" y="134"/>
                    </a:cubicBezTo>
                    <a:cubicBezTo>
                      <a:pt x="43" y="134"/>
                      <a:pt x="43" y="134"/>
                      <a:pt x="43" y="134"/>
                    </a:cubicBezTo>
                    <a:cubicBezTo>
                      <a:pt x="44" y="134"/>
                      <a:pt x="44" y="134"/>
                      <a:pt x="44" y="134"/>
                    </a:cubicBezTo>
                    <a:cubicBezTo>
                      <a:pt x="44" y="135"/>
                      <a:pt x="44" y="135"/>
                      <a:pt x="44" y="135"/>
                    </a:cubicBezTo>
                    <a:cubicBezTo>
                      <a:pt x="46" y="136"/>
                      <a:pt x="46" y="136"/>
                      <a:pt x="46" y="136"/>
                    </a:cubicBezTo>
                    <a:cubicBezTo>
                      <a:pt x="47" y="138"/>
                      <a:pt x="47" y="138"/>
                      <a:pt x="47" y="138"/>
                    </a:cubicBezTo>
                    <a:cubicBezTo>
                      <a:pt x="47" y="138"/>
                      <a:pt x="47" y="138"/>
                      <a:pt x="47" y="138"/>
                    </a:cubicBezTo>
                    <a:cubicBezTo>
                      <a:pt x="48" y="138"/>
                      <a:pt x="48" y="138"/>
                      <a:pt x="48" y="138"/>
                    </a:cubicBezTo>
                    <a:cubicBezTo>
                      <a:pt x="47" y="139"/>
                      <a:pt x="47" y="139"/>
                      <a:pt x="47" y="139"/>
                    </a:cubicBezTo>
                    <a:cubicBezTo>
                      <a:pt x="48" y="139"/>
                      <a:pt x="48" y="139"/>
                      <a:pt x="48" y="139"/>
                    </a:cubicBezTo>
                    <a:cubicBezTo>
                      <a:pt x="48" y="140"/>
                      <a:pt x="48" y="140"/>
                      <a:pt x="48" y="140"/>
                    </a:cubicBezTo>
                    <a:cubicBezTo>
                      <a:pt x="47" y="141"/>
                      <a:pt x="47" y="141"/>
                      <a:pt x="47" y="141"/>
                    </a:cubicBezTo>
                    <a:cubicBezTo>
                      <a:pt x="46" y="142"/>
                      <a:pt x="46" y="142"/>
                      <a:pt x="46" y="142"/>
                    </a:cubicBezTo>
                    <a:cubicBezTo>
                      <a:pt x="46" y="142"/>
                      <a:pt x="46" y="142"/>
                      <a:pt x="46" y="142"/>
                    </a:cubicBezTo>
                    <a:cubicBezTo>
                      <a:pt x="46" y="143"/>
                      <a:pt x="46" y="143"/>
                      <a:pt x="46" y="143"/>
                    </a:cubicBezTo>
                    <a:cubicBezTo>
                      <a:pt x="47" y="143"/>
                      <a:pt x="47" y="143"/>
                      <a:pt x="47" y="143"/>
                    </a:cubicBezTo>
                    <a:cubicBezTo>
                      <a:pt x="47" y="143"/>
                      <a:pt x="47" y="143"/>
                      <a:pt x="47" y="143"/>
                    </a:cubicBezTo>
                    <a:cubicBezTo>
                      <a:pt x="47" y="144"/>
                      <a:pt x="47" y="144"/>
                      <a:pt x="47" y="144"/>
                    </a:cubicBezTo>
                    <a:cubicBezTo>
                      <a:pt x="46" y="144"/>
                      <a:pt x="46" y="144"/>
                      <a:pt x="46" y="144"/>
                    </a:cubicBezTo>
                    <a:cubicBezTo>
                      <a:pt x="45" y="145"/>
                      <a:pt x="45" y="145"/>
                      <a:pt x="45" y="145"/>
                    </a:cubicBezTo>
                    <a:cubicBezTo>
                      <a:pt x="44" y="145"/>
                      <a:pt x="44" y="145"/>
                      <a:pt x="44" y="145"/>
                    </a:cubicBezTo>
                    <a:cubicBezTo>
                      <a:pt x="44" y="146"/>
                      <a:pt x="44" y="146"/>
                      <a:pt x="44" y="146"/>
                    </a:cubicBezTo>
                    <a:cubicBezTo>
                      <a:pt x="45" y="146"/>
                      <a:pt x="45" y="146"/>
                      <a:pt x="45" y="146"/>
                    </a:cubicBezTo>
                    <a:cubicBezTo>
                      <a:pt x="45" y="147"/>
                      <a:pt x="45" y="147"/>
                      <a:pt x="45" y="147"/>
                    </a:cubicBezTo>
                    <a:cubicBezTo>
                      <a:pt x="45" y="148"/>
                      <a:pt x="45" y="148"/>
                      <a:pt x="45" y="148"/>
                    </a:cubicBezTo>
                    <a:cubicBezTo>
                      <a:pt x="47" y="149"/>
                      <a:pt x="47" y="149"/>
                      <a:pt x="47" y="149"/>
                    </a:cubicBezTo>
                    <a:cubicBezTo>
                      <a:pt x="48" y="150"/>
                      <a:pt x="48" y="150"/>
                      <a:pt x="48" y="150"/>
                    </a:cubicBezTo>
                    <a:cubicBezTo>
                      <a:pt x="48" y="152"/>
                      <a:pt x="48" y="152"/>
                      <a:pt x="48" y="152"/>
                    </a:cubicBezTo>
                    <a:cubicBezTo>
                      <a:pt x="48" y="152"/>
                      <a:pt x="48" y="152"/>
                      <a:pt x="48" y="152"/>
                    </a:cubicBezTo>
                    <a:cubicBezTo>
                      <a:pt x="48" y="153"/>
                      <a:pt x="48" y="153"/>
                      <a:pt x="48" y="153"/>
                    </a:cubicBezTo>
                    <a:cubicBezTo>
                      <a:pt x="48" y="153"/>
                      <a:pt x="48" y="153"/>
                      <a:pt x="48" y="153"/>
                    </a:cubicBezTo>
                    <a:cubicBezTo>
                      <a:pt x="48" y="154"/>
                      <a:pt x="48" y="154"/>
                      <a:pt x="48" y="154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5"/>
                      <a:pt x="49" y="155"/>
                      <a:pt x="49" y="155"/>
                    </a:cubicBezTo>
                    <a:cubicBezTo>
                      <a:pt x="49" y="156"/>
                      <a:pt x="49" y="156"/>
                      <a:pt x="49" y="156"/>
                    </a:cubicBezTo>
                    <a:cubicBezTo>
                      <a:pt x="50" y="157"/>
                      <a:pt x="50" y="157"/>
                      <a:pt x="50" y="157"/>
                    </a:cubicBezTo>
                    <a:cubicBezTo>
                      <a:pt x="51" y="157"/>
                      <a:pt x="51" y="157"/>
                      <a:pt x="51" y="157"/>
                    </a:cubicBezTo>
                    <a:cubicBezTo>
                      <a:pt x="51" y="158"/>
                      <a:pt x="51" y="158"/>
                      <a:pt x="51" y="158"/>
                    </a:cubicBezTo>
                    <a:cubicBezTo>
                      <a:pt x="50" y="159"/>
                      <a:pt x="50" y="159"/>
                      <a:pt x="50" y="159"/>
                    </a:cubicBezTo>
                    <a:cubicBezTo>
                      <a:pt x="49" y="159"/>
                      <a:pt x="49" y="159"/>
                      <a:pt x="49" y="159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48" y="161"/>
                      <a:pt x="48" y="161"/>
                      <a:pt x="48" y="161"/>
                    </a:cubicBezTo>
                    <a:cubicBezTo>
                      <a:pt x="48" y="162"/>
                      <a:pt x="48" y="162"/>
                      <a:pt x="48" y="162"/>
                    </a:cubicBezTo>
                    <a:cubicBezTo>
                      <a:pt x="47" y="162"/>
                      <a:pt x="47" y="162"/>
                      <a:pt x="47" y="162"/>
                    </a:cubicBezTo>
                    <a:cubicBezTo>
                      <a:pt x="46" y="163"/>
                      <a:pt x="46" y="163"/>
                      <a:pt x="46" y="163"/>
                    </a:cubicBezTo>
                    <a:cubicBezTo>
                      <a:pt x="45" y="163"/>
                      <a:pt x="45" y="163"/>
                      <a:pt x="45" y="163"/>
                    </a:cubicBezTo>
                    <a:cubicBezTo>
                      <a:pt x="46" y="164"/>
                      <a:pt x="46" y="164"/>
                      <a:pt x="46" y="164"/>
                    </a:cubicBezTo>
                    <a:cubicBezTo>
                      <a:pt x="47" y="163"/>
                      <a:pt x="47" y="163"/>
                      <a:pt x="47" y="163"/>
                    </a:cubicBezTo>
                    <a:cubicBezTo>
                      <a:pt x="47" y="163"/>
                      <a:pt x="47" y="163"/>
                      <a:pt x="47" y="163"/>
                    </a:cubicBezTo>
                    <a:cubicBezTo>
                      <a:pt x="48" y="163"/>
                      <a:pt x="48" y="163"/>
                      <a:pt x="48" y="163"/>
                    </a:cubicBezTo>
                    <a:cubicBezTo>
                      <a:pt x="49" y="162"/>
                      <a:pt x="49" y="162"/>
                      <a:pt x="49" y="162"/>
                    </a:cubicBezTo>
                    <a:cubicBezTo>
                      <a:pt x="49" y="162"/>
                      <a:pt x="49" y="162"/>
                      <a:pt x="49" y="162"/>
                    </a:cubicBezTo>
                    <a:cubicBezTo>
                      <a:pt x="50" y="162"/>
                      <a:pt x="50" y="162"/>
                      <a:pt x="50" y="162"/>
                    </a:cubicBezTo>
                    <a:cubicBezTo>
                      <a:pt x="50" y="163"/>
                      <a:pt x="50" y="163"/>
                      <a:pt x="50" y="163"/>
                    </a:cubicBezTo>
                    <a:cubicBezTo>
                      <a:pt x="49" y="164"/>
                      <a:pt x="49" y="164"/>
                      <a:pt x="49" y="164"/>
                    </a:cubicBezTo>
                    <a:cubicBezTo>
                      <a:pt x="49" y="165"/>
                      <a:pt x="49" y="165"/>
                      <a:pt x="49" y="165"/>
                    </a:cubicBezTo>
                    <a:cubicBezTo>
                      <a:pt x="49" y="165"/>
                      <a:pt x="49" y="165"/>
                      <a:pt x="49" y="165"/>
                    </a:cubicBezTo>
                    <a:cubicBezTo>
                      <a:pt x="50" y="166"/>
                      <a:pt x="50" y="166"/>
                      <a:pt x="50" y="166"/>
                    </a:cubicBezTo>
                    <a:cubicBezTo>
                      <a:pt x="50" y="167"/>
                      <a:pt x="50" y="167"/>
                      <a:pt x="50" y="167"/>
                    </a:cubicBezTo>
                    <a:cubicBezTo>
                      <a:pt x="50" y="168"/>
                      <a:pt x="50" y="168"/>
                      <a:pt x="50" y="168"/>
                    </a:cubicBezTo>
                    <a:cubicBezTo>
                      <a:pt x="50" y="169"/>
                      <a:pt x="50" y="169"/>
                      <a:pt x="50" y="169"/>
                    </a:cubicBezTo>
                    <a:cubicBezTo>
                      <a:pt x="50" y="170"/>
                      <a:pt x="50" y="170"/>
                      <a:pt x="50" y="170"/>
                    </a:cubicBezTo>
                    <a:cubicBezTo>
                      <a:pt x="50" y="170"/>
                      <a:pt x="50" y="170"/>
                      <a:pt x="50" y="170"/>
                    </a:cubicBezTo>
                    <a:cubicBezTo>
                      <a:pt x="49" y="169"/>
                      <a:pt x="49" y="169"/>
                      <a:pt x="49" y="169"/>
                    </a:cubicBezTo>
                    <a:cubicBezTo>
                      <a:pt x="49" y="170"/>
                      <a:pt x="49" y="170"/>
                      <a:pt x="49" y="170"/>
                    </a:cubicBezTo>
                    <a:cubicBezTo>
                      <a:pt x="49" y="171"/>
                      <a:pt x="49" y="171"/>
                      <a:pt x="49" y="171"/>
                    </a:cubicBezTo>
                    <a:cubicBezTo>
                      <a:pt x="50" y="172"/>
                      <a:pt x="50" y="172"/>
                      <a:pt x="50" y="172"/>
                    </a:cubicBezTo>
                    <a:cubicBezTo>
                      <a:pt x="50" y="173"/>
                      <a:pt x="50" y="173"/>
                      <a:pt x="50" y="173"/>
                    </a:cubicBezTo>
                    <a:cubicBezTo>
                      <a:pt x="50" y="172"/>
                      <a:pt x="50" y="172"/>
                      <a:pt x="50" y="172"/>
                    </a:cubicBezTo>
                    <a:cubicBezTo>
                      <a:pt x="49" y="173"/>
                      <a:pt x="49" y="173"/>
                      <a:pt x="49" y="173"/>
                    </a:cubicBezTo>
                    <a:cubicBezTo>
                      <a:pt x="49" y="174"/>
                      <a:pt x="49" y="174"/>
                      <a:pt x="49" y="174"/>
                    </a:cubicBezTo>
                    <a:cubicBezTo>
                      <a:pt x="49" y="174"/>
                      <a:pt x="49" y="174"/>
                      <a:pt x="49" y="174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1" y="176"/>
                      <a:pt x="51" y="176"/>
                      <a:pt x="51" y="176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50" y="177"/>
                      <a:pt x="50" y="177"/>
                      <a:pt x="50" y="177"/>
                    </a:cubicBezTo>
                    <a:cubicBezTo>
                      <a:pt x="49" y="178"/>
                      <a:pt x="49" y="178"/>
                      <a:pt x="49" y="178"/>
                    </a:cubicBezTo>
                    <a:cubicBezTo>
                      <a:pt x="49" y="178"/>
                      <a:pt x="49" y="178"/>
                      <a:pt x="49" y="178"/>
                    </a:cubicBezTo>
                    <a:cubicBezTo>
                      <a:pt x="48" y="178"/>
                      <a:pt x="48" y="178"/>
                      <a:pt x="48" y="178"/>
                    </a:cubicBezTo>
                    <a:cubicBezTo>
                      <a:pt x="47" y="178"/>
                      <a:pt x="47" y="178"/>
                      <a:pt x="47" y="178"/>
                    </a:cubicBezTo>
                    <a:cubicBezTo>
                      <a:pt x="47" y="179"/>
                      <a:pt x="47" y="179"/>
                      <a:pt x="47" y="179"/>
                    </a:cubicBezTo>
                    <a:cubicBezTo>
                      <a:pt x="48" y="179"/>
                      <a:pt x="48" y="179"/>
                      <a:pt x="48" y="179"/>
                    </a:cubicBezTo>
                    <a:cubicBezTo>
                      <a:pt x="49" y="179"/>
                      <a:pt x="49" y="179"/>
                      <a:pt x="49" y="179"/>
                    </a:cubicBezTo>
                    <a:cubicBezTo>
                      <a:pt x="50" y="180"/>
                      <a:pt x="50" y="180"/>
                      <a:pt x="50" y="180"/>
                    </a:cubicBezTo>
                    <a:cubicBezTo>
                      <a:pt x="50" y="180"/>
                      <a:pt x="50" y="180"/>
                      <a:pt x="50" y="180"/>
                    </a:cubicBezTo>
                    <a:cubicBezTo>
                      <a:pt x="51" y="180"/>
                      <a:pt x="51" y="180"/>
                      <a:pt x="51" y="180"/>
                    </a:cubicBezTo>
                    <a:cubicBezTo>
                      <a:pt x="51" y="181"/>
                      <a:pt x="51" y="181"/>
                      <a:pt x="51" y="181"/>
                    </a:cubicBezTo>
                    <a:cubicBezTo>
                      <a:pt x="51" y="182"/>
                      <a:pt x="51" y="182"/>
                      <a:pt x="51" y="182"/>
                    </a:cubicBezTo>
                    <a:cubicBezTo>
                      <a:pt x="51" y="183"/>
                      <a:pt x="51" y="183"/>
                      <a:pt x="51" y="183"/>
                    </a:cubicBezTo>
                    <a:cubicBezTo>
                      <a:pt x="50" y="185"/>
                      <a:pt x="50" y="185"/>
                      <a:pt x="50" y="185"/>
                    </a:cubicBezTo>
                    <a:cubicBezTo>
                      <a:pt x="50" y="185"/>
                      <a:pt x="50" y="185"/>
                      <a:pt x="50" y="185"/>
                    </a:cubicBezTo>
                    <a:cubicBezTo>
                      <a:pt x="50" y="186"/>
                      <a:pt x="50" y="186"/>
                      <a:pt x="50" y="186"/>
                    </a:cubicBezTo>
                    <a:cubicBezTo>
                      <a:pt x="50" y="188"/>
                      <a:pt x="50" y="188"/>
                      <a:pt x="50" y="188"/>
                    </a:cubicBezTo>
                    <a:cubicBezTo>
                      <a:pt x="48" y="188"/>
                      <a:pt x="48" y="188"/>
                      <a:pt x="48" y="188"/>
                    </a:cubicBezTo>
                    <a:cubicBezTo>
                      <a:pt x="48" y="188"/>
                      <a:pt x="48" y="188"/>
                      <a:pt x="48" y="188"/>
                    </a:cubicBezTo>
                    <a:cubicBezTo>
                      <a:pt x="47" y="188"/>
                      <a:pt x="47" y="188"/>
                      <a:pt x="47" y="188"/>
                    </a:cubicBezTo>
                    <a:cubicBezTo>
                      <a:pt x="46" y="188"/>
                      <a:pt x="46" y="188"/>
                      <a:pt x="46" y="188"/>
                    </a:cubicBezTo>
                    <a:cubicBezTo>
                      <a:pt x="45" y="188"/>
                      <a:pt x="45" y="188"/>
                      <a:pt x="45" y="188"/>
                    </a:cubicBezTo>
                    <a:cubicBezTo>
                      <a:pt x="45" y="189"/>
                      <a:pt x="45" y="189"/>
                      <a:pt x="45" y="189"/>
                    </a:cubicBezTo>
                    <a:cubicBezTo>
                      <a:pt x="45" y="190"/>
                      <a:pt x="45" y="190"/>
                      <a:pt x="45" y="190"/>
                    </a:cubicBezTo>
                    <a:cubicBezTo>
                      <a:pt x="46" y="190"/>
                      <a:pt x="46" y="190"/>
                      <a:pt x="46" y="190"/>
                    </a:cubicBezTo>
                    <a:cubicBezTo>
                      <a:pt x="47" y="190"/>
                      <a:pt x="47" y="190"/>
                      <a:pt x="47" y="190"/>
                    </a:cubicBezTo>
                    <a:cubicBezTo>
                      <a:pt x="48" y="189"/>
                      <a:pt x="48" y="189"/>
                      <a:pt x="48" y="189"/>
                    </a:cubicBezTo>
                    <a:cubicBezTo>
                      <a:pt x="48" y="189"/>
                      <a:pt x="48" y="189"/>
                      <a:pt x="48" y="189"/>
                    </a:cubicBezTo>
                    <a:cubicBezTo>
                      <a:pt x="48" y="189"/>
                      <a:pt x="48" y="189"/>
                      <a:pt x="48" y="189"/>
                    </a:cubicBezTo>
                    <a:cubicBezTo>
                      <a:pt x="48" y="190"/>
                      <a:pt x="48" y="190"/>
                      <a:pt x="48" y="190"/>
                    </a:cubicBezTo>
                    <a:cubicBezTo>
                      <a:pt x="49" y="190"/>
                      <a:pt x="49" y="190"/>
                      <a:pt x="49" y="190"/>
                    </a:cubicBezTo>
                    <a:cubicBezTo>
                      <a:pt x="48" y="191"/>
                      <a:pt x="48" y="191"/>
                      <a:pt x="48" y="191"/>
                    </a:cubicBezTo>
                    <a:cubicBezTo>
                      <a:pt x="48" y="191"/>
                      <a:pt x="48" y="191"/>
                      <a:pt x="48" y="191"/>
                    </a:cubicBezTo>
                    <a:cubicBezTo>
                      <a:pt x="47" y="191"/>
                      <a:pt x="47" y="191"/>
                      <a:pt x="47" y="191"/>
                    </a:cubicBezTo>
                    <a:cubicBezTo>
                      <a:pt x="47" y="192"/>
                      <a:pt x="47" y="192"/>
                      <a:pt x="47" y="192"/>
                    </a:cubicBezTo>
                    <a:cubicBezTo>
                      <a:pt x="47" y="192"/>
                      <a:pt x="47" y="192"/>
                      <a:pt x="47" y="192"/>
                    </a:cubicBezTo>
                    <a:cubicBezTo>
                      <a:pt x="46" y="192"/>
                      <a:pt x="46" y="192"/>
                      <a:pt x="46" y="192"/>
                    </a:cubicBezTo>
                    <a:cubicBezTo>
                      <a:pt x="45" y="194"/>
                      <a:pt x="45" y="194"/>
                      <a:pt x="45" y="194"/>
                    </a:cubicBezTo>
                    <a:cubicBezTo>
                      <a:pt x="44" y="194"/>
                      <a:pt x="44" y="194"/>
                      <a:pt x="44" y="194"/>
                    </a:cubicBezTo>
                    <a:cubicBezTo>
                      <a:pt x="44" y="195"/>
                      <a:pt x="44" y="195"/>
                      <a:pt x="44" y="195"/>
                    </a:cubicBezTo>
                    <a:cubicBezTo>
                      <a:pt x="45" y="196"/>
                      <a:pt x="45" y="196"/>
                      <a:pt x="45" y="196"/>
                    </a:cubicBezTo>
                    <a:cubicBezTo>
                      <a:pt x="46" y="196"/>
                      <a:pt x="46" y="196"/>
                      <a:pt x="46" y="196"/>
                    </a:cubicBezTo>
                    <a:cubicBezTo>
                      <a:pt x="48" y="196"/>
                      <a:pt x="48" y="196"/>
                      <a:pt x="48" y="196"/>
                    </a:cubicBezTo>
                    <a:cubicBezTo>
                      <a:pt x="49" y="194"/>
                      <a:pt x="49" y="194"/>
                      <a:pt x="49" y="194"/>
                    </a:cubicBezTo>
                    <a:cubicBezTo>
                      <a:pt x="49" y="193"/>
                      <a:pt x="49" y="193"/>
                      <a:pt x="49" y="193"/>
                    </a:cubicBezTo>
                    <a:cubicBezTo>
                      <a:pt x="50" y="193"/>
                      <a:pt x="50" y="193"/>
                      <a:pt x="50" y="193"/>
                    </a:cubicBezTo>
                    <a:cubicBezTo>
                      <a:pt x="50" y="193"/>
                      <a:pt x="50" y="193"/>
                      <a:pt x="50" y="193"/>
                    </a:cubicBezTo>
                    <a:cubicBezTo>
                      <a:pt x="50" y="194"/>
                      <a:pt x="50" y="194"/>
                      <a:pt x="50" y="194"/>
                    </a:cubicBezTo>
                    <a:cubicBezTo>
                      <a:pt x="49" y="195"/>
                      <a:pt x="49" y="195"/>
                      <a:pt x="49" y="195"/>
                    </a:cubicBezTo>
                    <a:cubicBezTo>
                      <a:pt x="48" y="197"/>
                      <a:pt x="48" y="197"/>
                      <a:pt x="48" y="197"/>
                    </a:cubicBezTo>
                    <a:cubicBezTo>
                      <a:pt x="47" y="197"/>
                      <a:pt x="47" y="197"/>
                      <a:pt x="47" y="197"/>
                    </a:cubicBezTo>
                    <a:cubicBezTo>
                      <a:pt x="45" y="197"/>
                      <a:pt x="45" y="197"/>
                      <a:pt x="45" y="197"/>
                    </a:cubicBezTo>
                    <a:cubicBezTo>
                      <a:pt x="45" y="197"/>
                      <a:pt x="45" y="197"/>
                      <a:pt x="45" y="197"/>
                    </a:cubicBezTo>
                    <a:cubicBezTo>
                      <a:pt x="44" y="198"/>
                      <a:pt x="44" y="198"/>
                      <a:pt x="44" y="198"/>
                    </a:cubicBezTo>
                    <a:cubicBezTo>
                      <a:pt x="44" y="198"/>
                      <a:pt x="44" y="198"/>
                      <a:pt x="44" y="198"/>
                    </a:cubicBezTo>
                    <a:cubicBezTo>
                      <a:pt x="43" y="198"/>
                      <a:pt x="43" y="198"/>
                      <a:pt x="43" y="198"/>
                    </a:cubicBezTo>
                    <a:cubicBezTo>
                      <a:pt x="42" y="199"/>
                      <a:pt x="42" y="199"/>
                      <a:pt x="42" y="199"/>
                    </a:cubicBezTo>
                    <a:cubicBezTo>
                      <a:pt x="42" y="199"/>
                      <a:pt x="42" y="199"/>
                      <a:pt x="42" y="199"/>
                    </a:cubicBezTo>
                    <a:cubicBezTo>
                      <a:pt x="42" y="200"/>
                      <a:pt x="42" y="200"/>
                      <a:pt x="42" y="200"/>
                    </a:cubicBezTo>
                    <a:cubicBezTo>
                      <a:pt x="42" y="200"/>
                      <a:pt x="42" y="200"/>
                      <a:pt x="42" y="200"/>
                    </a:cubicBezTo>
                    <a:cubicBezTo>
                      <a:pt x="42" y="201"/>
                      <a:pt x="42" y="201"/>
                      <a:pt x="42" y="201"/>
                    </a:cubicBezTo>
                    <a:cubicBezTo>
                      <a:pt x="42" y="203"/>
                      <a:pt x="42" y="203"/>
                      <a:pt x="42" y="203"/>
                    </a:cubicBezTo>
                    <a:cubicBezTo>
                      <a:pt x="43" y="203"/>
                      <a:pt x="43" y="203"/>
                      <a:pt x="43" y="203"/>
                    </a:cubicBezTo>
                    <a:cubicBezTo>
                      <a:pt x="43" y="202"/>
                      <a:pt x="43" y="202"/>
                      <a:pt x="43" y="202"/>
                    </a:cubicBezTo>
                    <a:cubicBezTo>
                      <a:pt x="44" y="202"/>
                      <a:pt x="44" y="202"/>
                      <a:pt x="44" y="202"/>
                    </a:cubicBezTo>
                    <a:cubicBezTo>
                      <a:pt x="44" y="202"/>
                      <a:pt x="44" y="202"/>
                      <a:pt x="44" y="202"/>
                    </a:cubicBezTo>
                    <a:cubicBezTo>
                      <a:pt x="44" y="203"/>
                      <a:pt x="44" y="203"/>
                      <a:pt x="44" y="203"/>
                    </a:cubicBezTo>
                    <a:cubicBezTo>
                      <a:pt x="44" y="204"/>
                      <a:pt x="44" y="204"/>
                      <a:pt x="44" y="204"/>
                    </a:cubicBezTo>
                    <a:cubicBezTo>
                      <a:pt x="45" y="204"/>
                      <a:pt x="45" y="204"/>
                      <a:pt x="45" y="204"/>
                    </a:cubicBezTo>
                    <a:cubicBezTo>
                      <a:pt x="46" y="204"/>
                      <a:pt x="46" y="204"/>
                      <a:pt x="46" y="204"/>
                    </a:cubicBezTo>
                    <a:cubicBezTo>
                      <a:pt x="47" y="204"/>
                      <a:pt x="47" y="204"/>
                      <a:pt x="47" y="204"/>
                    </a:cubicBezTo>
                    <a:cubicBezTo>
                      <a:pt x="48" y="203"/>
                      <a:pt x="48" y="203"/>
                      <a:pt x="48" y="203"/>
                    </a:cubicBezTo>
                    <a:cubicBezTo>
                      <a:pt x="48" y="204"/>
                      <a:pt x="48" y="204"/>
                      <a:pt x="48" y="204"/>
                    </a:cubicBezTo>
                    <a:cubicBezTo>
                      <a:pt x="49" y="203"/>
                      <a:pt x="49" y="203"/>
                      <a:pt x="49" y="203"/>
                    </a:cubicBezTo>
                    <a:cubicBezTo>
                      <a:pt x="50" y="203"/>
                      <a:pt x="50" y="203"/>
                      <a:pt x="50" y="203"/>
                    </a:cubicBezTo>
                    <a:cubicBezTo>
                      <a:pt x="50" y="202"/>
                      <a:pt x="50" y="202"/>
                      <a:pt x="50" y="202"/>
                    </a:cubicBezTo>
                    <a:cubicBezTo>
                      <a:pt x="50" y="201"/>
                      <a:pt x="50" y="201"/>
                      <a:pt x="50" y="201"/>
                    </a:cubicBezTo>
                    <a:cubicBezTo>
                      <a:pt x="49" y="200"/>
                      <a:pt x="49" y="200"/>
                      <a:pt x="49" y="200"/>
                    </a:cubicBezTo>
                    <a:cubicBezTo>
                      <a:pt x="50" y="200"/>
                      <a:pt x="50" y="200"/>
                      <a:pt x="50" y="200"/>
                    </a:cubicBezTo>
                    <a:cubicBezTo>
                      <a:pt x="50" y="201"/>
                      <a:pt x="50" y="201"/>
                      <a:pt x="50" y="201"/>
                    </a:cubicBezTo>
                    <a:cubicBezTo>
                      <a:pt x="50" y="200"/>
                      <a:pt x="50" y="200"/>
                      <a:pt x="50" y="200"/>
                    </a:cubicBezTo>
                    <a:cubicBezTo>
                      <a:pt x="51" y="198"/>
                      <a:pt x="51" y="198"/>
                      <a:pt x="51" y="198"/>
                    </a:cubicBezTo>
                    <a:cubicBezTo>
                      <a:pt x="51" y="199"/>
                      <a:pt x="51" y="199"/>
                      <a:pt x="51" y="199"/>
                    </a:cubicBezTo>
                    <a:cubicBezTo>
                      <a:pt x="52" y="200"/>
                      <a:pt x="52" y="200"/>
                      <a:pt x="52" y="200"/>
                    </a:cubicBezTo>
                    <a:cubicBezTo>
                      <a:pt x="52" y="200"/>
                      <a:pt x="52" y="200"/>
                      <a:pt x="52" y="200"/>
                    </a:cubicBezTo>
                    <a:cubicBezTo>
                      <a:pt x="53" y="199"/>
                      <a:pt x="53" y="199"/>
                      <a:pt x="53" y="199"/>
                    </a:cubicBezTo>
                    <a:cubicBezTo>
                      <a:pt x="53" y="197"/>
                      <a:pt x="53" y="197"/>
                      <a:pt x="53" y="197"/>
                    </a:cubicBezTo>
                    <a:cubicBezTo>
                      <a:pt x="53" y="196"/>
                      <a:pt x="53" y="196"/>
                      <a:pt x="53" y="196"/>
                    </a:cubicBezTo>
                    <a:cubicBezTo>
                      <a:pt x="53" y="195"/>
                      <a:pt x="53" y="195"/>
                      <a:pt x="53" y="195"/>
                    </a:cubicBezTo>
                    <a:cubicBezTo>
                      <a:pt x="52" y="194"/>
                      <a:pt x="52" y="194"/>
                      <a:pt x="52" y="194"/>
                    </a:cubicBezTo>
                    <a:cubicBezTo>
                      <a:pt x="53" y="192"/>
                      <a:pt x="53" y="192"/>
                      <a:pt x="53" y="192"/>
                    </a:cubicBezTo>
                    <a:cubicBezTo>
                      <a:pt x="53" y="191"/>
                      <a:pt x="53" y="191"/>
                      <a:pt x="53" y="191"/>
                    </a:cubicBezTo>
                    <a:cubicBezTo>
                      <a:pt x="53" y="191"/>
                      <a:pt x="53" y="191"/>
                      <a:pt x="53" y="191"/>
                    </a:cubicBezTo>
                    <a:cubicBezTo>
                      <a:pt x="53" y="192"/>
                      <a:pt x="53" y="192"/>
                      <a:pt x="53" y="192"/>
                    </a:cubicBezTo>
                    <a:cubicBezTo>
                      <a:pt x="53" y="193"/>
                      <a:pt x="53" y="193"/>
                      <a:pt x="53" y="193"/>
                    </a:cubicBezTo>
                    <a:cubicBezTo>
                      <a:pt x="53" y="194"/>
                      <a:pt x="53" y="194"/>
                      <a:pt x="53" y="194"/>
                    </a:cubicBezTo>
                    <a:cubicBezTo>
                      <a:pt x="54" y="196"/>
                      <a:pt x="54" y="196"/>
                      <a:pt x="54" y="196"/>
                    </a:cubicBezTo>
                    <a:cubicBezTo>
                      <a:pt x="53" y="197"/>
                      <a:pt x="53" y="197"/>
                      <a:pt x="53" y="197"/>
                    </a:cubicBezTo>
                    <a:cubicBezTo>
                      <a:pt x="53" y="199"/>
                      <a:pt x="53" y="199"/>
                      <a:pt x="53" y="199"/>
                    </a:cubicBezTo>
                    <a:cubicBezTo>
                      <a:pt x="53" y="200"/>
                      <a:pt x="53" y="200"/>
                      <a:pt x="53" y="200"/>
                    </a:cubicBezTo>
                    <a:cubicBezTo>
                      <a:pt x="54" y="200"/>
                      <a:pt x="54" y="200"/>
                      <a:pt x="54" y="200"/>
                    </a:cubicBezTo>
                    <a:cubicBezTo>
                      <a:pt x="54" y="199"/>
                      <a:pt x="54" y="199"/>
                      <a:pt x="54" y="199"/>
                    </a:cubicBezTo>
                    <a:cubicBezTo>
                      <a:pt x="55" y="199"/>
                      <a:pt x="55" y="199"/>
                      <a:pt x="55" y="199"/>
                    </a:cubicBezTo>
                    <a:cubicBezTo>
                      <a:pt x="55" y="198"/>
                      <a:pt x="55" y="198"/>
                      <a:pt x="55" y="198"/>
                    </a:cubicBezTo>
                    <a:cubicBezTo>
                      <a:pt x="56" y="197"/>
                      <a:pt x="56" y="197"/>
                      <a:pt x="56" y="197"/>
                    </a:cubicBezTo>
                    <a:cubicBezTo>
                      <a:pt x="57" y="196"/>
                      <a:pt x="57" y="196"/>
                      <a:pt x="57" y="196"/>
                    </a:cubicBezTo>
                    <a:cubicBezTo>
                      <a:pt x="57" y="196"/>
                      <a:pt x="57" y="196"/>
                      <a:pt x="57" y="196"/>
                    </a:cubicBezTo>
                    <a:cubicBezTo>
                      <a:pt x="57" y="197"/>
                      <a:pt x="57" y="197"/>
                      <a:pt x="57" y="197"/>
                    </a:cubicBezTo>
                    <a:cubicBezTo>
                      <a:pt x="57" y="197"/>
                      <a:pt x="57" y="197"/>
                      <a:pt x="57" y="197"/>
                    </a:cubicBezTo>
                    <a:cubicBezTo>
                      <a:pt x="56" y="198"/>
                      <a:pt x="56" y="198"/>
                      <a:pt x="56" y="198"/>
                    </a:cubicBezTo>
                    <a:cubicBezTo>
                      <a:pt x="56" y="199"/>
                      <a:pt x="56" y="199"/>
                      <a:pt x="56" y="199"/>
                    </a:cubicBezTo>
                    <a:cubicBezTo>
                      <a:pt x="55" y="200"/>
                      <a:pt x="55" y="200"/>
                      <a:pt x="55" y="200"/>
                    </a:cubicBezTo>
                    <a:cubicBezTo>
                      <a:pt x="55" y="200"/>
                      <a:pt x="55" y="200"/>
                      <a:pt x="55" y="200"/>
                    </a:cubicBezTo>
                    <a:cubicBezTo>
                      <a:pt x="55" y="200"/>
                      <a:pt x="55" y="200"/>
                      <a:pt x="55" y="200"/>
                    </a:cubicBezTo>
                    <a:cubicBezTo>
                      <a:pt x="56" y="200"/>
                      <a:pt x="56" y="200"/>
                      <a:pt x="56" y="200"/>
                    </a:cubicBezTo>
                    <a:cubicBezTo>
                      <a:pt x="57" y="201"/>
                      <a:pt x="57" y="201"/>
                      <a:pt x="57" y="201"/>
                    </a:cubicBezTo>
                    <a:cubicBezTo>
                      <a:pt x="57" y="201"/>
                      <a:pt x="57" y="201"/>
                      <a:pt x="57" y="201"/>
                    </a:cubicBezTo>
                    <a:cubicBezTo>
                      <a:pt x="58" y="202"/>
                      <a:pt x="58" y="202"/>
                      <a:pt x="58" y="202"/>
                    </a:cubicBezTo>
                    <a:cubicBezTo>
                      <a:pt x="59" y="201"/>
                      <a:pt x="59" y="201"/>
                      <a:pt x="59" y="201"/>
                    </a:cubicBezTo>
                    <a:cubicBezTo>
                      <a:pt x="60" y="201"/>
                      <a:pt x="60" y="201"/>
                      <a:pt x="60" y="201"/>
                    </a:cubicBezTo>
                    <a:cubicBezTo>
                      <a:pt x="60" y="201"/>
                      <a:pt x="60" y="201"/>
                      <a:pt x="60" y="201"/>
                    </a:cubicBezTo>
                    <a:cubicBezTo>
                      <a:pt x="61" y="201"/>
                      <a:pt x="61" y="201"/>
                      <a:pt x="61" y="201"/>
                    </a:cubicBezTo>
                    <a:cubicBezTo>
                      <a:pt x="61" y="201"/>
                      <a:pt x="61" y="201"/>
                      <a:pt x="61" y="201"/>
                    </a:cubicBezTo>
                    <a:cubicBezTo>
                      <a:pt x="59" y="202"/>
                      <a:pt x="59" y="202"/>
                      <a:pt x="59" y="202"/>
                    </a:cubicBezTo>
                    <a:cubicBezTo>
                      <a:pt x="57" y="203"/>
                      <a:pt x="57" y="203"/>
                      <a:pt x="57" y="203"/>
                    </a:cubicBezTo>
                    <a:cubicBezTo>
                      <a:pt x="56" y="203"/>
                      <a:pt x="56" y="203"/>
                      <a:pt x="56" y="203"/>
                    </a:cubicBezTo>
                    <a:cubicBezTo>
                      <a:pt x="55" y="203"/>
                      <a:pt x="55" y="203"/>
                      <a:pt x="55" y="203"/>
                    </a:cubicBezTo>
                    <a:cubicBezTo>
                      <a:pt x="54" y="204"/>
                      <a:pt x="54" y="204"/>
                      <a:pt x="54" y="204"/>
                    </a:cubicBezTo>
                    <a:cubicBezTo>
                      <a:pt x="54" y="205"/>
                      <a:pt x="54" y="205"/>
                      <a:pt x="54" y="205"/>
                    </a:cubicBezTo>
                    <a:cubicBezTo>
                      <a:pt x="55" y="205"/>
                      <a:pt x="55" y="205"/>
                      <a:pt x="55" y="205"/>
                    </a:cubicBezTo>
                    <a:cubicBezTo>
                      <a:pt x="56" y="205"/>
                      <a:pt x="56" y="205"/>
                      <a:pt x="56" y="205"/>
                    </a:cubicBezTo>
                    <a:cubicBezTo>
                      <a:pt x="57" y="205"/>
                      <a:pt x="57" y="205"/>
                      <a:pt x="57" y="205"/>
                    </a:cubicBezTo>
                    <a:cubicBezTo>
                      <a:pt x="57" y="205"/>
                      <a:pt x="57" y="205"/>
                      <a:pt x="57" y="205"/>
                    </a:cubicBezTo>
                    <a:cubicBezTo>
                      <a:pt x="58" y="204"/>
                      <a:pt x="58" y="204"/>
                      <a:pt x="58" y="204"/>
                    </a:cubicBezTo>
                    <a:cubicBezTo>
                      <a:pt x="60" y="204"/>
                      <a:pt x="60" y="204"/>
                      <a:pt x="60" y="204"/>
                    </a:cubicBezTo>
                    <a:cubicBezTo>
                      <a:pt x="60" y="204"/>
                      <a:pt x="60" y="204"/>
                      <a:pt x="60" y="204"/>
                    </a:cubicBezTo>
                    <a:cubicBezTo>
                      <a:pt x="60" y="205"/>
                      <a:pt x="60" y="205"/>
                      <a:pt x="60" y="205"/>
                    </a:cubicBezTo>
                    <a:cubicBezTo>
                      <a:pt x="59" y="205"/>
                      <a:pt x="59" y="205"/>
                      <a:pt x="59" y="205"/>
                    </a:cubicBezTo>
                    <a:cubicBezTo>
                      <a:pt x="58" y="206"/>
                      <a:pt x="58" y="206"/>
                      <a:pt x="58" y="206"/>
                    </a:cubicBezTo>
                    <a:cubicBezTo>
                      <a:pt x="57" y="206"/>
                      <a:pt x="57" y="206"/>
                      <a:pt x="57" y="206"/>
                    </a:cubicBezTo>
                    <a:cubicBezTo>
                      <a:pt x="57" y="206"/>
                      <a:pt x="57" y="206"/>
                      <a:pt x="57" y="206"/>
                    </a:cubicBezTo>
                    <a:cubicBezTo>
                      <a:pt x="56" y="207"/>
                      <a:pt x="56" y="207"/>
                      <a:pt x="56" y="207"/>
                    </a:cubicBezTo>
                    <a:cubicBezTo>
                      <a:pt x="56" y="208"/>
                      <a:pt x="56" y="208"/>
                      <a:pt x="56" y="208"/>
                    </a:cubicBezTo>
                    <a:cubicBezTo>
                      <a:pt x="55" y="208"/>
                      <a:pt x="55" y="208"/>
                      <a:pt x="55" y="208"/>
                    </a:cubicBezTo>
                    <a:cubicBezTo>
                      <a:pt x="55" y="209"/>
                      <a:pt x="55" y="209"/>
                      <a:pt x="55" y="209"/>
                    </a:cubicBezTo>
                    <a:cubicBezTo>
                      <a:pt x="56" y="209"/>
                      <a:pt x="56" y="209"/>
                      <a:pt x="56" y="209"/>
                    </a:cubicBezTo>
                    <a:cubicBezTo>
                      <a:pt x="57" y="207"/>
                      <a:pt x="57" y="207"/>
                      <a:pt x="57" y="207"/>
                    </a:cubicBezTo>
                    <a:cubicBezTo>
                      <a:pt x="58" y="207"/>
                      <a:pt x="58" y="207"/>
                      <a:pt x="58" y="207"/>
                    </a:cubicBezTo>
                    <a:cubicBezTo>
                      <a:pt x="58" y="207"/>
                      <a:pt x="58" y="207"/>
                      <a:pt x="58" y="207"/>
                    </a:cubicBezTo>
                    <a:cubicBezTo>
                      <a:pt x="59" y="206"/>
                      <a:pt x="59" y="206"/>
                      <a:pt x="59" y="206"/>
                    </a:cubicBezTo>
                    <a:cubicBezTo>
                      <a:pt x="59" y="206"/>
                      <a:pt x="59" y="206"/>
                      <a:pt x="59" y="206"/>
                    </a:cubicBezTo>
                    <a:cubicBezTo>
                      <a:pt x="60" y="207"/>
                      <a:pt x="60" y="207"/>
                      <a:pt x="60" y="207"/>
                    </a:cubicBezTo>
                    <a:cubicBezTo>
                      <a:pt x="60" y="208"/>
                      <a:pt x="60" y="208"/>
                      <a:pt x="60" y="208"/>
                    </a:cubicBezTo>
                    <a:cubicBezTo>
                      <a:pt x="60" y="208"/>
                      <a:pt x="60" y="208"/>
                      <a:pt x="60" y="208"/>
                    </a:cubicBezTo>
                    <a:cubicBezTo>
                      <a:pt x="59" y="208"/>
                      <a:pt x="59" y="208"/>
                      <a:pt x="59" y="208"/>
                    </a:cubicBezTo>
                    <a:cubicBezTo>
                      <a:pt x="59" y="208"/>
                      <a:pt x="59" y="208"/>
                      <a:pt x="59" y="208"/>
                    </a:cubicBezTo>
                    <a:cubicBezTo>
                      <a:pt x="57" y="208"/>
                      <a:pt x="57" y="208"/>
                      <a:pt x="57" y="208"/>
                    </a:cubicBezTo>
                    <a:cubicBezTo>
                      <a:pt x="57" y="209"/>
                      <a:pt x="57" y="209"/>
                      <a:pt x="57" y="209"/>
                    </a:cubicBezTo>
                    <a:cubicBezTo>
                      <a:pt x="57" y="210"/>
                      <a:pt x="57" y="210"/>
                      <a:pt x="57" y="210"/>
                    </a:cubicBezTo>
                    <a:cubicBezTo>
                      <a:pt x="58" y="210"/>
                      <a:pt x="58" y="210"/>
                      <a:pt x="58" y="210"/>
                    </a:cubicBezTo>
                    <a:cubicBezTo>
                      <a:pt x="59" y="210"/>
                      <a:pt x="59" y="210"/>
                      <a:pt x="59" y="210"/>
                    </a:cubicBezTo>
                    <a:cubicBezTo>
                      <a:pt x="60" y="209"/>
                      <a:pt x="60" y="209"/>
                      <a:pt x="60" y="209"/>
                    </a:cubicBezTo>
                    <a:cubicBezTo>
                      <a:pt x="60" y="209"/>
                      <a:pt x="60" y="209"/>
                      <a:pt x="60" y="209"/>
                    </a:cubicBezTo>
                    <a:cubicBezTo>
                      <a:pt x="61" y="210"/>
                      <a:pt x="61" y="210"/>
                      <a:pt x="61" y="210"/>
                    </a:cubicBezTo>
                    <a:cubicBezTo>
                      <a:pt x="61" y="211"/>
                      <a:pt x="61" y="211"/>
                      <a:pt x="61" y="211"/>
                    </a:cubicBezTo>
                    <a:cubicBezTo>
                      <a:pt x="60" y="211"/>
                      <a:pt x="60" y="211"/>
                      <a:pt x="60" y="211"/>
                    </a:cubicBezTo>
                    <a:cubicBezTo>
                      <a:pt x="58" y="211"/>
                      <a:pt x="58" y="211"/>
                      <a:pt x="58" y="211"/>
                    </a:cubicBezTo>
                    <a:cubicBezTo>
                      <a:pt x="57" y="210"/>
                      <a:pt x="57" y="210"/>
                      <a:pt x="57" y="210"/>
                    </a:cubicBezTo>
                    <a:cubicBezTo>
                      <a:pt x="57" y="211"/>
                      <a:pt x="57" y="211"/>
                      <a:pt x="57" y="211"/>
                    </a:cubicBezTo>
                    <a:cubicBezTo>
                      <a:pt x="57" y="211"/>
                      <a:pt x="57" y="211"/>
                      <a:pt x="57" y="211"/>
                    </a:cubicBezTo>
                    <a:cubicBezTo>
                      <a:pt x="58" y="212"/>
                      <a:pt x="58" y="212"/>
                      <a:pt x="58" y="212"/>
                    </a:cubicBezTo>
                    <a:cubicBezTo>
                      <a:pt x="59" y="213"/>
                      <a:pt x="59" y="213"/>
                      <a:pt x="59" y="213"/>
                    </a:cubicBezTo>
                    <a:cubicBezTo>
                      <a:pt x="60" y="214"/>
                      <a:pt x="60" y="214"/>
                      <a:pt x="60" y="214"/>
                    </a:cubicBezTo>
                    <a:cubicBezTo>
                      <a:pt x="59" y="214"/>
                      <a:pt x="59" y="214"/>
                      <a:pt x="59" y="214"/>
                    </a:cubicBezTo>
                    <a:cubicBezTo>
                      <a:pt x="58" y="213"/>
                      <a:pt x="58" y="213"/>
                      <a:pt x="58" y="213"/>
                    </a:cubicBezTo>
                    <a:cubicBezTo>
                      <a:pt x="58" y="213"/>
                      <a:pt x="58" y="213"/>
                      <a:pt x="58" y="213"/>
                    </a:cubicBezTo>
                    <a:cubicBezTo>
                      <a:pt x="58" y="214"/>
                      <a:pt x="58" y="214"/>
                      <a:pt x="58" y="214"/>
                    </a:cubicBezTo>
                    <a:cubicBezTo>
                      <a:pt x="58" y="214"/>
                      <a:pt x="58" y="214"/>
                      <a:pt x="58" y="214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61" y="217"/>
                      <a:pt x="61" y="217"/>
                      <a:pt x="61" y="217"/>
                    </a:cubicBezTo>
                    <a:cubicBezTo>
                      <a:pt x="61" y="217"/>
                      <a:pt x="61" y="217"/>
                      <a:pt x="61" y="217"/>
                    </a:cubicBezTo>
                    <a:cubicBezTo>
                      <a:pt x="60" y="217"/>
                      <a:pt x="60" y="217"/>
                      <a:pt x="60" y="217"/>
                    </a:cubicBezTo>
                    <a:cubicBezTo>
                      <a:pt x="60" y="218"/>
                      <a:pt x="60" y="218"/>
                      <a:pt x="60" y="218"/>
                    </a:cubicBezTo>
                    <a:cubicBezTo>
                      <a:pt x="59" y="218"/>
                      <a:pt x="59" y="218"/>
                      <a:pt x="59" y="218"/>
                    </a:cubicBezTo>
                    <a:cubicBezTo>
                      <a:pt x="58" y="217"/>
                      <a:pt x="58" y="217"/>
                      <a:pt x="58" y="217"/>
                    </a:cubicBezTo>
                    <a:cubicBezTo>
                      <a:pt x="58" y="217"/>
                      <a:pt x="58" y="217"/>
                      <a:pt x="58" y="217"/>
                    </a:cubicBezTo>
                    <a:cubicBezTo>
                      <a:pt x="58" y="217"/>
                      <a:pt x="58" y="217"/>
                      <a:pt x="58" y="217"/>
                    </a:cubicBezTo>
                    <a:cubicBezTo>
                      <a:pt x="59" y="219"/>
                      <a:pt x="59" y="219"/>
                      <a:pt x="59" y="219"/>
                    </a:cubicBezTo>
                    <a:cubicBezTo>
                      <a:pt x="60" y="219"/>
                      <a:pt x="60" y="219"/>
                      <a:pt x="60" y="219"/>
                    </a:cubicBezTo>
                    <a:cubicBezTo>
                      <a:pt x="61" y="219"/>
                      <a:pt x="61" y="219"/>
                      <a:pt x="61" y="219"/>
                    </a:cubicBezTo>
                    <a:cubicBezTo>
                      <a:pt x="61" y="219"/>
                      <a:pt x="61" y="219"/>
                      <a:pt x="61" y="219"/>
                    </a:cubicBezTo>
                    <a:cubicBezTo>
                      <a:pt x="61" y="219"/>
                      <a:pt x="61" y="219"/>
                      <a:pt x="61" y="219"/>
                    </a:cubicBezTo>
                    <a:cubicBezTo>
                      <a:pt x="61" y="220"/>
                      <a:pt x="61" y="220"/>
                      <a:pt x="61" y="220"/>
                    </a:cubicBezTo>
                    <a:cubicBezTo>
                      <a:pt x="60" y="220"/>
                      <a:pt x="60" y="220"/>
                      <a:pt x="60" y="220"/>
                    </a:cubicBezTo>
                    <a:cubicBezTo>
                      <a:pt x="59" y="220"/>
                      <a:pt x="59" y="220"/>
                      <a:pt x="59" y="220"/>
                    </a:cubicBezTo>
                    <a:cubicBezTo>
                      <a:pt x="58" y="219"/>
                      <a:pt x="58" y="219"/>
                      <a:pt x="58" y="219"/>
                    </a:cubicBezTo>
                    <a:cubicBezTo>
                      <a:pt x="57" y="218"/>
                      <a:pt x="57" y="218"/>
                      <a:pt x="57" y="218"/>
                    </a:cubicBezTo>
                    <a:cubicBezTo>
                      <a:pt x="56" y="217"/>
                      <a:pt x="56" y="217"/>
                      <a:pt x="56" y="217"/>
                    </a:cubicBezTo>
                    <a:cubicBezTo>
                      <a:pt x="55" y="215"/>
                      <a:pt x="55" y="215"/>
                      <a:pt x="55" y="215"/>
                    </a:cubicBezTo>
                    <a:cubicBezTo>
                      <a:pt x="55" y="214"/>
                      <a:pt x="55" y="214"/>
                      <a:pt x="55" y="214"/>
                    </a:cubicBezTo>
                    <a:cubicBezTo>
                      <a:pt x="54" y="214"/>
                      <a:pt x="54" y="214"/>
                      <a:pt x="54" y="214"/>
                    </a:cubicBezTo>
                    <a:cubicBezTo>
                      <a:pt x="53" y="213"/>
                      <a:pt x="53" y="213"/>
                      <a:pt x="53" y="213"/>
                    </a:cubicBezTo>
                    <a:cubicBezTo>
                      <a:pt x="52" y="213"/>
                      <a:pt x="52" y="213"/>
                      <a:pt x="52" y="213"/>
                    </a:cubicBezTo>
                    <a:cubicBezTo>
                      <a:pt x="51" y="213"/>
                      <a:pt x="51" y="213"/>
                      <a:pt x="51" y="213"/>
                    </a:cubicBezTo>
                    <a:cubicBezTo>
                      <a:pt x="51" y="213"/>
                      <a:pt x="51" y="213"/>
                      <a:pt x="51" y="213"/>
                    </a:cubicBezTo>
                    <a:cubicBezTo>
                      <a:pt x="50" y="212"/>
                      <a:pt x="50" y="212"/>
                      <a:pt x="50" y="212"/>
                    </a:cubicBezTo>
                    <a:cubicBezTo>
                      <a:pt x="49" y="212"/>
                      <a:pt x="49" y="212"/>
                      <a:pt x="49" y="212"/>
                    </a:cubicBezTo>
                    <a:cubicBezTo>
                      <a:pt x="48" y="211"/>
                      <a:pt x="48" y="211"/>
                      <a:pt x="48" y="211"/>
                    </a:cubicBezTo>
                    <a:cubicBezTo>
                      <a:pt x="46" y="211"/>
                      <a:pt x="46" y="211"/>
                      <a:pt x="46" y="211"/>
                    </a:cubicBezTo>
                    <a:cubicBezTo>
                      <a:pt x="46" y="211"/>
                      <a:pt x="46" y="211"/>
                      <a:pt x="46" y="211"/>
                    </a:cubicBezTo>
                    <a:cubicBezTo>
                      <a:pt x="45" y="211"/>
                      <a:pt x="45" y="211"/>
                      <a:pt x="45" y="211"/>
                    </a:cubicBezTo>
                    <a:cubicBezTo>
                      <a:pt x="44" y="211"/>
                      <a:pt x="44" y="211"/>
                      <a:pt x="44" y="211"/>
                    </a:cubicBezTo>
                    <a:cubicBezTo>
                      <a:pt x="43" y="212"/>
                      <a:pt x="43" y="212"/>
                      <a:pt x="43" y="212"/>
                    </a:cubicBezTo>
                    <a:cubicBezTo>
                      <a:pt x="43" y="213"/>
                      <a:pt x="43" y="213"/>
                      <a:pt x="43" y="213"/>
                    </a:cubicBezTo>
                    <a:cubicBezTo>
                      <a:pt x="43" y="214"/>
                      <a:pt x="43" y="214"/>
                      <a:pt x="43" y="214"/>
                    </a:cubicBezTo>
                    <a:cubicBezTo>
                      <a:pt x="44" y="214"/>
                      <a:pt x="44" y="214"/>
                      <a:pt x="44" y="214"/>
                    </a:cubicBezTo>
                    <a:cubicBezTo>
                      <a:pt x="44" y="216"/>
                      <a:pt x="44" y="216"/>
                      <a:pt x="44" y="216"/>
                    </a:cubicBezTo>
                    <a:cubicBezTo>
                      <a:pt x="44" y="217"/>
                      <a:pt x="44" y="217"/>
                      <a:pt x="44" y="217"/>
                    </a:cubicBezTo>
                    <a:cubicBezTo>
                      <a:pt x="45" y="218"/>
                      <a:pt x="45" y="218"/>
                      <a:pt x="45" y="218"/>
                    </a:cubicBezTo>
                    <a:cubicBezTo>
                      <a:pt x="47" y="218"/>
                      <a:pt x="47" y="218"/>
                      <a:pt x="47" y="218"/>
                    </a:cubicBezTo>
                    <a:cubicBezTo>
                      <a:pt x="49" y="219"/>
                      <a:pt x="49" y="219"/>
                      <a:pt x="49" y="219"/>
                    </a:cubicBezTo>
                    <a:cubicBezTo>
                      <a:pt x="51" y="220"/>
                      <a:pt x="51" y="220"/>
                      <a:pt x="51" y="220"/>
                    </a:cubicBezTo>
                    <a:cubicBezTo>
                      <a:pt x="51" y="221"/>
                      <a:pt x="51" y="221"/>
                      <a:pt x="51" y="221"/>
                    </a:cubicBezTo>
                    <a:cubicBezTo>
                      <a:pt x="51" y="222"/>
                      <a:pt x="51" y="222"/>
                      <a:pt x="51" y="222"/>
                    </a:cubicBezTo>
                    <a:cubicBezTo>
                      <a:pt x="52" y="222"/>
                      <a:pt x="52" y="222"/>
                      <a:pt x="52" y="222"/>
                    </a:cubicBezTo>
                    <a:cubicBezTo>
                      <a:pt x="53" y="222"/>
                      <a:pt x="53" y="222"/>
                      <a:pt x="53" y="222"/>
                    </a:cubicBezTo>
                    <a:cubicBezTo>
                      <a:pt x="54" y="223"/>
                      <a:pt x="54" y="223"/>
                      <a:pt x="54" y="223"/>
                    </a:cubicBezTo>
                    <a:cubicBezTo>
                      <a:pt x="55" y="224"/>
                      <a:pt x="55" y="224"/>
                      <a:pt x="55" y="224"/>
                    </a:cubicBezTo>
                    <a:cubicBezTo>
                      <a:pt x="55" y="223"/>
                      <a:pt x="55" y="223"/>
                      <a:pt x="55" y="223"/>
                    </a:cubicBezTo>
                    <a:cubicBezTo>
                      <a:pt x="56" y="224"/>
                      <a:pt x="56" y="224"/>
                      <a:pt x="56" y="224"/>
                    </a:cubicBezTo>
                    <a:cubicBezTo>
                      <a:pt x="57" y="224"/>
                      <a:pt x="57" y="224"/>
                      <a:pt x="57" y="224"/>
                    </a:cubicBezTo>
                    <a:cubicBezTo>
                      <a:pt x="58" y="224"/>
                      <a:pt x="58" y="224"/>
                      <a:pt x="58" y="224"/>
                    </a:cubicBezTo>
                    <a:cubicBezTo>
                      <a:pt x="58" y="224"/>
                      <a:pt x="58" y="224"/>
                      <a:pt x="58" y="224"/>
                    </a:cubicBezTo>
                    <a:cubicBezTo>
                      <a:pt x="59" y="224"/>
                      <a:pt x="59" y="224"/>
                      <a:pt x="59" y="224"/>
                    </a:cubicBezTo>
                    <a:cubicBezTo>
                      <a:pt x="60" y="224"/>
                      <a:pt x="60" y="224"/>
                      <a:pt x="60" y="224"/>
                    </a:cubicBezTo>
                    <a:cubicBezTo>
                      <a:pt x="61" y="223"/>
                      <a:pt x="61" y="223"/>
                      <a:pt x="61" y="223"/>
                    </a:cubicBezTo>
                    <a:cubicBezTo>
                      <a:pt x="62" y="224"/>
                      <a:pt x="62" y="224"/>
                      <a:pt x="62" y="224"/>
                    </a:cubicBezTo>
                    <a:cubicBezTo>
                      <a:pt x="62" y="225"/>
                      <a:pt x="62" y="225"/>
                      <a:pt x="62" y="225"/>
                    </a:cubicBezTo>
                    <a:cubicBezTo>
                      <a:pt x="61" y="225"/>
                      <a:pt x="61" y="225"/>
                      <a:pt x="61" y="225"/>
                    </a:cubicBezTo>
                    <a:cubicBezTo>
                      <a:pt x="61" y="225"/>
                      <a:pt x="61" y="225"/>
                      <a:pt x="61" y="225"/>
                    </a:cubicBezTo>
                    <a:cubicBezTo>
                      <a:pt x="61" y="225"/>
                      <a:pt x="61" y="225"/>
                      <a:pt x="61" y="225"/>
                    </a:cubicBezTo>
                    <a:cubicBezTo>
                      <a:pt x="61" y="225"/>
                      <a:pt x="61" y="225"/>
                      <a:pt x="61" y="225"/>
                    </a:cubicBezTo>
                    <a:cubicBezTo>
                      <a:pt x="62" y="226"/>
                      <a:pt x="62" y="226"/>
                      <a:pt x="62" y="226"/>
                    </a:cubicBezTo>
                    <a:cubicBezTo>
                      <a:pt x="61" y="227"/>
                      <a:pt x="61" y="227"/>
                      <a:pt x="61" y="227"/>
                    </a:cubicBezTo>
                    <a:cubicBezTo>
                      <a:pt x="61" y="227"/>
                      <a:pt x="61" y="227"/>
                      <a:pt x="61" y="227"/>
                    </a:cubicBezTo>
                    <a:cubicBezTo>
                      <a:pt x="60" y="227"/>
                      <a:pt x="60" y="227"/>
                      <a:pt x="60" y="227"/>
                    </a:cubicBezTo>
                    <a:cubicBezTo>
                      <a:pt x="60" y="228"/>
                      <a:pt x="60" y="228"/>
                      <a:pt x="60" y="228"/>
                    </a:cubicBezTo>
                    <a:cubicBezTo>
                      <a:pt x="58" y="228"/>
                      <a:pt x="58" y="228"/>
                      <a:pt x="58" y="228"/>
                    </a:cubicBezTo>
                    <a:cubicBezTo>
                      <a:pt x="58" y="229"/>
                      <a:pt x="58" y="229"/>
                      <a:pt x="58" y="229"/>
                    </a:cubicBezTo>
                    <a:cubicBezTo>
                      <a:pt x="58" y="229"/>
                      <a:pt x="58" y="229"/>
                      <a:pt x="58" y="229"/>
                    </a:cubicBezTo>
                    <a:cubicBezTo>
                      <a:pt x="59" y="229"/>
                      <a:pt x="59" y="229"/>
                      <a:pt x="59" y="229"/>
                    </a:cubicBezTo>
                    <a:cubicBezTo>
                      <a:pt x="60" y="230"/>
                      <a:pt x="60" y="230"/>
                      <a:pt x="60" y="230"/>
                    </a:cubicBezTo>
                    <a:cubicBezTo>
                      <a:pt x="60" y="230"/>
                      <a:pt x="60" y="230"/>
                      <a:pt x="60" y="230"/>
                    </a:cubicBezTo>
                    <a:cubicBezTo>
                      <a:pt x="59" y="230"/>
                      <a:pt x="59" y="230"/>
                      <a:pt x="59" y="230"/>
                    </a:cubicBezTo>
                    <a:cubicBezTo>
                      <a:pt x="59" y="230"/>
                      <a:pt x="59" y="230"/>
                      <a:pt x="59" y="230"/>
                    </a:cubicBezTo>
                    <a:cubicBezTo>
                      <a:pt x="58" y="230"/>
                      <a:pt x="58" y="230"/>
                      <a:pt x="58" y="230"/>
                    </a:cubicBezTo>
                    <a:cubicBezTo>
                      <a:pt x="58" y="231"/>
                      <a:pt x="58" y="231"/>
                      <a:pt x="58" y="231"/>
                    </a:cubicBezTo>
                    <a:cubicBezTo>
                      <a:pt x="57" y="232"/>
                      <a:pt x="57" y="232"/>
                      <a:pt x="57" y="232"/>
                    </a:cubicBezTo>
                    <a:cubicBezTo>
                      <a:pt x="56" y="232"/>
                      <a:pt x="56" y="232"/>
                      <a:pt x="56" y="232"/>
                    </a:cubicBezTo>
                    <a:cubicBezTo>
                      <a:pt x="56" y="233"/>
                      <a:pt x="56" y="233"/>
                      <a:pt x="56" y="233"/>
                    </a:cubicBezTo>
                    <a:cubicBezTo>
                      <a:pt x="56" y="233"/>
                      <a:pt x="56" y="233"/>
                      <a:pt x="56" y="233"/>
                    </a:cubicBezTo>
                    <a:cubicBezTo>
                      <a:pt x="57" y="233"/>
                      <a:pt x="57" y="233"/>
                      <a:pt x="57" y="233"/>
                    </a:cubicBezTo>
                    <a:cubicBezTo>
                      <a:pt x="57" y="233"/>
                      <a:pt x="57" y="233"/>
                      <a:pt x="57" y="233"/>
                    </a:cubicBezTo>
                    <a:cubicBezTo>
                      <a:pt x="58" y="233"/>
                      <a:pt x="58" y="233"/>
                      <a:pt x="58" y="233"/>
                    </a:cubicBezTo>
                    <a:cubicBezTo>
                      <a:pt x="58" y="233"/>
                      <a:pt x="58" y="233"/>
                      <a:pt x="58" y="233"/>
                    </a:cubicBezTo>
                    <a:cubicBezTo>
                      <a:pt x="59" y="234"/>
                      <a:pt x="59" y="234"/>
                      <a:pt x="59" y="234"/>
                    </a:cubicBezTo>
                    <a:cubicBezTo>
                      <a:pt x="59" y="234"/>
                      <a:pt x="59" y="234"/>
                      <a:pt x="59" y="234"/>
                    </a:cubicBezTo>
                    <a:cubicBezTo>
                      <a:pt x="60" y="234"/>
                      <a:pt x="60" y="234"/>
                      <a:pt x="60" y="234"/>
                    </a:cubicBezTo>
                    <a:cubicBezTo>
                      <a:pt x="60" y="235"/>
                      <a:pt x="60" y="235"/>
                      <a:pt x="60" y="235"/>
                    </a:cubicBezTo>
                    <a:cubicBezTo>
                      <a:pt x="59" y="235"/>
                      <a:pt x="59" y="235"/>
                      <a:pt x="59" y="235"/>
                    </a:cubicBezTo>
                    <a:cubicBezTo>
                      <a:pt x="58" y="235"/>
                      <a:pt x="58" y="235"/>
                      <a:pt x="58" y="235"/>
                    </a:cubicBezTo>
                    <a:cubicBezTo>
                      <a:pt x="58" y="235"/>
                      <a:pt x="58" y="235"/>
                      <a:pt x="58" y="235"/>
                    </a:cubicBezTo>
                    <a:cubicBezTo>
                      <a:pt x="59" y="236"/>
                      <a:pt x="59" y="236"/>
                      <a:pt x="59" y="236"/>
                    </a:cubicBezTo>
                    <a:cubicBezTo>
                      <a:pt x="60" y="236"/>
                      <a:pt x="60" y="236"/>
                      <a:pt x="60" y="236"/>
                    </a:cubicBezTo>
                    <a:cubicBezTo>
                      <a:pt x="60" y="237"/>
                      <a:pt x="60" y="237"/>
                      <a:pt x="60" y="237"/>
                    </a:cubicBezTo>
                    <a:cubicBezTo>
                      <a:pt x="59" y="237"/>
                      <a:pt x="59" y="237"/>
                      <a:pt x="59" y="237"/>
                    </a:cubicBezTo>
                    <a:cubicBezTo>
                      <a:pt x="59" y="236"/>
                      <a:pt x="59" y="236"/>
                      <a:pt x="59" y="236"/>
                    </a:cubicBezTo>
                    <a:cubicBezTo>
                      <a:pt x="59" y="237"/>
                      <a:pt x="59" y="237"/>
                      <a:pt x="59" y="237"/>
                    </a:cubicBezTo>
                    <a:cubicBezTo>
                      <a:pt x="58" y="237"/>
                      <a:pt x="58" y="237"/>
                      <a:pt x="58" y="237"/>
                    </a:cubicBezTo>
                    <a:cubicBezTo>
                      <a:pt x="58" y="236"/>
                      <a:pt x="58" y="236"/>
                      <a:pt x="58" y="236"/>
                    </a:cubicBezTo>
                    <a:cubicBezTo>
                      <a:pt x="57" y="236"/>
                      <a:pt x="57" y="236"/>
                      <a:pt x="57" y="236"/>
                    </a:cubicBezTo>
                    <a:cubicBezTo>
                      <a:pt x="56" y="236"/>
                      <a:pt x="56" y="236"/>
                      <a:pt x="56" y="236"/>
                    </a:cubicBezTo>
                    <a:cubicBezTo>
                      <a:pt x="56" y="236"/>
                      <a:pt x="56" y="236"/>
                      <a:pt x="56" y="236"/>
                    </a:cubicBezTo>
                    <a:cubicBezTo>
                      <a:pt x="56" y="235"/>
                      <a:pt x="56" y="235"/>
                      <a:pt x="56" y="235"/>
                    </a:cubicBezTo>
                    <a:cubicBezTo>
                      <a:pt x="55" y="234"/>
                      <a:pt x="55" y="234"/>
                      <a:pt x="55" y="234"/>
                    </a:cubicBezTo>
                    <a:cubicBezTo>
                      <a:pt x="55" y="234"/>
                      <a:pt x="55" y="234"/>
                      <a:pt x="55" y="234"/>
                    </a:cubicBezTo>
                    <a:cubicBezTo>
                      <a:pt x="54" y="234"/>
                      <a:pt x="54" y="234"/>
                      <a:pt x="54" y="234"/>
                    </a:cubicBezTo>
                    <a:cubicBezTo>
                      <a:pt x="55" y="235"/>
                      <a:pt x="55" y="235"/>
                      <a:pt x="55" y="235"/>
                    </a:cubicBezTo>
                    <a:cubicBezTo>
                      <a:pt x="54" y="237"/>
                      <a:pt x="54" y="237"/>
                      <a:pt x="54" y="237"/>
                    </a:cubicBezTo>
                    <a:cubicBezTo>
                      <a:pt x="53" y="238"/>
                      <a:pt x="53" y="238"/>
                      <a:pt x="53" y="238"/>
                    </a:cubicBezTo>
                    <a:cubicBezTo>
                      <a:pt x="53" y="239"/>
                      <a:pt x="53" y="239"/>
                      <a:pt x="53" y="239"/>
                    </a:cubicBezTo>
                    <a:cubicBezTo>
                      <a:pt x="54" y="239"/>
                      <a:pt x="54" y="239"/>
                      <a:pt x="54" y="239"/>
                    </a:cubicBezTo>
                    <a:cubicBezTo>
                      <a:pt x="55" y="238"/>
                      <a:pt x="55" y="238"/>
                      <a:pt x="55" y="238"/>
                    </a:cubicBezTo>
                    <a:cubicBezTo>
                      <a:pt x="55" y="238"/>
                      <a:pt x="55" y="238"/>
                      <a:pt x="55" y="238"/>
                    </a:cubicBezTo>
                    <a:cubicBezTo>
                      <a:pt x="55" y="239"/>
                      <a:pt x="55" y="239"/>
                      <a:pt x="55" y="239"/>
                    </a:cubicBezTo>
                    <a:cubicBezTo>
                      <a:pt x="54" y="240"/>
                      <a:pt x="54" y="240"/>
                      <a:pt x="54" y="240"/>
                    </a:cubicBezTo>
                    <a:cubicBezTo>
                      <a:pt x="54" y="240"/>
                      <a:pt x="54" y="240"/>
                      <a:pt x="54" y="240"/>
                    </a:cubicBezTo>
                    <a:cubicBezTo>
                      <a:pt x="53" y="240"/>
                      <a:pt x="53" y="240"/>
                      <a:pt x="53" y="240"/>
                    </a:cubicBezTo>
                    <a:cubicBezTo>
                      <a:pt x="53" y="241"/>
                      <a:pt x="53" y="241"/>
                      <a:pt x="53" y="241"/>
                    </a:cubicBezTo>
                    <a:cubicBezTo>
                      <a:pt x="52" y="241"/>
                      <a:pt x="52" y="241"/>
                      <a:pt x="52" y="241"/>
                    </a:cubicBezTo>
                    <a:cubicBezTo>
                      <a:pt x="51" y="241"/>
                      <a:pt x="51" y="241"/>
                      <a:pt x="51" y="241"/>
                    </a:cubicBezTo>
                    <a:cubicBezTo>
                      <a:pt x="50" y="241"/>
                      <a:pt x="50" y="241"/>
                      <a:pt x="50" y="241"/>
                    </a:cubicBezTo>
                    <a:cubicBezTo>
                      <a:pt x="49" y="241"/>
                      <a:pt x="49" y="241"/>
                      <a:pt x="49" y="241"/>
                    </a:cubicBezTo>
                    <a:cubicBezTo>
                      <a:pt x="48" y="241"/>
                      <a:pt x="48" y="241"/>
                      <a:pt x="48" y="241"/>
                    </a:cubicBezTo>
                    <a:cubicBezTo>
                      <a:pt x="47" y="241"/>
                      <a:pt x="47" y="241"/>
                      <a:pt x="47" y="241"/>
                    </a:cubicBezTo>
                    <a:cubicBezTo>
                      <a:pt x="45" y="242"/>
                      <a:pt x="45" y="242"/>
                      <a:pt x="45" y="242"/>
                    </a:cubicBezTo>
                    <a:cubicBezTo>
                      <a:pt x="44" y="242"/>
                      <a:pt x="44" y="242"/>
                      <a:pt x="44" y="242"/>
                    </a:cubicBezTo>
                    <a:cubicBezTo>
                      <a:pt x="44" y="242"/>
                      <a:pt x="44" y="242"/>
                      <a:pt x="44" y="242"/>
                    </a:cubicBezTo>
                    <a:cubicBezTo>
                      <a:pt x="45" y="242"/>
                      <a:pt x="45" y="242"/>
                      <a:pt x="45" y="242"/>
                    </a:cubicBezTo>
                    <a:cubicBezTo>
                      <a:pt x="46" y="242"/>
                      <a:pt x="46" y="242"/>
                      <a:pt x="46" y="242"/>
                    </a:cubicBezTo>
                    <a:cubicBezTo>
                      <a:pt x="45" y="243"/>
                      <a:pt x="45" y="243"/>
                      <a:pt x="45" y="243"/>
                    </a:cubicBezTo>
                    <a:cubicBezTo>
                      <a:pt x="45" y="243"/>
                      <a:pt x="45" y="243"/>
                      <a:pt x="45" y="243"/>
                    </a:cubicBezTo>
                    <a:cubicBezTo>
                      <a:pt x="45" y="244"/>
                      <a:pt x="45" y="244"/>
                      <a:pt x="45" y="244"/>
                    </a:cubicBezTo>
                    <a:cubicBezTo>
                      <a:pt x="46" y="244"/>
                      <a:pt x="46" y="244"/>
                      <a:pt x="46" y="244"/>
                    </a:cubicBezTo>
                    <a:cubicBezTo>
                      <a:pt x="47" y="245"/>
                      <a:pt x="47" y="245"/>
                      <a:pt x="47" y="245"/>
                    </a:cubicBezTo>
                    <a:cubicBezTo>
                      <a:pt x="48" y="244"/>
                      <a:pt x="48" y="244"/>
                      <a:pt x="48" y="244"/>
                    </a:cubicBezTo>
                    <a:cubicBezTo>
                      <a:pt x="49" y="245"/>
                      <a:pt x="49" y="245"/>
                      <a:pt x="49" y="245"/>
                    </a:cubicBezTo>
                    <a:cubicBezTo>
                      <a:pt x="49" y="244"/>
                      <a:pt x="49" y="244"/>
                      <a:pt x="49" y="244"/>
                    </a:cubicBezTo>
                    <a:cubicBezTo>
                      <a:pt x="51" y="244"/>
                      <a:pt x="51" y="244"/>
                      <a:pt x="51" y="244"/>
                    </a:cubicBezTo>
                    <a:cubicBezTo>
                      <a:pt x="51" y="244"/>
                      <a:pt x="51" y="244"/>
                      <a:pt x="51" y="244"/>
                    </a:cubicBezTo>
                    <a:cubicBezTo>
                      <a:pt x="50" y="243"/>
                      <a:pt x="50" y="243"/>
                      <a:pt x="50" y="243"/>
                    </a:cubicBezTo>
                    <a:cubicBezTo>
                      <a:pt x="50" y="243"/>
                      <a:pt x="50" y="243"/>
                      <a:pt x="50" y="243"/>
                    </a:cubicBezTo>
                    <a:cubicBezTo>
                      <a:pt x="50" y="243"/>
                      <a:pt x="50" y="243"/>
                      <a:pt x="50" y="243"/>
                    </a:cubicBezTo>
                    <a:cubicBezTo>
                      <a:pt x="52" y="243"/>
                      <a:pt x="52" y="243"/>
                      <a:pt x="52" y="243"/>
                    </a:cubicBezTo>
                    <a:cubicBezTo>
                      <a:pt x="53" y="242"/>
                      <a:pt x="53" y="242"/>
                      <a:pt x="53" y="242"/>
                    </a:cubicBezTo>
                    <a:cubicBezTo>
                      <a:pt x="53" y="242"/>
                      <a:pt x="53" y="242"/>
                      <a:pt x="53" y="242"/>
                    </a:cubicBezTo>
                    <a:cubicBezTo>
                      <a:pt x="53" y="243"/>
                      <a:pt x="53" y="243"/>
                      <a:pt x="53" y="243"/>
                    </a:cubicBezTo>
                    <a:cubicBezTo>
                      <a:pt x="53" y="243"/>
                      <a:pt x="53" y="243"/>
                      <a:pt x="53" y="243"/>
                    </a:cubicBezTo>
                    <a:cubicBezTo>
                      <a:pt x="53" y="244"/>
                      <a:pt x="53" y="244"/>
                      <a:pt x="53" y="244"/>
                    </a:cubicBezTo>
                    <a:cubicBezTo>
                      <a:pt x="52" y="244"/>
                      <a:pt x="52" y="244"/>
                      <a:pt x="52" y="244"/>
                    </a:cubicBezTo>
                    <a:cubicBezTo>
                      <a:pt x="51" y="245"/>
                      <a:pt x="51" y="245"/>
                      <a:pt x="51" y="245"/>
                    </a:cubicBezTo>
                    <a:cubicBezTo>
                      <a:pt x="51" y="245"/>
                      <a:pt x="51" y="245"/>
                      <a:pt x="51" y="245"/>
                    </a:cubicBezTo>
                    <a:cubicBezTo>
                      <a:pt x="51" y="246"/>
                      <a:pt x="51" y="246"/>
                      <a:pt x="51" y="246"/>
                    </a:cubicBezTo>
                    <a:cubicBezTo>
                      <a:pt x="54" y="248"/>
                      <a:pt x="54" y="248"/>
                      <a:pt x="54" y="248"/>
                    </a:cubicBezTo>
                    <a:cubicBezTo>
                      <a:pt x="55" y="249"/>
                      <a:pt x="55" y="249"/>
                      <a:pt x="55" y="249"/>
                    </a:cubicBezTo>
                    <a:cubicBezTo>
                      <a:pt x="55" y="249"/>
                      <a:pt x="55" y="249"/>
                      <a:pt x="55" y="249"/>
                    </a:cubicBezTo>
                    <a:cubicBezTo>
                      <a:pt x="54" y="249"/>
                      <a:pt x="54" y="249"/>
                      <a:pt x="54" y="249"/>
                    </a:cubicBezTo>
                    <a:cubicBezTo>
                      <a:pt x="54" y="249"/>
                      <a:pt x="54" y="249"/>
                      <a:pt x="54" y="249"/>
                    </a:cubicBezTo>
                    <a:cubicBezTo>
                      <a:pt x="53" y="249"/>
                      <a:pt x="53" y="249"/>
                      <a:pt x="53" y="249"/>
                    </a:cubicBezTo>
                    <a:cubicBezTo>
                      <a:pt x="51" y="248"/>
                      <a:pt x="51" y="248"/>
                      <a:pt x="51" y="248"/>
                    </a:cubicBezTo>
                    <a:cubicBezTo>
                      <a:pt x="51" y="247"/>
                      <a:pt x="51" y="247"/>
                      <a:pt x="51" y="247"/>
                    </a:cubicBezTo>
                    <a:cubicBezTo>
                      <a:pt x="50" y="247"/>
                      <a:pt x="50" y="247"/>
                      <a:pt x="50" y="247"/>
                    </a:cubicBezTo>
                    <a:cubicBezTo>
                      <a:pt x="49" y="248"/>
                      <a:pt x="49" y="248"/>
                      <a:pt x="49" y="248"/>
                    </a:cubicBezTo>
                    <a:cubicBezTo>
                      <a:pt x="48" y="248"/>
                      <a:pt x="48" y="248"/>
                      <a:pt x="48" y="248"/>
                    </a:cubicBezTo>
                    <a:cubicBezTo>
                      <a:pt x="46" y="246"/>
                      <a:pt x="46" y="246"/>
                      <a:pt x="46" y="246"/>
                    </a:cubicBezTo>
                    <a:cubicBezTo>
                      <a:pt x="46" y="246"/>
                      <a:pt x="46" y="246"/>
                      <a:pt x="46" y="246"/>
                    </a:cubicBezTo>
                    <a:cubicBezTo>
                      <a:pt x="45" y="245"/>
                      <a:pt x="45" y="245"/>
                      <a:pt x="45" y="245"/>
                    </a:cubicBezTo>
                    <a:cubicBezTo>
                      <a:pt x="45" y="245"/>
                      <a:pt x="45" y="245"/>
                      <a:pt x="45" y="245"/>
                    </a:cubicBezTo>
                    <a:cubicBezTo>
                      <a:pt x="45" y="246"/>
                      <a:pt x="45" y="246"/>
                      <a:pt x="45" y="246"/>
                    </a:cubicBezTo>
                    <a:cubicBezTo>
                      <a:pt x="45" y="247"/>
                      <a:pt x="45" y="247"/>
                      <a:pt x="45" y="247"/>
                    </a:cubicBezTo>
                    <a:cubicBezTo>
                      <a:pt x="45" y="247"/>
                      <a:pt x="45" y="247"/>
                      <a:pt x="45" y="247"/>
                    </a:cubicBezTo>
                    <a:cubicBezTo>
                      <a:pt x="44" y="246"/>
                      <a:pt x="44" y="246"/>
                      <a:pt x="44" y="246"/>
                    </a:cubicBezTo>
                    <a:cubicBezTo>
                      <a:pt x="43" y="244"/>
                      <a:pt x="43" y="244"/>
                      <a:pt x="43" y="244"/>
                    </a:cubicBezTo>
                    <a:cubicBezTo>
                      <a:pt x="42" y="244"/>
                      <a:pt x="42" y="244"/>
                      <a:pt x="42" y="244"/>
                    </a:cubicBezTo>
                    <a:cubicBezTo>
                      <a:pt x="41" y="244"/>
                      <a:pt x="41" y="244"/>
                      <a:pt x="41" y="244"/>
                    </a:cubicBezTo>
                    <a:cubicBezTo>
                      <a:pt x="41" y="245"/>
                      <a:pt x="41" y="245"/>
                      <a:pt x="41" y="245"/>
                    </a:cubicBezTo>
                    <a:cubicBezTo>
                      <a:pt x="42" y="245"/>
                      <a:pt x="42" y="245"/>
                      <a:pt x="42" y="245"/>
                    </a:cubicBezTo>
                    <a:cubicBezTo>
                      <a:pt x="42" y="246"/>
                      <a:pt x="42" y="246"/>
                      <a:pt x="42" y="246"/>
                    </a:cubicBezTo>
                    <a:cubicBezTo>
                      <a:pt x="44" y="247"/>
                      <a:pt x="44" y="247"/>
                      <a:pt x="44" y="247"/>
                    </a:cubicBezTo>
                    <a:cubicBezTo>
                      <a:pt x="44" y="248"/>
                      <a:pt x="44" y="248"/>
                      <a:pt x="44" y="248"/>
                    </a:cubicBezTo>
                    <a:cubicBezTo>
                      <a:pt x="45" y="248"/>
                      <a:pt x="45" y="248"/>
                      <a:pt x="45" y="248"/>
                    </a:cubicBezTo>
                    <a:cubicBezTo>
                      <a:pt x="46" y="248"/>
                      <a:pt x="46" y="248"/>
                      <a:pt x="46" y="248"/>
                    </a:cubicBezTo>
                    <a:cubicBezTo>
                      <a:pt x="46" y="248"/>
                      <a:pt x="46" y="248"/>
                      <a:pt x="46" y="248"/>
                    </a:cubicBezTo>
                    <a:cubicBezTo>
                      <a:pt x="44" y="248"/>
                      <a:pt x="44" y="248"/>
                      <a:pt x="44" y="248"/>
                    </a:cubicBezTo>
                    <a:cubicBezTo>
                      <a:pt x="43" y="248"/>
                      <a:pt x="43" y="248"/>
                      <a:pt x="43" y="248"/>
                    </a:cubicBezTo>
                    <a:cubicBezTo>
                      <a:pt x="42" y="247"/>
                      <a:pt x="42" y="247"/>
                      <a:pt x="42" y="247"/>
                    </a:cubicBezTo>
                    <a:cubicBezTo>
                      <a:pt x="42" y="247"/>
                      <a:pt x="42" y="247"/>
                      <a:pt x="42" y="247"/>
                    </a:cubicBezTo>
                    <a:cubicBezTo>
                      <a:pt x="41" y="248"/>
                      <a:pt x="41" y="248"/>
                      <a:pt x="41" y="248"/>
                    </a:cubicBezTo>
                    <a:cubicBezTo>
                      <a:pt x="41" y="248"/>
                      <a:pt x="41" y="248"/>
                      <a:pt x="41" y="248"/>
                    </a:cubicBezTo>
                    <a:cubicBezTo>
                      <a:pt x="40" y="249"/>
                      <a:pt x="40" y="249"/>
                      <a:pt x="40" y="249"/>
                    </a:cubicBezTo>
                    <a:cubicBezTo>
                      <a:pt x="40" y="249"/>
                      <a:pt x="40" y="249"/>
                      <a:pt x="40" y="249"/>
                    </a:cubicBezTo>
                    <a:cubicBezTo>
                      <a:pt x="40" y="250"/>
                      <a:pt x="40" y="250"/>
                      <a:pt x="40" y="250"/>
                    </a:cubicBezTo>
                    <a:cubicBezTo>
                      <a:pt x="40" y="250"/>
                      <a:pt x="40" y="250"/>
                      <a:pt x="40" y="250"/>
                    </a:cubicBezTo>
                    <a:cubicBezTo>
                      <a:pt x="39" y="250"/>
                      <a:pt x="39" y="250"/>
                      <a:pt x="39" y="250"/>
                    </a:cubicBezTo>
                    <a:cubicBezTo>
                      <a:pt x="38" y="252"/>
                      <a:pt x="38" y="252"/>
                      <a:pt x="38" y="252"/>
                    </a:cubicBezTo>
                    <a:cubicBezTo>
                      <a:pt x="38" y="252"/>
                      <a:pt x="38" y="252"/>
                      <a:pt x="38" y="252"/>
                    </a:cubicBezTo>
                    <a:cubicBezTo>
                      <a:pt x="38" y="253"/>
                      <a:pt x="38" y="253"/>
                      <a:pt x="38" y="253"/>
                    </a:cubicBezTo>
                    <a:cubicBezTo>
                      <a:pt x="39" y="252"/>
                      <a:pt x="39" y="252"/>
                      <a:pt x="39" y="252"/>
                    </a:cubicBezTo>
                    <a:cubicBezTo>
                      <a:pt x="40" y="251"/>
                      <a:pt x="40" y="251"/>
                      <a:pt x="40" y="251"/>
                    </a:cubicBezTo>
                    <a:cubicBezTo>
                      <a:pt x="41" y="250"/>
                      <a:pt x="41" y="250"/>
                      <a:pt x="41" y="250"/>
                    </a:cubicBezTo>
                    <a:cubicBezTo>
                      <a:pt x="42" y="250"/>
                      <a:pt x="42" y="250"/>
                      <a:pt x="42" y="250"/>
                    </a:cubicBezTo>
                    <a:cubicBezTo>
                      <a:pt x="43" y="250"/>
                      <a:pt x="43" y="250"/>
                      <a:pt x="43" y="250"/>
                    </a:cubicBezTo>
                    <a:cubicBezTo>
                      <a:pt x="44" y="250"/>
                      <a:pt x="44" y="250"/>
                      <a:pt x="44" y="250"/>
                    </a:cubicBezTo>
                    <a:cubicBezTo>
                      <a:pt x="44" y="250"/>
                      <a:pt x="44" y="250"/>
                      <a:pt x="44" y="250"/>
                    </a:cubicBezTo>
                    <a:cubicBezTo>
                      <a:pt x="45" y="250"/>
                      <a:pt x="45" y="250"/>
                      <a:pt x="45" y="250"/>
                    </a:cubicBezTo>
                    <a:cubicBezTo>
                      <a:pt x="45" y="251"/>
                      <a:pt x="45" y="251"/>
                      <a:pt x="45" y="251"/>
                    </a:cubicBezTo>
                    <a:cubicBezTo>
                      <a:pt x="46" y="251"/>
                      <a:pt x="46" y="251"/>
                      <a:pt x="46" y="251"/>
                    </a:cubicBezTo>
                    <a:cubicBezTo>
                      <a:pt x="47" y="252"/>
                      <a:pt x="47" y="252"/>
                      <a:pt x="47" y="252"/>
                    </a:cubicBezTo>
                    <a:cubicBezTo>
                      <a:pt x="48" y="252"/>
                      <a:pt x="48" y="252"/>
                      <a:pt x="48" y="252"/>
                    </a:cubicBezTo>
                    <a:cubicBezTo>
                      <a:pt x="49" y="252"/>
                      <a:pt x="49" y="252"/>
                      <a:pt x="49" y="252"/>
                    </a:cubicBezTo>
                    <a:cubicBezTo>
                      <a:pt x="50" y="251"/>
                      <a:pt x="50" y="251"/>
                      <a:pt x="50" y="251"/>
                    </a:cubicBezTo>
                    <a:cubicBezTo>
                      <a:pt x="50" y="250"/>
                      <a:pt x="50" y="250"/>
                      <a:pt x="50" y="250"/>
                    </a:cubicBezTo>
                    <a:cubicBezTo>
                      <a:pt x="49" y="250"/>
                      <a:pt x="49" y="250"/>
                      <a:pt x="49" y="250"/>
                    </a:cubicBezTo>
                    <a:cubicBezTo>
                      <a:pt x="49" y="249"/>
                      <a:pt x="49" y="249"/>
                      <a:pt x="49" y="249"/>
                    </a:cubicBezTo>
                    <a:cubicBezTo>
                      <a:pt x="50" y="249"/>
                      <a:pt x="50" y="249"/>
                      <a:pt x="50" y="249"/>
                    </a:cubicBezTo>
                    <a:cubicBezTo>
                      <a:pt x="50" y="249"/>
                      <a:pt x="50" y="249"/>
                      <a:pt x="50" y="249"/>
                    </a:cubicBezTo>
                    <a:cubicBezTo>
                      <a:pt x="51" y="249"/>
                      <a:pt x="51" y="249"/>
                      <a:pt x="51" y="249"/>
                    </a:cubicBezTo>
                    <a:cubicBezTo>
                      <a:pt x="51" y="249"/>
                      <a:pt x="51" y="249"/>
                      <a:pt x="51" y="249"/>
                    </a:cubicBezTo>
                    <a:cubicBezTo>
                      <a:pt x="52" y="250"/>
                      <a:pt x="52" y="250"/>
                      <a:pt x="52" y="250"/>
                    </a:cubicBezTo>
                    <a:cubicBezTo>
                      <a:pt x="52" y="250"/>
                      <a:pt x="52" y="250"/>
                      <a:pt x="52" y="250"/>
                    </a:cubicBezTo>
                    <a:cubicBezTo>
                      <a:pt x="51" y="250"/>
                      <a:pt x="51" y="250"/>
                      <a:pt x="51" y="250"/>
                    </a:cubicBezTo>
                    <a:cubicBezTo>
                      <a:pt x="50" y="250"/>
                      <a:pt x="50" y="250"/>
                      <a:pt x="50" y="250"/>
                    </a:cubicBezTo>
                    <a:cubicBezTo>
                      <a:pt x="51" y="251"/>
                      <a:pt x="51" y="251"/>
                      <a:pt x="51" y="251"/>
                    </a:cubicBezTo>
                    <a:cubicBezTo>
                      <a:pt x="51" y="251"/>
                      <a:pt x="51" y="251"/>
                      <a:pt x="51" y="251"/>
                    </a:cubicBezTo>
                    <a:cubicBezTo>
                      <a:pt x="53" y="251"/>
                      <a:pt x="53" y="251"/>
                      <a:pt x="53" y="251"/>
                    </a:cubicBezTo>
                    <a:cubicBezTo>
                      <a:pt x="53" y="251"/>
                      <a:pt x="53" y="251"/>
                      <a:pt x="53" y="251"/>
                    </a:cubicBezTo>
                    <a:cubicBezTo>
                      <a:pt x="53" y="251"/>
                      <a:pt x="53" y="251"/>
                      <a:pt x="53" y="251"/>
                    </a:cubicBezTo>
                    <a:cubicBezTo>
                      <a:pt x="53" y="250"/>
                      <a:pt x="53" y="250"/>
                      <a:pt x="53" y="250"/>
                    </a:cubicBezTo>
                    <a:cubicBezTo>
                      <a:pt x="54" y="250"/>
                      <a:pt x="54" y="250"/>
                      <a:pt x="54" y="250"/>
                    </a:cubicBezTo>
                    <a:cubicBezTo>
                      <a:pt x="55" y="250"/>
                      <a:pt x="55" y="250"/>
                      <a:pt x="55" y="250"/>
                    </a:cubicBezTo>
                    <a:cubicBezTo>
                      <a:pt x="55" y="251"/>
                      <a:pt x="55" y="251"/>
                      <a:pt x="55" y="251"/>
                    </a:cubicBezTo>
                    <a:cubicBezTo>
                      <a:pt x="55" y="252"/>
                      <a:pt x="55" y="252"/>
                      <a:pt x="55" y="252"/>
                    </a:cubicBezTo>
                    <a:cubicBezTo>
                      <a:pt x="53" y="252"/>
                      <a:pt x="53" y="252"/>
                      <a:pt x="53" y="252"/>
                    </a:cubicBezTo>
                    <a:cubicBezTo>
                      <a:pt x="51" y="252"/>
                      <a:pt x="51" y="252"/>
                      <a:pt x="51" y="252"/>
                    </a:cubicBezTo>
                    <a:cubicBezTo>
                      <a:pt x="51" y="252"/>
                      <a:pt x="51" y="252"/>
                      <a:pt x="51" y="252"/>
                    </a:cubicBezTo>
                    <a:cubicBezTo>
                      <a:pt x="51" y="253"/>
                      <a:pt x="51" y="253"/>
                      <a:pt x="51" y="253"/>
                    </a:cubicBezTo>
                    <a:cubicBezTo>
                      <a:pt x="52" y="254"/>
                      <a:pt x="52" y="254"/>
                      <a:pt x="52" y="254"/>
                    </a:cubicBezTo>
                    <a:cubicBezTo>
                      <a:pt x="53" y="255"/>
                      <a:pt x="53" y="255"/>
                      <a:pt x="53" y="255"/>
                    </a:cubicBezTo>
                    <a:cubicBezTo>
                      <a:pt x="54" y="255"/>
                      <a:pt x="54" y="255"/>
                      <a:pt x="54" y="255"/>
                    </a:cubicBezTo>
                    <a:cubicBezTo>
                      <a:pt x="54" y="255"/>
                      <a:pt x="54" y="255"/>
                      <a:pt x="54" y="255"/>
                    </a:cubicBezTo>
                    <a:cubicBezTo>
                      <a:pt x="55" y="255"/>
                      <a:pt x="55" y="255"/>
                      <a:pt x="55" y="255"/>
                    </a:cubicBezTo>
                    <a:cubicBezTo>
                      <a:pt x="56" y="255"/>
                      <a:pt x="56" y="255"/>
                      <a:pt x="56" y="255"/>
                    </a:cubicBezTo>
                    <a:cubicBezTo>
                      <a:pt x="55" y="256"/>
                      <a:pt x="55" y="256"/>
                      <a:pt x="55" y="256"/>
                    </a:cubicBezTo>
                    <a:cubicBezTo>
                      <a:pt x="55" y="256"/>
                      <a:pt x="55" y="256"/>
                      <a:pt x="55" y="256"/>
                    </a:cubicBezTo>
                    <a:cubicBezTo>
                      <a:pt x="54" y="256"/>
                      <a:pt x="54" y="256"/>
                      <a:pt x="54" y="256"/>
                    </a:cubicBezTo>
                    <a:cubicBezTo>
                      <a:pt x="52" y="256"/>
                      <a:pt x="52" y="256"/>
                      <a:pt x="52" y="256"/>
                    </a:cubicBezTo>
                    <a:cubicBezTo>
                      <a:pt x="51" y="255"/>
                      <a:pt x="51" y="255"/>
                      <a:pt x="51" y="255"/>
                    </a:cubicBezTo>
                    <a:cubicBezTo>
                      <a:pt x="50" y="253"/>
                      <a:pt x="50" y="253"/>
                      <a:pt x="50" y="253"/>
                    </a:cubicBezTo>
                    <a:cubicBezTo>
                      <a:pt x="49" y="253"/>
                      <a:pt x="49" y="253"/>
                      <a:pt x="49" y="253"/>
                    </a:cubicBezTo>
                    <a:cubicBezTo>
                      <a:pt x="47" y="253"/>
                      <a:pt x="47" y="253"/>
                      <a:pt x="47" y="253"/>
                    </a:cubicBezTo>
                    <a:cubicBezTo>
                      <a:pt x="46" y="252"/>
                      <a:pt x="46" y="252"/>
                      <a:pt x="46" y="252"/>
                    </a:cubicBezTo>
                    <a:cubicBezTo>
                      <a:pt x="45" y="252"/>
                      <a:pt x="45" y="252"/>
                      <a:pt x="45" y="252"/>
                    </a:cubicBezTo>
                    <a:cubicBezTo>
                      <a:pt x="45" y="251"/>
                      <a:pt x="45" y="251"/>
                      <a:pt x="45" y="251"/>
                    </a:cubicBezTo>
                    <a:cubicBezTo>
                      <a:pt x="44" y="251"/>
                      <a:pt x="44" y="251"/>
                      <a:pt x="44" y="251"/>
                    </a:cubicBezTo>
                    <a:cubicBezTo>
                      <a:pt x="43" y="252"/>
                      <a:pt x="43" y="252"/>
                      <a:pt x="43" y="252"/>
                    </a:cubicBezTo>
                    <a:cubicBezTo>
                      <a:pt x="42" y="252"/>
                      <a:pt x="42" y="252"/>
                      <a:pt x="42" y="252"/>
                    </a:cubicBezTo>
                    <a:cubicBezTo>
                      <a:pt x="42" y="251"/>
                      <a:pt x="42" y="251"/>
                      <a:pt x="42" y="251"/>
                    </a:cubicBezTo>
                    <a:cubicBezTo>
                      <a:pt x="41" y="251"/>
                      <a:pt x="41" y="251"/>
                      <a:pt x="41" y="251"/>
                    </a:cubicBezTo>
                    <a:cubicBezTo>
                      <a:pt x="40" y="252"/>
                      <a:pt x="40" y="252"/>
                      <a:pt x="40" y="252"/>
                    </a:cubicBezTo>
                    <a:cubicBezTo>
                      <a:pt x="40" y="253"/>
                      <a:pt x="40" y="253"/>
                      <a:pt x="40" y="253"/>
                    </a:cubicBezTo>
                    <a:cubicBezTo>
                      <a:pt x="39" y="254"/>
                      <a:pt x="39" y="254"/>
                      <a:pt x="39" y="254"/>
                    </a:cubicBezTo>
                    <a:cubicBezTo>
                      <a:pt x="38" y="254"/>
                      <a:pt x="38" y="254"/>
                      <a:pt x="38" y="254"/>
                    </a:cubicBezTo>
                    <a:cubicBezTo>
                      <a:pt x="37" y="255"/>
                      <a:pt x="37" y="255"/>
                      <a:pt x="37" y="255"/>
                    </a:cubicBezTo>
                    <a:cubicBezTo>
                      <a:pt x="36" y="256"/>
                      <a:pt x="36" y="256"/>
                      <a:pt x="36" y="256"/>
                    </a:cubicBezTo>
                    <a:cubicBezTo>
                      <a:pt x="36" y="257"/>
                      <a:pt x="36" y="257"/>
                      <a:pt x="36" y="257"/>
                    </a:cubicBezTo>
                    <a:cubicBezTo>
                      <a:pt x="36" y="257"/>
                      <a:pt x="36" y="257"/>
                      <a:pt x="36" y="257"/>
                    </a:cubicBezTo>
                    <a:cubicBezTo>
                      <a:pt x="37" y="256"/>
                      <a:pt x="37" y="256"/>
                      <a:pt x="37" y="256"/>
                    </a:cubicBezTo>
                    <a:cubicBezTo>
                      <a:pt x="38" y="256"/>
                      <a:pt x="38" y="256"/>
                      <a:pt x="38" y="256"/>
                    </a:cubicBezTo>
                    <a:cubicBezTo>
                      <a:pt x="39" y="256"/>
                      <a:pt x="39" y="256"/>
                      <a:pt x="39" y="256"/>
                    </a:cubicBezTo>
                    <a:cubicBezTo>
                      <a:pt x="39" y="256"/>
                      <a:pt x="39" y="256"/>
                      <a:pt x="39" y="256"/>
                    </a:cubicBezTo>
                    <a:cubicBezTo>
                      <a:pt x="40" y="256"/>
                      <a:pt x="40" y="256"/>
                      <a:pt x="40" y="256"/>
                    </a:cubicBezTo>
                    <a:cubicBezTo>
                      <a:pt x="42" y="256"/>
                      <a:pt x="42" y="256"/>
                      <a:pt x="42" y="256"/>
                    </a:cubicBezTo>
                    <a:cubicBezTo>
                      <a:pt x="44" y="256"/>
                      <a:pt x="44" y="256"/>
                      <a:pt x="44" y="256"/>
                    </a:cubicBezTo>
                    <a:cubicBezTo>
                      <a:pt x="46" y="256"/>
                      <a:pt x="46" y="256"/>
                      <a:pt x="46" y="256"/>
                    </a:cubicBezTo>
                    <a:cubicBezTo>
                      <a:pt x="46" y="257"/>
                      <a:pt x="46" y="257"/>
                      <a:pt x="46" y="257"/>
                    </a:cubicBezTo>
                    <a:cubicBezTo>
                      <a:pt x="45" y="257"/>
                      <a:pt x="45" y="257"/>
                      <a:pt x="45" y="257"/>
                    </a:cubicBezTo>
                    <a:cubicBezTo>
                      <a:pt x="44" y="257"/>
                      <a:pt x="44" y="257"/>
                      <a:pt x="44" y="257"/>
                    </a:cubicBezTo>
                    <a:cubicBezTo>
                      <a:pt x="43" y="257"/>
                      <a:pt x="43" y="257"/>
                      <a:pt x="43" y="257"/>
                    </a:cubicBezTo>
                    <a:cubicBezTo>
                      <a:pt x="39" y="257"/>
                      <a:pt x="39" y="257"/>
                      <a:pt x="39" y="257"/>
                    </a:cubicBezTo>
                    <a:cubicBezTo>
                      <a:pt x="38" y="257"/>
                      <a:pt x="38" y="257"/>
                      <a:pt x="38" y="257"/>
                    </a:cubicBezTo>
                    <a:cubicBezTo>
                      <a:pt x="37" y="257"/>
                      <a:pt x="37" y="257"/>
                      <a:pt x="37" y="257"/>
                    </a:cubicBezTo>
                    <a:cubicBezTo>
                      <a:pt x="36" y="257"/>
                      <a:pt x="36" y="257"/>
                      <a:pt x="36" y="257"/>
                    </a:cubicBezTo>
                    <a:cubicBezTo>
                      <a:pt x="36" y="258"/>
                      <a:pt x="36" y="258"/>
                      <a:pt x="36" y="258"/>
                    </a:cubicBezTo>
                    <a:cubicBezTo>
                      <a:pt x="36" y="258"/>
                      <a:pt x="36" y="258"/>
                      <a:pt x="36" y="258"/>
                    </a:cubicBezTo>
                    <a:cubicBezTo>
                      <a:pt x="37" y="258"/>
                      <a:pt x="37" y="258"/>
                      <a:pt x="37" y="258"/>
                    </a:cubicBezTo>
                    <a:cubicBezTo>
                      <a:pt x="37" y="259"/>
                      <a:pt x="37" y="259"/>
                      <a:pt x="37" y="259"/>
                    </a:cubicBezTo>
                    <a:cubicBezTo>
                      <a:pt x="37" y="259"/>
                      <a:pt x="37" y="259"/>
                      <a:pt x="37" y="259"/>
                    </a:cubicBezTo>
                    <a:cubicBezTo>
                      <a:pt x="36" y="259"/>
                      <a:pt x="36" y="259"/>
                      <a:pt x="36" y="259"/>
                    </a:cubicBezTo>
                    <a:cubicBezTo>
                      <a:pt x="35" y="259"/>
                      <a:pt x="35" y="259"/>
                      <a:pt x="35" y="259"/>
                    </a:cubicBezTo>
                    <a:cubicBezTo>
                      <a:pt x="35" y="259"/>
                      <a:pt x="35" y="259"/>
                      <a:pt x="35" y="259"/>
                    </a:cubicBezTo>
                    <a:cubicBezTo>
                      <a:pt x="35" y="260"/>
                      <a:pt x="35" y="260"/>
                      <a:pt x="35" y="260"/>
                    </a:cubicBezTo>
                    <a:cubicBezTo>
                      <a:pt x="37" y="260"/>
                      <a:pt x="37" y="260"/>
                      <a:pt x="37" y="260"/>
                    </a:cubicBezTo>
                    <a:cubicBezTo>
                      <a:pt x="39" y="261"/>
                      <a:pt x="39" y="261"/>
                      <a:pt x="39" y="261"/>
                    </a:cubicBezTo>
                    <a:cubicBezTo>
                      <a:pt x="40" y="261"/>
                      <a:pt x="40" y="261"/>
                      <a:pt x="40" y="261"/>
                    </a:cubicBezTo>
                    <a:cubicBezTo>
                      <a:pt x="41" y="260"/>
                      <a:pt x="41" y="260"/>
                      <a:pt x="41" y="260"/>
                    </a:cubicBezTo>
                    <a:cubicBezTo>
                      <a:pt x="41" y="260"/>
                      <a:pt x="41" y="260"/>
                      <a:pt x="41" y="260"/>
                    </a:cubicBezTo>
                    <a:cubicBezTo>
                      <a:pt x="42" y="260"/>
                      <a:pt x="42" y="260"/>
                      <a:pt x="42" y="260"/>
                    </a:cubicBezTo>
                    <a:cubicBezTo>
                      <a:pt x="42" y="261"/>
                      <a:pt x="42" y="261"/>
                      <a:pt x="42" y="261"/>
                    </a:cubicBezTo>
                    <a:cubicBezTo>
                      <a:pt x="42" y="262"/>
                      <a:pt x="42" y="262"/>
                      <a:pt x="42" y="262"/>
                    </a:cubicBezTo>
                    <a:cubicBezTo>
                      <a:pt x="41" y="262"/>
                      <a:pt x="41" y="262"/>
                      <a:pt x="41" y="262"/>
                    </a:cubicBezTo>
                    <a:cubicBezTo>
                      <a:pt x="40" y="262"/>
                      <a:pt x="40" y="262"/>
                      <a:pt x="40" y="262"/>
                    </a:cubicBezTo>
                    <a:cubicBezTo>
                      <a:pt x="40" y="262"/>
                      <a:pt x="40" y="262"/>
                      <a:pt x="40" y="262"/>
                    </a:cubicBezTo>
                    <a:cubicBezTo>
                      <a:pt x="40" y="262"/>
                      <a:pt x="40" y="262"/>
                      <a:pt x="40" y="262"/>
                    </a:cubicBezTo>
                    <a:cubicBezTo>
                      <a:pt x="39" y="262"/>
                      <a:pt x="39" y="262"/>
                      <a:pt x="39" y="262"/>
                    </a:cubicBezTo>
                    <a:cubicBezTo>
                      <a:pt x="38" y="263"/>
                      <a:pt x="38" y="263"/>
                      <a:pt x="38" y="263"/>
                    </a:cubicBezTo>
                    <a:cubicBezTo>
                      <a:pt x="39" y="263"/>
                      <a:pt x="39" y="263"/>
                      <a:pt x="39" y="263"/>
                    </a:cubicBezTo>
                    <a:cubicBezTo>
                      <a:pt x="39" y="263"/>
                      <a:pt x="39" y="263"/>
                      <a:pt x="39" y="263"/>
                    </a:cubicBezTo>
                    <a:cubicBezTo>
                      <a:pt x="40" y="263"/>
                      <a:pt x="40" y="263"/>
                      <a:pt x="40" y="263"/>
                    </a:cubicBezTo>
                    <a:cubicBezTo>
                      <a:pt x="40" y="264"/>
                      <a:pt x="40" y="264"/>
                      <a:pt x="40" y="264"/>
                    </a:cubicBezTo>
                    <a:cubicBezTo>
                      <a:pt x="39" y="264"/>
                      <a:pt x="39" y="264"/>
                      <a:pt x="39" y="264"/>
                    </a:cubicBezTo>
                    <a:cubicBezTo>
                      <a:pt x="38" y="264"/>
                      <a:pt x="38" y="264"/>
                      <a:pt x="38" y="264"/>
                    </a:cubicBezTo>
                    <a:cubicBezTo>
                      <a:pt x="37" y="263"/>
                      <a:pt x="37" y="263"/>
                      <a:pt x="37" y="263"/>
                    </a:cubicBezTo>
                    <a:cubicBezTo>
                      <a:pt x="36" y="264"/>
                      <a:pt x="36" y="264"/>
                      <a:pt x="36" y="264"/>
                    </a:cubicBezTo>
                    <a:cubicBezTo>
                      <a:pt x="36" y="264"/>
                      <a:pt x="36" y="264"/>
                      <a:pt x="36" y="264"/>
                    </a:cubicBezTo>
                    <a:cubicBezTo>
                      <a:pt x="36" y="265"/>
                      <a:pt x="36" y="265"/>
                      <a:pt x="36" y="265"/>
                    </a:cubicBezTo>
                    <a:cubicBezTo>
                      <a:pt x="37" y="265"/>
                      <a:pt x="37" y="265"/>
                      <a:pt x="37" y="265"/>
                    </a:cubicBezTo>
                    <a:cubicBezTo>
                      <a:pt x="38" y="265"/>
                      <a:pt x="38" y="265"/>
                      <a:pt x="38" y="265"/>
                    </a:cubicBezTo>
                    <a:cubicBezTo>
                      <a:pt x="39" y="265"/>
                      <a:pt x="39" y="265"/>
                      <a:pt x="39" y="265"/>
                    </a:cubicBezTo>
                    <a:cubicBezTo>
                      <a:pt x="39" y="265"/>
                      <a:pt x="39" y="265"/>
                      <a:pt x="39" y="265"/>
                    </a:cubicBezTo>
                    <a:cubicBezTo>
                      <a:pt x="40" y="266"/>
                      <a:pt x="40" y="266"/>
                      <a:pt x="40" y="266"/>
                    </a:cubicBezTo>
                    <a:cubicBezTo>
                      <a:pt x="39" y="266"/>
                      <a:pt x="39" y="266"/>
                      <a:pt x="39" y="266"/>
                    </a:cubicBezTo>
                    <a:cubicBezTo>
                      <a:pt x="37" y="266"/>
                      <a:pt x="37" y="266"/>
                      <a:pt x="37" y="266"/>
                    </a:cubicBezTo>
                    <a:cubicBezTo>
                      <a:pt x="37" y="266"/>
                      <a:pt x="37" y="266"/>
                      <a:pt x="37" y="266"/>
                    </a:cubicBezTo>
                    <a:cubicBezTo>
                      <a:pt x="36" y="265"/>
                      <a:pt x="36" y="265"/>
                      <a:pt x="36" y="265"/>
                    </a:cubicBezTo>
                    <a:cubicBezTo>
                      <a:pt x="35" y="265"/>
                      <a:pt x="35" y="265"/>
                      <a:pt x="35" y="265"/>
                    </a:cubicBezTo>
                    <a:cubicBezTo>
                      <a:pt x="34" y="266"/>
                      <a:pt x="34" y="266"/>
                      <a:pt x="34" y="266"/>
                    </a:cubicBezTo>
                    <a:cubicBezTo>
                      <a:pt x="34" y="268"/>
                      <a:pt x="34" y="268"/>
                      <a:pt x="34" y="268"/>
                    </a:cubicBezTo>
                    <a:cubicBezTo>
                      <a:pt x="34" y="269"/>
                      <a:pt x="34" y="269"/>
                      <a:pt x="34" y="269"/>
                    </a:cubicBezTo>
                    <a:cubicBezTo>
                      <a:pt x="34" y="269"/>
                      <a:pt x="34" y="269"/>
                      <a:pt x="34" y="269"/>
                    </a:cubicBezTo>
                    <a:cubicBezTo>
                      <a:pt x="35" y="269"/>
                      <a:pt x="35" y="269"/>
                      <a:pt x="35" y="269"/>
                    </a:cubicBezTo>
                    <a:cubicBezTo>
                      <a:pt x="37" y="268"/>
                      <a:pt x="37" y="268"/>
                      <a:pt x="37" y="268"/>
                    </a:cubicBezTo>
                    <a:cubicBezTo>
                      <a:pt x="38" y="268"/>
                      <a:pt x="38" y="268"/>
                      <a:pt x="38" y="268"/>
                    </a:cubicBezTo>
                    <a:cubicBezTo>
                      <a:pt x="40" y="267"/>
                      <a:pt x="40" y="267"/>
                      <a:pt x="40" y="267"/>
                    </a:cubicBezTo>
                    <a:cubicBezTo>
                      <a:pt x="41" y="267"/>
                      <a:pt x="41" y="267"/>
                      <a:pt x="41" y="267"/>
                    </a:cubicBezTo>
                    <a:cubicBezTo>
                      <a:pt x="42" y="265"/>
                      <a:pt x="42" y="265"/>
                      <a:pt x="42" y="265"/>
                    </a:cubicBezTo>
                    <a:cubicBezTo>
                      <a:pt x="44" y="264"/>
                      <a:pt x="44" y="264"/>
                      <a:pt x="44" y="264"/>
                    </a:cubicBezTo>
                    <a:cubicBezTo>
                      <a:pt x="47" y="263"/>
                      <a:pt x="47" y="263"/>
                      <a:pt x="47" y="263"/>
                    </a:cubicBezTo>
                    <a:cubicBezTo>
                      <a:pt x="48" y="262"/>
                      <a:pt x="48" y="262"/>
                      <a:pt x="48" y="262"/>
                    </a:cubicBezTo>
                    <a:cubicBezTo>
                      <a:pt x="49" y="262"/>
                      <a:pt x="49" y="262"/>
                      <a:pt x="49" y="262"/>
                    </a:cubicBezTo>
                    <a:cubicBezTo>
                      <a:pt x="49" y="263"/>
                      <a:pt x="49" y="263"/>
                      <a:pt x="49" y="263"/>
                    </a:cubicBezTo>
                    <a:cubicBezTo>
                      <a:pt x="49" y="263"/>
                      <a:pt x="49" y="263"/>
                      <a:pt x="49" y="263"/>
                    </a:cubicBezTo>
                    <a:cubicBezTo>
                      <a:pt x="48" y="263"/>
                      <a:pt x="48" y="263"/>
                      <a:pt x="48" y="263"/>
                    </a:cubicBezTo>
                    <a:cubicBezTo>
                      <a:pt x="46" y="264"/>
                      <a:pt x="46" y="264"/>
                      <a:pt x="46" y="264"/>
                    </a:cubicBezTo>
                    <a:cubicBezTo>
                      <a:pt x="44" y="265"/>
                      <a:pt x="44" y="265"/>
                      <a:pt x="44" y="265"/>
                    </a:cubicBezTo>
                    <a:cubicBezTo>
                      <a:pt x="42" y="267"/>
                      <a:pt x="42" y="267"/>
                      <a:pt x="42" y="267"/>
                    </a:cubicBezTo>
                    <a:cubicBezTo>
                      <a:pt x="41" y="268"/>
                      <a:pt x="41" y="268"/>
                      <a:pt x="41" y="268"/>
                    </a:cubicBezTo>
                    <a:cubicBezTo>
                      <a:pt x="40" y="268"/>
                      <a:pt x="40" y="268"/>
                      <a:pt x="40" y="268"/>
                    </a:cubicBezTo>
                    <a:cubicBezTo>
                      <a:pt x="39" y="269"/>
                      <a:pt x="39" y="269"/>
                      <a:pt x="39" y="269"/>
                    </a:cubicBezTo>
                    <a:cubicBezTo>
                      <a:pt x="37" y="270"/>
                      <a:pt x="37" y="270"/>
                      <a:pt x="37" y="270"/>
                    </a:cubicBezTo>
                    <a:cubicBezTo>
                      <a:pt x="35" y="270"/>
                      <a:pt x="35" y="270"/>
                      <a:pt x="35" y="270"/>
                    </a:cubicBezTo>
                    <a:cubicBezTo>
                      <a:pt x="35" y="271"/>
                      <a:pt x="35" y="271"/>
                      <a:pt x="35" y="271"/>
                    </a:cubicBezTo>
                    <a:cubicBezTo>
                      <a:pt x="34" y="271"/>
                      <a:pt x="34" y="271"/>
                      <a:pt x="34" y="271"/>
                    </a:cubicBezTo>
                    <a:cubicBezTo>
                      <a:pt x="35" y="271"/>
                      <a:pt x="35" y="271"/>
                      <a:pt x="35" y="271"/>
                    </a:cubicBezTo>
                    <a:cubicBezTo>
                      <a:pt x="36" y="271"/>
                      <a:pt x="36" y="271"/>
                      <a:pt x="36" y="271"/>
                    </a:cubicBezTo>
                    <a:cubicBezTo>
                      <a:pt x="36" y="271"/>
                      <a:pt x="36" y="271"/>
                      <a:pt x="36" y="271"/>
                    </a:cubicBezTo>
                    <a:cubicBezTo>
                      <a:pt x="36" y="272"/>
                      <a:pt x="36" y="272"/>
                      <a:pt x="36" y="272"/>
                    </a:cubicBezTo>
                    <a:cubicBezTo>
                      <a:pt x="37" y="271"/>
                      <a:pt x="37" y="271"/>
                      <a:pt x="37" y="271"/>
                    </a:cubicBezTo>
                    <a:cubicBezTo>
                      <a:pt x="38" y="270"/>
                      <a:pt x="38" y="270"/>
                      <a:pt x="38" y="270"/>
                    </a:cubicBezTo>
                    <a:cubicBezTo>
                      <a:pt x="38" y="270"/>
                      <a:pt x="38" y="270"/>
                      <a:pt x="38" y="270"/>
                    </a:cubicBezTo>
                    <a:cubicBezTo>
                      <a:pt x="39" y="271"/>
                      <a:pt x="39" y="271"/>
                      <a:pt x="39" y="271"/>
                    </a:cubicBezTo>
                    <a:cubicBezTo>
                      <a:pt x="40" y="271"/>
                      <a:pt x="40" y="271"/>
                      <a:pt x="40" y="271"/>
                    </a:cubicBezTo>
                    <a:cubicBezTo>
                      <a:pt x="41" y="271"/>
                      <a:pt x="41" y="271"/>
                      <a:pt x="41" y="271"/>
                    </a:cubicBezTo>
                    <a:cubicBezTo>
                      <a:pt x="42" y="270"/>
                      <a:pt x="42" y="270"/>
                      <a:pt x="42" y="270"/>
                    </a:cubicBezTo>
                    <a:cubicBezTo>
                      <a:pt x="43" y="270"/>
                      <a:pt x="43" y="270"/>
                      <a:pt x="43" y="270"/>
                    </a:cubicBezTo>
                    <a:cubicBezTo>
                      <a:pt x="43" y="270"/>
                      <a:pt x="43" y="270"/>
                      <a:pt x="43" y="270"/>
                    </a:cubicBezTo>
                    <a:cubicBezTo>
                      <a:pt x="43" y="271"/>
                      <a:pt x="43" y="271"/>
                      <a:pt x="43" y="271"/>
                    </a:cubicBezTo>
                    <a:cubicBezTo>
                      <a:pt x="42" y="271"/>
                      <a:pt x="42" y="271"/>
                      <a:pt x="42" y="271"/>
                    </a:cubicBezTo>
                    <a:cubicBezTo>
                      <a:pt x="41" y="272"/>
                      <a:pt x="41" y="272"/>
                      <a:pt x="41" y="272"/>
                    </a:cubicBezTo>
                    <a:cubicBezTo>
                      <a:pt x="40" y="272"/>
                      <a:pt x="40" y="272"/>
                      <a:pt x="40" y="272"/>
                    </a:cubicBezTo>
                    <a:cubicBezTo>
                      <a:pt x="39" y="272"/>
                      <a:pt x="39" y="272"/>
                      <a:pt x="39" y="272"/>
                    </a:cubicBezTo>
                    <a:cubicBezTo>
                      <a:pt x="38" y="272"/>
                      <a:pt x="38" y="272"/>
                      <a:pt x="38" y="272"/>
                    </a:cubicBezTo>
                    <a:cubicBezTo>
                      <a:pt x="38" y="272"/>
                      <a:pt x="38" y="272"/>
                      <a:pt x="38" y="272"/>
                    </a:cubicBezTo>
                    <a:cubicBezTo>
                      <a:pt x="37" y="272"/>
                      <a:pt x="37" y="272"/>
                      <a:pt x="37" y="272"/>
                    </a:cubicBezTo>
                    <a:cubicBezTo>
                      <a:pt x="36" y="273"/>
                      <a:pt x="36" y="273"/>
                      <a:pt x="36" y="273"/>
                    </a:cubicBezTo>
                    <a:cubicBezTo>
                      <a:pt x="36" y="273"/>
                      <a:pt x="36" y="273"/>
                      <a:pt x="36" y="273"/>
                    </a:cubicBezTo>
                    <a:cubicBezTo>
                      <a:pt x="36" y="274"/>
                      <a:pt x="36" y="274"/>
                      <a:pt x="36" y="274"/>
                    </a:cubicBezTo>
                    <a:cubicBezTo>
                      <a:pt x="37" y="274"/>
                      <a:pt x="37" y="274"/>
                      <a:pt x="37" y="274"/>
                    </a:cubicBezTo>
                    <a:cubicBezTo>
                      <a:pt x="38" y="275"/>
                      <a:pt x="38" y="275"/>
                      <a:pt x="38" y="275"/>
                    </a:cubicBezTo>
                    <a:cubicBezTo>
                      <a:pt x="37" y="276"/>
                      <a:pt x="37" y="276"/>
                      <a:pt x="37" y="276"/>
                    </a:cubicBezTo>
                    <a:cubicBezTo>
                      <a:pt x="37" y="276"/>
                      <a:pt x="37" y="276"/>
                      <a:pt x="37" y="276"/>
                    </a:cubicBezTo>
                    <a:cubicBezTo>
                      <a:pt x="38" y="276"/>
                      <a:pt x="38" y="276"/>
                      <a:pt x="38" y="276"/>
                    </a:cubicBezTo>
                    <a:cubicBezTo>
                      <a:pt x="38" y="277"/>
                      <a:pt x="38" y="277"/>
                      <a:pt x="38" y="277"/>
                    </a:cubicBezTo>
                    <a:cubicBezTo>
                      <a:pt x="38" y="277"/>
                      <a:pt x="38" y="277"/>
                      <a:pt x="38" y="277"/>
                    </a:cubicBezTo>
                    <a:cubicBezTo>
                      <a:pt x="38" y="277"/>
                      <a:pt x="38" y="277"/>
                      <a:pt x="38" y="277"/>
                    </a:cubicBezTo>
                    <a:cubicBezTo>
                      <a:pt x="39" y="277"/>
                      <a:pt x="39" y="277"/>
                      <a:pt x="39" y="277"/>
                    </a:cubicBezTo>
                    <a:cubicBezTo>
                      <a:pt x="40" y="276"/>
                      <a:pt x="40" y="276"/>
                      <a:pt x="40" y="276"/>
                    </a:cubicBezTo>
                    <a:cubicBezTo>
                      <a:pt x="41" y="276"/>
                      <a:pt x="41" y="276"/>
                      <a:pt x="41" y="276"/>
                    </a:cubicBezTo>
                    <a:cubicBezTo>
                      <a:pt x="41" y="275"/>
                      <a:pt x="41" y="275"/>
                      <a:pt x="41" y="275"/>
                    </a:cubicBezTo>
                    <a:cubicBezTo>
                      <a:pt x="42" y="275"/>
                      <a:pt x="42" y="275"/>
                      <a:pt x="42" y="275"/>
                    </a:cubicBezTo>
                    <a:cubicBezTo>
                      <a:pt x="42" y="275"/>
                      <a:pt x="42" y="275"/>
                      <a:pt x="42" y="275"/>
                    </a:cubicBezTo>
                    <a:cubicBezTo>
                      <a:pt x="45" y="273"/>
                      <a:pt x="45" y="273"/>
                      <a:pt x="45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274"/>
                      <a:pt x="46" y="274"/>
                      <a:pt x="46" y="274"/>
                    </a:cubicBezTo>
                    <a:cubicBezTo>
                      <a:pt x="47" y="274"/>
                      <a:pt x="47" y="274"/>
                      <a:pt x="47" y="274"/>
                    </a:cubicBezTo>
                    <a:cubicBezTo>
                      <a:pt x="47" y="275"/>
                      <a:pt x="47" y="275"/>
                      <a:pt x="47" y="275"/>
                    </a:cubicBezTo>
                    <a:cubicBezTo>
                      <a:pt x="46" y="275"/>
                      <a:pt x="46" y="275"/>
                      <a:pt x="46" y="275"/>
                    </a:cubicBezTo>
                    <a:cubicBezTo>
                      <a:pt x="46" y="275"/>
                      <a:pt x="46" y="275"/>
                      <a:pt x="46" y="275"/>
                    </a:cubicBezTo>
                    <a:cubicBezTo>
                      <a:pt x="44" y="275"/>
                      <a:pt x="44" y="275"/>
                      <a:pt x="44" y="275"/>
                    </a:cubicBezTo>
                    <a:cubicBezTo>
                      <a:pt x="43" y="275"/>
                      <a:pt x="43" y="275"/>
                      <a:pt x="43" y="275"/>
                    </a:cubicBezTo>
                    <a:cubicBezTo>
                      <a:pt x="43" y="275"/>
                      <a:pt x="43" y="275"/>
                      <a:pt x="43" y="275"/>
                    </a:cubicBezTo>
                    <a:cubicBezTo>
                      <a:pt x="42" y="275"/>
                      <a:pt x="42" y="275"/>
                      <a:pt x="42" y="275"/>
                    </a:cubicBezTo>
                    <a:cubicBezTo>
                      <a:pt x="42" y="276"/>
                      <a:pt x="42" y="276"/>
                      <a:pt x="42" y="276"/>
                    </a:cubicBezTo>
                    <a:cubicBezTo>
                      <a:pt x="41" y="276"/>
                      <a:pt x="41" y="276"/>
                      <a:pt x="41" y="276"/>
                    </a:cubicBezTo>
                    <a:cubicBezTo>
                      <a:pt x="41" y="277"/>
                      <a:pt x="41" y="277"/>
                      <a:pt x="41" y="277"/>
                    </a:cubicBezTo>
                    <a:cubicBezTo>
                      <a:pt x="39" y="277"/>
                      <a:pt x="39" y="277"/>
                      <a:pt x="39" y="277"/>
                    </a:cubicBezTo>
                    <a:cubicBezTo>
                      <a:pt x="39" y="278"/>
                      <a:pt x="39" y="278"/>
                      <a:pt x="39" y="278"/>
                    </a:cubicBezTo>
                    <a:cubicBezTo>
                      <a:pt x="37" y="278"/>
                      <a:pt x="37" y="278"/>
                      <a:pt x="37" y="278"/>
                    </a:cubicBezTo>
                    <a:cubicBezTo>
                      <a:pt x="37" y="279"/>
                      <a:pt x="37" y="279"/>
                      <a:pt x="37" y="279"/>
                    </a:cubicBezTo>
                    <a:cubicBezTo>
                      <a:pt x="37" y="280"/>
                      <a:pt x="37" y="280"/>
                      <a:pt x="37" y="280"/>
                    </a:cubicBezTo>
                    <a:cubicBezTo>
                      <a:pt x="37" y="280"/>
                      <a:pt x="37" y="280"/>
                      <a:pt x="37" y="280"/>
                    </a:cubicBezTo>
                    <a:cubicBezTo>
                      <a:pt x="38" y="279"/>
                      <a:pt x="38" y="279"/>
                      <a:pt x="38" y="279"/>
                    </a:cubicBezTo>
                    <a:cubicBezTo>
                      <a:pt x="38" y="279"/>
                      <a:pt x="38" y="279"/>
                      <a:pt x="38" y="279"/>
                    </a:cubicBezTo>
                    <a:cubicBezTo>
                      <a:pt x="39" y="280"/>
                      <a:pt x="39" y="280"/>
                      <a:pt x="39" y="280"/>
                    </a:cubicBezTo>
                    <a:cubicBezTo>
                      <a:pt x="39" y="281"/>
                      <a:pt x="39" y="281"/>
                      <a:pt x="39" y="281"/>
                    </a:cubicBezTo>
                    <a:cubicBezTo>
                      <a:pt x="38" y="282"/>
                      <a:pt x="38" y="282"/>
                      <a:pt x="38" y="282"/>
                    </a:cubicBezTo>
                    <a:cubicBezTo>
                      <a:pt x="38" y="283"/>
                      <a:pt x="38" y="283"/>
                      <a:pt x="38" y="283"/>
                    </a:cubicBezTo>
                    <a:cubicBezTo>
                      <a:pt x="38" y="284"/>
                      <a:pt x="38" y="284"/>
                      <a:pt x="38" y="284"/>
                    </a:cubicBezTo>
                    <a:cubicBezTo>
                      <a:pt x="39" y="284"/>
                      <a:pt x="39" y="284"/>
                      <a:pt x="39" y="284"/>
                    </a:cubicBezTo>
                    <a:cubicBezTo>
                      <a:pt x="40" y="284"/>
                      <a:pt x="40" y="284"/>
                      <a:pt x="40" y="284"/>
                    </a:cubicBezTo>
                    <a:cubicBezTo>
                      <a:pt x="40" y="283"/>
                      <a:pt x="40" y="283"/>
                      <a:pt x="40" y="283"/>
                    </a:cubicBezTo>
                    <a:cubicBezTo>
                      <a:pt x="41" y="283"/>
                      <a:pt x="41" y="283"/>
                      <a:pt x="41" y="283"/>
                    </a:cubicBezTo>
                    <a:cubicBezTo>
                      <a:pt x="42" y="282"/>
                      <a:pt x="42" y="282"/>
                      <a:pt x="42" y="282"/>
                    </a:cubicBezTo>
                    <a:cubicBezTo>
                      <a:pt x="42" y="282"/>
                      <a:pt x="42" y="282"/>
                      <a:pt x="42" y="282"/>
                    </a:cubicBezTo>
                    <a:cubicBezTo>
                      <a:pt x="43" y="283"/>
                      <a:pt x="43" y="283"/>
                      <a:pt x="43" y="283"/>
                    </a:cubicBezTo>
                    <a:cubicBezTo>
                      <a:pt x="42" y="283"/>
                      <a:pt x="42" y="283"/>
                      <a:pt x="42" y="283"/>
                    </a:cubicBezTo>
                    <a:cubicBezTo>
                      <a:pt x="41" y="284"/>
                      <a:pt x="41" y="284"/>
                      <a:pt x="41" y="284"/>
                    </a:cubicBezTo>
                    <a:cubicBezTo>
                      <a:pt x="41" y="284"/>
                      <a:pt x="41" y="284"/>
                      <a:pt x="41" y="284"/>
                    </a:cubicBezTo>
                    <a:cubicBezTo>
                      <a:pt x="39" y="285"/>
                      <a:pt x="39" y="285"/>
                      <a:pt x="39" y="285"/>
                    </a:cubicBezTo>
                    <a:cubicBezTo>
                      <a:pt x="38" y="285"/>
                      <a:pt x="38" y="285"/>
                      <a:pt x="38" y="285"/>
                    </a:cubicBezTo>
                    <a:cubicBezTo>
                      <a:pt x="38" y="286"/>
                      <a:pt x="38" y="286"/>
                      <a:pt x="38" y="286"/>
                    </a:cubicBezTo>
                    <a:cubicBezTo>
                      <a:pt x="38" y="287"/>
                      <a:pt x="38" y="287"/>
                      <a:pt x="38" y="287"/>
                    </a:cubicBezTo>
                    <a:cubicBezTo>
                      <a:pt x="38" y="287"/>
                      <a:pt x="38" y="287"/>
                      <a:pt x="38" y="287"/>
                    </a:cubicBezTo>
                    <a:cubicBezTo>
                      <a:pt x="38" y="288"/>
                      <a:pt x="38" y="288"/>
                      <a:pt x="38" y="288"/>
                    </a:cubicBezTo>
                    <a:cubicBezTo>
                      <a:pt x="38" y="289"/>
                      <a:pt x="38" y="289"/>
                      <a:pt x="38" y="289"/>
                    </a:cubicBezTo>
                    <a:cubicBezTo>
                      <a:pt x="38" y="290"/>
                      <a:pt x="38" y="290"/>
                      <a:pt x="38" y="290"/>
                    </a:cubicBezTo>
                    <a:cubicBezTo>
                      <a:pt x="39" y="290"/>
                      <a:pt x="39" y="290"/>
                      <a:pt x="39" y="290"/>
                    </a:cubicBezTo>
                    <a:cubicBezTo>
                      <a:pt x="40" y="289"/>
                      <a:pt x="40" y="289"/>
                      <a:pt x="40" y="289"/>
                    </a:cubicBezTo>
                    <a:cubicBezTo>
                      <a:pt x="40" y="289"/>
                      <a:pt x="40" y="289"/>
                      <a:pt x="40" y="289"/>
                    </a:cubicBezTo>
                    <a:cubicBezTo>
                      <a:pt x="42" y="287"/>
                      <a:pt x="42" y="287"/>
                      <a:pt x="42" y="287"/>
                    </a:cubicBezTo>
                    <a:cubicBezTo>
                      <a:pt x="42" y="287"/>
                      <a:pt x="42" y="287"/>
                      <a:pt x="42" y="287"/>
                    </a:cubicBezTo>
                    <a:cubicBezTo>
                      <a:pt x="43" y="286"/>
                      <a:pt x="43" y="286"/>
                      <a:pt x="43" y="286"/>
                    </a:cubicBezTo>
                    <a:cubicBezTo>
                      <a:pt x="43" y="286"/>
                      <a:pt x="43" y="286"/>
                      <a:pt x="43" y="286"/>
                    </a:cubicBezTo>
                    <a:cubicBezTo>
                      <a:pt x="43" y="286"/>
                      <a:pt x="43" y="286"/>
                      <a:pt x="43" y="286"/>
                    </a:cubicBezTo>
                    <a:cubicBezTo>
                      <a:pt x="43" y="287"/>
                      <a:pt x="43" y="287"/>
                      <a:pt x="43" y="287"/>
                    </a:cubicBezTo>
                    <a:cubicBezTo>
                      <a:pt x="43" y="287"/>
                      <a:pt x="43" y="287"/>
                      <a:pt x="43" y="287"/>
                    </a:cubicBezTo>
                    <a:cubicBezTo>
                      <a:pt x="43" y="287"/>
                      <a:pt x="43" y="287"/>
                      <a:pt x="43" y="287"/>
                    </a:cubicBezTo>
                    <a:cubicBezTo>
                      <a:pt x="44" y="287"/>
                      <a:pt x="44" y="287"/>
                      <a:pt x="44" y="287"/>
                    </a:cubicBezTo>
                    <a:cubicBezTo>
                      <a:pt x="45" y="286"/>
                      <a:pt x="45" y="286"/>
                      <a:pt x="45" y="286"/>
                    </a:cubicBezTo>
                    <a:cubicBezTo>
                      <a:pt x="46" y="285"/>
                      <a:pt x="46" y="285"/>
                      <a:pt x="46" y="285"/>
                    </a:cubicBezTo>
                    <a:cubicBezTo>
                      <a:pt x="46" y="286"/>
                      <a:pt x="46" y="286"/>
                      <a:pt x="46" y="286"/>
                    </a:cubicBezTo>
                    <a:cubicBezTo>
                      <a:pt x="47" y="286"/>
                      <a:pt x="47" y="286"/>
                      <a:pt x="47" y="286"/>
                    </a:cubicBezTo>
                    <a:cubicBezTo>
                      <a:pt x="48" y="285"/>
                      <a:pt x="48" y="285"/>
                      <a:pt x="48" y="285"/>
                    </a:cubicBezTo>
                    <a:cubicBezTo>
                      <a:pt x="48" y="285"/>
                      <a:pt x="48" y="285"/>
                      <a:pt x="48" y="285"/>
                    </a:cubicBezTo>
                    <a:cubicBezTo>
                      <a:pt x="48" y="286"/>
                      <a:pt x="48" y="286"/>
                      <a:pt x="48" y="286"/>
                    </a:cubicBezTo>
                    <a:cubicBezTo>
                      <a:pt x="48" y="286"/>
                      <a:pt x="48" y="286"/>
                      <a:pt x="48" y="286"/>
                    </a:cubicBezTo>
                    <a:cubicBezTo>
                      <a:pt x="48" y="288"/>
                      <a:pt x="48" y="288"/>
                      <a:pt x="48" y="288"/>
                    </a:cubicBezTo>
                    <a:cubicBezTo>
                      <a:pt x="48" y="289"/>
                      <a:pt x="48" y="289"/>
                      <a:pt x="48" y="289"/>
                    </a:cubicBezTo>
                    <a:cubicBezTo>
                      <a:pt x="49" y="290"/>
                      <a:pt x="49" y="290"/>
                      <a:pt x="49" y="290"/>
                    </a:cubicBezTo>
                    <a:cubicBezTo>
                      <a:pt x="48" y="290"/>
                      <a:pt x="48" y="290"/>
                      <a:pt x="48" y="290"/>
                    </a:cubicBezTo>
                    <a:cubicBezTo>
                      <a:pt x="48" y="290"/>
                      <a:pt x="48" y="290"/>
                      <a:pt x="48" y="290"/>
                    </a:cubicBezTo>
                    <a:cubicBezTo>
                      <a:pt x="47" y="288"/>
                      <a:pt x="47" y="288"/>
                      <a:pt x="47" y="288"/>
                    </a:cubicBezTo>
                    <a:cubicBezTo>
                      <a:pt x="46" y="288"/>
                      <a:pt x="46" y="288"/>
                      <a:pt x="46" y="288"/>
                    </a:cubicBezTo>
                    <a:cubicBezTo>
                      <a:pt x="46" y="287"/>
                      <a:pt x="46" y="287"/>
                      <a:pt x="46" y="287"/>
                    </a:cubicBezTo>
                    <a:cubicBezTo>
                      <a:pt x="45" y="288"/>
                      <a:pt x="45" y="288"/>
                      <a:pt x="45" y="288"/>
                    </a:cubicBezTo>
                    <a:cubicBezTo>
                      <a:pt x="45" y="288"/>
                      <a:pt x="45" y="288"/>
                      <a:pt x="45" y="288"/>
                    </a:cubicBezTo>
                    <a:cubicBezTo>
                      <a:pt x="44" y="288"/>
                      <a:pt x="44" y="288"/>
                      <a:pt x="44" y="288"/>
                    </a:cubicBezTo>
                    <a:cubicBezTo>
                      <a:pt x="45" y="289"/>
                      <a:pt x="45" y="289"/>
                      <a:pt x="45" y="289"/>
                    </a:cubicBezTo>
                    <a:cubicBezTo>
                      <a:pt x="45" y="289"/>
                      <a:pt x="45" y="289"/>
                      <a:pt x="45" y="289"/>
                    </a:cubicBezTo>
                    <a:cubicBezTo>
                      <a:pt x="46" y="290"/>
                      <a:pt x="46" y="290"/>
                      <a:pt x="46" y="290"/>
                    </a:cubicBezTo>
                    <a:cubicBezTo>
                      <a:pt x="47" y="290"/>
                      <a:pt x="47" y="290"/>
                      <a:pt x="47" y="290"/>
                    </a:cubicBezTo>
                    <a:cubicBezTo>
                      <a:pt x="47" y="291"/>
                      <a:pt x="47" y="291"/>
                      <a:pt x="47" y="291"/>
                    </a:cubicBezTo>
                    <a:cubicBezTo>
                      <a:pt x="46" y="291"/>
                      <a:pt x="46" y="291"/>
                      <a:pt x="46" y="291"/>
                    </a:cubicBezTo>
                    <a:cubicBezTo>
                      <a:pt x="45" y="290"/>
                      <a:pt x="45" y="290"/>
                      <a:pt x="45" y="290"/>
                    </a:cubicBezTo>
                    <a:cubicBezTo>
                      <a:pt x="45" y="290"/>
                      <a:pt x="45" y="290"/>
                      <a:pt x="45" y="290"/>
                    </a:cubicBezTo>
                    <a:cubicBezTo>
                      <a:pt x="44" y="290"/>
                      <a:pt x="44" y="290"/>
                      <a:pt x="44" y="290"/>
                    </a:cubicBezTo>
                    <a:cubicBezTo>
                      <a:pt x="43" y="291"/>
                      <a:pt x="43" y="291"/>
                      <a:pt x="43" y="291"/>
                    </a:cubicBezTo>
                    <a:cubicBezTo>
                      <a:pt x="42" y="292"/>
                      <a:pt x="42" y="292"/>
                      <a:pt x="42" y="292"/>
                    </a:cubicBezTo>
                    <a:cubicBezTo>
                      <a:pt x="40" y="292"/>
                      <a:pt x="40" y="292"/>
                      <a:pt x="40" y="292"/>
                    </a:cubicBezTo>
                    <a:cubicBezTo>
                      <a:pt x="39" y="292"/>
                      <a:pt x="39" y="292"/>
                      <a:pt x="39" y="292"/>
                    </a:cubicBezTo>
                    <a:cubicBezTo>
                      <a:pt x="40" y="292"/>
                      <a:pt x="40" y="292"/>
                      <a:pt x="40" y="292"/>
                    </a:cubicBezTo>
                    <a:cubicBezTo>
                      <a:pt x="41" y="292"/>
                      <a:pt x="41" y="292"/>
                      <a:pt x="41" y="292"/>
                    </a:cubicBezTo>
                    <a:cubicBezTo>
                      <a:pt x="42" y="292"/>
                      <a:pt x="42" y="292"/>
                      <a:pt x="42" y="292"/>
                    </a:cubicBezTo>
                    <a:cubicBezTo>
                      <a:pt x="44" y="292"/>
                      <a:pt x="44" y="292"/>
                      <a:pt x="44" y="292"/>
                    </a:cubicBezTo>
                    <a:cubicBezTo>
                      <a:pt x="45" y="291"/>
                      <a:pt x="45" y="291"/>
                      <a:pt x="45" y="291"/>
                    </a:cubicBezTo>
                    <a:cubicBezTo>
                      <a:pt x="46" y="291"/>
                      <a:pt x="46" y="291"/>
                      <a:pt x="46" y="291"/>
                    </a:cubicBezTo>
                    <a:cubicBezTo>
                      <a:pt x="47" y="291"/>
                      <a:pt x="47" y="291"/>
                      <a:pt x="47" y="291"/>
                    </a:cubicBezTo>
                    <a:cubicBezTo>
                      <a:pt x="47" y="292"/>
                      <a:pt x="47" y="292"/>
                      <a:pt x="47" y="292"/>
                    </a:cubicBezTo>
                    <a:cubicBezTo>
                      <a:pt x="46" y="292"/>
                      <a:pt x="46" y="292"/>
                      <a:pt x="46" y="292"/>
                    </a:cubicBezTo>
                    <a:cubicBezTo>
                      <a:pt x="44" y="292"/>
                      <a:pt x="44" y="292"/>
                      <a:pt x="44" y="292"/>
                    </a:cubicBezTo>
                    <a:cubicBezTo>
                      <a:pt x="43" y="293"/>
                      <a:pt x="43" y="293"/>
                      <a:pt x="43" y="293"/>
                    </a:cubicBezTo>
                    <a:cubicBezTo>
                      <a:pt x="40" y="293"/>
                      <a:pt x="40" y="293"/>
                      <a:pt x="40" y="293"/>
                    </a:cubicBezTo>
                    <a:cubicBezTo>
                      <a:pt x="39" y="293"/>
                      <a:pt x="39" y="293"/>
                      <a:pt x="39" y="293"/>
                    </a:cubicBezTo>
                    <a:cubicBezTo>
                      <a:pt x="39" y="294"/>
                      <a:pt x="39" y="294"/>
                      <a:pt x="39" y="294"/>
                    </a:cubicBezTo>
                    <a:cubicBezTo>
                      <a:pt x="39" y="295"/>
                      <a:pt x="39" y="295"/>
                      <a:pt x="39" y="295"/>
                    </a:cubicBezTo>
                    <a:cubicBezTo>
                      <a:pt x="40" y="295"/>
                      <a:pt x="40" y="295"/>
                      <a:pt x="40" y="295"/>
                    </a:cubicBezTo>
                    <a:cubicBezTo>
                      <a:pt x="41" y="295"/>
                      <a:pt x="41" y="295"/>
                      <a:pt x="41" y="295"/>
                    </a:cubicBezTo>
                    <a:cubicBezTo>
                      <a:pt x="42" y="295"/>
                      <a:pt x="42" y="295"/>
                      <a:pt x="42" y="295"/>
                    </a:cubicBezTo>
                    <a:cubicBezTo>
                      <a:pt x="41" y="296"/>
                      <a:pt x="41" y="296"/>
                      <a:pt x="41" y="296"/>
                    </a:cubicBezTo>
                    <a:cubicBezTo>
                      <a:pt x="39" y="296"/>
                      <a:pt x="39" y="296"/>
                      <a:pt x="39" y="296"/>
                    </a:cubicBezTo>
                    <a:cubicBezTo>
                      <a:pt x="39" y="297"/>
                      <a:pt x="39" y="297"/>
                      <a:pt x="39" y="297"/>
                    </a:cubicBezTo>
                    <a:cubicBezTo>
                      <a:pt x="39" y="297"/>
                      <a:pt x="39" y="297"/>
                      <a:pt x="39" y="297"/>
                    </a:cubicBezTo>
                    <a:cubicBezTo>
                      <a:pt x="40" y="298"/>
                      <a:pt x="40" y="298"/>
                      <a:pt x="40" y="298"/>
                    </a:cubicBezTo>
                    <a:cubicBezTo>
                      <a:pt x="41" y="297"/>
                      <a:pt x="41" y="297"/>
                      <a:pt x="41" y="297"/>
                    </a:cubicBezTo>
                    <a:cubicBezTo>
                      <a:pt x="41" y="297"/>
                      <a:pt x="41" y="297"/>
                      <a:pt x="41" y="297"/>
                    </a:cubicBezTo>
                    <a:cubicBezTo>
                      <a:pt x="42" y="297"/>
                      <a:pt x="42" y="297"/>
                      <a:pt x="42" y="297"/>
                    </a:cubicBezTo>
                    <a:cubicBezTo>
                      <a:pt x="42" y="297"/>
                      <a:pt x="42" y="297"/>
                      <a:pt x="42" y="297"/>
                    </a:cubicBezTo>
                    <a:cubicBezTo>
                      <a:pt x="43" y="297"/>
                      <a:pt x="43" y="297"/>
                      <a:pt x="43" y="297"/>
                    </a:cubicBezTo>
                    <a:cubicBezTo>
                      <a:pt x="44" y="297"/>
                      <a:pt x="44" y="297"/>
                      <a:pt x="44" y="297"/>
                    </a:cubicBezTo>
                    <a:cubicBezTo>
                      <a:pt x="44" y="297"/>
                      <a:pt x="44" y="297"/>
                      <a:pt x="44" y="297"/>
                    </a:cubicBezTo>
                    <a:cubicBezTo>
                      <a:pt x="45" y="297"/>
                      <a:pt x="45" y="297"/>
                      <a:pt x="45" y="297"/>
                    </a:cubicBezTo>
                    <a:cubicBezTo>
                      <a:pt x="44" y="297"/>
                      <a:pt x="44" y="297"/>
                      <a:pt x="44" y="297"/>
                    </a:cubicBezTo>
                    <a:cubicBezTo>
                      <a:pt x="43" y="298"/>
                      <a:pt x="43" y="298"/>
                      <a:pt x="43" y="298"/>
                    </a:cubicBezTo>
                    <a:cubicBezTo>
                      <a:pt x="42" y="298"/>
                      <a:pt x="42" y="298"/>
                      <a:pt x="42" y="298"/>
                    </a:cubicBezTo>
                    <a:cubicBezTo>
                      <a:pt x="41" y="297"/>
                      <a:pt x="41" y="297"/>
                      <a:pt x="41" y="297"/>
                    </a:cubicBezTo>
                    <a:cubicBezTo>
                      <a:pt x="41" y="298"/>
                      <a:pt x="41" y="298"/>
                      <a:pt x="41" y="298"/>
                    </a:cubicBezTo>
                    <a:cubicBezTo>
                      <a:pt x="42" y="298"/>
                      <a:pt x="42" y="298"/>
                      <a:pt x="42" y="298"/>
                    </a:cubicBezTo>
                    <a:cubicBezTo>
                      <a:pt x="42" y="298"/>
                      <a:pt x="42" y="298"/>
                      <a:pt x="42" y="298"/>
                    </a:cubicBezTo>
                    <a:cubicBezTo>
                      <a:pt x="43" y="298"/>
                      <a:pt x="43" y="298"/>
                      <a:pt x="43" y="298"/>
                    </a:cubicBezTo>
                    <a:cubicBezTo>
                      <a:pt x="42" y="299"/>
                      <a:pt x="42" y="299"/>
                      <a:pt x="42" y="299"/>
                    </a:cubicBezTo>
                    <a:cubicBezTo>
                      <a:pt x="41" y="299"/>
                      <a:pt x="41" y="299"/>
                      <a:pt x="41" y="299"/>
                    </a:cubicBezTo>
                    <a:cubicBezTo>
                      <a:pt x="40" y="300"/>
                      <a:pt x="40" y="300"/>
                      <a:pt x="40" y="300"/>
                    </a:cubicBezTo>
                    <a:cubicBezTo>
                      <a:pt x="40" y="300"/>
                      <a:pt x="40" y="300"/>
                      <a:pt x="40" y="300"/>
                    </a:cubicBezTo>
                    <a:cubicBezTo>
                      <a:pt x="41" y="300"/>
                      <a:pt x="41" y="300"/>
                      <a:pt x="41" y="300"/>
                    </a:cubicBezTo>
                    <a:cubicBezTo>
                      <a:pt x="42" y="300"/>
                      <a:pt x="42" y="300"/>
                      <a:pt x="42" y="300"/>
                    </a:cubicBezTo>
                    <a:cubicBezTo>
                      <a:pt x="43" y="300"/>
                      <a:pt x="43" y="300"/>
                      <a:pt x="43" y="300"/>
                    </a:cubicBezTo>
                    <a:cubicBezTo>
                      <a:pt x="44" y="300"/>
                      <a:pt x="44" y="300"/>
                      <a:pt x="44" y="300"/>
                    </a:cubicBezTo>
                    <a:cubicBezTo>
                      <a:pt x="44" y="300"/>
                      <a:pt x="44" y="300"/>
                      <a:pt x="44" y="300"/>
                    </a:cubicBezTo>
                    <a:cubicBezTo>
                      <a:pt x="44" y="301"/>
                      <a:pt x="44" y="301"/>
                      <a:pt x="44" y="301"/>
                    </a:cubicBezTo>
                    <a:cubicBezTo>
                      <a:pt x="42" y="301"/>
                      <a:pt x="42" y="301"/>
                      <a:pt x="42" y="301"/>
                    </a:cubicBezTo>
                    <a:cubicBezTo>
                      <a:pt x="41" y="301"/>
                      <a:pt x="41" y="301"/>
                      <a:pt x="41" y="301"/>
                    </a:cubicBezTo>
                    <a:cubicBezTo>
                      <a:pt x="40" y="301"/>
                      <a:pt x="40" y="301"/>
                      <a:pt x="40" y="301"/>
                    </a:cubicBezTo>
                    <a:cubicBezTo>
                      <a:pt x="40" y="302"/>
                      <a:pt x="40" y="302"/>
                      <a:pt x="40" y="302"/>
                    </a:cubicBezTo>
                    <a:cubicBezTo>
                      <a:pt x="40" y="302"/>
                      <a:pt x="40" y="302"/>
                      <a:pt x="40" y="302"/>
                    </a:cubicBezTo>
                    <a:cubicBezTo>
                      <a:pt x="41" y="302"/>
                      <a:pt x="41" y="302"/>
                      <a:pt x="41" y="302"/>
                    </a:cubicBezTo>
                    <a:cubicBezTo>
                      <a:pt x="42" y="302"/>
                      <a:pt x="42" y="302"/>
                      <a:pt x="42" y="302"/>
                    </a:cubicBezTo>
                    <a:cubicBezTo>
                      <a:pt x="43" y="302"/>
                      <a:pt x="43" y="302"/>
                      <a:pt x="43" y="302"/>
                    </a:cubicBezTo>
                    <a:cubicBezTo>
                      <a:pt x="44" y="302"/>
                      <a:pt x="44" y="302"/>
                      <a:pt x="44" y="302"/>
                    </a:cubicBezTo>
                    <a:cubicBezTo>
                      <a:pt x="44" y="303"/>
                      <a:pt x="44" y="303"/>
                      <a:pt x="44" y="303"/>
                    </a:cubicBezTo>
                    <a:cubicBezTo>
                      <a:pt x="42" y="303"/>
                      <a:pt x="42" y="303"/>
                      <a:pt x="42" y="303"/>
                    </a:cubicBezTo>
                    <a:cubicBezTo>
                      <a:pt x="42" y="304"/>
                      <a:pt x="42" y="304"/>
                      <a:pt x="42" y="304"/>
                    </a:cubicBezTo>
                    <a:cubicBezTo>
                      <a:pt x="42" y="305"/>
                      <a:pt x="42" y="305"/>
                      <a:pt x="42" y="305"/>
                    </a:cubicBezTo>
                    <a:cubicBezTo>
                      <a:pt x="43" y="305"/>
                      <a:pt x="43" y="305"/>
                      <a:pt x="43" y="305"/>
                    </a:cubicBezTo>
                    <a:cubicBezTo>
                      <a:pt x="43" y="305"/>
                      <a:pt x="43" y="305"/>
                      <a:pt x="43" y="305"/>
                    </a:cubicBezTo>
                    <a:cubicBezTo>
                      <a:pt x="44" y="305"/>
                      <a:pt x="44" y="305"/>
                      <a:pt x="44" y="305"/>
                    </a:cubicBezTo>
                    <a:cubicBezTo>
                      <a:pt x="44" y="306"/>
                      <a:pt x="44" y="306"/>
                      <a:pt x="44" y="306"/>
                    </a:cubicBezTo>
                    <a:cubicBezTo>
                      <a:pt x="45" y="305"/>
                      <a:pt x="45" y="305"/>
                      <a:pt x="45" y="305"/>
                    </a:cubicBezTo>
                    <a:cubicBezTo>
                      <a:pt x="45" y="305"/>
                      <a:pt x="45" y="305"/>
                      <a:pt x="45" y="305"/>
                    </a:cubicBezTo>
                    <a:cubicBezTo>
                      <a:pt x="45" y="305"/>
                      <a:pt x="45" y="305"/>
                      <a:pt x="45" y="305"/>
                    </a:cubicBezTo>
                    <a:cubicBezTo>
                      <a:pt x="45" y="306"/>
                      <a:pt x="45" y="306"/>
                      <a:pt x="45" y="306"/>
                    </a:cubicBezTo>
                    <a:cubicBezTo>
                      <a:pt x="45" y="306"/>
                      <a:pt x="45" y="306"/>
                      <a:pt x="45" y="306"/>
                    </a:cubicBezTo>
                    <a:cubicBezTo>
                      <a:pt x="45" y="307"/>
                      <a:pt x="45" y="307"/>
                      <a:pt x="45" y="307"/>
                    </a:cubicBezTo>
                    <a:cubicBezTo>
                      <a:pt x="44" y="308"/>
                      <a:pt x="44" y="308"/>
                      <a:pt x="44" y="308"/>
                    </a:cubicBezTo>
                    <a:cubicBezTo>
                      <a:pt x="44" y="308"/>
                      <a:pt x="44" y="308"/>
                      <a:pt x="44" y="308"/>
                    </a:cubicBezTo>
                    <a:cubicBezTo>
                      <a:pt x="43" y="309"/>
                      <a:pt x="43" y="309"/>
                      <a:pt x="43" y="309"/>
                    </a:cubicBezTo>
                    <a:cubicBezTo>
                      <a:pt x="43" y="310"/>
                      <a:pt x="43" y="310"/>
                      <a:pt x="43" y="310"/>
                    </a:cubicBezTo>
                    <a:cubicBezTo>
                      <a:pt x="43" y="311"/>
                      <a:pt x="43" y="311"/>
                      <a:pt x="43" y="311"/>
                    </a:cubicBezTo>
                    <a:cubicBezTo>
                      <a:pt x="44" y="310"/>
                      <a:pt x="44" y="310"/>
                      <a:pt x="44" y="310"/>
                    </a:cubicBezTo>
                    <a:cubicBezTo>
                      <a:pt x="44" y="310"/>
                      <a:pt x="44" y="310"/>
                      <a:pt x="44" y="310"/>
                    </a:cubicBezTo>
                    <a:cubicBezTo>
                      <a:pt x="45" y="310"/>
                      <a:pt x="45" y="310"/>
                      <a:pt x="45" y="310"/>
                    </a:cubicBezTo>
                    <a:cubicBezTo>
                      <a:pt x="45" y="311"/>
                      <a:pt x="45" y="311"/>
                      <a:pt x="45" y="311"/>
                    </a:cubicBezTo>
                    <a:cubicBezTo>
                      <a:pt x="45" y="312"/>
                      <a:pt x="45" y="312"/>
                      <a:pt x="45" y="312"/>
                    </a:cubicBezTo>
                    <a:cubicBezTo>
                      <a:pt x="45" y="312"/>
                      <a:pt x="45" y="312"/>
                      <a:pt x="45" y="312"/>
                    </a:cubicBezTo>
                    <a:cubicBezTo>
                      <a:pt x="46" y="312"/>
                      <a:pt x="46" y="312"/>
                      <a:pt x="46" y="312"/>
                    </a:cubicBezTo>
                    <a:cubicBezTo>
                      <a:pt x="46" y="312"/>
                      <a:pt x="46" y="312"/>
                      <a:pt x="46" y="312"/>
                    </a:cubicBezTo>
                    <a:cubicBezTo>
                      <a:pt x="46" y="313"/>
                      <a:pt x="46" y="313"/>
                      <a:pt x="46" y="313"/>
                    </a:cubicBezTo>
                    <a:cubicBezTo>
                      <a:pt x="45" y="313"/>
                      <a:pt x="45" y="313"/>
                      <a:pt x="45" y="313"/>
                    </a:cubicBezTo>
                    <a:cubicBezTo>
                      <a:pt x="46" y="314"/>
                      <a:pt x="46" y="314"/>
                      <a:pt x="46" y="314"/>
                    </a:cubicBezTo>
                    <a:cubicBezTo>
                      <a:pt x="46" y="314"/>
                      <a:pt x="46" y="314"/>
                      <a:pt x="46" y="314"/>
                    </a:cubicBezTo>
                    <a:cubicBezTo>
                      <a:pt x="45" y="315"/>
                      <a:pt x="45" y="315"/>
                      <a:pt x="45" y="315"/>
                    </a:cubicBezTo>
                    <a:cubicBezTo>
                      <a:pt x="45" y="315"/>
                      <a:pt x="45" y="315"/>
                      <a:pt x="45" y="315"/>
                    </a:cubicBezTo>
                    <a:cubicBezTo>
                      <a:pt x="46" y="315"/>
                      <a:pt x="46" y="315"/>
                      <a:pt x="46" y="315"/>
                    </a:cubicBezTo>
                    <a:cubicBezTo>
                      <a:pt x="46" y="315"/>
                      <a:pt x="46" y="315"/>
                      <a:pt x="46" y="315"/>
                    </a:cubicBezTo>
                    <a:cubicBezTo>
                      <a:pt x="47" y="314"/>
                      <a:pt x="47" y="314"/>
                      <a:pt x="47" y="314"/>
                    </a:cubicBezTo>
                    <a:cubicBezTo>
                      <a:pt x="48" y="314"/>
                      <a:pt x="48" y="314"/>
                      <a:pt x="48" y="314"/>
                    </a:cubicBezTo>
                    <a:cubicBezTo>
                      <a:pt x="48" y="314"/>
                      <a:pt x="48" y="314"/>
                      <a:pt x="48" y="314"/>
                    </a:cubicBezTo>
                    <a:cubicBezTo>
                      <a:pt x="48" y="315"/>
                      <a:pt x="48" y="315"/>
                      <a:pt x="48" y="315"/>
                    </a:cubicBezTo>
                    <a:cubicBezTo>
                      <a:pt x="48" y="315"/>
                      <a:pt x="48" y="315"/>
                      <a:pt x="48" y="315"/>
                    </a:cubicBezTo>
                    <a:cubicBezTo>
                      <a:pt x="47" y="316"/>
                      <a:pt x="47" y="316"/>
                      <a:pt x="47" y="316"/>
                    </a:cubicBezTo>
                    <a:cubicBezTo>
                      <a:pt x="47" y="316"/>
                      <a:pt x="47" y="316"/>
                      <a:pt x="47" y="316"/>
                    </a:cubicBezTo>
                    <a:cubicBezTo>
                      <a:pt x="46" y="316"/>
                      <a:pt x="46" y="316"/>
                      <a:pt x="46" y="316"/>
                    </a:cubicBezTo>
                    <a:cubicBezTo>
                      <a:pt x="45" y="316"/>
                      <a:pt x="45" y="316"/>
                      <a:pt x="45" y="316"/>
                    </a:cubicBezTo>
                    <a:cubicBezTo>
                      <a:pt x="45" y="317"/>
                      <a:pt x="45" y="317"/>
                      <a:pt x="45" y="317"/>
                    </a:cubicBezTo>
                    <a:cubicBezTo>
                      <a:pt x="45" y="318"/>
                      <a:pt x="45" y="318"/>
                      <a:pt x="45" y="318"/>
                    </a:cubicBezTo>
                    <a:cubicBezTo>
                      <a:pt x="46" y="317"/>
                      <a:pt x="46" y="317"/>
                      <a:pt x="46" y="317"/>
                    </a:cubicBezTo>
                    <a:cubicBezTo>
                      <a:pt x="47" y="317"/>
                      <a:pt x="47" y="317"/>
                      <a:pt x="47" y="317"/>
                    </a:cubicBezTo>
                    <a:cubicBezTo>
                      <a:pt x="48" y="317"/>
                      <a:pt x="48" y="317"/>
                      <a:pt x="48" y="317"/>
                    </a:cubicBezTo>
                    <a:cubicBezTo>
                      <a:pt x="48" y="317"/>
                      <a:pt x="48" y="317"/>
                      <a:pt x="48" y="317"/>
                    </a:cubicBezTo>
                    <a:cubicBezTo>
                      <a:pt x="48" y="318"/>
                      <a:pt x="48" y="318"/>
                      <a:pt x="48" y="318"/>
                    </a:cubicBezTo>
                    <a:cubicBezTo>
                      <a:pt x="47" y="318"/>
                      <a:pt x="47" y="318"/>
                      <a:pt x="47" y="318"/>
                    </a:cubicBezTo>
                    <a:cubicBezTo>
                      <a:pt x="47" y="319"/>
                      <a:pt x="47" y="319"/>
                      <a:pt x="47" y="319"/>
                    </a:cubicBezTo>
                    <a:cubicBezTo>
                      <a:pt x="46" y="320"/>
                      <a:pt x="46" y="320"/>
                      <a:pt x="46" y="320"/>
                    </a:cubicBezTo>
                    <a:cubicBezTo>
                      <a:pt x="45" y="320"/>
                      <a:pt x="45" y="320"/>
                      <a:pt x="45" y="320"/>
                    </a:cubicBezTo>
                    <a:cubicBezTo>
                      <a:pt x="45" y="321"/>
                      <a:pt x="45" y="321"/>
                      <a:pt x="45" y="321"/>
                    </a:cubicBezTo>
                    <a:cubicBezTo>
                      <a:pt x="46" y="321"/>
                      <a:pt x="46" y="321"/>
                      <a:pt x="46" y="321"/>
                    </a:cubicBezTo>
                    <a:cubicBezTo>
                      <a:pt x="47" y="321"/>
                      <a:pt x="47" y="321"/>
                      <a:pt x="47" y="321"/>
                    </a:cubicBezTo>
                    <a:cubicBezTo>
                      <a:pt x="48" y="320"/>
                      <a:pt x="48" y="320"/>
                      <a:pt x="48" y="320"/>
                    </a:cubicBezTo>
                    <a:cubicBezTo>
                      <a:pt x="49" y="320"/>
                      <a:pt x="49" y="320"/>
                      <a:pt x="49" y="320"/>
                    </a:cubicBezTo>
                    <a:cubicBezTo>
                      <a:pt x="50" y="320"/>
                      <a:pt x="50" y="320"/>
                      <a:pt x="50" y="320"/>
                    </a:cubicBezTo>
                    <a:cubicBezTo>
                      <a:pt x="50" y="321"/>
                      <a:pt x="50" y="321"/>
                      <a:pt x="50" y="321"/>
                    </a:cubicBezTo>
                    <a:cubicBezTo>
                      <a:pt x="50" y="321"/>
                      <a:pt x="50" y="321"/>
                      <a:pt x="50" y="321"/>
                    </a:cubicBezTo>
                    <a:cubicBezTo>
                      <a:pt x="49" y="321"/>
                      <a:pt x="49" y="321"/>
                      <a:pt x="49" y="321"/>
                    </a:cubicBezTo>
                    <a:cubicBezTo>
                      <a:pt x="48" y="322"/>
                      <a:pt x="48" y="322"/>
                      <a:pt x="48" y="322"/>
                    </a:cubicBezTo>
                    <a:cubicBezTo>
                      <a:pt x="48" y="322"/>
                      <a:pt x="48" y="322"/>
                      <a:pt x="48" y="322"/>
                    </a:cubicBezTo>
                    <a:cubicBezTo>
                      <a:pt x="48" y="322"/>
                      <a:pt x="48" y="322"/>
                      <a:pt x="48" y="322"/>
                    </a:cubicBezTo>
                    <a:cubicBezTo>
                      <a:pt x="49" y="323"/>
                      <a:pt x="49" y="323"/>
                      <a:pt x="49" y="323"/>
                    </a:cubicBezTo>
                    <a:cubicBezTo>
                      <a:pt x="48" y="324"/>
                      <a:pt x="48" y="324"/>
                      <a:pt x="48" y="324"/>
                    </a:cubicBezTo>
                    <a:cubicBezTo>
                      <a:pt x="48" y="325"/>
                      <a:pt x="48" y="325"/>
                      <a:pt x="48" y="325"/>
                    </a:cubicBezTo>
                    <a:cubicBezTo>
                      <a:pt x="49" y="325"/>
                      <a:pt x="49" y="325"/>
                      <a:pt x="49" y="325"/>
                    </a:cubicBezTo>
                    <a:cubicBezTo>
                      <a:pt x="51" y="324"/>
                      <a:pt x="51" y="324"/>
                      <a:pt x="51" y="324"/>
                    </a:cubicBezTo>
                    <a:cubicBezTo>
                      <a:pt x="51" y="323"/>
                      <a:pt x="51" y="323"/>
                      <a:pt x="51" y="323"/>
                    </a:cubicBezTo>
                    <a:cubicBezTo>
                      <a:pt x="52" y="324"/>
                      <a:pt x="52" y="324"/>
                      <a:pt x="52" y="324"/>
                    </a:cubicBezTo>
                    <a:cubicBezTo>
                      <a:pt x="52" y="325"/>
                      <a:pt x="52" y="325"/>
                      <a:pt x="52" y="325"/>
                    </a:cubicBezTo>
                    <a:cubicBezTo>
                      <a:pt x="52" y="326"/>
                      <a:pt x="52" y="326"/>
                      <a:pt x="52" y="326"/>
                    </a:cubicBezTo>
                    <a:cubicBezTo>
                      <a:pt x="53" y="326"/>
                      <a:pt x="53" y="326"/>
                      <a:pt x="53" y="326"/>
                    </a:cubicBezTo>
                    <a:cubicBezTo>
                      <a:pt x="54" y="327"/>
                      <a:pt x="54" y="327"/>
                      <a:pt x="54" y="327"/>
                    </a:cubicBezTo>
                    <a:cubicBezTo>
                      <a:pt x="53" y="327"/>
                      <a:pt x="53" y="327"/>
                      <a:pt x="53" y="327"/>
                    </a:cubicBezTo>
                    <a:cubicBezTo>
                      <a:pt x="52" y="327"/>
                      <a:pt x="52" y="327"/>
                      <a:pt x="52" y="327"/>
                    </a:cubicBezTo>
                    <a:cubicBezTo>
                      <a:pt x="51" y="328"/>
                      <a:pt x="51" y="328"/>
                      <a:pt x="51" y="328"/>
                    </a:cubicBezTo>
                    <a:cubicBezTo>
                      <a:pt x="52" y="329"/>
                      <a:pt x="52" y="329"/>
                      <a:pt x="52" y="329"/>
                    </a:cubicBezTo>
                    <a:cubicBezTo>
                      <a:pt x="53" y="329"/>
                      <a:pt x="53" y="329"/>
                      <a:pt x="53" y="329"/>
                    </a:cubicBezTo>
                    <a:cubicBezTo>
                      <a:pt x="54" y="329"/>
                      <a:pt x="54" y="329"/>
                      <a:pt x="54" y="329"/>
                    </a:cubicBezTo>
                    <a:cubicBezTo>
                      <a:pt x="54" y="328"/>
                      <a:pt x="54" y="328"/>
                      <a:pt x="54" y="328"/>
                    </a:cubicBezTo>
                    <a:cubicBezTo>
                      <a:pt x="54" y="328"/>
                      <a:pt x="54" y="328"/>
                      <a:pt x="54" y="328"/>
                    </a:cubicBezTo>
                    <a:cubicBezTo>
                      <a:pt x="54" y="328"/>
                      <a:pt x="54" y="328"/>
                      <a:pt x="54" y="328"/>
                    </a:cubicBezTo>
                    <a:cubicBezTo>
                      <a:pt x="55" y="328"/>
                      <a:pt x="55" y="328"/>
                      <a:pt x="55" y="328"/>
                    </a:cubicBezTo>
                    <a:cubicBezTo>
                      <a:pt x="56" y="327"/>
                      <a:pt x="56" y="327"/>
                      <a:pt x="56" y="327"/>
                    </a:cubicBezTo>
                    <a:cubicBezTo>
                      <a:pt x="57" y="327"/>
                      <a:pt x="57" y="327"/>
                      <a:pt x="57" y="327"/>
                    </a:cubicBezTo>
                    <a:cubicBezTo>
                      <a:pt x="57" y="328"/>
                      <a:pt x="57" y="328"/>
                      <a:pt x="57" y="328"/>
                    </a:cubicBezTo>
                    <a:cubicBezTo>
                      <a:pt x="58" y="328"/>
                      <a:pt x="58" y="328"/>
                      <a:pt x="58" y="328"/>
                    </a:cubicBezTo>
                    <a:cubicBezTo>
                      <a:pt x="58" y="328"/>
                      <a:pt x="58" y="328"/>
                      <a:pt x="58" y="328"/>
                    </a:cubicBezTo>
                    <a:cubicBezTo>
                      <a:pt x="59" y="327"/>
                      <a:pt x="59" y="327"/>
                      <a:pt x="59" y="327"/>
                    </a:cubicBezTo>
                    <a:cubicBezTo>
                      <a:pt x="60" y="326"/>
                      <a:pt x="60" y="326"/>
                      <a:pt x="60" y="326"/>
                    </a:cubicBezTo>
                    <a:cubicBezTo>
                      <a:pt x="60" y="326"/>
                      <a:pt x="60" y="326"/>
                      <a:pt x="60" y="326"/>
                    </a:cubicBezTo>
                    <a:cubicBezTo>
                      <a:pt x="61" y="326"/>
                      <a:pt x="61" y="326"/>
                      <a:pt x="61" y="326"/>
                    </a:cubicBezTo>
                    <a:cubicBezTo>
                      <a:pt x="62" y="326"/>
                      <a:pt x="62" y="326"/>
                      <a:pt x="62" y="326"/>
                    </a:cubicBezTo>
                    <a:cubicBezTo>
                      <a:pt x="63" y="326"/>
                      <a:pt x="63" y="326"/>
                      <a:pt x="63" y="326"/>
                    </a:cubicBezTo>
                    <a:cubicBezTo>
                      <a:pt x="63" y="325"/>
                      <a:pt x="63" y="325"/>
                      <a:pt x="63" y="325"/>
                    </a:cubicBezTo>
                    <a:cubicBezTo>
                      <a:pt x="62" y="325"/>
                      <a:pt x="62" y="325"/>
                      <a:pt x="62" y="325"/>
                    </a:cubicBezTo>
                    <a:cubicBezTo>
                      <a:pt x="62" y="324"/>
                      <a:pt x="62" y="324"/>
                      <a:pt x="62" y="324"/>
                    </a:cubicBezTo>
                    <a:cubicBezTo>
                      <a:pt x="63" y="324"/>
                      <a:pt x="63" y="324"/>
                      <a:pt x="63" y="324"/>
                    </a:cubicBezTo>
                    <a:cubicBezTo>
                      <a:pt x="63" y="324"/>
                      <a:pt x="63" y="324"/>
                      <a:pt x="63" y="324"/>
                    </a:cubicBezTo>
                    <a:cubicBezTo>
                      <a:pt x="64" y="325"/>
                      <a:pt x="64" y="325"/>
                      <a:pt x="64" y="325"/>
                    </a:cubicBezTo>
                    <a:cubicBezTo>
                      <a:pt x="64" y="326"/>
                      <a:pt x="64" y="326"/>
                      <a:pt x="64" y="326"/>
                    </a:cubicBezTo>
                    <a:cubicBezTo>
                      <a:pt x="63" y="327"/>
                      <a:pt x="63" y="327"/>
                      <a:pt x="63" y="327"/>
                    </a:cubicBezTo>
                    <a:cubicBezTo>
                      <a:pt x="62" y="327"/>
                      <a:pt x="62" y="327"/>
                      <a:pt x="62" y="327"/>
                    </a:cubicBezTo>
                    <a:cubicBezTo>
                      <a:pt x="62" y="328"/>
                      <a:pt x="62" y="328"/>
                      <a:pt x="62" y="328"/>
                    </a:cubicBezTo>
                    <a:cubicBezTo>
                      <a:pt x="62" y="328"/>
                      <a:pt x="62" y="328"/>
                      <a:pt x="62" y="328"/>
                    </a:cubicBezTo>
                    <a:cubicBezTo>
                      <a:pt x="63" y="328"/>
                      <a:pt x="63" y="328"/>
                      <a:pt x="63" y="328"/>
                    </a:cubicBezTo>
                    <a:cubicBezTo>
                      <a:pt x="65" y="327"/>
                      <a:pt x="65" y="327"/>
                      <a:pt x="65" y="327"/>
                    </a:cubicBezTo>
                    <a:cubicBezTo>
                      <a:pt x="66" y="325"/>
                      <a:pt x="66" y="325"/>
                      <a:pt x="66" y="325"/>
                    </a:cubicBezTo>
                    <a:cubicBezTo>
                      <a:pt x="67" y="325"/>
                      <a:pt x="67" y="325"/>
                      <a:pt x="67" y="325"/>
                    </a:cubicBezTo>
                    <a:cubicBezTo>
                      <a:pt x="67" y="326"/>
                      <a:pt x="67" y="326"/>
                      <a:pt x="67" y="326"/>
                    </a:cubicBezTo>
                    <a:cubicBezTo>
                      <a:pt x="67" y="327"/>
                      <a:pt x="67" y="327"/>
                      <a:pt x="67" y="327"/>
                    </a:cubicBezTo>
                    <a:cubicBezTo>
                      <a:pt x="66" y="327"/>
                      <a:pt x="66" y="327"/>
                      <a:pt x="66" y="327"/>
                    </a:cubicBezTo>
                    <a:cubicBezTo>
                      <a:pt x="65" y="328"/>
                      <a:pt x="65" y="328"/>
                      <a:pt x="65" y="328"/>
                    </a:cubicBezTo>
                    <a:cubicBezTo>
                      <a:pt x="64" y="329"/>
                      <a:pt x="64" y="329"/>
                      <a:pt x="64" y="329"/>
                    </a:cubicBezTo>
                    <a:cubicBezTo>
                      <a:pt x="63" y="329"/>
                      <a:pt x="63" y="329"/>
                      <a:pt x="63" y="329"/>
                    </a:cubicBezTo>
                    <a:cubicBezTo>
                      <a:pt x="63" y="329"/>
                      <a:pt x="63" y="329"/>
                      <a:pt x="63" y="329"/>
                    </a:cubicBezTo>
                    <a:cubicBezTo>
                      <a:pt x="63" y="329"/>
                      <a:pt x="63" y="329"/>
                      <a:pt x="63" y="329"/>
                    </a:cubicBezTo>
                    <a:cubicBezTo>
                      <a:pt x="64" y="329"/>
                      <a:pt x="64" y="329"/>
                      <a:pt x="64" y="329"/>
                    </a:cubicBezTo>
                    <a:cubicBezTo>
                      <a:pt x="66" y="328"/>
                      <a:pt x="66" y="328"/>
                      <a:pt x="66" y="328"/>
                    </a:cubicBezTo>
                    <a:cubicBezTo>
                      <a:pt x="66" y="328"/>
                      <a:pt x="66" y="328"/>
                      <a:pt x="66" y="328"/>
                    </a:cubicBezTo>
                    <a:cubicBezTo>
                      <a:pt x="65" y="329"/>
                      <a:pt x="65" y="329"/>
                      <a:pt x="65" y="329"/>
                    </a:cubicBezTo>
                    <a:cubicBezTo>
                      <a:pt x="64" y="330"/>
                      <a:pt x="64" y="330"/>
                      <a:pt x="64" y="330"/>
                    </a:cubicBezTo>
                    <a:cubicBezTo>
                      <a:pt x="64" y="331"/>
                      <a:pt x="64" y="331"/>
                      <a:pt x="64" y="331"/>
                    </a:cubicBezTo>
                    <a:cubicBezTo>
                      <a:pt x="62" y="332"/>
                      <a:pt x="62" y="332"/>
                      <a:pt x="62" y="332"/>
                    </a:cubicBezTo>
                    <a:cubicBezTo>
                      <a:pt x="62" y="332"/>
                      <a:pt x="62" y="332"/>
                      <a:pt x="62" y="332"/>
                    </a:cubicBezTo>
                    <a:cubicBezTo>
                      <a:pt x="62" y="332"/>
                      <a:pt x="62" y="332"/>
                      <a:pt x="62" y="332"/>
                    </a:cubicBezTo>
                    <a:cubicBezTo>
                      <a:pt x="63" y="332"/>
                      <a:pt x="63" y="332"/>
                      <a:pt x="63" y="332"/>
                    </a:cubicBezTo>
                    <a:cubicBezTo>
                      <a:pt x="63" y="332"/>
                      <a:pt x="63" y="332"/>
                      <a:pt x="63" y="332"/>
                    </a:cubicBezTo>
                    <a:cubicBezTo>
                      <a:pt x="63" y="332"/>
                      <a:pt x="63" y="332"/>
                      <a:pt x="63" y="332"/>
                    </a:cubicBezTo>
                    <a:cubicBezTo>
                      <a:pt x="64" y="333"/>
                      <a:pt x="64" y="333"/>
                      <a:pt x="64" y="333"/>
                    </a:cubicBezTo>
                    <a:cubicBezTo>
                      <a:pt x="64" y="333"/>
                      <a:pt x="64" y="333"/>
                      <a:pt x="64" y="333"/>
                    </a:cubicBezTo>
                    <a:cubicBezTo>
                      <a:pt x="65" y="332"/>
                      <a:pt x="65" y="332"/>
                      <a:pt x="65" y="332"/>
                    </a:cubicBezTo>
                    <a:cubicBezTo>
                      <a:pt x="65" y="331"/>
                      <a:pt x="65" y="331"/>
                      <a:pt x="65" y="331"/>
                    </a:cubicBezTo>
                    <a:cubicBezTo>
                      <a:pt x="66" y="331"/>
                      <a:pt x="66" y="331"/>
                      <a:pt x="66" y="331"/>
                    </a:cubicBezTo>
                    <a:cubicBezTo>
                      <a:pt x="66" y="332"/>
                      <a:pt x="66" y="332"/>
                      <a:pt x="66" y="332"/>
                    </a:cubicBezTo>
                    <a:cubicBezTo>
                      <a:pt x="65" y="332"/>
                      <a:pt x="65" y="332"/>
                      <a:pt x="65" y="332"/>
                    </a:cubicBezTo>
                    <a:cubicBezTo>
                      <a:pt x="65" y="333"/>
                      <a:pt x="65" y="333"/>
                      <a:pt x="65" y="333"/>
                    </a:cubicBezTo>
                    <a:cubicBezTo>
                      <a:pt x="65" y="334"/>
                      <a:pt x="65" y="334"/>
                      <a:pt x="65" y="334"/>
                    </a:cubicBezTo>
                    <a:cubicBezTo>
                      <a:pt x="66" y="333"/>
                      <a:pt x="66" y="333"/>
                      <a:pt x="66" y="333"/>
                    </a:cubicBezTo>
                    <a:cubicBezTo>
                      <a:pt x="66" y="332"/>
                      <a:pt x="66" y="332"/>
                      <a:pt x="66" y="332"/>
                    </a:cubicBezTo>
                    <a:cubicBezTo>
                      <a:pt x="67" y="332"/>
                      <a:pt x="67" y="332"/>
                      <a:pt x="67" y="332"/>
                    </a:cubicBezTo>
                    <a:cubicBezTo>
                      <a:pt x="68" y="332"/>
                      <a:pt x="68" y="332"/>
                      <a:pt x="68" y="332"/>
                    </a:cubicBezTo>
                    <a:cubicBezTo>
                      <a:pt x="67" y="333"/>
                      <a:pt x="67" y="333"/>
                      <a:pt x="67" y="333"/>
                    </a:cubicBezTo>
                    <a:cubicBezTo>
                      <a:pt x="67" y="335"/>
                      <a:pt x="67" y="335"/>
                      <a:pt x="67" y="335"/>
                    </a:cubicBezTo>
                    <a:cubicBezTo>
                      <a:pt x="66" y="336"/>
                      <a:pt x="66" y="336"/>
                      <a:pt x="66" y="336"/>
                    </a:cubicBezTo>
                    <a:cubicBezTo>
                      <a:pt x="65" y="336"/>
                      <a:pt x="65" y="336"/>
                      <a:pt x="65" y="336"/>
                    </a:cubicBezTo>
                    <a:cubicBezTo>
                      <a:pt x="66" y="337"/>
                      <a:pt x="66" y="337"/>
                      <a:pt x="66" y="337"/>
                    </a:cubicBezTo>
                    <a:cubicBezTo>
                      <a:pt x="67" y="336"/>
                      <a:pt x="67" y="336"/>
                      <a:pt x="67" y="336"/>
                    </a:cubicBezTo>
                    <a:cubicBezTo>
                      <a:pt x="68" y="334"/>
                      <a:pt x="68" y="334"/>
                      <a:pt x="68" y="334"/>
                    </a:cubicBezTo>
                    <a:cubicBezTo>
                      <a:pt x="69" y="333"/>
                      <a:pt x="69" y="333"/>
                      <a:pt x="69" y="333"/>
                    </a:cubicBezTo>
                    <a:cubicBezTo>
                      <a:pt x="69" y="333"/>
                      <a:pt x="69" y="333"/>
                      <a:pt x="69" y="333"/>
                    </a:cubicBezTo>
                    <a:cubicBezTo>
                      <a:pt x="68" y="335"/>
                      <a:pt x="68" y="335"/>
                      <a:pt x="68" y="335"/>
                    </a:cubicBezTo>
                    <a:cubicBezTo>
                      <a:pt x="68" y="336"/>
                      <a:pt x="68" y="336"/>
                      <a:pt x="68" y="336"/>
                    </a:cubicBezTo>
                    <a:cubicBezTo>
                      <a:pt x="67" y="337"/>
                      <a:pt x="67" y="337"/>
                      <a:pt x="67" y="337"/>
                    </a:cubicBezTo>
                    <a:cubicBezTo>
                      <a:pt x="67" y="338"/>
                      <a:pt x="67" y="338"/>
                      <a:pt x="67" y="338"/>
                    </a:cubicBezTo>
                    <a:cubicBezTo>
                      <a:pt x="68" y="338"/>
                      <a:pt x="68" y="338"/>
                      <a:pt x="68" y="338"/>
                    </a:cubicBezTo>
                    <a:cubicBezTo>
                      <a:pt x="68" y="338"/>
                      <a:pt x="68" y="338"/>
                      <a:pt x="68" y="338"/>
                    </a:cubicBezTo>
                    <a:cubicBezTo>
                      <a:pt x="68" y="337"/>
                      <a:pt x="68" y="337"/>
                      <a:pt x="68" y="337"/>
                    </a:cubicBezTo>
                    <a:cubicBezTo>
                      <a:pt x="68" y="336"/>
                      <a:pt x="68" y="336"/>
                      <a:pt x="68" y="336"/>
                    </a:cubicBezTo>
                    <a:cubicBezTo>
                      <a:pt x="69" y="336"/>
                      <a:pt x="69" y="336"/>
                      <a:pt x="69" y="336"/>
                    </a:cubicBezTo>
                    <a:cubicBezTo>
                      <a:pt x="70" y="336"/>
                      <a:pt x="70" y="336"/>
                      <a:pt x="70" y="336"/>
                    </a:cubicBezTo>
                    <a:cubicBezTo>
                      <a:pt x="70" y="335"/>
                      <a:pt x="70" y="335"/>
                      <a:pt x="70" y="335"/>
                    </a:cubicBezTo>
                    <a:cubicBezTo>
                      <a:pt x="70" y="335"/>
                      <a:pt x="70" y="335"/>
                      <a:pt x="70" y="335"/>
                    </a:cubicBezTo>
                    <a:cubicBezTo>
                      <a:pt x="71" y="334"/>
                      <a:pt x="71" y="334"/>
                      <a:pt x="71" y="334"/>
                    </a:cubicBezTo>
                    <a:cubicBezTo>
                      <a:pt x="71" y="334"/>
                      <a:pt x="71" y="334"/>
                      <a:pt x="71" y="334"/>
                    </a:cubicBezTo>
                    <a:cubicBezTo>
                      <a:pt x="71" y="335"/>
                      <a:pt x="71" y="335"/>
                      <a:pt x="71" y="335"/>
                    </a:cubicBezTo>
                    <a:cubicBezTo>
                      <a:pt x="71" y="335"/>
                      <a:pt x="71" y="335"/>
                      <a:pt x="71" y="335"/>
                    </a:cubicBezTo>
                    <a:cubicBezTo>
                      <a:pt x="71" y="336"/>
                      <a:pt x="71" y="336"/>
                      <a:pt x="71" y="336"/>
                    </a:cubicBezTo>
                    <a:cubicBezTo>
                      <a:pt x="71" y="336"/>
                      <a:pt x="71" y="336"/>
                      <a:pt x="71" y="336"/>
                    </a:cubicBezTo>
                    <a:cubicBezTo>
                      <a:pt x="72" y="336"/>
                      <a:pt x="72" y="336"/>
                      <a:pt x="72" y="336"/>
                    </a:cubicBezTo>
                    <a:cubicBezTo>
                      <a:pt x="75" y="338"/>
                      <a:pt x="75" y="338"/>
                      <a:pt x="75" y="338"/>
                    </a:cubicBezTo>
                    <a:cubicBezTo>
                      <a:pt x="76" y="338"/>
                      <a:pt x="76" y="338"/>
                      <a:pt x="76" y="338"/>
                    </a:cubicBezTo>
                    <a:cubicBezTo>
                      <a:pt x="76" y="337"/>
                      <a:pt x="76" y="337"/>
                      <a:pt x="76" y="337"/>
                    </a:cubicBezTo>
                    <a:cubicBezTo>
                      <a:pt x="76" y="337"/>
                      <a:pt x="76" y="337"/>
                      <a:pt x="76" y="337"/>
                    </a:cubicBezTo>
                    <a:cubicBezTo>
                      <a:pt x="77" y="337"/>
                      <a:pt x="77" y="337"/>
                      <a:pt x="77" y="337"/>
                    </a:cubicBezTo>
                    <a:cubicBezTo>
                      <a:pt x="77" y="336"/>
                      <a:pt x="77" y="336"/>
                      <a:pt x="77" y="336"/>
                    </a:cubicBezTo>
                    <a:cubicBezTo>
                      <a:pt x="76" y="336"/>
                      <a:pt x="76" y="336"/>
                      <a:pt x="76" y="336"/>
                    </a:cubicBezTo>
                    <a:cubicBezTo>
                      <a:pt x="76" y="336"/>
                      <a:pt x="76" y="336"/>
                      <a:pt x="76" y="336"/>
                    </a:cubicBezTo>
                    <a:cubicBezTo>
                      <a:pt x="75" y="336"/>
                      <a:pt x="75" y="336"/>
                      <a:pt x="75" y="336"/>
                    </a:cubicBezTo>
                    <a:cubicBezTo>
                      <a:pt x="75" y="336"/>
                      <a:pt x="75" y="336"/>
                      <a:pt x="75" y="336"/>
                    </a:cubicBezTo>
                    <a:cubicBezTo>
                      <a:pt x="75" y="335"/>
                      <a:pt x="75" y="335"/>
                      <a:pt x="75" y="335"/>
                    </a:cubicBezTo>
                    <a:cubicBezTo>
                      <a:pt x="75" y="335"/>
                      <a:pt x="75" y="335"/>
                      <a:pt x="75" y="335"/>
                    </a:cubicBezTo>
                    <a:cubicBezTo>
                      <a:pt x="75" y="334"/>
                      <a:pt x="75" y="334"/>
                      <a:pt x="75" y="334"/>
                    </a:cubicBezTo>
                    <a:cubicBezTo>
                      <a:pt x="74" y="334"/>
                      <a:pt x="74" y="334"/>
                      <a:pt x="74" y="334"/>
                    </a:cubicBezTo>
                    <a:cubicBezTo>
                      <a:pt x="72" y="333"/>
                      <a:pt x="72" y="333"/>
                      <a:pt x="72" y="333"/>
                    </a:cubicBezTo>
                    <a:cubicBezTo>
                      <a:pt x="72" y="332"/>
                      <a:pt x="72" y="332"/>
                      <a:pt x="72" y="332"/>
                    </a:cubicBezTo>
                    <a:cubicBezTo>
                      <a:pt x="72" y="332"/>
                      <a:pt x="72" y="332"/>
                      <a:pt x="72" y="332"/>
                    </a:cubicBezTo>
                    <a:cubicBezTo>
                      <a:pt x="73" y="332"/>
                      <a:pt x="73" y="332"/>
                      <a:pt x="73" y="332"/>
                    </a:cubicBezTo>
                    <a:cubicBezTo>
                      <a:pt x="73" y="332"/>
                      <a:pt x="73" y="332"/>
                      <a:pt x="73" y="332"/>
                    </a:cubicBezTo>
                    <a:cubicBezTo>
                      <a:pt x="74" y="332"/>
                      <a:pt x="74" y="332"/>
                      <a:pt x="74" y="332"/>
                    </a:cubicBezTo>
                    <a:cubicBezTo>
                      <a:pt x="74" y="333"/>
                      <a:pt x="74" y="333"/>
                      <a:pt x="74" y="333"/>
                    </a:cubicBezTo>
                    <a:cubicBezTo>
                      <a:pt x="75" y="333"/>
                      <a:pt x="75" y="333"/>
                      <a:pt x="75" y="333"/>
                    </a:cubicBezTo>
                    <a:cubicBezTo>
                      <a:pt x="76" y="334"/>
                      <a:pt x="76" y="334"/>
                      <a:pt x="76" y="334"/>
                    </a:cubicBezTo>
                    <a:cubicBezTo>
                      <a:pt x="77" y="334"/>
                      <a:pt x="77" y="334"/>
                      <a:pt x="77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3"/>
                      <a:pt x="78" y="333"/>
                      <a:pt x="78" y="333"/>
                    </a:cubicBezTo>
                    <a:cubicBezTo>
                      <a:pt x="79" y="333"/>
                      <a:pt x="79" y="333"/>
                      <a:pt x="79" y="333"/>
                    </a:cubicBezTo>
                    <a:cubicBezTo>
                      <a:pt x="78" y="332"/>
                      <a:pt x="78" y="332"/>
                      <a:pt x="78" y="332"/>
                    </a:cubicBezTo>
                    <a:cubicBezTo>
                      <a:pt x="77" y="333"/>
                      <a:pt x="77" y="333"/>
                      <a:pt x="77" y="333"/>
                    </a:cubicBezTo>
                    <a:cubicBezTo>
                      <a:pt x="76" y="332"/>
                      <a:pt x="76" y="332"/>
                      <a:pt x="76" y="332"/>
                    </a:cubicBezTo>
                    <a:cubicBezTo>
                      <a:pt x="76" y="332"/>
                      <a:pt x="76" y="332"/>
                      <a:pt x="76" y="332"/>
                    </a:cubicBezTo>
                    <a:cubicBezTo>
                      <a:pt x="77" y="332"/>
                      <a:pt x="77" y="332"/>
                      <a:pt x="77" y="332"/>
                    </a:cubicBezTo>
                    <a:cubicBezTo>
                      <a:pt x="78" y="332"/>
                      <a:pt x="78" y="332"/>
                      <a:pt x="78" y="332"/>
                    </a:cubicBezTo>
                    <a:cubicBezTo>
                      <a:pt x="78" y="331"/>
                      <a:pt x="78" y="331"/>
                      <a:pt x="78" y="331"/>
                    </a:cubicBezTo>
                    <a:cubicBezTo>
                      <a:pt x="78" y="331"/>
                      <a:pt x="78" y="331"/>
                      <a:pt x="78" y="331"/>
                    </a:cubicBezTo>
                    <a:cubicBezTo>
                      <a:pt x="77" y="331"/>
                      <a:pt x="77" y="331"/>
                      <a:pt x="77" y="331"/>
                    </a:cubicBezTo>
                    <a:cubicBezTo>
                      <a:pt x="76" y="330"/>
                      <a:pt x="76" y="330"/>
                      <a:pt x="76" y="330"/>
                    </a:cubicBezTo>
                    <a:cubicBezTo>
                      <a:pt x="76" y="330"/>
                      <a:pt x="76" y="330"/>
                      <a:pt x="76" y="330"/>
                    </a:cubicBezTo>
                    <a:cubicBezTo>
                      <a:pt x="77" y="330"/>
                      <a:pt x="77" y="330"/>
                      <a:pt x="77" y="330"/>
                    </a:cubicBezTo>
                    <a:cubicBezTo>
                      <a:pt x="77" y="330"/>
                      <a:pt x="77" y="330"/>
                      <a:pt x="77" y="330"/>
                    </a:cubicBezTo>
                    <a:cubicBezTo>
                      <a:pt x="77" y="329"/>
                      <a:pt x="77" y="329"/>
                      <a:pt x="77" y="329"/>
                    </a:cubicBezTo>
                    <a:cubicBezTo>
                      <a:pt x="76" y="329"/>
                      <a:pt x="76" y="329"/>
                      <a:pt x="76" y="329"/>
                    </a:cubicBezTo>
                    <a:cubicBezTo>
                      <a:pt x="75" y="329"/>
                      <a:pt x="75" y="329"/>
                      <a:pt x="75" y="329"/>
                    </a:cubicBezTo>
                    <a:cubicBezTo>
                      <a:pt x="75" y="328"/>
                      <a:pt x="75" y="328"/>
                      <a:pt x="75" y="328"/>
                    </a:cubicBezTo>
                    <a:cubicBezTo>
                      <a:pt x="76" y="329"/>
                      <a:pt x="76" y="329"/>
                      <a:pt x="76" y="329"/>
                    </a:cubicBezTo>
                    <a:cubicBezTo>
                      <a:pt x="78" y="329"/>
                      <a:pt x="78" y="329"/>
                      <a:pt x="78" y="329"/>
                    </a:cubicBezTo>
                    <a:cubicBezTo>
                      <a:pt x="79" y="329"/>
                      <a:pt x="79" y="329"/>
                      <a:pt x="79" y="329"/>
                    </a:cubicBezTo>
                    <a:cubicBezTo>
                      <a:pt x="80" y="328"/>
                      <a:pt x="80" y="328"/>
                      <a:pt x="80" y="328"/>
                    </a:cubicBezTo>
                    <a:cubicBezTo>
                      <a:pt x="80" y="328"/>
                      <a:pt x="80" y="328"/>
                      <a:pt x="80" y="328"/>
                    </a:cubicBezTo>
                    <a:cubicBezTo>
                      <a:pt x="80" y="327"/>
                      <a:pt x="80" y="327"/>
                      <a:pt x="80" y="327"/>
                    </a:cubicBezTo>
                    <a:cubicBezTo>
                      <a:pt x="79" y="327"/>
                      <a:pt x="79" y="327"/>
                      <a:pt x="79" y="327"/>
                    </a:cubicBezTo>
                    <a:cubicBezTo>
                      <a:pt x="77" y="327"/>
                      <a:pt x="77" y="327"/>
                      <a:pt x="77" y="327"/>
                    </a:cubicBezTo>
                    <a:cubicBezTo>
                      <a:pt x="76" y="326"/>
                      <a:pt x="76" y="326"/>
                      <a:pt x="76" y="326"/>
                    </a:cubicBezTo>
                    <a:cubicBezTo>
                      <a:pt x="76" y="326"/>
                      <a:pt x="76" y="326"/>
                      <a:pt x="76" y="326"/>
                    </a:cubicBezTo>
                    <a:cubicBezTo>
                      <a:pt x="76" y="326"/>
                      <a:pt x="76" y="326"/>
                      <a:pt x="76" y="326"/>
                    </a:cubicBezTo>
                    <a:cubicBezTo>
                      <a:pt x="77" y="326"/>
                      <a:pt x="77" y="326"/>
                      <a:pt x="77" y="326"/>
                    </a:cubicBezTo>
                    <a:cubicBezTo>
                      <a:pt x="79" y="326"/>
                      <a:pt x="79" y="326"/>
                      <a:pt x="79" y="326"/>
                    </a:cubicBezTo>
                    <a:cubicBezTo>
                      <a:pt x="79" y="326"/>
                      <a:pt x="79" y="326"/>
                      <a:pt x="79" y="326"/>
                    </a:cubicBezTo>
                    <a:cubicBezTo>
                      <a:pt x="80" y="325"/>
                      <a:pt x="80" y="325"/>
                      <a:pt x="80" y="325"/>
                    </a:cubicBezTo>
                    <a:cubicBezTo>
                      <a:pt x="79" y="325"/>
                      <a:pt x="79" y="325"/>
                      <a:pt x="79" y="325"/>
                    </a:cubicBezTo>
                    <a:cubicBezTo>
                      <a:pt x="78" y="324"/>
                      <a:pt x="78" y="324"/>
                      <a:pt x="78" y="324"/>
                    </a:cubicBezTo>
                    <a:cubicBezTo>
                      <a:pt x="78" y="324"/>
                      <a:pt x="78" y="324"/>
                      <a:pt x="78" y="324"/>
                    </a:cubicBezTo>
                    <a:cubicBezTo>
                      <a:pt x="78" y="324"/>
                      <a:pt x="78" y="324"/>
                      <a:pt x="78" y="324"/>
                    </a:cubicBezTo>
                    <a:cubicBezTo>
                      <a:pt x="79" y="324"/>
                      <a:pt x="79" y="324"/>
                      <a:pt x="79" y="324"/>
                    </a:cubicBezTo>
                    <a:cubicBezTo>
                      <a:pt x="79" y="324"/>
                      <a:pt x="79" y="324"/>
                      <a:pt x="79" y="324"/>
                    </a:cubicBezTo>
                    <a:cubicBezTo>
                      <a:pt x="80" y="324"/>
                      <a:pt x="80" y="324"/>
                      <a:pt x="80" y="324"/>
                    </a:cubicBezTo>
                    <a:cubicBezTo>
                      <a:pt x="81" y="323"/>
                      <a:pt x="81" y="323"/>
                      <a:pt x="81" y="323"/>
                    </a:cubicBezTo>
                    <a:cubicBezTo>
                      <a:pt x="81" y="323"/>
                      <a:pt x="81" y="323"/>
                      <a:pt x="81" y="323"/>
                    </a:cubicBezTo>
                    <a:cubicBezTo>
                      <a:pt x="80" y="323"/>
                      <a:pt x="80" y="323"/>
                      <a:pt x="80" y="323"/>
                    </a:cubicBezTo>
                    <a:cubicBezTo>
                      <a:pt x="80" y="322"/>
                      <a:pt x="80" y="322"/>
                      <a:pt x="80" y="322"/>
                    </a:cubicBezTo>
                    <a:cubicBezTo>
                      <a:pt x="80" y="322"/>
                      <a:pt x="80" y="322"/>
                      <a:pt x="80" y="322"/>
                    </a:cubicBezTo>
                    <a:cubicBezTo>
                      <a:pt x="80" y="322"/>
                      <a:pt x="80" y="322"/>
                      <a:pt x="80" y="322"/>
                    </a:cubicBezTo>
                    <a:cubicBezTo>
                      <a:pt x="80" y="322"/>
                      <a:pt x="80" y="322"/>
                      <a:pt x="80" y="322"/>
                    </a:cubicBezTo>
                    <a:cubicBezTo>
                      <a:pt x="81" y="322"/>
                      <a:pt x="81" y="322"/>
                      <a:pt x="81" y="322"/>
                    </a:cubicBezTo>
                    <a:cubicBezTo>
                      <a:pt x="82" y="321"/>
                      <a:pt x="82" y="321"/>
                      <a:pt x="82" y="321"/>
                    </a:cubicBezTo>
                    <a:cubicBezTo>
                      <a:pt x="82" y="321"/>
                      <a:pt x="82" y="321"/>
                      <a:pt x="82" y="321"/>
                    </a:cubicBezTo>
                    <a:cubicBezTo>
                      <a:pt x="81" y="321"/>
                      <a:pt x="81" y="321"/>
                      <a:pt x="81" y="321"/>
                    </a:cubicBezTo>
                    <a:cubicBezTo>
                      <a:pt x="80" y="320"/>
                      <a:pt x="80" y="320"/>
                      <a:pt x="80" y="320"/>
                    </a:cubicBezTo>
                    <a:cubicBezTo>
                      <a:pt x="79" y="320"/>
                      <a:pt x="79" y="320"/>
                      <a:pt x="79" y="320"/>
                    </a:cubicBezTo>
                    <a:cubicBezTo>
                      <a:pt x="80" y="320"/>
                      <a:pt x="80" y="320"/>
                      <a:pt x="80" y="320"/>
                    </a:cubicBezTo>
                    <a:cubicBezTo>
                      <a:pt x="81" y="320"/>
                      <a:pt x="81" y="320"/>
                      <a:pt x="81" y="320"/>
                    </a:cubicBezTo>
                    <a:cubicBezTo>
                      <a:pt x="82" y="320"/>
                      <a:pt x="82" y="320"/>
                      <a:pt x="82" y="320"/>
                    </a:cubicBezTo>
                    <a:cubicBezTo>
                      <a:pt x="82" y="321"/>
                      <a:pt x="82" y="321"/>
                      <a:pt x="82" y="321"/>
                    </a:cubicBezTo>
                    <a:cubicBezTo>
                      <a:pt x="83" y="321"/>
                      <a:pt x="83" y="321"/>
                      <a:pt x="83" y="321"/>
                    </a:cubicBezTo>
                    <a:cubicBezTo>
                      <a:pt x="83" y="320"/>
                      <a:pt x="83" y="320"/>
                      <a:pt x="83" y="320"/>
                    </a:cubicBezTo>
                    <a:cubicBezTo>
                      <a:pt x="83" y="319"/>
                      <a:pt x="83" y="319"/>
                      <a:pt x="83" y="319"/>
                    </a:cubicBezTo>
                    <a:cubicBezTo>
                      <a:pt x="84" y="319"/>
                      <a:pt x="84" y="319"/>
                      <a:pt x="84" y="319"/>
                    </a:cubicBezTo>
                    <a:cubicBezTo>
                      <a:pt x="84" y="318"/>
                      <a:pt x="84" y="318"/>
                      <a:pt x="84" y="318"/>
                    </a:cubicBezTo>
                    <a:cubicBezTo>
                      <a:pt x="84" y="318"/>
                      <a:pt x="84" y="318"/>
                      <a:pt x="84" y="318"/>
                    </a:cubicBezTo>
                    <a:cubicBezTo>
                      <a:pt x="84" y="317"/>
                      <a:pt x="84" y="317"/>
                      <a:pt x="84" y="317"/>
                    </a:cubicBezTo>
                    <a:cubicBezTo>
                      <a:pt x="84" y="316"/>
                      <a:pt x="84" y="316"/>
                      <a:pt x="84" y="316"/>
                    </a:cubicBezTo>
                    <a:cubicBezTo>
                      <a:pt x="83" y="315"/>
                      <a:pt x="83" y="315"/>
                      <a:pt x="83" y="315"/>
                    </a:cubicBezTo>
                    <a:cubicBezTo>
                      <a:pt x="82" y="314"/>
                      <a:pt x="82" y="314"/>
                      <a:pt x="82" y="314"/>
                    </a:cubicBezTo>
                    <a:cubicBezTo>
                      <a:pt x="81" y="314"/>
                      <a:pt x="81" y="314"/>
                      <a:pt x="81" y="314"/>
                    </a:cubicBezTo>
                    <a:cubicBezTo>
                      <a:pt x="80" y="313"/>
                      <a:pt x="80" y="313"/>
                      <a:pt x="80" y="313"/>
                    </a:cubicBezTo>
                    <a:cubicBezTo>
                      <a:pt x="80" y="313"/>
                      <a:pt x="80" y="313"/>
                      <a:pt x="80" y="313"/>
                    </a:cubicBezTo>
                    <a:cubicBezTo>
                      <a:pt x="81" y="313"/>
                      <a:pt x="81" y="313"/>
                      <a:pt x="81" y="313"/>
                    </a:cubicBezTo>
                    <a:cubicBezTo>
                      <a:pt x="82" y="313"/>
                      <a:pt x="82" y="313"/>
                      <a:pt x="82" y="313"/>
                    </a:cubicBezTo>
                    <a:cubicBezTo>
                      <a:pt x="83" y="314"/>
                      <a:pt x="83" y="314"/>
                      <a:pt x="83" y="314"/>
                    </a:cubicBezTo>
                    <a:cubicBezTo>
                      <a:pt x="84" y="315"/>
                      <a:pt x="84" y="315"/>
                      <a:pt x="84" y="315"/>
                    </a:cubicBezTo>
                    <a:cubicBezTo>
                      <a:pt x="85" y="315"/>
                      <a:pt x="85" y="315"/>
                      <a:pt x="85" y="315"/>
                    </a:cubicBezTo>
                    <a:cubicBezTo>
                      <a:pt x="85" y="315"/>
                      <a:pt x="85" y="315"/>
                      <a:pt x="85" y="315"/>
                    </a:cubicBezTo>
                    <a:cubicBezTo>
                      <a:pt x="85" y="313"/>
                      <a:pt x="85" y="313"/>
                      <a:pt x="85" y="313"/>
                    </a:cubicBezTo>
                    <a:cubicBezTo>
                      <a:pt x="84" y="312"/>
                      <a:pt x="84" y="312"/>
                      <a:pt x="84" y="312"/>
                    </a:cubicBezTo>
                    <a:cubicBezTo>
                      <a:pt x="83" y="312"/>
                      <a:pt x="83" y="312"/>
                      <a:pt x="83" y="312"/>
                    </a:cubicBezTo>
                    <a:cubicBezTo>
                      <a:pt x="81" y="311"/>
                      <a:pt x="81" y="311"/>
                      <a:pt x="81" y="311"/>
                    </a:cubicBezTo>
                    <a:cubicBezTo>
                      <a:pt x="81" y="311"/>
                      <a:pt x="81" y="311"/>
                      <a:pt x="81" y="311"/>
                    </a:cubicBezTo>
                    <a:cubicBezTo>
                      <a:pt x="81" y="310"/>
                      <a:pt x="81" y="310"/>
                      <a:pt x="81" y="310"/>
                    </a:cubicBezTo>
                    <a:cubicBezTo>
                      <a:pt x="81" y="310"/>
                      <a:pt x="81" y="310"/>
                      <a:pt x="81" y="310"/>
                    </a:cubicBezTo>
                    <a:cubicBezTo>
                      <a:pt x="82" y="310"/>
                      <a:pt x="82" y="310"/>
                      <a:pt x="82" y="310"/>
                    </a:cubicBezTo>
                    <a:cubicBezTo>
                      <a:pt x="82" y="311"/>
                      <a:pt x="82" y="311"/>
                      <a:pt x="82" y="311"/>
                    </a:cubicBezTo>
                    <a:cubicBezTo>
                      <a:pt x="83" y="311"/>
                      <a:pt x="83" y="311"/>
                      <a:pt x="83" y="311"/>
                    </a:cubicBezTo>
                    <a:cubicBezTo>
                      <a:pt x="84" y="310"/>
                      <a:pt x="84" y="310"/>
                      <a:pt x="84" y="310"/>
                    </a:cubicBezTo>
                    <a:cubicBezTo>
                      <a:pt x="84" y="309"/>
                      <a:pt x="84" y="309"/>
                      <a:pt x="84" y="309"/>
                    </a:cubicBezTo>
                    <a:cubicBezTo>
                      <a:pt x="84" y="308"/>
                      <a:pt x="84" y="308"/>
                      <a:pt x="84" y="308"/>
                    </a:cubicBezTo>
                    <a:cubicBezTo>
                      <a:pt x="84" y="308"/>
                      <a:pt x="84" y="308"/>
                      <a:pt x="84" y="308"/>
                    </a:cubicBezTo>
                    <a:cubicBezTo>
                      <a:pt x="85" y="309"/>
                      <a:pt x="85" y="309"/>
                      <a:pt x="85" y="309"/>
                    </a:cubicBezTo>
                    <a:cubicBezTo>
                      <a:pt x="85" y="309"/>
                      <a:pt x="85" y="309"/>
                      <a:pt x="85" y="309"/>
                    </a:cubicBezTo>
                    <a:cubicBezTo>
                      <a:pt x="85" y="310"/>
                      <a:pt x="85" y="310"/>
                      <a:pt x="85" y="310"/>
                    </a:cubicBezTo>
                    <a:cubicBezTo>
                      <a:pt x="86" y="310"/>
                      <a:pt x="86" y="310"/>
                      <a:pt x="86" y="310"/>
                    </a:cubicBezTo>
                    <a:cubicBezTo>
                      <a:pt x="87" y="310"/>
                      <a:pt x="87" y="310"/>
                      <a:pt x="87" y="310"/>
                    </a:cubicBezTo>
                    <a:cubicBezTo>
                      <a:pt x="87" y="311"/>
                      <a:pt x="87" y="311"/>
                      <a:pt x="87" y="311"/>
                    </a:cubicBezTo>
                    <a:cubicBezTo>
                      <a:pt x="88" y="310"/>
                      <a:pt x="88" y="310"/>
                      <a:pt x="88" y="310"/>
                    </a:cubicBezTo>
                    <a:cubicBezTo>
                      <a:pt x="89" y="310"/>
                      <a:pt x="89" y="310"/>
                      <a:pt x="89" y="310"/>
                    </a:cubicBezTo>
                    <a:cubicBezTo>
                      <a:pt x="89" y="309"/>
                      <a:pt x="89" y="309"/>
                      <a:pt x="89" y="309"/>
                    </a:cubicBezTo>
                    <a:cubicBezTo>
                      <a:pt x="89" y="309"/>
                      <a:pt x="89" y="309"/>
                      <a:pt x="89" y="309"/>
                    </a:cubicBezTo>
                    <a:cubicBezTo>
                      <a:pt x="89" y="308"/>
                      <a:pt x="89" y="308"/>
                      <a:pt x="89" y="308"/>
                    </a:cubicBezTo>
                    <a:cubicBezTo>
                      <a:pt x="88" y="308"/>
                      <a:pt x="88" y="308"/>
                      <a:pt x="88" y="308"/>
                    </a:cubicBezTo>
                    <a:cubicBezTo>
                      <a:pt x="87" y="308"/>
                      <a:pt x="87" y="308"/>
                      <a:pt x="87" y="308"/>
                    </a:cubicBezTo>
                    <a:cubicBezTo>
                      <a:pt x="86" y="308"/>
                      <a:pt x="86" y="308"/>
                      <a:pt x="86" y="308"/>
                    </a:cubicBezTo>
                    <a:cubicBezTo>
                      <a:pt x="86" y="308"/>
                      <a:pt x="86" y="308"/>
                      <a:pt x="86" y="308"/>
                    </a:cubicBezTo>
                    <a:cubicBezTo>
                      <a:pt x="86" y="307"/>
                      <a:pt x="86" y="307"/>
                      <a:pt x="86" y="307"/>
                    </a:cubicBezTo>
                    <a:cubicBezTo>
                      <a:pt x="86" y="306"/>
                      <a:pt x="86" y="306"/>
                      <a:pt x="86" y="306"/>
                    </a:cubicBezTo>
                    <a:cubicBezTo>
                      <a:pt x="86" y="306"/>
                      <a:pt x="86" y="306"/>
                      <a:pt x="86" y="306"/>
                    </a:cubicBezTo>
                    <a:cubicBezTo>
                      <a:pt x="86" y="305"/>
                      <a:pt x="86" y="305"/>
                      <a:pt x="86" y="305"/>
                    </a:cubicBezTo>
                    <a:cubicBezTo>
                      <a:pt x="87" y="305"/>
                      <a:pt x="87" y="305"/>
                      <a:pt x="87" y="305"/>
                    </a:cubicBezTo>
                    <a:cubicBezTo>
                      <a:pt x="87" y="306"/>
                      <a:pt x="87" y="306"/>
                      <a:pt x="87" y="306"/>
                    </a:cubicBezTo>
                    <a:cubicBezTo>
                      <a:pt x="87" y="306"/>
                      <a:pt x="87" y="306"/>
                      <a:pt x="87" y="306"/>
                    </a:cubicBezTo>
                    <a:cubicBezTo>
                      <a:pt x="88" y="307"/>
                      <a:pt x="88" y="307"/>
                      <a:pt x="88" y="307"/>
                    </a:cubicBezTo>
                    <a:cubicBezTo>
                      <a:pt x="89" y="307"/>
                      <a:pt x="89" y="307"/>
                      <a:pt x="89" y="307"/>
                    </a:cubicBezTo>
                    <a:cubicBezTo>
                      <a:pt x="90" y="307"/>
                      <a:pt x="90" y="307"/>
                      <a:pt x="90" y="307"/>
                    </a:cubicBezTo>
                    <a:cubicBezTo>
                      <a:pt x="90" y="306"/>
                      <a:pt x="90" y="306"/>
                      <a:pt x="90" y="306"/>
                    </a:cubicBezTo>
                    <a:cubicBezTo>
                      <a:pt x="89" y="306"/>
                      <a:pt x="89" y="306"/>
                      <a:pt x="89" y="306"/>
                    </a:cubicBezTo>
                    <a:cubicBezTo>
                      <a:pt x="88" y="305"/>
                      <a:pt x="88" y="305"/>
                      <a:pt x="88" y="305"/>
                    </a:cubicBezTo>
                    <a:cubicBezTo>
                      <a:pt x="87" y="305"/>
                      <a:pt x="87" y="305"/>
                      <a:pt x="87" y="305"/>
                    </a:cubicBezTo>
                    <a:cubicBezTo>
                      <a:pt x="87" y="304"/>
                      <a:pt x="87" y="304"/>
                      <a:pt x="87" y="304"/>
                    </a:cubicBezTo>
                    <a:cubicBezTo>
                      <a:pt x="87" y="304"/>
                      <a:pt x="87" y="304"/>
                      <a:pt x="87" y="304"/>
                    </a:cubicBezTo>
                    <a:cubicBezTo>
                      <a:pt x="88" y="304"/>
                      <a:pt x="88" y="304"/>
                      <a:pt x="88" y="304"/>
                    </a:cubicBezTo>
                    <a:cubicBezTo>
                      <a:pt x="89" y="305"/>
                      <a:pt x="89" y="305"/>
                      <a:pt x="89" y="305"/>
                    </a:cubicBezTo>
                    <a:cubicBezTo>
                      <a:pt x="90" y="305"/>
                      <a:pt x="90" y="305"/>
                      <a:pt x="90" y="305"/>
                    </a:cubicBezTo>
                    <a:cubicBezTo>
                      <a:pt x="91" y="306"/>
                      <a:pt x="91" y="306"/>
                      <a:pt x="91" y="306"/>
                    </a:cubicBezTo>
                    <a:cubicBezTo>
                      <a:pt x="91" y="306"/>
                      <a:pt x="91" y="306"/>
                      <a:pt x="91" y="306"/>
                    </a:cubicBezTo>
                    <a:cubicBezTo>
                      <a:pt x="91" y="305"/>
                      <a:pt x="91" y="305"/>
                      <a:pt x="91" y="305"/>
                    </a:cubicBezTo>
                    <a:cubicBezTo>
                      <a:pt x="91" y="304"/>
                      <a:pt x="91" y="304"/>
                      <a:pt x="91" y="304"/>
                    </a:cubicBezTo>
                    <a:cubicBezTo>
                      <a:pt x="89" y="304"/>
                      <a:pt x="89" y="304"/>
                      <a:pt x="89" y="304"/>
                    </a:cubicBezTo>
                    <a:cubicBezTo>
                      <a:pt x="89" y="303"/>
                      <a:pt x="89" y="303"/>
                      <a:pt x="89" y="303"/>
                    </a:cubicBezTo>
                    <a:cubicBezTo>
                      <a:pt x="89" y="302"/>
                      <a:pt x="89" y="302"/>
                      <a:pt x="89" y="302"/>
                    </a:cubicBezTo>
                    <a:cubicBezTo>
                      <a:pt x="89" y="302"/>
                      <a:pt x="89" y="302"/>
                      <a:pt x="89" y="302"/>
                    </a:cubicBezTo>
                    <a:cubicBezTo>
                      <a:pt x="89" y="301"/>
                      <a:pt x="89" y="301"/>
                      <a:pt x="89" y="301"/>
                    </a:cubicBezTo>
                    <a:cubicBezTo>
                      <a:pt x="90" y="301"/>
                      <a:pt x="90" y="301"/>
                      <a:pt x="90" y="301"/>
                    </a:cubicBezTo>
                    <a:cubicBezTo>
                      <a:pt x="90" y="302"/>
                      <a:pt x="90" y="302"/>
                      <a:pt x="90" y="302"/>
                    </a:cubicBezTo>
                    <a:cubicBezTo>
                      <a:pt x="92" y="303"/>
                      <a:pt x="92" y="303"/>
                      <a:pt x="92" y="303"/>
                    </a:cubicBezTo>
                    <a:cubicBezTo>
                      <a:pt x="92" y="303"/>
                      <a:pt x="92" y="303"/>
                      <a:pt x="92" y="303"/>
                    </a:cubicBezTo>
                    <a:cubicBezTo>
                      <a:pt x="93" y="303"/>
                      <a:pt x="93" y="303"/>
                      <a:pt x="93" y="303"/>
                    </a:cubicBezTo>
                    <a:cubicBezTo>
                      <a:pt x="94" y="303"/>
                      <a:pt x="94" y="303"/>
                      <a:pt x="94" y="303"/>
                    </a:cubicBezTo>
                    <a:cubicBezTo>
                      <a:pt x="95" y="302"/>
                      <a:pt x="95" y="302"/>
                      <a:pt x="95" y="302"/>
                    </a:cubicBezTo>
                    <a:cubicBezTo>
                      <a:pt x="95" y="301"/>
                      <a:pt x="95" y="301"/>
                      <a:pt x="95" y="301"/>
                    </a:cubicBezTo>
                    <a:cubicBezTo>
                      <a:pt x="95" y="301"/>
                      <a:pt x="95" y="301"/>
                      <a:pt x="95" y="301"/>
                    </a:cubicBezTo>
                    <a:cubicBezTo>
                      <a:pt x="94" y="301"/>
                      <a:pt x="94" y="301"/>
                      <a:pt x="94" y="301"/>
                    </a:cubicBezTo>
                    <a:cubicBezTo>
                      <a:pt x="93" y="300"/>
                      <a:pt x="93" y="300"/>
                      <a:pt x="93" y="300"/>
                    </a:cubicBezTo>
                    <a:cubicBezTo>
                      <a:pt x="92" y="300"/>
                      <a:pt x="92" y="300"/>
                      <a:pt x="92" y="300"/>
                    </a:cubicBezTo>
                    <a:cubicBezTo>
                      <a:pt x="91" y="299"/>
                      <a:pt x="91" y="299"/>
                      <a:pt x="91" y="299"/>
                    </a:cubicBezTo>
                    <a:cubicBezTo>
                      <a:pt x="90" y="299"/>
                      <a:pt x="90" y="299"/>
                      <a:pt x="90" y="299"/>
                    </a:cubicBezTo>
                    <a:cubicBezTo>
                      <a:pt x="91" y="299"/>
                      <a:pt x="91" y="299"/>
                      <a:pt x="91" y="299"/>
                    </a:cubicBezTo>
                    <a:cubicBezTo>
                      <a:pt x="91" y="298"/>
                      <a:pt x="91" y="298"/>
                      <a:pt x="91" y="298"/>
                    </a:cubicBezTo>
                    <a:cubicBezTo>
                      <a:pt x="92" y="298"/>
                      <a:pt x="92" y="298"/>
                      <a:pt x="92" y="298"/>
                    </a:cubicBezTo>
                    <a:cubicBezTo>
                      <a:pt x="92" y="299"/>
                      <a:pt x="92" y="299"/>
                      <a:pt x="92" y="299"/>
                    </a:cubicBezTo>
                    <a:cubicBezTo>
                      <a:pt x="93" y="299"/>
                      <a:pt x="93" y="299"/>
                      <a:pt x="93" y="299"/>
                    </a:cubicBezTo>
                    <a:cubicBezTo>
                      <a:pt x="93" y="299"/>
                      <a:pt x="93" y="299"/>
                      <a:pt x="93" y="299"/>
                    </a:cubicBezTo>
                    <a:cubicBezTo>
                      <a:pt x="94" y="300"/>
                      <a:pt x="94" y="300"/>
                      <a:pt x="94" y="300"/>
                    </a:cubicBezTo>
                    <a:cubicBezTo>
                      <a:pt x="95" y="301"/>
                      <a:pt x="95" y="301"/>
                      <a:pt x="95" y="301"/>
                    </a:cubicBezTo>
                    <a:cubicBezTo>
                      <a:pt x="95" y="301"/>
                      <a:pt x="95" y="301"/>
                      <a:pt x="95" y="301"/>
                    </a:cubicBezTo>
                    <a:cubicBezTo>
                      <a:pt x="96" y="300"/>
                      <a:pt x="96" y="300"/>
                      <a:pt x="96" y="300"/>
                    </a:cubicBezTo>
                    <a:cubicBezTo>
                      <a:pt x="96" y="300"/>
                      <a:pt x="96" y="300"/>
                      <a:pt x="96" y="300"/>
                    </a:cubicBezTo>
                    <a:cubicBezTo>
                      <a:pt x="96" y="299"/>
                      <a:pt x="96" y="299"/>
                      <a:pt x="96" y="299"/>
                    </a:cubicBezTo>
                    <a:cubicBezTo>
                      <a:pt x="96" y="298"/>
                      <a:pt x="96" y="298"/>
                      <a:pt x="96" y="298"/>
                    </a:cubicBezTo>
                    <a:cubicBezTo>
                      <a:pt x="95" y="298"/>
                      <a:pt x="95" y="298"/>
                      <a:pt x="95" y="298"/>
                    </a:cubicBezTo>
                    <a:cubicBezTo>
                      <a:pt x="95" y="297"/>
                      <a:pt x="95" y="297"/>
                      <a:pt x="95" y="297"/>
                    </a:cubicBezTo>
                    <a:cubicBezTo>
                      <a:pt x="96" y="297"/>
                      <a:pt x="96" y="297"/>
                      <a:pt x="96" y="297"/>
                    </a:cubicBezTo>
                    <a:cubicBezTo>
                      <a:pt x="96" y="297"/>
                      <a:pt x="96" y="297"/>
                      <a:pt x="96" y="297"/>
                    </a:cubicBezTo>
                    <a:cubicBezTo>
                      <a:pt x="97" y="296"/>
                      <a:pt x="97" y="296"/>
                      <a:pt x="97" y="296"/>
                    </a:cubicBezTo>
                    <a:cubicBezTo>
                      <a:pt x="97" y="296"/>
                      <a:pt x="97" y="296"/>
                      <a:pt x="97" y="296"/>
                    </a:cubicBezTo>
                    <a:cubicBezTo>
                      <a:pt x="96" y="296"/>
                      <a:pt x="96" y="296"/>
                      <a:pt x="96" y="296"/>
                    </a:cubicBezTo>
                    <a:cubicBezTo>
                      <a:pt x="95" y="296"/>
                      <a:pt x="95" y="296"/>
                      <a:pt x="95" y="296"/>
                    </a:cubicBezTo>
                    <a:cubicBezTo>
                      <a:pt x="95" y="295"/>
                      <a:pt x="95" y="295"/>
                      <a:pt x="95" y="295"/>
                    </a:cubicBezTo>
                    <a:cubicBezTo>
                      <a:pt x="94" y="295"/>
                      <a:pt x="94" y="295"/>
                      <a:pt x="94" y="295"/>
                    </a:cubicBezTo>
                    <a:cubicBezTo>
                      <a:pt x="93" y="295"/>
                      <a:pt x="93" y="295"/>
                      <a:pt x="93" y="295"/>
                    </a:cubicBezTo>
                    <a:cubicBezTo>
                      <a:pt x="92" y="294"/>
                      <a:pt x="92" y="294"/>
                      <a:pt x="92" y="294"/>
                    </a:cubicBezTo>
                    <a:cubicBezTo>
                      <a:pt x="92" y="294"/>
                      <a:pt x="92" y="294"/>
                      <a:pt x="92" y="294"/>
                    </a:cubicBezTo>
                    <a:cubicBezTo>
                      <a:pt x="92" y="293"/>
                      <a:pt x="92" y="293"/>
                      <a:pt x="92" y="293"/>
                    </a:cubicBezTo>
                    <a:cubicBezTo>
                      <a:pt x="93" y="293"/>
                      <a:pt x="93" y="293"/>
                      <a:pt x="93" y="293"/>
                    </a:cubicBezTo>
                    <a:cubicBezTo>
                      <a:pt x="95" y="293"/>
                      <a:pt x="95" y="293"/>
                      <a:pt x="95" y="293"/>
                    </a:cubicBezTo>
                    <a:cubicBezTo>
                      <a:pt x="96" y="293"/>
                      <a:pt x="96" y="293"/>
                      <a:pt x="96" y="293"/>
                    </a:cubicBezTo>
                    <a:cubicBezTo>
                      <a:pt x="96" y="292"/>
                      <a:pt x="96" y="292"/>
                      <a:pt x="96" y="292"/>
                    </a:cubicBezTo>
                    <a:cubicBezTo>
                      <a:pt x="96" y="292"/>
                      <a:pt x="96" y="292"/>
                      <a:pt x="96" y="292"/>
                    </a:cubicBezTo>
                    <a:cubicBezTo>
                      <a:pt x="97" y="293"/>
                      <a:pt x="97" y="293"/>
                      <a:pt x="97" y="293"/>
                    </a:cubicBezTo>
                    <a:cubicBezTo>
                      <a:pt x="97" y="292"/>
                      <a:pt x="97" y="292"/>
                      <a:pt x="97" y="292"/>
                    </a:cubicBezTo>
                    <a:cubicBezTo>
                      <a:pt x="97" y="290"/>
                      <a:pt x="97" y="290"/>
                      <a:pt x="97" y="290"/>
                    </a:cubicBezTo>
                    <a:cubicBezTo>
                      <a:pt x="97" y="289"/>
                      <a:pt x="97" y="289"/>
                      <a:pt x="97" y="289"/>
                    </a:cubicBezTo>
                    <a:cubicBezTo>
                      <a:pt x="96" y="288"/>
                      <a:pt x="96" y="288"/>
                      <a:pt x="96" y="288"/>
                    </a:cubicBezTo>
                    <a:cubicBezTo>
                      <a:pt x="96" y="287"/>
                      <a:pt x="96" y="287"/>
                      <a:pt x="96" y="287"/>
                    </a:cubicBezTo>
                    <a:cubicBezTo>
                      <a:pt x="96" y="287"/>
                      <a:pt x="96" y="287"/>
                      <a:pt x="96" y="287"/>
                    </a:cubicBezTo>
                    <a:cubicBezTo>
                      <a:pt x="96" y="286"/>
                      <a:pt x="96" y="286"/>
                      <a:pt x="96" y="286"/>
                    </a:cubicBezTo>
                    <a:cubicBezTo>
                      <a:pt x="96" y="285"/>
                      <a:pt x="96" y="285"/>
                      <a:pt x="96" y="285"/>
                    </a:cubicBezTo>
                    <a:cubicBezTo>
                      <a:pt x="96" y="285"/>
                      <a:pt x="96" y="285"/>
                      <a:pt x="96" y="285"/>
                    </a:cubicBezTo>
                    <a:cubicBezTo>
                      <a:pt x="96" y="284"/>
                      <a:pt x="96" y="284"/>
                      <a:pt x="96" y="284"/>
                    </a:cubicBezTo>
                    <a:cubicBezTo>
                      <a:pt x="97" y="284"/>
                      <a:pt x="97" y="284"/>
                      <a:pt x="97" y="284"/>
                    </a:cubicBezTo>
                    <a:cubicBezTo>
                      <a:pt x="97" y="285"/>
                      <a:pt x="97" y="285"/>
                      <a:pt x="97" y="285"/>
                    </a:cubicBezTo>
                    <a:cubicBezTo>
                      <a:pt x="98" y="286"/>
                      <a:pt x="98" y="286"/>
                      <a:pt x="98" y="286"/>
                    </a:cubicBezTo>
                    <a:cubicBezTo>
                      <a:pt x="98" y="285"/>
                      <a:pt x="98" y="285"/>
                      <a:pt x="98" y="285"/>
                    </a:cubicBezTo>
                    <a:cubicBezTo>
                      <a:pt x="98" y="285"/>
                      <a:pt x="98" y="285"/>
                      <a:pt x="98" y="285"/>
                    </a:cubicBezTo>
                    <a:cubicBezTo>
                      <a:pt x="99" y="285"/>
                      <a:pt x="99" y="285"/>
                      <a:pt x="99" y="285"/>
                    </a:cubicBezTo>
                    <a:cubicBezTo>
                      <a:pt x="99" y="286"/>
                      <a:pt x="99" y="286"/>
                      <a:pt x="99" y="286"/>
                    </a:cubicBezTo>
                    <a:cubicBezTo>
                      <a:pt x="100" y="287"/>
                      <a:pt x="100" y="287"/>
                      <a:pt x="100" y="287"/>
                    </a:cubicBezTo>
                    <a:cubicBezTo>
                      <a:pt x="101" y="287"/>
                      <a:pt x="101" y="287"/>
                      <a:pt x="101" y="287"/>
                    </a:cubicBezTo>
                    <a:cubicBezTo>
                      <a:pt x="102" y="285"/>
                      <a:pt x="102" y="285"/>
                      <a:pt x="102" y="285"/>
                    </a:cubicBezTo>
                    <a:cubicBezTo>
                      <a:pt x="102" y="284"/>
                      <a:pt x="102" y="284"/>
                      <a:pt x="102" y="284"/>
                    </a:cubicBezTo>
                    <a:cubicBezTo>
                      <a:pt x="102" y="283"/>
                      <a:pt x="102" y="283"/>
                      <a:pt x="102" y="283"/>
                    </a:cubicBezTo>
                    <a:cubicBezTo>
                      <a:pt x="102" y="282"/>
                      <a:pt x="102" y="282"/>
                      <a:pt x="102" y="282"/>
                    </a:cubicBezTo>
                    <a:cubicBezTo>
                      <a:pt x="102" y="281"/>
                      <a:pt x="102" y="281"/>
                      <a:pt x="102" y="281"/>
                    </a:cubicBezTo>
                    <a:cubicBezTo>
                      <a:pt x="102" y="281"/>
                      <a:pt x="102" y="281"/>
                      <a:pt x="102" y="281"/>
                    </a:cubicBezTo>
                    <a:cubicBezTo>
                      <a:pt x="103" y="281"/>
                      <a:pt x="103" y="281"/>
                      <a:pt x="103" y="281"/>
                    </a:cubicBezTo>
                    <a:cubicBezTo>
                      <a:pt x="103" y="280"/>
                      <a:pt x="103" y="280"/>
                      <a:pt x="103" y="280"/>
                    </a:cubicBezTo>
                    <a:cubicBezTo>
                      <a:pt x="104" y="280"/>
                      <a:pt x="104" y="280"/>
                      <a:pt x="104" y="280"/>
                    </a:cubicBezTo>
                    <a:cubicBezTo>
                      <a:pt x="104" y="281"/>
                      <a:pt x="104" y="281"/>
                      <a:pt x="104" y="281"/>
                    </a:cubicBezTo>
                    <a:cubicBezTo>
                      <a:pt x="105" y="282"/>
                      <a:pt x="105" y="282"/>
                      <a:pt x="105" y="282"/>
                    </a:cubicBezTo>
                    <a:cubicBezTo>
                      <a:pt x="105" y="282"/>
                      <a:pt x="105" y="282"/>
                      <a:pt x="105" y="282"/>
                    </a:cubicBezTo>
                    <a:cubicBezTo>
                      <a:pt x="106" y="281"/>
                      <a:pt x="106" y="281"/>
                      <a:pt x="106" y="281"/>
                    </a:cubicBezTo>
                    <a:cubicBezTo>
                      <a:pt x="106" y="281"/>
                      <a:pt x="106" y="281"/>
                      <a:pt x="106" y="281"/>
                    </a:cubicBezTo>
                    <a:cubicBezTo>
                      <a:pt x="106" y="280"/>
                      <a:pt x="106" y="280"/>
                      <a:pt x="106" y="280"/>
                    </a:cubicBezTo>
                    <a:cubicBezTo>
                      <a:pt x="106" y="280"/>
                      <a:pt x="106" y="280"/>
                      <a:pt x="106" y="280"/>
                    </a:cubicBezTo>
                    <a:cubicBezTo>
                      <a:pt x="107" y="281"/>
                      <a:pt x="107" y="281"/>
                      <a:pt x="107" y="281"/>
                    </a:cubicBezTo>
                    <a:cubicBezTo>
                      <a:pt x="107" y="282"/>
                      <a:pt x="107" y="282"/>
                      <a:pt x="107" y="282"/>
                    </a:cubicBezTo>
                    <a:cubicBezTo>
                      <a:pt x="108" y="282"/>
                      <a:pt x="108" y="282"/>
                      <a:pt x="108" y="282"/>
                    </a:cubicBezTo>
                    <a:cubicBezTo>
                      <a:pt x="109" y="282"/>
                      <a:pt x="109" y="282"/>
                      <a:pt x="109" y="282"/>
                    </a:cubicBezTo>
                    <a:cubicBezTo>
                      <a:pt x="109" y="281"/>
                      <a:pt x="109" y="281"/>
                      <a:pt x="109" y="281"/>
                    </a:cubicBezTo>
                    <a:cubicBezTo>
                      <a:pt x="110" y="281"/>
                      <a:pt x="110" y="281"/>
                      <a:pt x="110" y="281"/>
                    </a:cubicBezTo>
                    <a:cubicBezTo>
                      <a:pt x="110" y="281"/>
                      <a:pt x="110" y="281"/>
                      <a:pt x="110" y="281"/>
                    </a:cubicBezTo>
                    <a:cubicBezTo>
                      <a:pt x="111" y="281"/>
                      <a:pt x="111" y="281"/>
                      <a:pt x="111" y="281"/>
                    </a:cubicBezTo>
                    <a:cubicBezTo>
                      <a:pt x="112" y="281"/>
                      <a:pt x="112" y="281"/>
                      <a:pt x="112" y="281"/>
                    </a:cubicBezTo>
                    <a:cubicBezTo>
                      <a:pt x="112" y="280"/>
                      <a:pt x="112" y="280"/>
                      <a:pt x="112" y="280"/>
                    </a:cubicBezTo>
                    <a:cubicBezTo>
                      <a:pt x="112" y="280"/>
                      <a:pt x="112" y="280"/>
                      <a:pt x="112" y="280"/>
                    </a:cubicBezTo>
                    <a:cubicBezTo>
                      <a:pt x="112" y="280"/>
                      <a:pt x="112" y="280"/>
                      <a:pt x="112" y="280"/>
                    </a:cubicBezTo>
                    <a:cubicBezTo>
                      <a:pt x="112" y="279"/>
                      <a:pt x="112" y="279"/>
                      <a:pt x="112" y="279"/>
                    </a:cubicBezTo>
                    <a:cubicBezTo>
                      <a:pt x="111" y="277"/>
                      <a:pt x="111" y="277"/>
                      <a:pt x="111" y="277"/>
                    </a:cubicBezTo>
                    <a:cubicBezTo>
                      <a:pt x="111" y="277"/>
                      <a:pt x="111" y="277"/>
                      <a:pt x="111" y="277"/>
                    </a:cubicBezTo>
                    <a:cubicBezTo>
                      <a:pt x="112" y="276"/>
                      <a:pt x="112" y="276"/>
                      <a:pt x="112" y="276"/>
                    </a:cubicBezTo>
                    <a:cubicBezTo>
                      <a:pt x="112" y="276"/>
                      <a:pt x="112" y="276"/>
                      <a:pt x="112" y="276"/>
                    </a:cubicBezTo>
                    <a:cubicBezTo>
                      <a:pt x="112" y="277"/>
                      <a:pt x="112" y="277"/>
                      <a:pt x="112" y="277"/>
                    </a:cubicBezTo>
                    <a:cubicBezTo>
                      <a:pt x="113" y="277"/>
                      <a:pt x="113" y="277"/>
                      <a:pt x="113" y="277"/>
                    </a:cubicBezTo>
                    <a:cubicBezTo>
                      <a:pt x="114" y="276"/>
                      <a:pt x="114" y="276"/>
                      <a:pt x="114" y="276"/>
                    </a:cubicBezTo>
                    <a:cubicBezTo>
                      <a:pt x="114" y="276"/>
                      <a:pt x="114" y="276"/>
                      <a:pt x="114" y="276"/>
                    </a:cubicBezTo>
                    <a:cubicBezTo>
                      <a:pt x="114" y="275"/>
                      <a:pt x="114" y="275"/>
                      <a:pt x="114" y="275"/>
                    </a:cubicBezTo>
                    <a:cubicBezTo>
                      <a:pt x="115" y="274"/>
                      <a:pt x="115" y="274"/>
                      <a:pt x="115" y="274"/>
                    </a:cubicBezTo>
                    <a:cubicBezTo>
                      <a:pt x="114" y="273"/>
                      <a:pt x="114" y="273"/>
                      <a:pt x="114" y="273"/>
                    </a:cubicBezTo>
                    <a:cubicBezTo>
                      <a:pt x="114" y="273"/>
                      <a:pt x="114" y="273"/>
                      <a:pt x="114" y="273"/>
                    </a:cubicBezTo>
                    <a:cubicBezTo>
                      <a:pt x="114" y="272"/>
                      <a:pt x="114" y="272"/>
                      <a:pt x="114" y="272"/>
                    </a:cubicBezTo>
                    <a:cubicBezTo>
                      <a:pt x="115" y="272"/>
                      <a:pt x="115" y="272"/>
                      <a:pt x="115" y="272"/>
                    </a:cubicBezTo>
                    <a:cubicBezTo>
                      <a:pt x="115" y="272"/>
                      <a:pt x="115" y="272"/>
                      <a:pt x="115" y="272"/>
                    </a:cubicBezTo>
                    <a:cubicBezTo>
                      <a:pt x="115" y="272"/>
                      <a:pt x="115" y="272"/>
                      <a:pt x="115" y="272"/>
                    </a:cubicBezTo>
                    <a:cubicBezTo>
                      <a:pt x="116" y="273"/>
                      <a:pt x="116" y="273"/>
                      <a:pt x="116" y="273"/>
                    </a:cubicBezTo>
                    <a:cubicBezTo>
                      <a:pt x="117" y="273"/>
                      <a:pt x="117" y="273"/>
                      <a:pt x="117" y="273"/>
                    </a:cubicBezTo>
                    <a:cubicBezTo>
                      <a:pt x="117" y="274"/>
                      <a:pt x="117" y="274"/>
                      <a:pt x="117" y="274"/>
                    </a:cubicBezTo>
                    <a:cubicBezTo>
                      <a:pt x="116" y="274"/>
                      <a:pt x="116" y="274"/>
                      <a:pt x="116" y="274"/>
                    </a:cubicBezTo>
                    <a:cubicBezTo>
                      <a:pt x="116" y="275"/>
                      <a:pt x="116" y="275"/>
                      <a:pt x="116" y="275"/>
                    </a:cubicBezTo>
                    <a:cubicBezTo>
                      <a:pt x="115" y="276"/>
                      <a:pt x="115" y="276"/>
                      <a:pt x="115" y="276"/>
                    </a:cubicBezTo>
                    <a:cubicBezTo>
                      <a:pt x="115" y="277"/>
                      <a:pt x="115" y="277"/>
                      <a:pt x="115" y="277"/>
                    </a:cubicBezTo>
                    <a:cubicBezTo>
                      <a:pt x="117" y="279"/>
                      <a:pt x="117" y="279"/>
                      <a:pt x="117" y="279"/>
                    </a:cubicBezTo>
                    <a:cubicBezTo>
                      <a:pt x="117" y="279"/>
                      <a:pt x="117" y="279"/>
                      <a:pt x="117" y="279"/>
                    </a:cubicBezTo>
                    <a:cubicBezTo>
                      <a:pt x="117" y="278"/>
                      <a:pt x="117" y="278"/>
                      <a:pt x="117" y="278"/>
                    </a:cubicBezTo>
                    <a:cubicBezTo>
                      <a:pt x="117" y="278"/>
                      <a:pt x="117" y="278"/>
                      <a:pt x="117" y="278"/>
                    </a:cubicBezTo>
                    <a:cubicBezTo>
                      <a:pt x="118" y="277"/>
                      <a:pt x="118" y="277"/>
                      <a:pt x="118" y="277"/>
                    </a:cubicBezTo>
                    <a:cubicBezTo>
                      <a:pt x="118" y="275"/>
                      <a:pt x="118" y="275"/>
                      <a:pt x="118" y="275"/>
                    </a:cubicBezTo>
                    <a:cubicBezTo>
                      <a:pt x="118" y="276"/>
                      <a:pt x="118" y="276"/>
                      <a:pt x="118" y="276"/>
                    </a:cubicBezTo>
                    <a:cubicBezTo>
                      <a:pt x="118" y="276"/>
                      <a:pt x="118" y="276"/>
                      <a:pt x="118" y="276"/>
                    </a:cubicBezTo>
                    <a:cubicBezTo>
                      <a:pt x="118" y="277"/>
                      <a:pt x="118" y="277"/>
                      <a:pt x="118" y="277"/>
                    </a:cubicBezTo>
                    <a:cubicBezTo>
                      <a:pt x="118" y="278"/>
                      <a:pt x="118" y="278"/>
                      <a:pt x="118" y="278"/>
                    </a:cubicBezTo>
                    <a:cubicBezTo>
                      <a:pt x="119" y="279"/>
                      <a:pt x="119" y="279"/>
                      <a:pt x="119" y="279"/>
                    </a:cubicBezTo>
                    <a:cubicBezTo>
                      <a:pt x="119" y="279"/>
                      <a:pt x="119" y="279"/>
                      <a:pt x="119" y="279"/>
                    </a:cubicBezTo>
                    <a:cubicBezTo>
                      <a:pt x="120" y="279"/>
                      <a:pt x="120" y="279"/>
                      <a:pt x="120" y="279"/>
                    </a:cubicBezTo>
                    <a:cubicBezTo>
                      <a:pt x="121" y="279"/>
                      <a:pt x="121" y="279"/>
                      <a:pt x="121" y="279"/>
                    </a:cubicBezTo>
                    <a:cubicBezTo>
                      <a:pt x="121" y="278"/>
                      <a:pt x="121" y="278"/>
                      <a:pt x="121" y="278"/>
                    </a:cubicBezTo>
                    <a:cubicBezTo>
                      <a:pt x="121" y="277"/>
                      <a:pt x="121" y="277"/>
                      <a:pt x="121" y="277"/>
                    </a:cubicBezTo>
                    <a:cubicBezTo>
                      <a:pt x="122" y="277"/>
                      <a:pt x="122" y="277"/>
                      <a:pt x="122" y="277"/>
                    </a:cubicBezTo>
                    <a:cubicBezTo>
                      <a:pt x="122" y="277"/>
                      <a:pt x="122" y="277"/>
                      <a:pt x="122" y="277"/>
                    </a:cubicBezTo>
                    <a:cubicBezTo>
                      <a:pt x="122" y="277"/>
                      <a:pt x="122" y="277"/>
                      <a:pt x="122" y="277"/>
                    </a:cubicBezTo>
                    <a:cubicBezTo>
                      <a:pt x="122" y="278"/>
                      <a:pt x="122" y="278"/>
                      <a:pt x="122" y="278"/>
                    </a:cubicBezTo>
                    <a:cubicBezTo>
                      <a:pt x="122" y="278"/>
                      <a:pt x="122" y="278"/>
                      <a:pt x="122" y="278"/>
                    </a:cubicBezTo>
                    <a:cubicBezTo>
                      <a:pt x="123" y="279"/>
                      <a:pt x="123" y="279"/>
                      <a:pt x="123" y="279"/>
                    </a:cubicBezTo>
                    <a:cubicBezTo>
                      <a:pt x="123" y="278"/>
                      <a:pt x="123" y="278"/>
                      <a:pt x="123" y="278"/>
                    </a:cubicBezTo>
                    <a:cubicBezTo>
                      <a:pt x="124" y="277"/>
                      <a:pt x="124" y="277"/>
                      <a:pt x="124" y="277"/>
                    </a:cubicBezTo>
                    <a:cubicBezTo>
                      <a:pt x="126" y="276"/>
                      <a:pt x="126" y="276"/>
                      <a:pt x="126" y="276"/>
                    </a:cubicBezTo>
                    <a:cubicBezTo>
                      <a:pt x="126" y="276"/>
                      <a:pt x="126" y="276"/>
                      <a:pt x="126" y="276"/>
                    </a:cubicBezTo>
                    <a:cubicBezTo>
                      <a:pt x="127" y="276"/>
                      <a:pt x="127" y="276"/>
                      <a:pt x="127" y="276"/>
                    </a:cubicBezTo>
                    <a:cubicBezTo>
                      <a:pt x="127" y="275"/>
                      <a:pt x="127" y="275"/>
                      <a:pt x="127" y="275"/>
                    </a:cubicBezTo>
                    <a:cubicBezTo>
                      <a:pt x="127" y="274"/>
                      <a:pt x="127" y="274"/>
                      <a:pt x="127" y="274"/>
                    </a:cubicBezTo>
                    <a:cubicBezTo>
                      <a:pt x="126" y="274"/>
                      <a:pt x="126" y="274"/>
                      <a:pt x="126" y="274"/>
                    </a:cubicBezTo>
                    <a:cubicBezTo>
                      <a:pt x="126" y="273"/>
                      <a:pt x="126" y="273"/>
                      <a:pt x="126" y="273"/>
                    </a:cubicBezTo>
                    <a:cubicBezTo>
                      <a:pt x="126" y="273"/>
                      <a:pt x="126" y="273"/>
                      <a:pt x="126" y="273"/>
                    </a:cubicBezTo>
                    <a:cubicBezTo>
                      <a:pt x="126" y="273"/>
                      <a:pt x="126" y="273"/>
                      <a:pt x="126" y="273"/>
                    </a:cubicBezTo>
                    <a:cubicBezTo>
                      <a:pt x="127" y="274"/>
                      <a:pt x="127" y="274"/>
                      <a:pt x="127" y="274"/>
                    </a:cubicBezTo>
                    <a:cubicBezTo>
                      <a:pt x="128" y="274"/>
                      <a:pt x="128" y="274"/>
                      <a:pt x="128" y="274"/>
                    </a:cubicBezTo>
                    <a:cubicBezTo>
                      <a:pt x="128" y="274"/>
                      <a:pt x="128" y="274"/>
                      <a:pt x="128" y="274"/>
                    </a:cubicBezTo>
                    <a:cubicBezTo>
                      <a:pt x="128" y="274"/>
                      <a:pt x="128" y="274"/>
                      <a:pt x="128" y="274"/>
                    </a:cubicBezTo>
                    <a:cubicBezTo>
                      <a:pt x="129" y="274"/>
                      <a:pt x="129" y="274"/>
                      <a:pt x="129" y="274"/>
                    </a:cubicBezTo>
                    <a:cubicBezTo>
                      <a:pt x="129" y="274"/>
                      <a:pt x="129" y="274"/>
                      <a:pt x="129" y="274"/>
                    </a:cubicBezTo>
                    <a:cubicBezTo>
                      <a:pt x="129" y="275"/>
                      <a:pt x="129" y="275"/>
                      <a:pt x="129" y="275"/>
                    </a:cubicBezTo>
                    <a:cubicBezTo>
                      <a:pt x="130" y="275"/>
                      <a:pt x="130" y="275"/>
                      <a:pt x="130" y="275"/>
                    </a:cubicBezTo>
                    <a:cubicBezTo>
                      <a:pt x="130" y="275"/>
                      <a:pt x="130" y="275"/>
                      <a:pt x="130" y="275"/>
                    </a:cubicBezTo>
                    <a:cubicBezTo>
                      <a:pt x="132" y="273"/>
                      <a:pt x="132" y="273"/>
                      <a:pt x="132" y="273"/>
                    </a:cubicBezTo>
                    <a:cubicBezTo>
                      <a:pt x="132" y="273"/>
                      <a:pt x="132" y="273"/>
                      <a:pt x="132" y="273"/>
                    </a:cubicBezTo>
                    <a:cubicBezTo>
                      <a:pt x="132" y="272"/>
                      <a:pt x="132" y="272"/>
                      <a:pt x="132" y="272"/>
                    </a:cubicBezTo>
                    <a:cubicBezTo>
                      <a:pt x="132" y="272"/>
                      <a:pt x="132" y="272"/>
                      <a:pt x="132" y="272"/>
                    </a:cubicBezTo>
                    <a:cubicBezTo>
                      <a:pt x="133" y="271"/>
                      <a:pt x="133" y="271"/>
                      <a:pt x="133" y="271"/>
                    </a:cubicBezTo>
                    <a:cubicBezTo>
                      <a:pt x="133" y="271"/>
                      <a:pt x="133" y="271"/>
                      <a:pt x="133" y="271"/>
                    </a:cubicBezTo>
                    <a:cubicBezTo>
                      <a:pt x="133" y="271"/>
                      <a:pt x="133" y="271"/>
                      <a:pt x="133" y="271"/>
                    </a:cubicBezTo>
                    <a:cubicBezTo>
                      <a:pt x="133" y="272"/>
                      <a:pt x="133" y="272"/>
                      <a:pt x="133" y="272"/>
                    </a:cubicBezTo>
                    <a:cubicBezTo>
                      <a:pt x="134" y="272"/>
                      <a:pt x="134" y="272"/>
                      <a:pt x="134" y="272"/>
                    </a:cubicBezTo>
                    <a:cubicBezTo>
                      <a:pt x="134" y="272"/>
                      <a:pt x="134" y="272"/>
                      <a:pt x="134" y="272"/>
                    </a:cubicBezTo>
                    <a:cubicBezTo>
                      <a:pt x="135" y="271"/>
                      <a:pt x="135" y="271"/>
                      <a:pt x="135" y="271"/>
                    </a:cubicBezTo>
                    <a:cubicBezTo>
                      <a:pt x="135" y="270"/>
                      <a:pt x="135" y="270"/>
                      <a:pt x="135" y="270"/>
                    </a:cubicBezTo>
                    <a:cubicBezTo>
                      <a:pt x="135" y="269"/>
                      <a:pt x="135" y="269"/>
                      <a:pt x="135" y="269"/>
                    </a:cubicBezTo>
                    <a:cubicBezTo>
                      <a:pt x="135" y="268"/>
                      <a:pt x="135" y="268"/>
                      <a:pt x="135" y="268"/>
                    </a:cubicBezTo>
                    <a:cubicBezTo>
                      <a:pt x="137" y="267"/>
                      <a:pt x="137" y="267"/>
                      <a:pt x="137" y="267"/>
                    </a:cubicBezTo>
                    <a:cubicBezTo>
                      <a:pt x="138" y="266"/>
                      <a:pt x="138" y="266"/>
                      <a:pt x="138" y="266"/>
                    </a:cubicBezTo>
                    <a:cubicBezTo>
                      <a:pt x="138" y="266"/>
                      <a:pt x="138" y="266"/>
                      <a:pt x="138" y="266"/>
                    </a:cubicBezTo>
                    <a:cubicBezTo>
                      <a:pt x="138" y="265"/>
                      <a:pt x="138" y="265"/>
                      <a:pt x="138" y="265"/>
                    </a:cubicBezTo>
                    <a:cubicBezTo>
                      <a:pt x="138" y="265"/>
                      <a:pt x="138" y="265"/>
                      <a:pt x="138" y="265"/>
                    </a:cubicBezTo>
                    <a:cubicBezTo>
                      <a:pt x="138" y="264"/>
                      <a:pt x="138" y="264"/>
                      <a:pt x="138" y="264"/>
                    </a:cubicBezTo>
                    <a:cubicBezTo>
                      <a:pt x="139" y="264"/>
                      <a:pt x="139" y="264"/>
                      <a:pt x="139" y="264"/>
                    </a:cubicBezTo>
                    <a:cubicBezTo>
                      <a:pt x="139" y="265"/>
                      <a:pt x="139" y="265"/>
                      <a:pt x="139" y="265"/>
                    </a:cubicBezTo>
                    <a:cubicBezTo>
                      <a:pt x="140" y="265"/>
                      <a:pt x="140" y="265"/>
                      <a:pt x="140" y="265"/>
                    </a:cubicBezTo>
                    <a:cubicBezTo>
                      <a:pt x="140" y="264"/>
                      <a:pt x="140" y="264"/>
                      <a:pt x="140" y="264"/>
                    </a:cubicBezTo>
                    <a:cubicBezTo>
                      <a:pt x="140" y="263"/>
                      <a:pt x="140" y="263"/>
                      <a:pt x="140" y="263"/>
                    </a:cubicBezTo>
                    <a:cubicBezTo>
                      <a:pt x="139" y="263"/>
                      <a:pt x="139" y="263"/>
                      <a:pt x="139" y="263"/>
                    </a:cubicBezTo>
                    <a:cubicBezTo>
                      <a:pt x="140" y="263"/>
                      <a:pt x="140" y="263"/>
                      <a:pt x="140" y="263"/>
                    </a:cubicBezTo>
                    <a:cubicBezTo>
                      <a:pt x="140" y="264"/>
                      <a:pt x="140" y="264"/>
                      <a:pt x="140" y="264"/>
                    </a:cubicBezTo>
                    <a:cubicBezTo>
                      <a:pt x="140" y="263"/>
                      <a:pt x="140" y="263"/>
                      <a:pt x="140" y="263"/>
                    </a:cubicBezTo>
                    <a:cubicBezTo>
                      <a:pt x="140" y="262"/>
                      <a:pt x="140" y="262"/>
                      <a:pt x="140" y="262"/>
                    </a:cubicBezTo>
                    <a:cubicBezTo>
                      <a:pt x="141" y="262"/>
                      <a:pt x="141" y="262"/>
                      <a:pt x="141" y="262"/>
                    </a:cubicBezTo>
                    <a:cubicBezTo>
                      <a:pt x="141" y="262"/>
                      <a:pt x="141" y="262"/>
                      <a:pt x="141" y="262"/>
                    </a:cubicBezTo>
                    <a:cubicBezTo>
                      <a:pt x="142" y="261"/>
                      <a:pt x="142" y="261"/>
                      <a:pt x="142" y="261"/>
                    </a:cubicBezTo>
                    <a:cubicBezTo>
                      <a:pt x="142" y="260"/>
                      <a:pt x="142" y="260"/>
                      <a:pt x="142" y="260"/>
                    </a:cubicBezTo>
                    <a:cubicBezTo>
                      <a:pt x="142" y="260"/>
                      <a:pt x="142" y="260"/>
                      <a:pt x="142" y="260"/>
                    </a:cubicBezTo>
                    <a:cubicBezTo>
                      <a:pt x="142" y="260"/>
                      <a:pt x="142" y="260"/>
                      <a:pt x="142" y="260"/>
                    </a:cubicBezTo>
                    <a:cubicBezTo>
                      <a:pt x="143" y="260"/>
                      <a:pt x="143" y="260"/>
                      <a:pt x="143" y="260"/>
                    </a:cubicBezTo>
                    <a:cubicBezTo>
                      <a:pt x="144" y="260"/>
                      <a:pt x="144" y="260"/>
                      <a:pt x="144" y="260"/>
                    </a:cubicBezTo>
                    <a:cubicBezTo>
                      <a:pt x="145" y="258"/>
                      <a:pt x="145" y="258"/>
                      <a:pt x="145" y="258"/>
                    </a:cubicBezTo>
                    <a:cubicBezTo>
                      <a:pt x="145" y="258"/>
                      <a:pt x="145" y="258"/>
                      <a:pt x="145" y="258"/>
                    </a:cubicBezTo>
                    <a:cubicBezTo>
                      <a:pt x="146" y="258"/>
                      <a:pt x="146" y="258"/>
                      <a:pt x="146" y="258"/>
                    </a:cubicBezTo>
                    <a:cubicBezTo>
                      <a:pt x="146" y="258"/>
                      <a:pt x="146" y="258"/>
                      <a:pt x="146" y="258"/>
                    </a:cubicBezTo>
                    <a:cubicBezTo>
                      <a:pt x="147" y="258"/>
                      <a:pt x="147" y="258"/>
                      <a:pt x="147" y="258"/>
                    </a:cubicBezTo>
                    <a:cubicBezTo>
                      <a:pt x="148" y="257"/>
                      <a:pt x="148" y="257"/>
                      <a:pt x="148" y="257"/>
                    </a:cubicBezTo>
                    <a:cubicBezTo>
                      <a:pt x="148" y="256"/>
                      <a:pt x="148" y="256"/>
                      <a:pt x="148" y="256"/>
                    </a:cubicBezTo>
                    <a:cubicBezTo>
                      <a:pt x="148" y="254"/>
                      <a:pt x="148" y="254"/>
                      <a:pt x="148" y="254"/>
                    </a:cubicBezTo>
                    <a:cubicBezTo>
                      <a:pt x="147" y="254"/>
                      <a:pt x="147" y="254"/>
                      <a:pt x="147" y="254"/>
                    </a:cubicBezTo>
                    <a:cubicBezTo>
                      <a:pt x="147" y="254"/>
                      <a:pt x="147" y="254"/>
                      <a:pt x="147" y="254"/>
                    </a:cubicBezTo>
                    <a:cubicBezTo>
                      <a:pt x="147" y="253"/>
                      <a:pt x="147" y="253"/>
                      <a:pt x="147" y="253"/>
                    </a:cubicBezTo>
                    <a:cubicBezTo>
                      <a:pt x="147" y="252"/>
                      <a:pt x="147" y="252"/>
                      <a:pt x="147" y="252"/>
                    </a:cubicBezTo>
                    <a:cubicBezTo>
                      <a:pt x="147" y="251"/>
                      <a:pt x="147" y="251"/>
                      <a:pt x="147" y="251"/>
                    </a:cubicBezTo>
                    <a:cubicBezTo>
                      <a:pt x="146" y="251"/>
                      <a:pt x="146" y="251"/>
                      <a:pt x="146" y="251"/>
                    </a:cubicBezTo>
                    <a:cubicBezTo>
                      <a:pt x="146" y="250"/>
                      <a:pt x="146" y="250"/>
                      <a:pt x="146" y="250"/>
                    </a:cubicBezTo>
                    <a:cubicBezTo>
                      <a:pt x="146" y="249"/>
                      <a:pt x="146" y="249"/>
                      <a:pt x="146" y="249"/>
                    </a:cubicBezTo>
                    <a:cubicBezTo>
                      <a:pt x="146" y="248"/>
                      <a:pt x="146" y="248"/>
                      <a:pt x="146" y="248"/>
                    </a:cubicBezTo>
                    <a:cubicBezTo>
                      <a:pt x="146" y="248"/>
                      <a:pt x="146" y="248"/>
                      <a:pt x="146" y="248"/>
                    </a:cubicBezTo>
                    <a:cubicBezTo>
                      <a:pt x="147" y="248"/>
                      <a:pt x="147" y="248"/>
                      <a:pt x="147" y="248"/>
                    </a:cubicBezTo>
                    <a:cubicBezTo>
                      <a:pt x="147" y="250"/>
                      <a:pt x="147" y="250"/>
                      <a:pt x="147" y="250"/>
                    </a:cubicBezTo>
                    <a:cubicBezTo>
                      <a:pt x="147" y="250"/>
                      <a:pt x="147" y="250"/>
                      <a:pt x="147" y="250"/>
                    </a:cubicBezTo>
                    <a:cubicBezTo>
                      <a:pt x="147" y="251"/>
                      <a:pt x="147" y="251"/>
                      <a:pt x="147" y="251"/>
                    </a:cubicBezTo>
                    <a:cubicBezTo>
                      <a:pt x="148" y="253"/>
                      <a:pt x="148" y="253"/>
                      <a:pt x="148" y="253"/>
                    </a:cubicBezTo>
                    <a:cubicBezTo>
                      <a:pt x="149" y="253"/>
                      <a:pt x="149" y="253"/>
                      <a:pt x="149" y="253"/>
                    </a:cubicBezTo>
                    <a:cubicBezTo>
                      <a:pt x="149" y="253"/>
                      <a:pt x="149" y="253"/>
                      <a:pt x="149" y="253"/>
                    </a:cubicBezTo>
                    <a:cubicBezTo>
                      <a:pt x="149" y="254"/>
                      <a:pt x="149" y="254"/>
                      <a:pt x="149" y="254"/>
                    </a:cubicBezTo>
                    <a:cubicBezTo>
                      <a:pt x="149" y="255"/>
                      <a:pt x="149" y="255"/>
                      <a:pt x="149" y="255"/>
                    </a:cubicBezTo>
                    <a:cubicBezTo>
                      <a:pt x="150" y="256"/>
                      <a:pt x="150" y="256"/>
                      <a:pt x="150" y="256"/>
                    </a:cubicBezTo>
                    <a:cubicBezTo>
                      <a:pt x="151" y="256"/>
                      <a:pt x="151" y="256"/>
                      <a:pt x="151" y="256"/>
                    </a:cubicBezTo>
                    <a:cubicBezTo>
                      <a:pt x="151" y="255"/>
                      <a:pt x="151" y="255"/>
                      <a:pt x="151" y="255"/>
                    </a:cubicBezTo>
                    <a:cubicBezTo>
                      <a:pt x="151" y="255"/>
                      <a:pt x="151" y="255"/>
                      <a:pt x="151" y="255"/>
                    </a:cubicBezTo>
                    <a:cubicBezTo>
                      <a:pt x="152" y="255"/>
                      <a:pt x="152" y="255"/>
                      <a:pt x="152" y="255"/>
                    </a:cubicBezTo>
                    <a:cubicBezTo>
                      <a:pt x="153" y="255"/>
                      <a:pt x="153" y="255"/>
                      <a:pt x="153" y="255"/>
                    </a:cubicBezTo>
                    <a:cubicBezTo>
                      <a:pt x="153" y="256"/>
                      <a:pt x="153" y="256"/>
                      <a:pt x="153" y="256"/>
                    </a:cubicBezTo>
                    <a:cubicBezTo>
                      <a:pt x="154" y="255"/>
                      <a:pt x="154" y="255"/>
                      <a:pt x="154" y="255"/>
                    </a:cubicBezTo>
                    <a:cubicBezTo>
                      <a:pt x="155" y="255"/>
                      <a:pt x="155" y="255"/>
                      <a:pt x="155" y="255"/>
                    </a:cubicBezTo>
                    <a:cubicBezTo>
                      <a:pt x="155" y="255"/>
                      <a:pt x="155" y="255"/>
                      <a:pt x="155" y="255"/>
                    </a:cubicBezTo>
                    <a:cubicBezTo>
                      <a:pt x="156" y="255"/>
                      <a:pt x="156" y="255"/>
                      <a:pt x="156" y="255"/>
                    </a:cubicBezTo>
                    <a:cubicBezTo>
                      <a:pt x="157" y="255"/>
                      <a:pt x="157" y="255"/>
                      <a:pt x="157" y="255"/>
                    </a:cubicBezTo>
                    <a:cubicBezTo>
                      <a:pt x="157" y="254"/>
                      <a:pt x="157" y="254"/>
                      <a:pt x="157" y="254"/>
                    </a:cubicBezTo>
                    <a:cubicBezTo>
                      <a:pt x="157" y="254"/>
                      <a:pt x="157" y="254"/>
                      <a:pt x="157" y="254"/>
                    </a:cubicBezTo>
                    <a:cubicBezTo>
                      <a:pt x="157" y="253"/>
                      <a:pt x="157" y="253"/>
                      <a:pt x="157" y="253"/>
                    </a:cubicBezTo>
                    <a:cubicBezTo>
                      <a:pt x="158" y="253"/>
                      <a:pt x="158" y="253"/>
                      <a:pt x="158" y="253"/>
                    </a:cubicBezTo>
                    <a:cubicBezTo>
                      <a:pt x="159" y="253"/>
                      <a:pt x="159" y="253"/>
                      <a:pt x="159" y="253"/>
                    </a:cubicBezTo>
                    <a:cubicBezTo>
                      <a:pt x="160" y="255"/>
                      <a:pt x="160" y="255"/>
                      <a:pt x="160" y="255"/>
                    </a:cubicBezTo>
                    <a:cubicBezTo>
                      <a:pt x="160" y="255"/>
                      <a:pt x="160" y="255"/>
                      <a:pt x="160" y="255"/>
                    </a:cubicBezTo>
                    <a:cubicBezTo>
                      <a:pt x="161" y="255"/>
                      <a:pt x="161" y="255"/>
                      <a:pt x="161" y="255"/>
                    </a:cubicBezTo>
                    <a:cubicBezTo>
                      <a:pt x="161" y="255"/>
                      <a:pt x="161" y="255"/>
                      <a:pt x="161" y="255"/>
                    </a:cubicBezTo>
                    <a:cubicBezTo>
                      <a:pt x="162" y="254"/>
                      <a:pt x="162" y="254"/>
                      <a:pt x="162" y="254"/>
                    </a:cubicBezTo>
                    <a:cubicBezTo>
                      <a:pt x="162" y="253"/>
                      <a:pt x="162" y="253"/>
                      <a:pt x="162" y="253"/>
                    </a:cubicBezTo>
                    <a:cubicBezTo>
                      <a:pt x="162" y="253"/>
                      <a:pt x="162" y="253"/>
                      <a:pt x="162" y="253"/>
                    </a:cubicBezTo>
                    <a:cubicBezTo>
                      <a:pt x="163" y="254"/>
                      <a:pt x="163" y="254"/>
                      <a:pt x="163" y="254"/>
                    </a:cubicBezTo>
                    <a:cubicBezTo>
                      <a:pt x="163" y="254"/>
                      <a:pt x="163" y="254"/>
                      <a:pt x="163" y="254"/>
                    </a:cubicBezTo>
                    <a:cubicBezTo>
                      <a:pt x="163" y="253"/>
                      <a:pt x="163" y="253"/>
                      <a:pt x="163" y="253"/>
                    </a:cubicBezTo>
                    <a:cubicBezTo>
                      <a:pt x="164" y="253"/>
                      <a:pt x="164" y="253"/>
                      <a:pt x="164" y="253"/>
                    </a:cubicBezTo>
                    <a:cubicBezTo>
                      <a:pt x="164" y="253"/>
                      <a:pt x="164" y="253"/>
                      <a:pt x="164" y="253"/>
                    </a:cubicBezTo>
                    <a:cubicBezTo>
                      <a:pt x="165" y="253"/>
                      <a:pt x="165" y="253"/>
                      <a:pt x="165" y="253"/>
                    </a:cubicBezTo>
                    <a:cubicBezTo>
                      <a:pt x="165" y="253"/>
                      <a:pt x="165" y="253"/>
                      <a:pt x="165" y="253"/>
                    </a:cubicBezTo>
                    <a:cubicBezTo>
                      <a:pt x="165" y="252"/>
                      <a:pt x="165" y="252"/>
                      <a:pt x="165" y="252"/>
                    </a:cubicBezTo>
                    <a:cubicBezTo>
                      <a:pt x="166" y="252"/>
                      <a:pt x="166" y="252"/>
                      <a:pt x="166" y="252"/>
                    </a:cubicBezTo>
                    <a:cubicBezTo>
                      <a:pt x="167" y="252"/>
                      <a:pt x="167" y="252"/>
                      <a:pt x="167" y="252"/>
                    </a:cubicBezTo>
                    <a:cubicBezTo>
                      <a:pt x="167" y="252"/>
                      <a:pt x="167" y="252"/>
                      <a:pt x="167" y="252"/>
                    </a:cubicBezTo>
                    <a:cubicBezTo>
                      <a:pt x="167" y="251"/>
                      <a:pt x="167" y="251"/>
                      <a:pt x="167" y="251"/>
                    </a:cubicBezTo>
                    <a:cubicBezTo>
                      <a:pt x="167" y="251"/>
                      <a:pt x="167" y="251"/>
                      <a:pt x="167" y="251"/>
                    </a:cubicBezTo>
                    <a:cubicBezTo>
                      <a:pt x="167" y="252"/>
                      <a:pt x="167" y="252"/>
                      <a:pt x="167" y="252"/>
                    </a:cubicBezTo>
                    <a:cubicBezTo>
                      <a:pt x="168" y="252"/>
                      <a:pt x="168" y="252"/>
                      <a:pt x="168" y="252"/>
                    </a:cubicBezTo>
                    <a:cubicBezTo>
                      <a:pt x="169" y="251"/>
                      <a:pt x="169" y="251"/>
                      <a:pt x="169" y="251"/>
                    </a:cubicBezTo>
                    <a:cubicBezTo>
                      <a:pt x="169" y="251"/>
                      <a:pt x="169" y="251"/>
                      <a:pt x="169" y="251"/>
                    </a:cubicBezTo>
                    <a:cubicBezTo>
                      <a:pt x="169" y="251"/>
                      <a:pt x="169" y="251"/>
                      <a:pt x="169" y="251"/>
                    </a:cubicBezTo>
                    <a:cubicBezTo>
                      <a:pt x="170" y="251"/>
                      <a:pt x="170" y="251"/>
                      <a:pt x="170" y="251"/>
                    </a:cubicBezTo>
                    <a:cubicBezTo>
                      <a:pt x="170" y="252"/>
                      <a:pt x="170" y="252"/>
                      <a:pt x="170" y="252"/>
                    </a:cubicBezTo>
                    <a:cubicBezTo>
                      <a:pt x="171" y="250"/>
                      <a:pt x="171" y="250"/>
                      <a:pt x="171" y="250"/>
                    </a:cubicBezTo>
                    <a:cubicBezTo>
                      <a:pt x="171" y="250"/>
                      <a:pt x="171" y="250"/>
                      <a:pt x="171" y="250"/>
                    </a:cubicBezTo>
                    <a:cubicBezTo>
                      <a:pt x="172" y="251"/>
                      <a:pt x="172" y="251"/>
                      <a:pt x="172" y="251"/>
                    </a:cubicBezTo>
                    <a:cubicBezTo>
                      <a:pt x="172" y="251"/>
                      <a:pt x="172" y="251"/>
                      <a:pt x="172" y="251"/>
                    </a:cubicBezTo>
                    <a:cubicBezTo>
                      <a:pt x="173" y="251"/>
                      <a:pt x="173" y="251"/>
                      <a:pt x="173" y="251"/>
                    </a:cubicBezTo>
                    <a:cubicBezTo>
                      <a:pt x="173" y="250"/>
                      <a:pt x="173" y="250"/>
                      <a:pt x="173" y="250"/>
                    </a:cubicBezTo>
                    <a:cubicBezTo>
                      <a:pt x="174" y="250"/>
                      <a:pt x="174" y="250"/>
                      <a:pt x="174" y="250"/>
                    </a:cubicBezTo>
                    <a:cubicBezTo>
                      <a:pt x="175" y="250"/>
                      <a:pt x="175" y="250"/>
                      <a:pt x="175" y="250"/>
                    </a:cubicBezTo>
                    <a:cubicBezTo>
                      <a:pt x="176" y="249"/>
                      <a:pt x="176" y="249"/>
                      <a:pt x="176" y="249"/>
                    </a:cubicBezTo>
                    <a:cubicBezTo>
                      <a:pt x="176" y="249"/>
                      <a:pt x="176" y="249"/>
                      <a:pt x="176" y="249"/>
                    </a:cubicBezTo>
                    <a:cubicBezTo>
                      <a:pt x="177" y="250"/>
                      <a:pt x="177" y="250"/>
                      <a:pt x="177" y="250"/>
                    </a:cubicBezTo>
                    <a:cubicBezTo>
                      <a:pt x="177" y="250"/>
                      <a:pt x="177" y="250"/>
                      <a:pt x="177" y="250"/>
                    </a:cubicBezTo>
                    <a:cubicBezTo>
                      <a:pt x="178" y="249"/>
                      <a:pt x="178" y="249"/>
                      <a:pt x="178" y="249"/>
                    </a:cubicBezTo>
                    <a:cubicBezTo>
                      <a:pt x="178" y="249"/>
                      <a:pt x="178" y="249"/>
                      <a:pt x="178" y="249"/>
                    </a:cubicBezTo>
                    <a:cubicBezTo>
                      <a:pt x="180" y="248"/>
                      <a:pt x="180" y="248"/>
                      <a:pt x="180" y="248"/>
                    </a:cubicBezTo>
                    <a:cubicBezTo>
                      <a:pt x="180" y="248"/>
                      <a:pt x="180" y="248"/>
                      <a:pt x="180" y="248"/>
                    </a:cubicBezTo>
                    <a:cubicBezTo>
                      <a:pt x="181" y="248"/>
                      <a:pt x="181" y="248"/>
                      <a:pt x="181" y="248"/>
                    </a:cubicBezTo>
                    <a:cubicBezTo>
                      <a:pt x="182" y="247"/>
                      <a:pt x="182" y="247"/>
                      <a:pt x="182" y="247"/>
                    </a:cubicBezTo>
                    <a:cubicBezTo>
                      <a:pt x="182" y="247"/>
                      <a:pt x="182" y="247"/>
                      <a:pt x="182" y="247"/>
                    </a:cubicBezTo>
                    <a:cubicBezTo>
                      <a:pt x="181" y="246"/>
                      <a:pt x="181" y="246"/>
                      <a:pt x="181" y="246"/>
                    </a:cubicBezTo>
                    <a:cubicBezTo>
                      <a:pt x="181" y="245"/>
                      <a:pt x="181" y="245"/>
                      <a:pt x="181" y="245"/>
                    </a:cubicBezTo>
                    <a:lnTo>
                      <a:pt x="182" y="2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62" name="Freeform 697"/>
              <p:cNvSpPr>
                <a:spLocks/>
              </p:cNvSpPr>
              <p:nvPr/>
            </p:nvSpPr>
            <p:spPr bwMode="auto">
              <a:xfrm>
                <a:off x="1838" y="1422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0 h 3"/>
                  <a:gd name="T4" fmla="*/ 0 w 2"/>
                  <a:gd name="T5" fmla="*/ 2 h 3"/>
                  <a:gd name="T6" fmla="*/ 2 w 2"/>
                  <a:gd name="T7" fmla="*/ 3 h 3"/>
                  <a:gd name="T8" fmla="*/ 2 w 2"/>
                  <a:gd name="T9" fmla="*/ 2 h 3"/>
                  <a:gd name="T10" fmla="*/ 2 w 2"/>
                  <a:gd name="T11" fmla="*/ 2 h 3"/>
                  <a:gd name="T12" fmla="*/ 2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63" name="Freeform 698"/>
              <p:cNvSpPr>
                <a:spLocks/>
              </p:cNvSpPr>
              <p:nvPr/>
            </p:nvSpPr>
            <p:spPr bwMode="auto">
              <a:xfrm>
                <a:off x="1691" y="1389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1 h 1"/>
                  <a:gd name="T10" fmla="*/ 2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64" name="Freeform 699"/>
              <p:cNvSpPr>
                <a:spLocks/>
              </p:cNvSpPr>
              <p:nvPr/>
            </p:nvSpPr>
            <p:spPr bwMode="auto">
              <a:xfrm>
                <a:off x="1703" y="1438"/>
                <a:ext cx="4" cy="3"/>
              </a:xfrm>
              <a:custGeom>
                <a:avLst/>
                <a:gdLst>
                  <a:gd name="T0" fmla="*/ 0 w 4"/>
                  <a:gd name="T1" fmla="*/ 3 h 3"/>
                  <a:gd name="T2" fmla="*/ 2 w 4"/>
                  <a:gd name="T3" fmla="*/ 1 h 3"/>
                  <a:gd name="T4" fmla="*/ 4 w 4"/>
                  <a:gd name="T5" fmla="*/ 0 h 3"/>
                  <a:gd name="T6" fmla="*/ 4 w 4"/>
                  <a:gd name="T7" fmla="*/ 0 h 3"/>
                  <a:gd name="T8" fmla="*/ 2 w 4"/>
                  <a:gd name="T9" fmla="*/ 0 h 3"/>
                  <a:gd name="T10" fmla="*/ 0 w 4"/>
                  <a:gd name="T11" fmla="*/ 3 h 3"/>
                  <a:gd name="T12" fmla="*/ 0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lnTo>
                      <a:pt x="2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65" name="Freeform 700"/>
              <p:cNvSpPr>
                <a:spLocks/>
              </p:cNvSpPr>
              <p:nvPr/>
            </p:nvSpPr>
            <p:spPr bwMode="auto">
              <a:xfrm>
                <a:off x="1709" y="1204"/>
                <a:ext cx="10" cy="5"/>
              </a:xfrm>
              <a:custGeom>
                <a:avLst/>
                <a:gdLst>
                  <a:gd name="T0" fmla="*/ 8 w 10"/>
                  <a:gd name="T1" fmla="*/ 3 h 5"/>
                  <a:gd name="T2" fmla="*/ 8 w 10"/>
                  <a:gd name="T3" fmla="*/ 5 h 5"/>
                  <a:gd name="T4" fmla="*/ 10 w 10"/>
                  <a:gd name="T5" fmla="*/ 3 h 5"/>
                  <a:gd name="T6" fmla="*/ 8 w 10"/>
                  <a:gd name="T7" fmla="*/ 1 h 5"/>
                  <a:gd name="T8" fmla="*/ 5 w 10"/>
                  <a:gd name="T9" fmla="*/ 1 h 5"/>
                  <a:gd name="T10" fmla="*/ 5 w 10"/>
                  <a:gd name="T11" fmla="*/ 1 h 5"/>
                  <a:gd name="T12" fmla="*/ 3 w 10"/>
                  <a:gd name="T13" fmla="*/ 0 h 5"/>
                  <a:gd name="T14" fmla="*/ 1 w 10"/>
                  <a:gd name="T15" fmla="*/ 1 h 5"/>
                  <a:gd name="T16" fmla="*/ 0 w 10"/>
                  <a:gd name="T17" fmla="*/ 1 h 5"/>
                  <a:gd name="T18" fmla="*/ 1 w 10"/>
                  <a:gd name="T19" fmla="*/ 3 h 5"/>
                  <a:gd name="T20" fmla="*/ 1 w 10"/>
                  <a:gd name="T21" fmla="*/ 3 h 5"/>
                  <a:gd name="T22" fmla="*/ 3 w 10"/>
                  <a:gd name="T23" fmla="*/ 3 h 5"/>
                  <a:gd name="T24" fmla="*/ 7 w 10"/>
                  <a:gd name="T25" fmla="*/ 3 h 5"/>
                  <a:gd name="T26" fmla="*/ 8 w 10"/>
                  <a:gd name="T2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" h="5">
                    <a:moveTo>
                      <a:pt x="8" y="3"/>
                    </a:moveTo>
                    <a:lnTo>
                      <a:pt x="8" y="5"/>
                    </a:lnTo>
                    <a:lnTo>
                      <a:pt x="10" y="3"/>
                    </a:lnTo>
                    <a:lnTo>
                      <a:pt x="8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7" y="3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66" name="Freeform 701"/>
              <p:cNvSpPr>
                <a:spLocks/>
              </p:cNvSpPr>
              <p:nvPr/>
            </p:nvSpPr>
            <p:spPr bwMode="auto">
              <a:xfrm>
                <a:off x="1728" y="1301"/>
                <a:ext cx="3" cy="4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2 w 2"/>
                  <a:gd name="T5" fmla="*/ 2 h 2"/>
                  <a:gd name="T6" fmla="*/ 2 w 2"/>
                  <a:gd name="T7" fmla="*/ 2 h 2"/>
                  <a:gd name="T8" fmla="*/ 2 w 2"/>
                  <a:gd name="T9" fmla="*/ 1 h 2"/>
                  <a:gd name="T10" fmla="*/ 1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67" name="Freeform 702"/>
              <p:cNvSpPr>
                <a:spLocks/>
              </p:cNvSpPr>
              <p:nvPr/>
            </p:nvSpPr>
            <p:spPr bwMode="auto">
              <a:xfrm>
                <a:off x="1730" y="1307"/>
                <a:ext cx="3" cy="3"/>
              </a:xfrm>
              <a:custGeom>
                <a:avLst/>
                <a:gdLst>
                  <a:gd name="T0" fmla="*/ 1 w 3"/>
                  <a:gd name="T1" fmla="*/ 1 h 3"/>
                  <a:gd name="T2" fmla="*/ 1 w 3"/>
                  <a:gd name="T3" fmla="*/ 3 h 3"/>
                  <a:gd name="T4" fmla="*/ 3 w 3"/>
                  <a:gd name="T5" fmla="*/ 1 h 3"/>
                  <a:gd name="T6" fmla="*/ 1 w 3"/>
                  <a:gd name="T7" fmla="*/ 1 h 3"/>
                  <a:gd name="T8" fmla="*/ 0 w 3"/>
                  <a:gd name="T9" fmla="*/ 0 h 3"/>
                  <a:gd name="T10" fmla="*/ 1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lnTo>
                      <a:pt x="1" y="3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68" name="Rectangle 703"/>
              <p:cNvSpPr>
                <a:spLocks noChangeArrowheads="1"/>
              </p:cNvSpPr>
              <p:nvPr/>
            </p:nvSpPr>
            <p:spPr bwMode="auto">
              <a:xfrm>
                <a:off x="1712" y="1209"/>
                <a:ext cx="2" cy="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69" name="Freeform 704"/>
              <p:cNvSpPr>
                <a:spLocks/>
              </p:cNvSpPr>
              <p:nvPr/>
            </p:nvSpPr>
            <p:spPr bwMode="auto">
              <a:xfrm>
                <a:off x="1707" y="1352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2 w 3"/>
                  <a:gd name="T11" fmla="*/ 0 h 2"/>
                  <a:gd name="T12" fmla="*/ 0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70" name="Freeform 705"/>
              <p:cNvSpPr>
                <a:spLocks/>
              </p:cNvSpPr>
              <p:nvPr/>
            </p:nvSpPr>
            <p:spPr bwMode="auto">
              <a:xfrm>
                <a:off x="1723" y="1291"/>
                <a:ext cx="5" cy="5"/>
              </a:xfrm>
              <a:custGeom>
                <a:avLst/>
                <a:gdLst>
                  <a:gd name="T0" fmla="*/ 0 w 5"/>
                  <a:gd name="T1" fmla="*/ 5 h 5"/>
                  <a:gd name="T2" fmla="*/ 1 w 5"/>
                  <a:gd name="T3" fmla="*/ 5 h 5"/>
                  <a:gd name="T4" fmla="*/ 3 w 5"/>
                  <a:gd name="T5" fmla="*/ 5 h 5"/>
                  <a:gd name="T6" fmla="*/ 5 w 5"/>
                  <a:gd name="T7" fmla="*/ 3 h 5"/>
                  <a:gd name="T8" fmla="*/ 5 w 5"/>
                  <a:gd name="T9" fmla="*/ 2 h 5"/>
                  <a:gd name="T10" fmla="*/ 3 w 5"/>
                  <a:gd name="T11" fmla="*/ 0 h 5"/>
                  <a:gd name="T12" fmla="*/ 1 w 5"/>
                  <a:gd name="T13" fmla="*/ 2 h 5"/>
                  <a:gd name="T14" fmla="*/ 0 w 5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lnTo>
                      <a:pt x="1" y="5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71" name="Freeform 706"/>
              <p:cNvSpPr>
                <a:spLocks/>
              </p:cNvSpPr>
              <p:nvPr/>
            </p:nvSpPr>
            <p:spPr bwMode="auto">
              <a:xfrm>
                <a:off x="1730" y="1326"/>
                <a:ext cx="5" cy="7"/>
              </a:xfrm>
              <a:custGeom>
                <a:avLst/>
                <a:gdLst>
                  <a:gd name="T0" fmla="*/ 0 w 5"/>
                  <a:gd name="T1" fmla="*/ 7 h 7"/>
                  <a:gd name="T2" fmla="*/ 1 w 5"/>
                  <a:gd name="T3" fmla="*/ 5 h 7"/>
                  <a:gd name="T4" fmla="*/ 3 w 5"/>
                  <a:gd name="T5" fmla="*/ 2 h 7"/>
                  <a:gd name="T6" fmla="*/ 5 w 5"/>
                  <a:gd name="T7" fmla="*/ 2 h 7"/>
                  <a:gd name="T8" fmla="*/ 3 w 5"/>
                  <a:gd name="T9" fmla="*/ 0 h 7"/>
                  <a:gd name="T10" fmla="*/ 3 w 5"/>
                  <a:gd name="T11" fmla="*/ 0 h 7"/>
                  <a:gd name="T12" fmla="*/ 0 w 5"/>
                  <a:gd name="T13" fmla="*/ 0 h 7"/>
                  <a:gd name="T14" fmla="*/ 0 w 5"/>
                  <a:gd name="T15" fmla="*/ 2 h 7"/>
                  <a:gd name="T16" fmla="*/ 0 w 5"/>
                  <a:gd name="T17" fmla="*/ 2 h 7"/>
                  <a:gd name="T18" fmla="*/ 0 w 5"/>
                  <a:gd name="T19" fmla="*/ 2 h 7"/>
                  <a:gd name="T20" fmla="*/ 0 w 5"/>
                  <a:gd name="T21" fmla="*/ 3 h 7"/>
                  <a:gd name="T22" fmla="*/ 0 w 5"/>
                  <a:gd name="T23" fmla="*/ 5 h 7"/>
                  <a:gd name="T24" fmla="*/ 0 w 5"/>
                  <a:gd name="T2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7">
                    <a:moveTo>
                      <a:pt x="0" y="7"/>
                    </a:moveTo>
                    <a:lnTo>
                      <a:pt x="1" y="5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72" name="Freeform 707"/>
              <p:cNvSpPr>
                <a:spLocks/>
              </p:cNvSpPr>
              <p:nvPr/>
            </p:nvSpPr>
            <p:spPr bwMode="auto">
              <a:xfrm>
                <a:off x="1714" y="1361"/>
                <a:ext cx="5" cy="2"/>
              </a:xfrm>
              <a:custGeom>
                <a:avLst/>
                <a:gdLst>
                  <a:gd name="T0" fmla="*/ 5 w 5"/>
                  <a:gd name="T1" fmla="*/ 0 h 2"/>
                  <a:gd name="T2" fmla="*/ 2 w 5"/>
                  <a:gd name="T3" fmla="*/ 0 h 2"/>
                  <a:gd name="T4" fmla="*/ 0 w 5"/>
                  <a:gd name="T5" fmla="*/ 0 h 2"/>
                  <a:gd name="T6" fmla="*/ 0 w 5"/>
                  <a:gd name="T7" fmla="*/ 2 h 2"/>
                  <a:gd name="T8" fmla="*/ 2 w 5"/>
                  <a:gd name="T9" fmla="*/ 2 h 2"/>
                  <a:gd name="T10" fmla="*/ 5 w 5"/>
                  <a:gd name="T11" fmla="*/ 2 h 2"/>
                  <a:gd name="T12" fmla="*/ 5 w 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73" name="Freeform 708"/>
              <p:cNvSpPr>
                <a:spLocks/>
              </p:cNvSpPr>
              <p:nvPr/>
            </p:nvSpPr>
            <p:spPr bwMode="auto">
              <a:xfrm>
                <a:off x="1716" y="1291"/>
                <a:ext cx="3" cy="7"/>
              </a:xfrm>
              <a:custGeom>
                <a:avLst/>
                <a:gdLst>
                  <a:gd name="T0" fmla="*/ 1 w 3"/>
                  <a:gd name="T1" fmla="*/ 2 h 7"/>
                  <a:gd name="T2" fmla="*/ 0 w 3"/>
                  <a:gd name="T3" fmla="*/ 3 h 7"/>
                  <a:gd name="T4" fmla="*/ 0 w 3"/>
                  <a:gd name="T5" fmla="*/ 5 h 7"/>
                  <a:gd name="T6" fmla="*/ 1 w 3"/>
                  <a:gd name="T7" fmla="*/ 7 h 7"/>
                  <a:gd name="T8" fmla="*/ 3 w 3"/>
                  <a:gd name="T9" fmla="*/ 5 h 7"/>
                  <a:gd name="T10" fmla="*/ 3 w 3"/>
                  <a:gd name="T11" fmla="*/ 3 h 7"/>
                  <a:gd name="T12" fmla="*/ 3 w 3"/>
                  <a:gd name="T13" fmla="*/ 0 h 7"/>
                  <a:gd name="T14" fmla="*/ 1 w 3"/>
                  <a:gd name="T1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7">
                    <a:moveTo>
                      <a:pt x="1" y="2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74" name="Rectangle 709"/>
              <p:cNvSpPr>
                <a:spLocks noChangeArrowheads="1"/>
              </p:cNvSpPr>
              <p:nvPr/>
            </p:nvSpPr>
            <p:spPr bwMode="auto">
              <a:xfrm>
                <a:off x="1789" y="1473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75" name="Freeform 710"/>
              <p:cNvSpPr>
                <a:spLocks/>
              </p:cNvSpPr>
              <p:nvPr/>
            </p:nvSpPr>
            <p:spPr bwMode="auto">
              <a:xfrm>
                <a:off x="1735" y="1506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1 h 1"/>
                  <a:gd name="T10" fmla="*/ 0 w 2"/>
                  <a:gd name="T11" fmla="*/ 1 h 1"/>
                  <a:gd name="T12" fmla="*/ 2 w 2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76" name="Freeform 711"/>
              <p:cNvSpPr>
                <a:spLocks/>
              </p:cNvSpPr>
              <p:nvPr/>
            </p:nvSpPr>
            <p:spPr bwMode="auto">
              <a:xfrm>
                <a:off x="1742" y="1518"/>
                <a:ext cx="3" cy="3"/>
              </a:xfrm>
              <a:custGeom>
                <a:avLst/>
                <a:gdLst>
                  <a:gd name="T0" fmla="*/ 2 w 3"/>
                  <a:gd name="T1" fmla="*/ 2 h 3"/>
                  <a:gd name="T2" fmla="*/ 3 w 3"/>
                  <a:gd name="T3" fmla="*/ 2 h 3"/>
                  <a:gd name="T4" fmla="*/ 2 w 3"/>
                  <a:gd name="T5" fmla="*/ 0 h 3"/>
                  <a:gd name="T6" fmla="*/ 2 w 3"/>
                  <a:gd name="T7" fmla="*/ 0 h 3"/>
                  <a:gd name="T8" fmla="*/ 2 w 3"/>
                  <a:gd name="T9" fmla="*/ 0 h 3"/>
                  <a:gd name="T10" fmla="*/ 0 w 3"/>
                  <a:gd name="T11" fmla="*/ 2 h 3"/>
                  <a:gd name="T12" fmla="*/ 0 w 3"/>
                  <a:gd name="T13" fmla="*/ 3 h 3"/>
                  <a:gd name="T14" fmla="*/ 2 w 3"/>
                  <a:gd name="T15" fmla="*/ 3 h 3"/>
                  <a:gd name="T16" fmla="*/ 2 w 3"/>
                  <a:gd name="T1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2" y="2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77" name="Freeform 712"/>
              <p:cNvSpPr>
                <a:spLocks/>
              </p:cNvSpPr>
              <p:nvPr/>
            </p:nvSpPr>
            <p:spPr bwMode="auto">
              <a:xfrm>
                <a:off x="1754" y="1527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0 w 4"/>
                  <a:gd name="T3" fmla="*/ 1 h 1"/>
                  <a:gd name="T4" fmla="*/ 2 w 4"/>
                  <a:gd name="T5" fmla="*/ 1 h 1"/>
                  <a:gd name="T6" fmla="*/ 4 w 4"/>
                  <a:gd name="T7" fmla="*/ 1 h 1"/>
                  <a:gd name="T8" fmla="*/ 4 w 4"/>
                  <a:gd name="T9" fmla="*/ 0 h 1"/>
                  <a:gd name="T10" fmla="*/ 4 w 4"/>
                  <a:gd name="T11" fmla="*/ 0 h 1"/>
                  <a:gd name="T12" fmla="*/ 2 w 4"/>
                  <a:gd name="T13" fmla="*/ 0 h 1"/>
                  <a:gd name="T14" fmla="*/ 0 w 4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78" name="Freeform 713"/>
              <p:cNvSpPr>
                <a:spLocks/>
              </p:cNvSpPr>
              <p:nvPr/>
            </p:nvSpPr>
            <p:spPr bwMode="auto">
              <a:xfrm>
                <a:off x="1756" y="1521"/>
                <a:ext cx="5" cy="4"/>
              </a:xfrm>
              <a:custGeom>
                <a:avLst/>
                <a:gdLst>
                  <a:gd name="T0" fmla="*/ 3 w 5"/>
                  <a:gd name="T1" fmla="*/ 4 h 4"/>
                  <a:gd name="T2" fmla="*/ 5 w 5"/>
                  <a:gd name="T3" fmla="*/ 2 h 4"/>
                  <a:gd name="T4" fmla="*/ 2 w 5"/>
                  <a:gd name="T5" fmla="*/ 0 h 4"/>
                  <a:gd name="T6" fmla="*/ 0 w 5"/>
                  <a:gd name="T7" fmla="*/ 0 h 4"/>
                  <a:gd name="T8" fmla="*/ 0 w 5"/>
                  <a:gd name="T9" fmla="*/ 0 h 4"/>
                  <a:gd name="T10" fmla="*/ 2 w 5"/>
                  <a:gd name="T11" fmla="*/ 4 h 4"/>
                  <a:gd name="T12" fmla="*/ 3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lnTo>
                      <a:pt x="5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79" name="Freeform 714"/>
              <p:cNvSpPr>
                <a:spLocks/>
              </p:cNvSpPr>
              <p:nvPr/>
            </p:nvSpPr>
            <p:spPr bwMode="auto">
              <a:xfrm>
                <a:off x="1693" y="1415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0 h 2"/>
                  <a:gd name="T10" fmla="*/ 1 w 1"/>
                  <a:gd name="T11" fmla="*/ 0 h 2"/>
                  <a:gd name="T12" fmla="*/ 1 w 1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80" name="Freeform 715"/>
              <p:cNvSpPr>
                <a:spLocks/>
              </p:cNvSpPr>
              <p:nvPr/>
            </p:nvSpPr>
            <p:spPr bwMode="auto">
              <a:xfrm>
                <a:off x="1693" y="1413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  <a:gd name="T8" fmla="*/ 1 w 1"/>
                  <a:gd name="T9" fmla="*/ 0 h 2"/>
                  <a:gd name="T10" fmla="*/ 0 w 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81" name="Freeform 716"/>
              <p:cNvSpPr>
                <a:spLocks/>
              </p:cNvSpPr>
              <p:nvPr/>
            </p:nvSpPr>
            <p:spPr bwMode="auto">
              <a:xfrm>
                <a:off x="1730" y="150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82" name="Freeform 717"/>
              <p:cNvSpPr>
                <a:spLocks/>
              </p:cNvSpPr>
              <p:nvPr/>
            </p:nvSpPr>
            <p:spPr bwMode="auto">
              <a:xfrm>
                <a:off x="1768" y="1507"/>
                <a:ext cx="4" cy="2"/>
              </a:xfrm>
              <a:custGeom>
                <a:avLst/>
                <a:gdLst>
                  <a:gd name="T0" fmla="*/ 2 w 4"/>
                  <a:gd name="T1" fmla="*/ 2 h 2"/>
                  <a:gd name="T2" fmla="*/ 0 w 4"/>
                  <a:gd name="T3" fmla="*/ 2 h 2"/>
                  <a:gd name="T4" fmla="*/ 2 w 4"/>
                  <a:gd name="T5" fmla="*/ 2 h 2"/>
                  <a:gd name="T6" fmla="*/ 4 w 4"/>
                  <a:gd name="T7" fmla="*/ 2 h 2"/>
                  <a:gd name="T8" fmla="*/ 2 w 4"/>
                  <a:gd name="T9" fmla="*/ 0 h 2"/>
                  <a:gd name="T10" fmla="*/ 2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83" name="Freeform 718"/>
              <p:cNvSpPr>
                <a:spLocks/>
              </p:cNvSpPr>
              <p:nvPr/>
            </p:nvSpPr>
            <p:spPr bwMode="auto">
              <a:xfrm>
                <a:off x="1719" y="1507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0 w 2"/>
                  <a:gd name="T13" fmla="*/ 2 h 2"/>
                  <a:gd name="T14" fmla="*/ 0 w 2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84" name="Freeform 719"/>
              <p:cNvSpPr>
                <a:spLocks/>
              </p:cNvSpPr>
              <p:nvPr/>
            </p:nvSpPr>
            <p:spPr bwMode="auto">
              <a:xfrm>
                <a:off x="1710" y="1253"/>
                <a:ext cx="7" cy="5"/>
              </a:xfrm>
              <a:custGeom>
                <a:avLst/>
                <a:gdLst>
                  <a:gd name="T0" fmla="*/ 2 w 7"/>
                  <a:gd name="T1" fmla="*/ 1 h 5"/>
                  <a:gd name="T2" fmla="*/ 2 w 7"/>
                  <a:gd name="T3" fmla="*/ 3 h 5"/>
                  <a:gd name="T4" fmla="*/ 0 w 7"/>
                  <a:gd name="T5" fmla="*/ 3 h 5"/>
                  <a:gd name="T6" fmla="*/ 0 w 7"/>
                  <a:gd name="T7" fmla="*/ 5 h 5"/>
                  <a:gd name="T8" fmla="*/ 0 w 7"/>
                  <a:gd name="T9" fmla="*/ 5 h 5"/>
                  <a:gd name="T10" fmla="*/ 2 w 7"/>
                  <a:gd name="T11" fmla="*/ 5 h 5"/>
                  <a:gd name="T12" fmla="*/ 2 w 7"/>
                  <a:gd name="T13" fmla="*/ 5 h 5"/>
                  <a:gd name="T14" fmla="*/ 6 w 7"/>
                  <a:gd name="T15" fmla="*/ 3 h 5"/>
                  <a:gd name="T16" fmla="*/ 7 w 7"/>
                  <a:gd name="T17" fmla="*/ 1 h 5"/>
                  <a:gd name="T18" fmla="*/ 7 w 7"/>
                  <a:gd name="T19" fmla="*/ 0 h 5"/>
                  <a:gd name="T20" fmla="*/ 6 w 7"/>
                  <a:gd name="T21" fmla="*/ 0 h 5"/>
                  <a:gd name="T22" fmla="*/ 4 w 7"/>
                  <a:gd name="T23" fmla="*/ 1 h 5"/>
                  <a:gd name="T24" fmla="*/ 2 w 7"/>
                  <a:gd name="T2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5">
                    <a:moveTo>
                      <a:pt x="2" y="1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6" y="3"/>
                    </a:lnTo>
                    <a:lnTo>
                      <a:pt x="7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85" name="Freeform 720"/>
              <p:cNvSpPr>
                <a:spLocks/>
              </p:cNvSpPr>
              <p:nvPr/>
            </p:nvSpPr>
            <p:spPr bwMode="auto">
              <a:xfrm>
                <a:off x="1802" y="1436"/>
                <a:ext cx="3" cy="7"/>
              </a:xfrm>
              <a:custGeom>
                <a:avLst/>
                <a:gdLst>
                  <a:gd name="T0" fmla="*/ 3 w 3"/>
                  <a:gd name="T1" fmla="*/ 3 h 7"/>
                  <a:gd name="T2" fmla="*/ 1 w 3"/>
                  <a:gd name="T3" fmla="*/ 2 h 7"/>
                  <a:gd name="T4" fmla="*/ 1 w 3"/>
                  <a:gd name="T5" fmla="*/ 0 h 7"/>
                  <a:gd name="T6" fmla="*/ 1 w 3"/>
                  <a:gd name="T7" fmla="*/ 0 h 7"/>
                  <a:gd name="T8" fmla="*/ 0 w 3"/>
                  <a:gd name="T9" fmla="*/ 0 h 7"/>
                  <a:gd name="T10" fmla="*/ 1 w 3"/>
                  <a:gd name="T11" fmla="*/ 2 h 7"/>
                  <a:gd name="T12" fmla="*/ 1 w 3"/>
                  <a:gd name="T13" fmla="*/ 3 h 7"/>
                  <a:gd name="T14" fmla="*/ 1 w 3"/>
                  <a:gd name="T15" fmla="*/ 5 h 7"/>
                  <a:gd name="T16" fmla="*/ 1 w 3"/>
                  <a:gd name="T17" fmla="*/ 7 h 7"/>
                  <a:gd name="T18" fmla="*/ 3 w 3"/>
                  <a:gd name="T19" fmla="*/ 7 h 7"/>
                  <a:gd name="T20" fmla="*/ 3 w 3"/>
                  <a:gd name="T21" fmla="*/ 5 h 7"/>
                  <a:gd name="T22" fmla="*/ 3 w 3"/>
                  <a:gd name="T2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7">
                    <a:moveTo>
                      <a:pt x="3" y="3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86" name="Freeform 721"/>
              <p:cNvSpPr>
                <a:spLocks/>
              </p:cNvSpPr>
              <p:nvPr/>
            </p:nvSpPr>
            <p:spPr bwMode="auto">
              <a:xfrm>
                <a:off x="1812" y="1429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  <a:gd name="T8" fmla="*/ 2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87" name="Freeform 722"/>
              <p:cNvSpPr>
                <a:spLocks/>
              </p:cNvSpPr>
              <p:nvPr/>
            </p:nvSpPr>
            <p:spPr bwMode="auto">
              <a:xfrm>
                <a:off x="1816" y="1425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2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88" name="Freeform 723"/>
              <p:cNvSpPr>
                <a:spLocks/>
              </p:cNvSpPr>
              <p:nvPr/>
            </p:nvSpPr>
            <p:spPr bwMode="auto">
              <a:xfrm>
                <a:off x="1787" y="1460"/>
                <a:ext cx="6" cy="6"/>
              </a:xfrm>
              <a:custGeom>
                <a:avLst/>
                <a:gdLst>
                  <a:gd name="T0" fmla="*/ 6 w 6"/>
                  <a:gd name="T1" fmla="*/ 4 h 6"/>
                  <a:gd name="T2" fmla="*/ 6 w 6"/>
                  <a:gd name="T3" fmla="*/ 4 h 6"/>
                  <a:gd name="T4" fmla="*/ 2 w 6"/>
                  <a:gd name="T5" fmla="*/ 2 h 6"/>
                  <a:gd name="T6" fmla="*/ 2 w 6"/>
                  <a:gd name="T7" fmla="*/ 0 h 6"/>
                  <a:gd name="T8" fmla="*/ 0 w 6"/>
                  <a:gd name="T9" fmla="*/ 0 h 6"/>
                  <a:gd name="T10" fmla="*/ 0 w 6"/>
                  <a:gd name="T11" fmla="*/ 2 h 6"/>
                  <a:gd name="T12" fmla="*/ 2 w 6"/>
                  <a:gd name="T13" fmla="*/ 4 h 6"/>
                  <a:gd name="T14" fmla="*/ 6 w 6"/>
                  <a:gd name="T15" fmla="*/ 4 h 6"/>
                  <a:gd name="T16" fmla="*/ 6 w 6"/>
                  <a:gd name="T17" fmla="*/ 6 h 6"/>
                  <a:gd name="T18" fmla="*/ 6 w 6"/>
                  <a:gd name="T1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6" y="4"/>
                    </a:moveTo>
                    <a:lnTo>
                      <a:pt x="6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6" y="4"/>
                    </a:lnTo>
                    <a:lnTo>
                      <a:pt x="6" y="6"/>
                    </a:lnTo>
                    <a:lnTo>
                      <a:pt x="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89" name="Freeform 724"/>
              <p:cNvSpPr>
                <a:spLocks/>
              </p:cNvSpPr>
              <p:nvPr/>
            </p:nvSpPr>
            <p:spPr bwMode="auto">
              <a:xfrm>
                <a:off x="1779" y="1486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90" name="Freeform 725"/>
              <p:cNvSpPr>
                <a:spLocks/>
              </p:cNvSpPr>
              <p:nvPr/>
            </p:nvSpPr>
            <p:spPr bwMode="auto">
              <a:xfrm>
                <a:off x="1782" y="1480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  <a:gd name="T5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91" name="Freeform 726"/>
              <p:cNvSpPr>
                <a:spLocks/>
              </p:cNvSpPr>
              <p:nvPr/>
            </p:nvSpPr>
            <p:spPr bwMode="auto">
              <a:xfrm>
                <a:off x="1830" y="1418"/>
                <a:ext cx="7" cy="7"/>
              </a:xfrm>
              <a:custGeom>
                <a:avLst/>
                <a:gdLst>
                  <a:gd name="T0" fmla="*/ 5 w 7"/>
                  <a:gd name="T1" fmla="*/ 2 h 7"/>
                  <a:gd name="T2" fmla="*/ 3 w 7"/>
                  <a:gd name="T3" fmla="*/ 0 h 7"/>
                  <a:gd name="T4" fmla="*/ 3 w 7"/>
                  <a:gd name="T5" fmla="*/ 0 h 7"/>
                  <a:gd name="T6" fmla="*/ 1 w 7"/>
                  <a:gd name="T7" fmla="*/ 2 h 7"/>
                  <a:gd name="T8" fmla="*/ 1 w 7"/>
                  <a:gd name="T9" fmla="*/ 4 h 7"/>
                  <a:gd name="T10" fmla="*/ 0 w 7"/>
                  <a:gd name="T11" fmla="*/ 6 h 7"/>
                  <a:gd name="T12" fmla="*/ 1 w 7"/>
                  <a:gd name="T13" fmla="*/ 6 h 7"/>
                  <a:gd name="T14" fmla="*/ 1 w 7"/>
                  <a:gd name="T15" fmla="*/ 7 h 7"/>
                  <a:gd name="T16" fmla="*/ 3 w 7"/>
                  <a:gd name="T17" fmla="*/ 7 h 7"/>
                  <a:gd name="T18" fmla="*/ 5 w 7"/>
                  <a:gd name="T19" fmla="*/ 6 h 7"/>
                  <a:gd name="T20" fmla="*/ 7 w 7"/>
                  <a:gd name="T21" fmla="*/ 6 h 7"/>
                  <a:gd name="T22" fmla="*/ 7 w 7"/>
                  <a:gd name="T23" fmla="*/ 6 h 7"/>
                  <a:gd name="T24" fmla="*/ 5 w 7"/>
                  <a:gd name="T25" fmla="*/ 2 h 7"/>
                  <a:gd name="T26" fmla="*/ 5 w 7"/>
                  <a:gd name="T2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7">
                    <a:moveTo>
                      <a:pt x="5" y="2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5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92" name="Freeform 727"/>
              <p:cNvSpPr>
                <a:spLocks/>
              </p:cNvSpPr>
              <p:nvPr/>
            </p:nvSpPr>
            <p:spPr bwMode="auto">
              <a:xfrm>
                <a:off x="1780" y="1476"/>
                <a:ext cx="4" cy="2"/>
              </a:xfrm>
              <a:custGeom>
                <a:avLst/>
                <a:gdLst>
                  <a:gd name="T0" fmla="*/ 4 w 4"/>
                  <a:gd name="T1" fmla="*/ 2 h 2"/>
                  <a:gd name="T2" fmla="*/ 4 w 4"/>
                  <a:gd name="T3" fmla="*/ 0 h 2"/>
                  <a:gd name="T4" fmla="*/ 2 w 4"/>
                  <a:gd name="T5" fmla="*/ 0 h 2"/>
                  <a:gd name="T6" fmla="*/ 0 w 4"/>
                  <a:gd name="T7" fmla="*/ 0 h 2"/>
                  <a:gd name="T8" fmla="*/ 0 w 4"/>
                  <a:gd name="T9" fmla="*/ 0 h 2"/>
                  <a:gd name="T10" fmla="*/ 0 w 4"/>
                  <a:gd name="T11" fmla="*/ 2 h 2"/>
                  <a:gd name="T12" fmla="*/ 2 w 4"/>
                  <a:gd name="T13" fmla="*/ 2 h 2"/>
                  <a:gd name="T14" fmla="*/ 2 w 4"/>
                  <a:gd name="T15" fmla="*/ 2 h 2"/>
                  <a:gd name="T16" fmla="*/ 4 w 4"/>
                  <a:gd name="T17" fmla="*/ 2 h 2"/>
                  <a:gd name="T18" fmla="*/ 4 w 4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93" name="Freeform 728"/>
              <p:cNvSpPr>
                <a:spLocks/>
              </p:cNvSpPr>
              <p:nvPr/>
            </p:nvSpPr>
            <p:spPr bwMode="auto">
              <a:xfrm>
                <a:off x="1780" y="1483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2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94" name="Freeform 729"/>
              <p:cNvSpPr>
                <a:spLocks/>
              </p:cNvSpPr>
              <p:nvPr/>
            </p:nvSpPr>
            <p:spPr bwMode="auto">
              <a:xfrm>
                <a:off x="1723" y="1284"/>
                <a:ext cx="5" cy="4"/>
              </a:xfrm>
              <a:custGeom>
                <a:avLst/>
                <a:gdLst>
                  <a:gd name="T0" fmla="*/ 5 w 5"/>
                  <a:gd name="T1" fmla="*/ 0 h 4"/>
                  <a:gd name="T2" fmla="*/ 3 w 5"/>
                  <a:gd name="T3" fmla="*/ 0 h 4"/>
                  <a:gd name="T4" fmla="*/ 1 w 5"/>
                  <a:gd name="T5" fmla="*/ 0 h 4"/>
                  <a:gd name="T6" fmla="*/ 0 w 5"/>
                  <a:gd name="T7" fmla="*/ 0 h 4"/>
                  <a:gd name="T8" fmla="*/ 0 w 5"/>
                  <a:gd name="T9" fmla="*/ 2 h 4"/>
                  <a:gd name="T10" fmla="*/ 0 w 5"/>
                  <a:gd name="T11" fmla="*/ 4 h 4"/>
                  <a:gd name="T12" fmla="*/ 1 w 5"/>
                  <a:gd name="T13" fmla="*/ 4 h 4"/>
                  <a:gd name="T14" fmla="*/ 3 w 5"/>
                  <a:gd name="T15" fmla="*/ 2 h 4"/>
                  <a:gd name="T16" fmla="*/ 5 w 5"/>
                  <a:gd name="T17" fmla="*/ 2 h 4"/>
                  <a:gd name="T18" fmla="*/ 5 w 5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95" name="Freeform 730"/>
              <p:cNvSpPr>
                <a:spLocks/>
              </p:cNvSpPr>
              <p:nvPr/>
            </p:nvSpPr>
            <p:spPr bwMode="auto">
              <a:xfrm>
                <a:off x="2017" y="1235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2 h 2"/>
                  <a:gd name="T4" fmla="*/ 2 w 4"/>
                  <a:gd name="T5" fmla="*/ 2 h 2"/>
                  <a:gd name="T6" fmla="*/ 4 w 4"/>
                  <a:gd name="T7" fmla="*/ 0 h 2"/>
                  <a:gd name="T8" fmla="*/ 4 w 4"/>
                  <a:gd name="T9" fmla="*/ 0 h 2"/>
                  <a:gd name="T10" fmla="*/ 2 w 4"/>
                  <a:gd name="T11" fmla="*/ 0 h 2"/>
                  <a:gd name="T12" fmla="*/ 0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96" name="Freeform 731"/>
              <p:cNvSpPr>
                <a:spLocks/>
              </p:cNvSpPr>
              <p:nvPr/>
            </p:nvSpPr>
            <p:spPr bwMode="auto">
              <a:xfrm>
                <a:off x="2009" y="1186"/>
                <a:ext cx="3" cy="4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2 h 4"/>
                  <a:gd name="T4" fmla="*/ 3 w 3"/>
                  <a:gd name="T5" fmla="*/ 0 h 4"/>
                  <a:gd name="T6" fmla="*/ 0 w 3"/>
                  <a:gd name="T7" fmla="*/ 0 h 4"/>
                  <a:gd name="T8" fmla="*/ 0 w 3"/>
                  <a:gd name="T9" fmla="*/ 2 h 4"/>
                  <a:gd name="T10" fmla="*/ 0 w 3"/>
                  <a:gd name="T11" fmla="*/ 2 h 4"/>
                  <a:gd name="T12" fmla="*/ 0 w 3"/>
                  <a:gd name="T13" fmla="*/ 4 h 4"/>
                  <a:gd name="T14" fmla="*/ 1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97" name="Freeform 732"/>
              <p:cNvSpPr>
                <a:spLocks/>
              </p:cNvSpPr>
              <p:nvPr/>
            </p:nvSpPr>
            <p:spPr bwMode="auto">
              <a:xfrm>
                <a:off x="2005" y="1183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2 w 4"/>
                  <a:gd name="T9" fmla="*/ 0 h 2"/>
                  <a:gd name="T10" fmla="*/ 2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98" name="Freeform 733"/>
              <p:cNvSpPr>
                <a:spLocks/>
              </p:cNvSpPr>
              <p:nvPr/>
            </p:nvSpPr>
            <p:spPr bwMode="auto">
              <a:xfrm>
                <a:off x="2009" y="1225"/>
                <a:ext cx="3" cy="7"/>
              </a:xfrm>
              <a:custGeom>
                <a:avLst/>
                <a:gdLst>
                  <a:gd name="T0" fmla="*/ 0 w 3"/>
                  <a:gd name="T1" fmla="*/ 0 h 7"/>
                  <a:gd name="T2" fmla="*/ 0 w 3"/>
                  <a:gd name="T3" fmla="*/ 1 h 7"/>
                  <a:gd name="T4" fmla="*/ 0 w 3"/>
                  <a:gd name="T5" fmla="*/ 5 h 7"/>
                  <a:gd name="T6" fmla="*/ 0 w 3"/>
                  <a:gd name="T7" fmla="*/ 7 h 7"/>
                  <a:gd name="T8" fmla="*/ 1 w 3"/>
                  <a:gd name="T9" fmla="*/ 7 h 7"/>
                  <a:gd name="T10" fmla="*/ 3 w 3"/>
                  <a:gd name="T11" fmla="*/ 7 h 7"/>
                  <a:gd name="T12" fmla="*/ 3 w 3"/>
                  <a:gd name="T13" fmla="*/ 5 h 7"/>
                  <a:gd name="T14" fmla="*/ 3 w 3"/>
                  <a:gd name="T15" fmla="*/ 3 h 7"/>
                  <a:gd name="T16" fmla="*/ 3 w 3"/>
                  <a:gd name="T17" fmla="*/ 1 h 7"/>
                  <a:gd name="T18" fmla="*/ 1 w 3"/>
                  <a:gd name="T19" fmla="*/ 0 h 7"/>
                  <a:gd name="T20" fmla="*/ 0 w 3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7">
                    <a:moveTo>
                      <a:pt x="0" y="0"/>
                    </a:moveTo>
                    <a:lnTo>
                      <a:pt x="0" y="1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699" name="Freeform 734"/>
              <p:cNvSpPr>
                <a:spLocks/>
              </p:cNvSpPr>
              <p:nvPr/>
            </p:nvSpPr>
            <p:spPr bwMode="auto">
              <a:xfrm>
                <a:off x="1996" y="1239"/>
                <a:ext cx="13" cy="8"/>
              </a:xfrm>
              <a:custGeom>
                <a:avLst/>
                <a:gdLst>
                  <a:gd name="T0" fmla="*/ 4 w 13"/>
                  <a:gd name="T1" fmla="*/ 0 h 8"/>
                  <a:gd name="T2" fmla="*/ 2 w 13"/>
                  <a:gd name="T3" fmla="*/ 0 h 8"/>
                  <a:gd name="T4" fmla="*/ 0 w 13"/>
                  <a:gd name="T5" fmla="*/ 3 h 8"/>
                  <a:gd name="T6" fmla="*/ 0 w 13"/>
                  <a:gd name="T7" fmla="*/ 5 h 8"/>
                  <a:gd name="T8" fmla="*/ 0 w 13"/>
                  <a:gd name="T9" fmla="*/ 7 h 8"/>
                  <a:gd name="T10" fmla="*/ 2 w 13"/>
                  <a:gd name="T11" fmla="*/ 7 h 8"/>
                  <a:gd name="T12" fmla="*/ 6 w 13"/>
                  <a:gd name="T13" fmla="*/ 8 h 8"/>
                  <a:gd name="T14" fmla="*/ 6 w 13"/>
                  <a:gd name="T15" fmla="*/ 8 h 8"/>
                  <a:gd name="T16" fmla="*/ 9 w 13"/>
                  <a:gd name="T17" fmla="*/ 8 h 8"/>
                  <a:gd name="T18" fmla="*/ 11 w 13"/>
                  <a:gd name="T19" fmla="*/ 8 h 8"/>
                  <a:gd name="T20" fmla="*/ 11 w 13"/>
                  <a:gd name="T21" fmla="*/ 5 h 8"/>
                  <a:gd name="T22" fmla="*/ 13 w 13"/>
                  <a:gd name="T23" fmla="*/ 5 h 8"/>
                  <a:gd name="T24" fmla="*/ 11 w 13"/>
                  <a:gd name="T25" fmla="*/ 1 h 8"/>
                  <a:gd name="T26" fmla="*/ 7 w 13"/>
                  <a:gd name="T27" fmla="*/ 0 h 8"/>
                  <a:gd name="T28" fmla="*/ 4 w 13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8">
                    <a:moveTo>
                      <a:pt x="4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9" y="8"/>
                    </a:lnTo>
                    <a:lnTo>
                      <a:pt x="11" y="8"/>
                    </a:lnTo>
                    <a:lnTo>
                      <a:pt x="11" y="5"/>
                    </a:lnTo>
                    <a:lnTo>
                      <a:pt x="13" y="5"/>
                    </a:lnTo>
                    <a:lnTo>
                      <a:pt x="11" y="1"/>
                    </a:lnTo>
                    <a:lnTo>
                      <a:pt x="7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00" name="Freeform 735"/>
              <p:cNvSpPr>
                <a:spLocks/>
              </p:cNvSpPr>
              <p:nvPr/>
            </p:nvSpPr>
            <p:spPr bwMode="auto">
              <a:xfrm>
                <a:off x="2028" y="1136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2 w 2"/>
                  <a:gd name="T7" fmla="*/ 1 h 1"/>
                  <a:gd name="T8" fmla="*/ 2 w 2"/>
                  <a:gd name="T9" fmla="*/ 0 h 1"/>
                  <a:gd name="T10" fmla="*/ 2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01" name="Freeform 736"/>
              <p:cNvSpPr>
                <a:spLocks/>
              </p:cNvSpPr>
              <p:nvPr/>
            </p:nvSpPr>
            <p:spPr bwMode="auto">
              <a:xfrm>
                <a:off x="2021" y="1146"/>
                <a:ext cx="3" cy="5"/>
              </a:xfrm>
              <a:custGeom>
                <a:avLst/>
                <a:gdLst>
                  <a:gd name="T0" fmla="*/ 0 w 3"/>
                  <a:gd name="T1" fmla="*/ 2 h 5"/>
                  <a:gd name="T2" fmla="*/ 0 w 3"/>
                  <a:gd name="T3" fmla="*/ 0 h 5"/>
                  <a:gd name="T4" fmla="*/ 0 w 3"/>
                  <a:gd name="T5" fmla="*/ 2 h 5"/>
                  <a:gd name="T6" fmla="*/ 2 w 3"/>
                  <a:gd name="T7" fmla="*/ 4 h 5"/>
                  <a:gd name="T8" fmla="*/ 2 w 3"/>
                  <a:gd name="T9" fmla="*/ 5 h 5"/>
                  <a:gd name="T10" fmla="*/ 3 w 3"/>
                  <a:gd name="T11" fmla="*/ 5 h 5"/>
                  <a:gd name="T12" fmla="*/ 3 w 3"/>
                  <a:gd name="T13" fmla="*/ 4 h 5"/>
                  <a:gd name="T14" fmla="*/ 2 w 3"/>
                  <a:gd name="T15" fmla="*/ 4 h 5"/>
                  <a:gd name="T16" fmla="*/ 0 w 3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2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02" name="Freeform 737"/>
              <p:cNvSpPr>
                <a:spLocks/>
              </p:cNvSpPr>
              <p:nvPr/>
            </p:nvSpPr>
            <p:spPr bwMode="auto">
              <a:xfrm>
                <a:off x="2021" y="1214"/>
                <a:ext cx="12" cy="14"/>
              </a:xfrm>
              <a:custGeom>
                <a:avLst/>
                <a:gdLst>
                  <a:gd name="T0" fmla="*/ 2 w 12"/>
                  <a:gd name="T1" fmla="*/ 7 h 14"/>
                  <a:gd name="T2" fmla="*/ 0 w 12"/>
                  <a:gd name="T3" fmla="*/ 9 h 14"/>
                  <a:gd name="T4" fmla="*/ 2 w 12"/>
                  <a:gd name="T5" fmla="*/ 11 h 14"/>
                  <a:gd name="T6" fmla="*/ 3 w 12"/>
                  <a:gd name="T7" fmla="*/ 12 h 14"/>
                  <a:gd name="T8" fmla="*/ 5 w 12"/>
                  <a:gd name="T9" fmla="*/ 12 h 14"/>
                  <a:gd name="T10" fmla="*/ 7 w 12"/>
                  <a:gd name="T11" fmla="*/ 12 h 14"/>
                  <a:gd name="T12" fmla="*/ 9 w 12"/>
                  <a:gd name="T13" fmla="*/ 12 h 14"/>
                  <a:gd name="T14" fmla="*/ 9 w 12"/>
                  <a:gd name="T15" fmla="*/ 14 h 14"/>
                  <a:gd name="T16" fmla="*/ 10 w 12"/>
                  <a:gd name="T17" fmla="*/ 14 h 14"/>
                  <a:gd name="T18" fmla="*/ 12 w 12"/>
                  <a:gd name="T19" fmla="*/ 12 h 14"/>
                  <a:gd name="T20" fmla="*/ 12 w 12"/>
                  <a:gd name="T21" fmla="*/ 11 h 14"/>
                  <a:gd name="T22" fmla="*/ 12 w 12"/>
                  <a:gd name="T23" fmla="*/ 9 h 14"/>
                  <a:gd name="T24" fmla="*/ 10 w 12"/>
                  <a:gd name="T25" fmla="*/ 7 h 14"/>
                  <a:gd name="T26" fmla="*/ 10 w 12"/>
                  <a:gd name="T27" fmla="*/ 9 h 14"/>
                  <a:gd name="T28" fmla="*/ 10 w 12"/>
                  <a:gd name="T29" fmla="*/ 11 h 14"/>
                  <a:gd name="T30" fmla="*/ 9 w 12"/>
                  <a:gd name="T31" fmla="*/ 9 h 14"/>
                  <a:gd name="T32" fmla="*/ 9 w 12"/>
                  <a:gd name="T33" fmla="*/ 7 h 14"/>
                  <a:gd name="T34" fmla="*/ 9 w 12"/>
                  <a:gd name="T35" fmla="*/ 5 h 14"/>
                  <a:gd name="T36" fmla="*/ 7 w 12"/>
                  <a:gd name="T37" fmla="*/ 4 h 14"/>
                  <a:gd name="T38" fmla="*/ 7 w 12"/>
                  <a:gd name="T39" fmla="*/ 4 h 14"/>
                  <a:gd name="T40" fmla="*/ 9 w 12"/>
                  <a:gd name="T41" fmla="*/ 4 h 14"/>
                  <a:gd name="T42" fmla="*/ 9 w 12"/>
                  <a:gd name="T43" fmla="*/ 2 h 14"/>
                  <a:gd name="T44" fmla="*/ 7 w 12"/>
                  <a:gd name="T45" fmla="*/ 0 h 14"/>
                  <a:gd name="T46" fmla="*/ 5 w 12"/>
                  <a:gd name="T47" fmla="*/ 2 h 14"/>
                  <a:gd name="T48" fmla="*/ 3 w 12"/>
                  <a:gd name="T49" fmla="*/ 2 h 14"/>
                  <a:gd name="T50" fmla="*/ 3 w 12"/>
                  <a:gd name="T51" fmla="*/ 2 h 14"/>
                  <a:gd name="T52" fmla="*/ 2 w 12"/>
                  <a:gd name="T53" fmla="*/ 2 h 14"/>
                  <a:gd name="T54" fmla="*/ 2 w 12"/>
                  <a:gd name="T55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" h="14">
                    <a:moveTo>
                      <a:pt x="2" y="7"/>
                    </a:moveTo>
                    <a:lnTo>
                      <a:pt x="0" y="9"/>
                    </a:lnTo>
                    <a:lnTo>
                      <a:pt x="2" y="11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9" y="12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2" y="12"/>
                    </a:lnTo>
                    <a:lnTo>
                      <a:pt x="12" y="11"/>
                    </a:lnTo>
                    <a:lnTo>
                      <a:pt x="12" y="9"/>
                    </a:lnTo>
                    <a:lnTo>
                      <a:pt x="10" y="7"/>
                    </a:lnTo>
                    <a:lnTo>
                      <a:pt x="10" y="9"/>
                    </a:lnTo>
                    <a:lnTo>
                      <a:pt x="10" y="11"/>
                    </a:lnTo>
                    <a:lnTo>
                      <a:pt x="9" y="9"/>
                    </a:lnTo>
                    <a:lnTo>
                      <a:pt x="9" y="7"/>
                    </a:lnTo>
                    <a:lnTo>
                      <a:pt x="9" y="5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03" name="Freeform 738"/>
              <p:cNvSpPr>
                <a:spLocks/>
              </p:cNvSpPr>
              <p:nvPr/>
            </p:nvSpPr>
            <p:spPr bwMode="auto">
              <a:xfrm>
                <a:off x="1995" y="1270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1 w 3"/>
                  <a:gd name="T3" fmla="*/ 2 h 2"/>
                  <a:gd name="T4" fmla="*/ 3 w 3"/>
                  <a:gd name="T5" fmla="*/ 2 h 2"/>
                  <a:gd name="T6" fmla="*/ 3 w 3"/>
                  <a:gd name="T7" fmla="*/ 0 h 2"/>
                  <a:gd name="T8" fmla="*/ 1 w 3"/>
                  <a:gd name="T9" fmla="*/ 2 h 2"/>
                  <a:gd name="T10" fmla="*/ 0 w 3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04" name="Freeform 739"/>
              <p:cNvSpPr>
                <a:spLocks/>
              </p:cNvSpPr>
              <p:nvPr/>
            </p:nvSpPr>
            <p:spPr bwMode="auto">
              <a:xfrm>
                <a:off x="2023" y="1181"/>
                <a:ext cx="5" cy="21"/>
              </a:xfrm>
              <a:custGeom>
                <a:avLst/>
                <a:gdLst>
                  <a:gd name="T0" fmla="*/ 3 w 5"/>
                  <a:gd name="T1" fmla="*/ 2 h 21"/>
                  <a:gd name="T2" fmla="*/ 1 w 5"/>
                  <a:gd name="T3" fmla="*/ 0 h 21"/>
                  <a:gd name="T4" fmla="*/ 0 w 5"/>
                  <a:gd name="T5" fmla="*/ 2 h 21"/>
                  <a:gd name="T6" fmla="*/ 1 w 5"/>
                  <a:gd name="T7" fmla="*/ 4 h 21"/>
                  <a:gd name="T8" fmla="*/ 1 w 5"/>
                  <a:gd name="T9" fmla="*/ 4 h 21"/>
                  <a:gd name="T10" fmla="*/ 1 w 5"/>
                  <a:gd name="T11" fmla="*/ 5 h 21"/>
                  <a:gd name="T12" fmla="*/ 1 w 5"/>
                  <a:gd name="T13" fmla="*/ 7 h 21"/>
                  <a:gd name="T14" fmla="*/ 1 w 5"/>
                  <a:gd name="T15" fmla="*/ 9 h 21"/>
                  <a:gd name="T16" fmla="*/ 3 w 5"/>
                  <a:gd name="T17" fmla="*/ 12 h 21"/>
                  <a:gd name="T18" fmla="*/ 3 w 5"/>
                  <a:gd name="T19" fmla="*/ 16 h 21"/>
                  <a:gd name="T20" fmla="*/ 1 w 5"/>
                  <a:gd name="T21" fmla="*/ 17 h 21"/>
                  <a:gd name="T22" fmla="*/ 1 w 5"/>
                  <a:gd name="T23" fmla="*/ 19 h 21"/>
                  <a:gd name="T24" fmla="*/ 3 w 5"/>
                  <a:gd name="T25" fmla="*/ 21 h 21"/>
                  <a:gd name="T26" fmla="*/ 3 w 5"/>
                  <a:gd name="T27" fmla="*/ 19 h 21"/>
                  <a:gd name="T28" fmla="*/ 3 w 5"/>
                  <a:gd name="T29" fmla="*/ 17 h 21"/>
                  <a:gd name="T30" fmla="*/ 5 w 5"/>
                  <a:gd name="T31" fmla="*/ 16 h 21"/>
                  <a:gd name="T32" fmla="*/ 5 w 5"/>
                  <a:gd name="T33" fmla="*/ 12 h 21"/>
                  <a:gd name="T34" fmla="*/ 3 w 5"/>
                  <a:gd name="T35" fmla="*/ 11 h 21"/>
                  <a:gd name="T36" fmla="*/ 3 w 5"/>
                  <a:gd name="T37" fmla="*/ 5 h 21"/>
                  <a:gd name="T38" fmla="*/ 3 w 5"/>
                  <a:gd name="T39" fmla="*/ 4 h 21"/>
                  <a:gd name="T40" fmla="*/ 3 w 5"/>
                  <a:gd name="T41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" h="21">
                    <a:moveTo>
                      <a:pt x="3" y="2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7"/>
                    </a:lnTo>
                    <a:lnTo>
                      <a:pt x="1" y="9"/>
                    </a:lnTo>
                    <a:lnTo>
                      <a:pt x="3" y="12"/>
                    </a:lnTo>
                    <a:lnTo>
                      <a:pt x="3" y="16"/>
                    </a:lnTo>
                    <a:lnTo>
                      <a:pt x="1" y="17"/>
                    </a:lnTo>
                    <a:lnTo>
                      <a:pt x="1" y="19"/>
                    </a:lnTo>
                    <a:lnTo>
                      <a:pt x="3" y="21"/>
                    </a:lnTo>
                    <a:lnTo>
                      <a:pt x="3" y="19"/>
                    </a:lnTo>
                    <a:lnTo>
                      <a:pt x="3" y="17"/>
                    </a:lnTo>
                    <a:lnTo>
                      <a:pt x="5" y="16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05" name="Freeform 740"/>
              <p:cNvSpPr>
                <a:spLocks/>
              </p:cNvSpPr>
              <p:nvPr/>
            </p:nvSpPr>
            <p:spPr bwMode="auto">
              <a:xfrm>
                <a:off x="2028" y="1139"/>
                <a:ext cx="2" cy="5"/>
              </a:xfrm>
              <a:custGeom>
                <a:avLst/>
                <a:gdLst>
                  <a:gd name="T0" fmla="*/ 0 w 2"/>
                  <a:gd name="T1" fmla="*/ 4 h 5"/>
                  <a:gd name="T2" fmla="*/ 0 w 2"/>
                  <a:gd name="T3" fmla="*/ 5 h 5"/>
                  <a:gd name="T4" fmla="*/ 2 w 2"/>
                  <a:gd name="T5" fmla="*/ 4 h 5"/>
                  <a:gd name="T6" fmla="*/ 2 w 2"/>
                  <a:gd name="T7" fmla="*/ 2 h 5"/>
                  <a:gd name="T8" fmla="*/ 2 w 2"/>
                  <a:gd name="T9" fmla="*/ 0 h 5"/>
                  <a:gd name="T10" fmla="*/ 2 w 2"/>
                  <a:gd name="T11" fmla="*/ 2 h 5"/>
                  <a:gd name="T12" fmla="*/ 0 w 2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0" y="4"/>
                    </a:moveTo>
                    <a:lnTo>
                      <a:pt x="0" y="5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06" name="Freeform 741"/>
              <p:cNvSpPr>
                <a:spLocks/>
              </p:cNvSpPr>
              <p:nvPr/>
            </p:nvSpPr>
            <p:spPr bwMode="auto">
              <a:xfrm>
                <a:off x="1937" y="1322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1 w 3"/>
                  <a:gd name="T5" fmla="*/ 0 h 2"/>
                  <a:gd name="T6" fmla="*/ 0 w 3"/>
                  <a:gd name="T7" fmla="*/ 2 h 2"/>
                  <a:gd name="T8" fmla="*/ 1 w 3"/>
                  <a:gd name="T9" fmla="*/ 2 h 2"/>
                  <a:gd name="T10" fmla="*/ 3 w 3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07" name="Freeform 742"/>
              <p:cNvSpPr>
                <a:spLocks/>
              </p:cNvSpPr>
              <p:nvPr/>
            </p:nvSpPr>
            <p:spPr bwMode="auto">
              <a:xfrm>
                <a:off x="1958" y="1317"/>
                <a:ext cx="2" cy="4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0 h 4"/>
                  <a:gd name="T4" fmla="*/ 0 w 2"/>
                  <a:gd name="T5" fmla="*/ 2 h 4"/>
                  <a:gd name="T6" fmla="*/ 0 w 2"/>
                  <a:gd name="T7" fmla="*/ 2 h 4"/>
                  <a:gd name="T8" fmla="*/ 0 w 2"/>
                  <a:gd name="T9" fmla="*/ 4 h 4"/>
                  <a:gd name="T10" fmla="*/ 2 w 2"/>
                  <a:gd name="T11" fmla="*/ 4 h 4"/>
                  <a:gd name="T12" fmla="*/ 0 w 2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08" name="Freeform 743"/>
              <p:cNvSpPr>
                <a:spLocks/>
              </p:cNvSpPr>
              <p:nvPr/>
            </p:nvSpPr>
            <p:spPr bwMode="auto">
              <a:xfrm>
                <a:off x="1970" y="1272"/>
                <a:ext cx="23" cy="9"/>
              </a:xfrm>
              <a:custGeom>
                <a:avLst/>
                <a:gdLst>
                  <a:gd name="T0" fmla="*/ 13 w 13"/>
                  <a:gd name="T1" fmla="*/ 3 h 5"/>
                  <a:gd name="T2" fmla="*/ 11 w 13"/>
                  <a:gd name="T3" fmla="*/ 2 h 5"/>
                  <a:gd name="T4" fmla="*/ 10 w 13"/>
                  <a:gd name="T5" fmla="*/ 1 h 5"/>
                  <a:gd name="T6" fmla="*/ 8 w 13"/>
                  <a:gd name="T7" fmla="*/ 0 h 5"/>
                  <a:gd name="T8" fmla="*/ 7 w 13"/>
                  <a:gd name="T9" fmla="*/ 0 h 5"/>
                  <a:gd name="T10" fmla="*/ 5 w 13"/>
                  <a:gd name="T11" fmla="*/ 1 h 5"/>
                  <a:gd name="T12" fmla="*/ 4 w 13"/>
                  <a:gd name="T13" fmla="*/ 1 h 5"/>
                  <a:gd name="T14" fmla="*/ 2 w 13"/>
                  <a:gd name="T15" fmla="*/ 1 h 5"/>
                  <a:gd name="T16" fmla="*/ 1 w 13"/>
                  <a:gd name="T17" fmla="*/ 1 h 5"/>
                  <a:gd name="T18" fmla="*/ 0 w 13"/>
                  <a:gd name="T19" fmla="*/ 1 h 5"/>
                  <a:gd name="T20" fmla="*/ 1 w 13"/>
                  <a:gd name="T21" fmla="*/ 2 h 5"/>
                  <a:gd name="T22" fmla="*/ 3 w 13"/>
                  <a:gd name="T23" fmla="*/ 2 h 5"/>
                  <a:gd name="T24" fmla="*/ 4 w 13"/>
                  <a:gd name="T25" fmla="*/ 3 h 5"/>
                  <a:gd name="T26" fmla="*/ 6 w 13"/>
                  <a:gd name="T27" fmla="*/ 3 h 5"/>
                  <a:gd name="T28" fmla="*/ 7 w 13"/>
                  <a:gd name="T29" fmla="*/ 4 h 5"/>
                  <a:gd name="T30" fmla="*/ 8 w 13"/>
                  <a:gd name="T31" fmla="*/ 4 h 5"/>
                  <a:gd name="T32" fmla="*/ 9 w 13"/>
                  <a:gd name="T33" fmla="*/ 4 h 5"/>
                  <a:gd name="T34" fmla="*/ 9 w 13"/>
                  <a:gd name="T35" fmla="*/ 5 h 5"/>
                  <a:gd name="T36" fmla="*/ 9 w 13"/>
                  <a:gd name="T37" fmla="*/ 5 h 5"/>
                  <a:gd name="T38" fmla="*/ 10 w 13"/>
                  <a:gd name="T39" fmla="*/ 5 h 5"/>
                  <a:gd name="T40" fmla="*/ 11 w 13"/>
                  <a:gd name="T41" fmla="*/ 5 h 5"/>
                  <a:gd name="T42" fmla="*/ 12 w 13"/>
                  <a:gd name="T43" fmla="*/ 5 h 5"/>
                  <a:gd name="T44" fmla="*/ 12 w 13"/>
                  <a:gd name="T45" fmla="*/ 4 h 5"/>
                  <a:gd name="T46" fmla="*/ 12 w 13"/>
                  <a:gd name="T47" fmla="*/ 4 h 5"/>
                  <a:gd name="T48" fmla="*/ 12 w 13"/>
                  <a:gd name="T49" fmla="*/ 3 h 5"/>
                  <a:gd name="T50" fmla="*/ 13 w 13"/>
                  <a:gd name="T5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" h="5">
                    <a:moveTo>
                      <a:pt x="13" y="3"/>
                    </a:moveTo>
                    <a:cubicBezTo>
                      <a:pt x="11" y="2"/>
                      <a:pt x="11" y="2"/>
                      <a:pt x="11" y="2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3"/>
                      <a:pt x="12" y="3"/>
                      <a:pt x="12" y="3"/>
                    </a:cubicBezTo>
                    <a:lnTo>
                      <a:pt x="1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09" name="Freeform 744"/>
              <p:cNvSpPr>
                <a:spLocks/>
              </p:cNvSpPr>
              <p:nvPr/>
            </p:nvSpPr>
            <p:spPr bwMode="auto">
              <a:xfrm>
                <a:off x="1947" y="1331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10" name="Freeform 745"/>
              <p:cNvSpPr>
                <a:spLocks/>
              </p:cNvSpPr>
              <p:nvPr/>
            </p:nvSpPr>
            <p:spPr bwMode="auto">
              <a:xfrm>
                <a:off x="1970" y="1350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2 w 2"/>
                  <a:gd name="T7" fmla="*/ 0 h 2"/>
                  <a:gd name="T8" fmla="*/ 0 w 2"/>
                  <a:gd name="T9" fmla="*/ 0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11" name="Freeform 746"/>
              <p:cNvSpPr>
                <a:spLocks/>
              </p:cNvSpPr>
              <p:nvPr/>
            </p:nvSpPr>
            <p:spPr bwMode="auto">
              <a:xfrm>
                <a:off x="1933" y="1319"/>
                <a:ext cx="25" cy="14"/>
              </a:xfrm>
              <a:custGeom>
                <a:avLst/>
                <a:gdLst>
                  <a:gd name="T0" fmla="*/ 21 w 25"/>
                  <a:gd name="T1" fmla="*/ 12 h 14"/>
                  <a:gd name="T2" fmla="*/ 23 w 25"/>
                  <a:gd name="T3" fmla="*/ 12 h 14"/>
                  <a:gd name="T4" fmla="*/ 25 w 25"/>
                  <a:gd name="T5" fmla="*/ 10 h 14"/>
                  <a:gd name="T6" fmla="*/ 25 w 25"/>
                  <a:gd name="T7" fmla="*/ 3 h 14"/>
                  <a:gd name="T8" fmla="*/ 23 w 25"/>
                  <a:gd name="T9" fmla="*/ 3 h 14"/>
                  <a:gd name="T10" fmla="*/ 23 w 25"/>
                  <a:gd name="T11" fmla="*/ 0 h 14"/>
                  <a:gd name="T12" fmla="*/ 21 w 25"/>
                  <a:gd name="T13" fmla="*/ 0 h 14"/>
                  <a:gd name="T14" fmla="*/ 14 w 25"/>
                  <a:gd name="T15" fmla="*/ 3 h 14"/>
                  <a:gd name="T16" fmla="*/ 9 w 25"/>
                  <a:gd name="T17" fmla="*/ 3 h 14"/>
                  <a:gd name="T18" fmla="*/ 7 w 25"/>
                  <a:gd name="T19" fmla="*/ 5 h 14"/>
                  <a:gd name="T20" fmla="*/ 5 w 25"/>
                  <a:gd name="T21" fmla="*/ 7 h 14"/>
                  <a:gd name="T22" fmla="*/ 4 w 25"/>
                  <a:gd name="T23" fmla="*/ 9 h 14"/>
                  <a:gd name="T24" fmla="*/ 2 w 25"/>
                  <a:gd name="T25" fmla="*/ 9 h 14"/>
                  <a:gd name="T26" fmla="*/ 0 w 25"/>
                  <a:gd name="T27" fmla="*/ 10 h 14"/>
                  <a:gd name="T28" fmla="*/ 0 w 25"/>
                  <a:gd name="T29" fmla="*/ 12 h 14"/>
                  <a:gd name="T30" fmla="*/ 0 w 25"/>
                  <a:gd name="T31" fmla="*/ 14 h 14"/>
                  <a:gd name="T32" fmla="*/ 4 w 25"/>
                  <a:gd name="T33" fmla="*/ 14 h 14"/>
                  <a:gd name="T34" fmla="*/ 7 w 25"/>
                  <a:gd name="T35" fmla="*/ 12 h 14"/>
                  <a:gd name="T36" fmla="*/ 12 w 25"/>
                  <a:gd name="T37" fmla="*/ 14 h 14"/>
                  <a:gd name="T38" fmla="*/ 14 w 25"/>
                  <a:gd name="T39" fmla="*/ 12 h 14"/>
                  <a:gd name="T40" fmla="*/ 16 w 25"/>
                  <a:gd name="T41" fmla="*/ 10 h 14"/>
                  <a:gd name="T42" fmla="*/ 19 w 25"/>
                  <a:gd name="T43" fmla="*/ 12 h 14"/>
                  <a:gd name="T44" fmla="*/ 21 w 25"/>
                  <a:gd name="T4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5" h="14">
                    <a:moveTo>
                      <a:pt x="21" y="12"/>
                    </a:moveTo>
                    <a:lnTo>
                      <a:pt x="23" y="12"/>
                    </a:lnTo>
                    <a:lnTo>
                      <a:pt x="25" y="10"/>
                    </a:lnTo>
                    <a:lnTo>
                      <a:pt x="25" y="3"/>
                    </a:lnTo>
                    <a:lnTo>
                      <a:pt x="23" y="3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14" y="3"/>
                    </a:lnTo>
                    <a:lnTo>
                      <a:pt x="9" y="3"/>
                    </a:lnTo>
                    <a:lnTo>
                      <a:pt x="7" y="5"/>
                    </a:lnTo>
                    <a:lnTo>
                      <a:pt x="5" y="7"/>
                    </a:lnTo>
                    <a:lnTo>
                      <a:pt x="4" y="9"/>
                    </a:lnTo>
                    <a:lnTo>
                      <a:pt x="2" y="9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4" y="14"/>
                    </a:lnTo>
                    <a:lnTo>
                      <a:pt x="7" y="12"/>
                    </a:lnTo>
                    <a:lnTo>
                      <a:pt x="12" y="14"/>
                    </a:lnTo>
                    <a:lnTo>
                      <a:pt x="14" y="12"/>
                    </a:lnTo>
                    <a:lnTo>
                      <a:pt x="16" y="10"/>
                    </a:lnTo>
                    <a:lnTo>
                      <a:pt x="19" y="12"/>
                    </a:lnTo>
                    <a:lnTo>
                      <a:pt x="21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12" name="Freeform 747"/>
              <p:cNvSpPr>
                <a:spLocks/>
              </p:cNvSpPr>
              <p:nvPr/>
            </p:nvSpPr>
            <p:spPr bwMode="auto">
              <a:xfrm>
                <a:off x="1714" y="1247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2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13" name="Freeform 748"/>
              <p:cNvSpPr>
                <a:spLocks/>
              </p:cNvSpPr>
              <p:nvPr/>
            </p:nvSpPr>
            <p:spPr bwMode="auto">
              <a:xfrm>
                <a:off x="1970" y="1275"/>
                <a:ext cx="19" cy="19"/>
              </a:xfrm>
              <a:custGeom>
                <a:avLst/>
                <a:gdLst>
                  <a:gd name="T0" fmla="*/ 14 w 19"/>
                  <a:gd name="T1" fmla="*/ 9 h 19"/>
                  <a:gd name="T2" fmla="*/ 14 w 19"/>
                  <a:gd name="T3" fmla="*/ 11 h 19"/>
                  <a:gd name="T4" fmla="*/ 16 w 19"/>
                  <a:gd name="T5" fmla="*/ 11 h 19"/>
                  <a:gd name="T6" fmla="*/ 19 w 19"/>
                  <a:gd name="T7" fmla="*/ 13 h 19"/>
                  <a:gd name="T8" fmla="*/ 19 w 19"/>
                  <a:gd name="T9" fmla="*/ 13 h 19"/>
                  <a:gd name="T10" fmla="*/ 19 w 19"/>
                  <a:gd name="T11" fmla="*/ 13 h 19"/>
                  <a:gd name="T12" fmla="*/ 19 w 19"/>
                  <a:gd name="T13" fmla="*/ 9 h 19"/>
                  <a:gd name="T14" fmla="*/ 14 w 19"/>
                  <a:gd name="T15" fmla="*/ 7 h 19"/>
                  <a:gd name="T16" fmla="*/ 12 w 19"/>
                  <a:gd name="T17" fmla="*/ 4 h 19"/>
                  <a:gd name="T18" fmla="*/ 11 w 19"/>
                  <a:gd name="T19" fmla="*/ 4 h 19"/>
                  <a:gd name="T20" fmla="*/ 9 w 19"/>
                  <a:gd name="T21" fmla="*/ 4 h 19"/>
                  <a:gd name="T22" fmla="*/ 7 w 19"/>
                  <a:gd name="T23" fmla="*/ 2 h 19"/>
                  <a:gd name="T24" fmla="*/ 5 w 19"/>
                  <a:gd name="T25" fmla="*/ 2 h 19"/>
                  <a:gd name="T26" fmla="*/ 4 w 19"/>
                  <a:gd name="T27" fmla="*/ 2 h 19"/>
                  <a:gd name="T28" fmla="*/ 2 w 19"/>
                  <a:gd name="T29" fmla="*/ 0 h 19"/>
                  <a:gd name="T30" fmla="*/ 0 w 19"/>
                  <a:gd name="T31" fmla="*/ 2 h 19"/>
                  <a:gd name="T32" fmla="*/ 0 w 19"/>
                  <a:gd name="T33" fmla="*/ 4 h 19"/>
                  <a:gd name="T34" fmla="*/ 2 w 19"/>
                  <a:gd name="T35" fmla="*/ 4 h 19"/>
                  <a:gd name="T36" fmla="*/ 2 w 19"/>
                  <a:gd name="T37" fmla="*/ 6 h 19"/>
                  <a:gd name="T38" fmla="*/ 2 w 19"/>
                  <a:gd name="T39" fmla="*/ 9 h 19"/>
                  <a:gd name="T40" fmla="*/ 4 w 19"/>
                  <a:gd name="T41" fmla="*/ 11 h 19"/>
                  <a:gd name="T42" fmla="*/ 7 w 19"/>
                  <a:gd name="T43" fmla="*/ 11 h 19"/>
                  <a:gd name="T44" fmla="*/ 9 w 19"/>
                  <a:gd name="T45" fmla="*/ 14 h 19"/>
                  <a:gd name="T46" fmla="*/ 11 w 19"/>
                  <a:gd name="T47" fmla="*/ 16 h 19"/>
                  <a:gd name="T48" fmla="*/ 12 w 19"/>
                  <a:gd name="T49" fmla="*/ 16 h 19"/>
                  <a:gd name="T50" fmla="*/ 14 w 19"/>
                  <a:gd name="T51" fmla="*/ 18 h 19"/>
                  <a:gd name="T52" fmla="*/ 14 w 19"/>
                  <a:gd name="T53" fmla="*/ 18 h 19"/>
                  <a:gd name="T54" fmla="*/ 16 w 19"/>
                  <a:gd name="T55" fmla="*/ 19 h 19"/>
                  <a:gd name="T56" fmla="*/ 18 w 19"/>
                  <a:gd name="T57" fmla="*/ 18 h 19"/>
                  <a:gd name="T58" fmla="*/ 18 w 19"/>
                  <a:gd name="T59" fmla="*/ 16 h 19"/>
                  <a:gd name="T60" fmla="*/ 18 w 19"/>
                  <a:gd name="T61" fmla="*/ 16 h 19"/>
                  <a:gd name="T62" fmla="*/ 16 w 19"/>
                  <a:gd name="T63" fmla="*/ 14 h 19"/>
                  <a:gd name="T64" fmla="*/ 14 w 19"/>
                  <a:gd name="T65" fmla="*/ 13 h 19"/>
                  <a:gd name="T66" fmla="*/ 14 w 19"/>
                  <a:gd name="T67" fmla="*/ 13 h 19"/>
                  <a:gd name="T68" fmla="*/ 12 w 19"/>
                  <a:gd name="T69" fmla="*/ 11 h 19"/>
                  <a:gd name="T70" fmla="*/ 12 w 19"/>
                  <a:gd name="T71" fmla="*/ 11 h 19"/>
                  <a:gd name="T72" fmla="*/ 14 w 19"/>
                  <a:gd name="T73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9" h="19">
                    <a:moveTo>
                      <a:pt x="14" y="9"/>
                    </a:moveTo>
                    <a:lnTo>
                      <a:pt x="14" y="11"/>
                    </a:lnTo>
                    <a:lnTo>
                      <a:pt x="16" y="11"/>
                    </a:lnTo>
                    <a:lnTo>
                      <a:pt x="19" y="13"/>
                    </a:lnTo>
                    <a:lnTo>
                      <a:pt x="19" y="13"/>
                    </a:lnTo>
                    <a:lnTo>
                      <a:pt x="19" y="13"/>
                    </a:lnTo>
                    <a:lnTo>
                      <a:pt x="19" y="9"/>
                    </a:lnTo>
                    <a:lnTo>
                      <a:pt x="14" y="7"/>
                    </a:lnTo>
                    <a:lnTo>
                      <a:pt x="12" y="4"/>
                    </a:lnTo>
                    <a:lnTo>
                      <a:pt x="11" y="4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2" y="9"/>
                    </a:lnTo>
                    <a:lnTo>
                      <a:pt x="4" y="11"/>
                    </a:lnTo>
                    <a:lnTo>
                      <a:pt x="7" y="11"/>
                    </a:lnTo>
                    <a:lnTo>
                      <a:pt x="9" y="14"/>
                    </a:lnTo>
                    <a:lnTo>
                      <a:pt x="11" y="16"/>
                    </a:lnTo>
                    <a:lnTo>
                      <a:pt x="12" y="16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6" y="19"/>
                    </a:lnTo>
                    <a:lnTo>
                      <a:pt x="18" y="18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16" y="14"/>
                    </a:lnTo>
                    <a:lnTo>
                      <a:pt x="14" y="13"/>
                    </a:lnTo>
                    <a:lnTo>
                      <a:pt x="14" y="13"/>
                    </a:lnTo>
                    <a:lnTo>
                      <a:pt x="12" y="11"/>
                    </a:lnTo>
                    <a:lnTo>
                      <a:pt x="12" y="11"/>
                    </a:lnTo>
                    <a:lnTo>
                      <a:pt x="14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14" name="Freeform 749"/>
              <p:cNvSpPr>
                <a:spLocks/>
              </p:cNvSpPr>
              <p:nvPr/>
            </p:nvSpPr>
            <p:spPr bwMode="auto">
              <a:xfrm>
                <a:off x="1961" y="1263"/>
                <a:ext cx="23" cy="9"/>
              </a:xfrm>
              <a:custGeom>
                <a:avLst/>
                <a:gdLst>
                  <a:gd name="T0" fmla="*/ 11 w 23"/>
                  <a:gd name="T1" fmla="*/ 2 h 9"/>
                  <a:gd name="T2" fmla="*/ 14 w 23"/>
                  <a:gd name="T3" fmla="*/ 5 h 9"/>
                  <a:gd name="T4" fmla="*/ 18 w 23"/>
                  <a:gd name="T5" fmla="*/ 5 h 9"/>
                  <a:gd name="T6" fmla="*/ 20 w 23"/>
                  <a:gd name="T7" fmla="*/ 5 h 9"/>
                  <a:gd name="T8" fmla="*/ 18 w 23"/>
                  <a:gd name="T9" fmla="*/ 4 h 9"/>
                  <a:gd name="T10" fmla="*/ 13 w 23"/>
                  <a:gd name="T11" fmla="*/ 0 h 9"/>
                  <a:gd name="T12" fmla="*/ 7 w 23"/>
                  <a:gd name="T13" fmla="*/ 0 h 9"/>
                  <a:gd name="T14" fmla="*/ 6 w 23"/>
                  <a:gd name="T15" fmla="*/ 0 h 9"/>
                  <a:gd name="T16" fmla="*/ 6 w 23"/>
                  <a:gd name="T17" fmla="*/ 2 h 9"/>
                  <a:gd name="T18" fmla="*/ 2 w 23"/>
                  <a:gd name="T19" fmla="*/ 2 h 9"/>
                  <a:gd name="T20" fmla="*/ 0 w 23"/>
                  <a:gd name="T21" fmla="*/ 4 h 9"/>
                  <a:gd name="T22" fmla="*/ 2 w 23"/>
                  <a:gd name="T23" fmla="*/ 5 h 9"/>
                  <a:gd name="T24" fmla="*/ 6 w 23"/>
                  <a:gd name="T25" fmla="*/ 5 h 9"/>
                  <a:gd name="T26" fmla="*/ 7 w 23"/>
                  <a:gd name="T27" fmla="*/ 7 h 9"/>
                  <a:gd name="T28" fmla="*/ 11 w 23"/>
                  <a:gd name="T29" fmla="*/ 9 h 9"/>
                  <a:gd name="T30" fmla="*/ 14 w 23"/>
                  <a:gd name="T31" fmla="*/ 9 h 9"/>
                  <a:gd name="T32" fmla="*/ 21 w 23"/>
                  <a:gd name="T33" fmla="*/ 9 h 9"/>
                  <a:gd name="T34" fmla="*/ 23 w 23"/>
                  <a:gd name="T35" fmla="*/ 9 h 9"/>
                  <a:gd name="T36" fmla="*/ 23 w 23"/>
                  <a:gd name="T37" fmla="*/ 7 h 9"/>
                  <a:gd name="T38" fmla="*/ 21 w 23"/>
                  <a:gd name="T39" fmla="*/ 7 h 9"/>
                  <a:gd name="T40" fmla="*/ 16 w 23"/>
                  <a:gd name="T41" fmla="*/ 7 h 9"/>
                  <a:gd name="T42" fmla="*/ 14 w 23"/>
                  <a:gd name="T43" fmla="*/ 7 h 9"/>
                  <a:gd name="T44" fmla="*/ 11 w 23"/>
                  <a:gd name="T45" fmla="*/ 5 h 9"/>
                  <a:gd name="T46" fmla="*/ 9 w 23"/>
                  <a:gd name="T47" fmla="*/ 4 h 9"/>
                  <a:gd name="T48" fmla="*/ 7 w 23"/>
                  <a:gd name="T49" fmla="*/ 4 h 9"/>
                  <a:gd name="T50" fmla="*/ 9 w 23"/>
                  <a:gd name="T51" fmla="*/ 2 h 9"/>
                  <a:gd name="T52" fmla="*/ 11 w 23"/>
                  <a:gd name="T5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3" h="9">
                    <a:moveTo>
                      <a:pt x="11" y="2"/>
                    </a:moveTo>
                    <a:lnTo>
                      <a:pt x="14" y="5"/>
                    </a:lnTo>
                    <a:lnTo>
                      <a:pt x="18" y="5"/>
                    </a:lnTo>
                    <a:lnTo>
                      <a:pt x="20" y="5"/>
                    </a:lnTo>
                    <a:lnTo>
                      <a:pt x="18" y="4"/>
                    </a:lnTo>
                    <a:lnTo>
                      <a:pt x="13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6" y="5"/>
                    </a:lnTo>
                    <a:lnTo>
                      <a:pt x="7" y="7"/>
                    </a:lnTo>
                    <a:lnTo>
                      <a:pt x="11" y="9"/>
                    </a:lnTo>
                    <a:lnTo>
                      <a:pt x="14" y="9"/>
                    </a:lnTo>
                    <a:lnTo>
                      <a:pt x="21" y="9"/>
                    </a:lnTo>
                    <a:lnTo>
                      <a:pt x="23" y="9"/>
                    </a:lnTo>
                    <a:lnTo>
                      <a:pt x="23" y="7"/>
                    </a:lnTo>
                    <a:lnTo>
                      <a:pt x="21" y="7"/>
                    </a:lnTo>
                    <a:lnTo>
                      <a:pt x="16" y="7"/>
                    </a:lnTo>
                    <a:lnTo>
                      <a:pt x="14" y="7"/>
                    </a:lnTo>
                    <a:lnTo>
                      <a:pt x="11" y="5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9" y="2"/>
                    </a:lnTo>
                    <a:lnTo>
                      <a:pt x="1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15" name="Freeform 750"/>
              <p:cNvSpPr>
                <a:spLocks/>
              </p:cNvSpPr>
              <p:nvPr/>
            </p:nvSpPr>
            <p:spPr bwMode="auto">
              <a:xfrm>
                <a:off x="1965" y="1275"/>
                <a:ext cx="3" cy="4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2 h 4"/>
                  <a:gd name="T4" fmla="*/ 0 w 3"/>
                  <a:gd name="T5" fmla="*/ 4 h 4"/>
                  <a:gd name="T6" fmla="*/ 2 w 3"/>
                  <a:gd name="T7" fmla="*/ 2 h 4"/>
                  <a:gd name="T8" fmla="*/ 2 w 3"/>
                  <a:gd name="T9" fmla="*/ 0 h 4"/>
                  <a:gd name="T10" fmla="*/ 3 w 3"/>
                  <a:gd name="T11" fmla="*/ 0 h 4"/>
                  <a:gd name="T12" fmla="*/ 0 w 3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16" name="Freeform 751"/>
              <p:cNvSpPr>
                <a:spLocks/>
              </p:cNvSpPr>
              <p:nvPr/>
            </p:nvSpPr>
            <p:spPr bwMode="auto">
              <a:xfrm>
                <a:off x="1714" y="1235"/>
                <a:ext cx="2" cy="4"/>
              </a:xfrm>
              <a:custGeom>
                <a:avLst/>
                <a:gdLst>
                  <a:gd name="T0" fmla="*/ 2 w 2"/>
                  <a:gd name="T1" fmla="*/ 2 h 4"/>
                  <a:gd name="T2" fmla="*/ 0 w 2"/>
                  <a:gd name="T3" fmla="*/ 0 h 4"/>
                  <a:gd name="T4" fmla="*/ 0 w 2"/>
                  <a:gd name="T5" fmla="*/ 0 h 4"/>
                  <a:gd name="T6" fmla="*/ 0 w 2"/>
                  <a:gd name="T7" fmla="*/ 0 h 4"/>
                  <a:gd name="T8" fmla="*/ 0 w 2"/>
                  <a:gd name="T9" fmla="*/ 2 h 4"/>
                  <a:gd name="T10" fmla="*/ 0 w 2"/>
                  <a:gd name="T11" fmla="*/ 4 h 4"/>
                  <a:gd name="T12" fmla="*/ 2 w 2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17" name="Rectangle 752"/>
              <p:cNvSpPr>
                <a:spLocks noChangeArrowheads="1"/>
              </p:cNvSpPr>
              <p:nvPr/>
            </p:nvSpPr>
            <p:spPr bwMode="auto">
              <a:xfrm>
                <a:off x="1714" y="1240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18" name="Rectangle 753"/>
              <p:cNvSpPr>
                <a:spLocks noChangeArrowheads="1"/>
              </p:cNvSpPr>
              <p:nvPr/>
            </p:nvSpPr>
            <p:spPr bwMode="auto">
              <a:xfrm>
                <a:off x="1712" y="1242"/>
                <a:ext cx="2" cy="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19" name="Freeform 754"/>
              <p:cNvSpPr>
                <a:spLocks/>
              </p:cNvSpPr>
              <p:nvPr/>
            </p:nvSpPr>
            <p:spPr bwMode="auto">
              <a:xfrm>
                <a:off x="1712" y="1223"/>
                <a:ext cx="5" cy="3"/>
              </a:xfrm>
              <a:custGeom>
                <a:avLst/>
                <a:gdLst>
                  <a:gd name="T0" fmla="*/ 5 w 5"/>
                  <a:gd name="T1" fmla="*/ 2 h 3"/>
                  <a:gd name="T2" fmla="*/ 5 w 5"/>
                  <a:gd name="T3" fmla="*/ 2 h 3"/>
                  <a:gd name="T4" fmla="*/ 2 w 5"/>
                  <a:gd name="T5" fmla="*/ 0 h 3"/>
                  <a:gd name="T6" fmla="*/ 2 w 5"/>
                  <a:gd name="T7" fmla="*/ 0 h 3"/>
                  <a:gd name="T8" fmla="*/ 0 w 5"/>
                  <a:gd name="T9" fmla="*/ 0 h 3"/>
                  <a:gd name="T10" fmla="*/ 2 w 5"/>
                  <a:gd name="T11" fmla="*/ 2 h 3"/>
                  <a:gd name="T12" fmla="*/ 4 w 5"/>
                  <a:gd name="T13" fmla="*/ 2 h 3"/>
                  <a:gd name="T14" fmla="*/ 4 w 5"/>
                  <a:gd name="T15" fmla="*/ 3 h 3"/>
                  <a:gd name="T16" fmla="*/ 5 w 5"/>
                  <a:gd name="T1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3">
                    <a:moveTo>
                      <a:pt x="5" y="2"/>
                    </a:moveTo>
                    <a:lnTo>
                      <a:pt x="5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20" name="Freeform 755"/>
              <p:cNvSpPr>
                <a:spLocks/>
              </p:cNvSpPr>
              <p:nvPr/>
            </p:nvSpPr>
            <p:spPr bwMode="auto">
              <a:xfrm>
                <a:off x="1716" y="1256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21" name="Freeform 756"/>
              <p:cNvSpPr>
                <a:spLocks/>
              </p:cNvSpPr>
              <p:nvPr/>
            </p:nvSpPr>
            <p:spPr bwMode="auto">
              <a:xfrm>
                <a:off x="1714" y="125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2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22" name="Freeform 757"/>
              <p:cNvSpPr>
                <a:spLocks/>
              </p:cNvSpPr>
              <p:nvPr/>
            </p:nvSpPr>
            <p:spPr bwMode="auto">
              <a:xfrm>
                <a:off x="1710" y="1228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2 w 4"/>
                  <a:gd name="T7" fmla="*/ 2 h 2"/>
                  <a:gd name="T8" fmla="*/ 4 w 4"/>
                  <a:gd name="T9" fmla="*/ 2 h 2"/>
                  <a:gd name="T10" fmla="*/ 2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23" name="Freeform 758"/>
              <p:cNvSpPr>
                <a:spLocks/>
              </p:cNvSpPr>
              <p:nvPr/>
            </p:nvSpPr>
            <p:spPr bwMode="auto">
              <a:xfrm>
                <a:off x="2035" y="1150"/>
                <a:ext cx="3" cy="7"/>
              </a:xfrm>
              <a:custGeom>
                <a:avLst/>
                <a:gdLst>
                  <a:gd name="T0" fmla="*/ 2 w 2"/>
                  <a:gd name="T1" fmla="*/ 1 h 4"/>
                  <a:gd name="T2" fmla="*/ 2 w 2"/>
                  <a:gd name="T3" fmla="*/ 0 h 4"/>
                  <a:gd name="T4" fmla="*/ 0 w 2"/>
                  <a:gd name="T5" fmla="*/ 1 h 4"/>
                  <a:gd name="T6" fmla="*/ 0 w 2"/>
                  <a:gd name="T7" fmla="*/ 3 h 4"/>
                  <a:gd name="T8" fmla="*/ 0 w 2"/>
                  <a:gd name="T9" fmla="*/ 4 h 4"/>
                  <a:gd name="T10" fmla="*/ 0 w 2"/>
                  <a:gd name="T11" fmla="*/ 4 h 4"/>
                  <a:gd name="T12" fmla="*/ 1 w 2"/>
                  <a:gd name="T13" fmla="*/ 4 h 4"/>
                  <a:gd name="T14" fmla="*/ 1 w 2"/>
                  <a:gd name="T15" fmla="*/ 4 h 4"/>
                  <a:gd name="T16" fmla="*/ 1 w 2"/>
                  <a:gd name="T17" fmla="*/ 3 h 4"/>
                  <a:gd name="T18" fmla="*/ 1 w 2"/>
                  <a:gd name="T19" fmla="*/ 2 h 4"/>
                  <a:gd name="T20" fmla="*/ 2 w 2"/>
                  <a:gd name="T2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4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24" name="Freeform 759"/>
              <p:cNvSpPr>
                <a:spLocks/>
              </p:cNvSpPr>
              <p:nvPr/>
            </p:nvSpPr>
            <p:spPr bwMode="auto">
              <a:xfrm>
                <a:off x="1710" y="1260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  <a:gd name="T8" fmla="*/ 2 w 2"/>
                  <a:gd name="T9" fmla="*/ 0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25" name="Freeform 760"/>
              <p:cNvSpPr>
                <a:spLocks/>
              </p:cNvSpPr>
              <p:nvPr/>
            </p:nvSpPr>
            <p:spPr bwMode="auto">
              <a:xfrm>
                <a:off x="1712" y="1247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2 w 2"/>
                  <a:gd name="T4" fmla="*/ 2 w 2"/>
                  <a:gd name="T5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26" name="Rectangle 761"/>
              <p:cNvSpPr>
                <a:spLocks noChangeArrowheads="1"/>
              </p:cNvSpPr>
              <p:nvPr/>
            </p:nvSpPr>
            <p:spPr bwMode="auto">
              <a:xfrm>
                <a:off x="1717" y="1240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27" name="Freeform 762"/>
              <p:cNvSpPr>
                <a:spLocks/>
              </p:cNvSpPr>
              <p:nvPr/>
            </p:nvSpPr>
            <p:spPr bwMode="auto">
              <a:xfrm>
                <a:off x="1710" y="1240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28" name="Freeform 763"/>
              <p:cNvSpPr>
                <a:spLocks/>
              </p:cNvSpPr>
              <p:nvPr/>
            </p:nvSpPr>
            <p:spPr bwMode="auto">
              <a:xfrm>
                <a:off x="2031" y="1073"/>
                <a:ext cx="7" cy="7"/>
              </a:xfrm>
              <a:custGeom>
                <a:avLst/>
                <a:gdLst>
                  <a:gd name="T0" fmla="*/ 2 w 7"/>
                  <a:gd name="T1" fmla="*/ 2 h 7"/>
                  <a:gd name="T2" fmla="*/ 0 w 7"/>
                  <a:gd name="T3" fmla="*/ 5 h 7"/>
                  <a:gd name="T4" fmla="*/ 2 w 7"/>
                  <a:gd name="T5" fmla="*/ 7 h 7"/>
                  <a:gd name="T6" fmla="*/ 2 w 7"/>
                  <a:gd name="T7" fmla="*/ 7 h 7"/>
                  <a:gd name="T8" fmla="*/ 2 w 7"/>
                  <a:gd name="T9" fmla="*/ 7 h 7"/>
                  <a:gd name="T10" fmla="*/ 6 w 7"/>
                  <a:gd name="T11" fmla="*/ 7 h 7"/>
                  <a:gd name="T12" fmla="*/ 7 w 7"/>
                  <a:gd name="T13" fmla="*/ 5 h 7"/>
                  <a:gd name="T14" fmla="*/ 7 w 7"/>
                  <a:gd name="T15" fmla="*/ 2 h 7"/>
                  <a:gd name="T16" fmla="*/ 6 w 7"/>
                  <a:gd name="T17" fmla="*/ 0 h 7"/>
                  <a:gd name="T18" fmla="*/ 2 w 7"/>
                  <a:gd name="T1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7">
                    <a:moveTo>
                      <a:pt x="2" y="2"/>
                    </a:moveTo>
                    <a:lnTo>
                      <a:pt x="0" y="5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6" y="7"/>
                    </a:lnTo>
                    <a:lnTo>
                      <a:pt x="7" y="5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29" name="Freeform 764"/>
              <p:cNvSpPr>
                <a:spLocks/>
              </p:cNvSpPr>
              <p:nvPr/>
            </p:nvSpPr>
            <p:spPr bwMode="auto">
              <a:xfrm>
                <a:off x="1705" y="1275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2 w 4"/>
                  <a:gd name="T3" fmla="*/ 2 h 2"/>
                  <a:gd name="T4" fmla="*/ 2 w 4"/>
                  <a:gd name="T5" fmla="*/ 2 h 2"/>
                  <a:gd name="T6" fmla="*/ 4 w 4"/>
                  <a:gd name="T7" fmla="*/ 0 h 2"/>
                  <a:gd name="T8" fmla="*/ 2 w 4"/>
                  <a:gd name="T9" fmla="*/ 0 h 2"/>
                  <a:gd name="T10" fmla="*/ 0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30" name="Freeform 765"/>
              <p:cNvSpPr>
                <a:spLocks/>
              </p:cNvSpPr>
              <p:nvPr/>
            </p:nvSpPr>
            <p:spPr bwMode="auto">
              <a:xfrm>
                <a:off x="2038" y="1106"/>
                <a:ext cx="6" cy="9"/>
              </a:xfrm>
              <a:custGeom>
                <a:avLst/>
                <a:gdLst>
                  <a:gd name="T0" fmla="*/ 4 w 6"/>
                  <a:gd name="T1" fmla="*/ 0 h 9"/>
                  <a:gd name="T2" fmla="*/ 2 w 6"/>
                  <a:gd name="T3" fmla="*/ 2 h 9"/>
                  <a:gd name="T4" fmla="*/ 2 w 6"/>
                  <a:gd name="T5" fmla="*/ 3 h 9"/>
                  <a:gd name="T6" fmla="*/ 0 w 6"/>
                  <a:gd name="T7" fmla="*/ 5 h 9"/>
                  <a:gd name="T8" fmla="*/ 2 w 6"/>
                  <a:gd name="T9" fmla="*/ 9 h 9"/>
                  <a:gd name="T10" fmla="*/ 2 w 6"/>
                  <a:gd name="T11" fmla="*/ 9 h 9"/>
                  <a:gd name="T12" fmla="*/ 4 w 6"/>
                  <a:gd name="T13" fmla="*/ 7 h 9"/>
                  <a:gd name="T14" fmla="*/ 4 w 6"/>
                  <a:gd name="T15" fmla="*/ 5 h 9"/>
                  <a:gd name="T16" fmla="*/ 4 w 6"/>
                  <a:gd name="T17" fmla="*/ 2 h 9"/>
                  <a:gd name="T18" fmla="*/ 6 w 6"/>
                  <a:gd name="T19" fmla="*/ 0 h 9"/>
                  <a:gd name="T20" fmla="*/ 4 w 6"/>
                  <a:gd name="T2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9">
                    <a:moveTo>
                      <a:pt x="4" y="0"/>
                    </a:moveTo>
                    <a:lnTo>
                      <a:pt x="2" y="2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31" name="Freeform 766"/>
              <p:cNvSpPr>
                <a:spLocks/>
              </p:cNvSpPr>
              <p:nvPr/>
            </p:nvSpPr>
            <p:spPr bwMode="auto">
              <a:xfrm>
                <a:off x="1635" y="1104"/>
                <a:ext cx="9" cy="5"/>
              </a:xfrm>
              <a:custGeom>
                <a:avLst/>
                <a:gdLst>
                  <a:gd name="T0" fmla="*/ 5 w 9"/>
                  <a:gd name="T1" fmla="*/ 4 h 5"/>
                  <a:gd name="T2" fmla="*/ 7 w 9"/>
                  <a:gd name="T3" fmla="*/ 5 h 5"/>
                  <a:gd name="T4" fmla="*/ 9 w 9"/>
                  <a:gd name="T5" fmla="*/ 5 h 5"/>
                  <a:gd name="T6" fmla="*/ 7 w 9"/>
                  <a:gd name="T7" fmla="*/ 4 h 5"/>
                  <a:gd name="T8" fmla="*/ 5 w 9"/>
                  <a:gd name="T9" fmla="*/ 4 h 5"/>
                  <a:gd name="T10" fmla="*/ 3 w 9"/>
                  <a:gd name="T11" fmla="*/ 0 h 5"/>
                  <a:gd name="T12" fmla="*/ 2 w 9"/>
                  <a:gd name="T13" fmla="*/ 2 h 5"/>
                  <a:gd name="T14" fmla="*/ 2 w 9"/>
                  <a:gd name="T15" fmla="*/ 0 h 5"/>
                  <a:gd name="T16" fmla="*/ 0 w 9"/>
                  <a:gd name="T17" fmla="*/ 2 h 5"/>
                  <a:gd name="T18" fmla="*/ 2 w 9"/>
                  <a:gd name="T19" fmla="*/ 4 h 5"/>
                  <a:gd name="T20" fmla="*/ 5 w 9"/>
                  <a:gd name="T2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5">
                    <a:moveTo>
                      <a:pt x="5" y="4"/>
                    </a:moveTo>
                    <a:lnTo>
                      <a:pt x="7" y="5"/>
                    </a:lnTo>
                    <a:lnTo>
                      <a:pt x="9" y="5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32" name="Freeform 767"/>
              <p:cNvSpPr>
                <a:spLocks/>
              </p:cNvSpPr>
              <p:nvPr/>
            </p:nvSpPr>
            <p:spPr bwMode="auto">
              <a:xfrm>
                <a:off x="1709" y="119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  <a:gd name="T10" fmla="*/ 0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33" name="Freeform 768"/>
              <p:cNvSpPr>
                <a:spLocks/>
              </p:cNvSpPr>
              <p:nvPr/>
            </p:nvSpPr>
            <p:spPr bwMode="auto">
              <a:xfrm>
                <a:off x="1709" y="125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  <a:gd name="T10" fmla="*/ 0 w 1"/>
                  <a:gd name="T11" fmla="*/ 0 h 1"/>
                  <a:gd name="T12" fmla="*/ 0 w 1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34" name="Freeform 769"/>
              <p:cNvSpPr>
                <a:spLocks/>
              </p:cNvSpPr>
              <p:nvPr/>
            </p:nvSpPr>
            <p:spPr bwMode="auto">
              <a:xfrm>
                <a:off x="1707" y="1265"/>
                <a:ext cx="7" cy="5"/>
              </a:xfrm>
              <a:custGeom>
                <a:avLst/>
                <a:gdLst>
                  <a:gd name="T0" fmla="*/ 0 w 4"/>
                  <a:gd name="T1" fmla="*/ 3 h 3"/>
                  <a:gd name="T2" fmla="*/ 1 w 4"/>
                  <a:gd name="T3" fmla="*/ 3 h 3"/>
                  <a:gd name="T4" fmla="*/ 2 w 4"/>
                  <a:gd name="T5" fmla="*/ 2 h 3"/>
                  <a:gd name="T6" fmla="*/ 3 w 4"/>
                  <a:gd name="T7" fmla="*/ 1 h 3"/>
                  <a:gd name="T8" fmla="*/ 4 w 4"/>
                  <a:gd name="T9" fmla="*/ 1 h 3"/>
                  <a:gd name="T10" fmla="*/ 3 w 4"/>
                  <a:gd name="T11" fmla="*/ 0 h 3"/>
                  <a:gd name="T12" fmla="*/ 2 w 4"/>
                  <a:gd name="T13" fmla="*/ 1 h 3"/>
                  <a:gd name="T14" fmla="*/ 1 w 4"/>
                  <a:gd name="T15" fmla="*/ 1 h 3"/>
                  <a:gd name="T16" fmla="*/ 1 w 4"/>
                  <a:gd name="T17" fmla="*/ 2 h 3"/>
                  <a:gd name="T18" fmla="*/ 0 w 4"/>
                  <a:gd name="T19" fmla="*/ 2 h 3"/>
                  <a:gd name="T20" fmla="*/ 0 w 4"/>
                  <a:gd name="T2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35" name="Freeform 770"/>
              <p:cNvSpPr>
                <a:spLocks/>
              </p:cNvSpPr>
              <p:nvPr/>
            </p:nvSpPr>
            <p:spPr bwMode="auto">
              <a:xfrm>
                <a:off x="1206" y="1277"/>
                <a:ext cx="4" cy="2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36" name="Freeform 771"/>
              <p:cNvSpPr>
                <a:spLocks/>
              </p:cNvSpPr>
              <p:nvPr/>
            </p:nvSpPr>
            <p:spPr bwMode="auto">
              <a:xfrm>
                <a:off x="1203" y="1300"/>
                <a:ext cx="3" cy="8"/>
              </a:xfrm>
              <a:custGeom>
                <a:avLst/>
                <a:gdLst>
                  <a:gd name="T0" fmla="*/ 2 w 3"/>
                  <a:gd name="T1" fmla="*/ 3 h 8"/>
                  <a:gd name="T2" fmla="*/ 3 w 3"/>
                  <a:gd name="T3" fmla="*/ 1 h 8"/>
                  <a:gd name="T4" fmla="*/ 2 w 3"/>
                  <a:gd name="T5" fmla="*/ 0 h 8"/>
                  <a:gd name="T6" fmla="*/ 0 w 3"/>
                  <a:gd name="T7" fmla="*/ 3 h 8"/>
                  <a:gd name="T8" fmla="*/ 0 w 3"/>
                  <a:gd name="T9" fmla="*/ 5 h 8"/>
                  <a:gd name="T10" fmla="*/ 0 w 3"/>
                  <a:gd name="T11" fmla="*/ 5 h 8"/>
                  <a:gd name="T12" fmla="*/ 0 w 3"/>
                  <a:gd name="T13" fmla="*/ 8 h 8"/>
                  <a:gd name="T14" fmla="*/ 2 w 3"/>
                  <a:gd name="T15" fmla="*/ 8 h 8"/>
                  <a:gd name="T16" fmla="*/ 2 w 3"/>
                  <a:gd name="T17" fmla="*/ 7 h 8"/>
                  <a:gd name="T18" fmla="*/ 3 w 3"/>
                  <a:gd name="T19" fmla="*/ 7 h 8"/>
                  <a:gd name="T20" fmla="*/ 3 w 3"/>
                  <a:gd name="T21" fmla="*/ 5 h 8"/>
                  <a:gd name="T22" fmla="*/ 3 w 3"/>
                  <a:gd name="T23" fmla="*/ 3 h 8"/>
                  <a:gd name="T24" fmla="*/ 2 w 3"/>
                  <a:gd name="T2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8">
                    <a:moveTo>
                      <a:pt x="2" y="3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37" name="Freeform 772"/>
              <p:cNvSpPr>
                <a:spLocks/>
              </p:cNvSpPr>
              <p:nvPr/>
            </p:nvSpPr>
            <p:spPr bwMode="auto">
              <a:xfrm>
                <a:off x="1463" y="1298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38" name="Freeform 773"/>
              <p:cNvSpPr>
                <a:spLocks/>
              </p:cNvSpPr>
              <p:nvPr/>
            </p:nvSpPr>
            <p:spPr bwMode="auto">
              <a:xfrm>
                <a:off x="1296" y="1301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39" name="Freeform 774"/>
              <p:cNvSpPr>
                <a:spLocks/>
              </p:cNvSpPr>
              <p:nvPr/>
            </p:nvSpPr>
            <p:spPr bwMode="auto">
              <a:xfrm>
                <a:off x="1298" y="1274"/>
                <a:ext cx="3" cy="5"/>
              </a:xfrm>
              <a:custGeom>
                <a:avLst/>
                <a:gdLst>
                  <a:gd name="T0" fmla="*/ 1 w 2"/>
                  <a:gd name="T1" fmla="*/ 2 h 3"/>
                  <a:gd name="T2" fmla="*/ 2 w 2"/>
                  <a:gd name="T3" fmla="*/ 1 h 3"/>
                  <a:gd name="T4" fmla="*/ 1 w 2"/>
                  <a:gd name="T5" fmla="*/ 0 h 3"/>
                  <a:gd name="T6" fmla="*/ 0 w 2"/>
                  <a:gd name="T7" fmla="*/ 0 h 3"/>
                  <a:gd name="T8" fmla="*/ 0 w 2"/>
                  <a:gd name="T9" fmla="*/ 2 h 3"/>
                  <a:gd name="T10" fmla="*/ 0 w 2"/>
                  <a:gd name="T11" fmla="*/ 2 h 3"/>
                  <a:gd name="T12" fmla="*/ 0 w 2"/>
                  <a:gd name="T13" fmla="*/ 3 h 3"/>
                  <a:gd name="T14" fmla="*/ 1 w 2"/>
                  <a:gd name="T15" fmla="*/ 3 h 3"/>
                  <a:gd name="T16" fmla="*/ 1 w 2"/>
                  <a:gd name="T1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1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40" name="Freeform 775"/>
              <p:cNvSpPr>
                <a:spLocks/>
              </p:cNvSpPr>
              <p:nvPr/>
            </p:nvSpPr>
            <p:spPr bwMode="auto">
              <a:xfrm>
                <a:off x="1285" y="1258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0 h 2"/>
                  <a:gd name="T3" fmla="*/ 0 h 2"/>
                  <a:gd name="T4" fmla="*/ 0 h 2"/>
                  <a:gd name="T5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41" name="Freeform 776"/>
              <p:cNvSpPr>
                <a:spLocks/>
              </p:cNvSpPr>
              <p:nvPr/>
            </p:nvSpPr>
            <p:spPr bwMode="auto">
              <a:xfrm>
                <a:off x="1298" y="1143"/>
                <a:ext cx="24" cy="28"/>
              </a:xfrm>
              <a:custGeom>
                <a:avLst/>
                <a:gdLst>
                  <a:gd name="T0" fmla="*/ 7 w 24"/>
                  <a:gd name="T1" fmla="*/ 28 h 28"/>
                  <a:gd name="T2" fmla="*/ 7 w 24"/>
                  <a:gd name="T3" fmla="*/ 28 h 28"/>
                  <a:gd name="T4" fmla="*/ 7 w 24"/>
                  <a:gd name="T5" fmla="*/ 26 h 28"/>
                  <a:gd name="T6" fmla="*/ 9 w 24"/>
                  <a:gd name="T7" fmla="*/ 24 h 28"/>
                  <a:gd name="T8" fmla="*/ 10 w 24"/>
                  <a:gd name="T9" fmla="*/ 24 h 28"/>
                  <a:gd name="T10" fmla="*/ 14 w 24"/>
                  <a:gd name="T11" fmla="*/ 21 h 28"/>
                  <a:gd name="T12" fmla="*/ 16 w 24"/>
                  <a:gd name="T13" fmla="*/ 19 h 28"/>
                  <a:gd name="T14" fmla="*/ 19 w 24"/>
                  <a:gd name="T15" fmla="*/ 17 h 28"/>
                  <a:gd name="T16" fmla="*/ 21 w 24"/>
                  <a:gd name="T17" fmla="*/ 17 h 28"/>
                  <a:gd name="T18" fmla="*/ 23 w 24"/>
                  <a:gd name="T19" fmla="*/ 14 h 28"/>
                  <a:gd name="T20" fmla="*/ 23 w 24"/>
                  <a:gd name="T21" fmla="*/ 12 h 28"/>
                  <a:gd name="T22" fmla="*/ 24 w 24"/>
                  <a:gd name="T23" fmla="*/ 12 h 28"/>
                  <a:gd name="T24" fmla="*/ 24 w 24"/>
                  <a:gd name="T25" fmla="*/ 10 h 28"/>
                  <a:gd name="T26" fmla="*/ 23 w 24"/>
                  <a:gd name="T27" fmla="*/ 8 h 28"/>
                  <a:gd name="T28" fmla="*/ 23 w 24"/>
                  <a:gd name="T29" fmla="*/ 7 h 28"/>
                  <a:gd name="T30" fmla="*/ 23 w 24"/>
                  <a:gd name="T31" fmla="*/ 5 h 28"/>
                  <a:gd name="T32" fmla="*/ 21 w 24"/>
                  <a:gd name="T33" fmla="*/ 3 h 28"/>
                  <a:gd name="T34" fmla="*/ 19 w 24"/>
                  <a:gd name="T35" fmla="*/ 3 h 28"/>
                  <a:gd name="T36" fmla="*/ 17 w 24"/>
                  <a:gd name="T37" fmla="*/ 3 h 28"/>
                  <a:gd name="T38" fmla="*/ 16 w 24"/>
                  <a:gd name="T39" fmla="*/ 1 h 28"/>
                  <a:gd name="T40" fmla="*/ 14 w 24"/>
                  <a:gd name="T41" fmla="*/ 3 h 28"/>
                  <a:gd name="T42" fmla="*/ 12 w 24"/>
                  <a:gd name="T43" fmla="*/ 1 h 28"/>
                  <a:gd name="T44" fmla="*/ 12 w 24"/>
                  <a:gd name="T45" fmla="*/ 1 h 28"/>
                  <a:gd name="T46" fmla="*/ 10 w 24"/>
                  <a:gd name="T47" fmla="*/ 0 h 28"/>
                  <a:gd name="T48" fmla="*/ 7 w 24"/>
                  <a:gd name="T49" fmla="*/ 0 h 28"/>
                  <a:gd name="T50" fmla="*/ 5 w 24"/>
                  <a:gd name="T51" fmla="*/ 1 h 28"/>
                  <a:gd name="T52" fmla="*/ 3 w 24"/>
                  <a:gd name="T53" fmla="*/ 3 h 28"/>
                  <a:gd name="T54" fmla="*/ 0 w 24"/>
                  <a:gd name="T55" fmla="*/ 5 h 28"/>
                  <a:gd name="T56" fmla="*/ 0 w 24"/>
                  <a:gd name="T57" fmla="*/ 7 h 28"/>
                  <a:gd name="T58" fmla="*/ 2 w 24"/>
                  <a:gd name="T59" fmla="*/ 8 h 28"/>
                  <a:gd name="T60" fmla="*/ 3 w 24"/>
                  <a:gd name="T61" fmla="*/ 10 h 28"/>
                  <a:gd name="T62" fmla="*/ 3 w 24"/>
                  <a:gd name="T63" fmla="*/ 14 h 28"/>
                  <a:gd name="T64" fmla="*/ 3 w 24"/>
                  <a:gd name="T65" fmla="*/ 15 h 28"/>
                  <a:gd name="T66" fmla="*/ 3 w 24"/>
                  <a:gd name="T67" fmla="*/ 17 h 28"/>
                  <a:gd name="T68" fmla="*/ 3 w 24"/>
                  <a:gd name="T69" fmla="*/ 19 h 28"/>
                  <a:gd name="T70" fmla="*/ 5 w 24"/>
                  <a:gd name="T71" fmla="*/ 21 h 28"/>
                  <a:gd name="T72" fmla="*/ 5 w 24"/>
                  <a:gd name="T73" fmla="*/ 26 h 28"/>
                  <a:gd name="T74" fmla="*/ 7 w 24"/>
                  <a:gd name="T7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4" h="28">
                    <a:moveTo>
                      <a:pt x="7" y="28"/>
                    </a:moveTo>
                    <a:lnTo>
                      <a:pt x="7" y="28"/>
                    </a:lnTo>
                    <a:lnTo>
                      <a:pt x="7" y="26"/>
                    </a:lnTo>
                    <a:lnTo>
                      <a:pt x="9" y="24"/>
                    </a:lnTo>
                    <a:lnTo>
                      <a:pt x="10" y="24"/>
                    </a:lnTo>
                    <a:lnTo>
                      <a:pt x="14" y="21"/>
                    </a:lnTo>
                    <a:lnTo>
                      <a:pt x="16" y="19"/>
                    </a:lnTo>
                    <a:lnTo>
                      <a:pt x="19" y="17"/>
                    </a:lnTo>
                    <a:lnTo>
                      <a:pt x="21" y="17"/>
                    </a:lnTo>
                    <a:lnTo>
                      <a:pt x="23" y="14"/>
                    </a:lnTo>
                    <a:lnTo>
                      <a:pt x="23" y="12"/>
                    </a:lnTo>
                    <a:lnTo>
                      <a:pt x="24" y="12"/>
                    </a:lnTo>
                    <a:lnTo>
                      <a:pt x="24" y="10"/>
                    </a:lnTo>
                    <a:lnTo>
                      <a:pt x="23" y="8"/>
                    </a:lnTo>
                    <a:lnTo>
                      <a:pt x="23" y="7"/>
                    </a:lnTo>
                    <a:lnTo>
                      <a:pt x="23" y="5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7" y="3"/>
                    </a:lnTo>
                    <a:lnTo>
                      <a:pt x="16" y="1"/>
                    </a:lnTo>
                    <a:lnTo>
                      <a:pt x="14" y="3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1"/>
                    </a:lnTo>
                    <a:lnTo>
                      <a:pt x="3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8"/>
                    </a:lnTo>
                    <a:lnTo>
                      <a:pt x="3" y="10"/>
                    </a:lnTo>
                    <a:lnTo>
                      <a:pt x="3" y="14"/>
                    </a:lnTo>
                    <a:lnTo>
                      <a:pt x="3" y="15"/>
                    </a:lnTo>
                    <a:lnTo>
                      <a:pt x="3" y="17"/>
                    </a:lnTo>
                    <a:lnTo>
                      <a:pt x="3" y="19"/>
                    </a:lnTo>
                    <a:lnTo>
                      <a:pt x="5" y="21"/>
                    </a:lnTo>
                    <a:lnTo>
                      <a:pt x="5" y="26"/>
                    </a:lnTo>
                    <a:lnTo>
                      <a:pt x="7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42" name="Freeform 777"/>
              <p:cNvSpPr>
                <a:spLocks/>
              </p:cNvSpPr>
              <p:nvPr/>
            </p:nvSpPr>
            <p:spPr bwMode="auto">
              <a:xfrm>
                <a:off x="1291" y="1143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1 h 1"/>
                  <a:gd name="T4" fmla="*/ 3 w 3"/>
                  <a:gd name="T5" fmla="*/ 1 h 1"/>
                  <a:gd name="T6" fmla="*/ 3 w 3"/>
                  <a:gd name="T7" fmla="*/ 0 h 1"/>
                  <a:gd name="T8" fmla="*/ 0 w 3"/>
                  <a:gd name="T9" fmla="*/ 0 h 1"/>
                  <a:gd name="T10" fmla="*/ 0 w 3"/>
                  <a:gd name="T11" fmla="*/ 0 h 1"/>
                  <a:gd name="T12" fmla="*/ 0 w 3"/>
                  <a:gd name="T13" fmla="*/ 1 h 1"/>
                  <a:gd name="T14" fmla="*/ 0 w 3"/>
                  <a:gd name="T15" fmla="*/ 1 h 1"/>
                  <a:gd name="T16" fmla="*/ 2 w 3"/>
                  <a:gd name="T1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43" name="Freeform 778"/>
              <p:cNvSpPr>
                <a:spLocks/>
              </p:cNvSpPr>
              <p:nvPr/>
            </p:nvSpPr>
            <p:spPr bwMode="auto">
              <a:xfrm>
                <a:off x="1236" y="1050"/>
                <a:ext cx="27" cy="16"/>
              </a:xfrm>
              <a:custGeom>
                <a:avLst/>
                <a:gdLst>
                  <a:gd name="T0" fmla="*/ 4 w 27"/>
                  <a:gd name="T1" fmla="*/ 14 h 16"/>
                  <a:gd name="T2" fmla="*/ 6 w 27"/>
                  <a:gd name="T3" fmla="*/ 16 h 16"/>
                  <a:gd name="T4" fmla="*/ 6 w 27"/>
                  <a:gd name="T5" fmla="*/ 16 h 16"/>
                  <a:gd name="T6" fmla="*/ 7 w 27"/>
                  <a:gd name="T7" fmla="*/ 14 h 16"/>
                  <a:gd name="T8" fmla="*/ 9 w 27"/>
                  <a:gd name="T9" fmla="*/ 14 h 16"/>
                  <a:gd name="T10" fmla="*/ 11 w 27"/>
                  <a:gd name="T11" fmla="*/ 14 h 16"/>
                  <a:gd name="T12" fmla="*/ 13 w 27"/>
                  <a:gd name="T13" fmla="*/ 11 h 16"/>
                  <a:gd name="T14" fmla="*/ 20 w 27"/>
                  <a:gd name="T15" fmla="*/ 5 h 16"/>
                  <a:gd name="T16" fmla="*/ 23 w 27"/>
                  <a:gd name="T17" fmla="*/ 4 h 16"/>
                  <a:gd name="T18" fmla="*/ 25 w 27"/>
                  <a:gd name="T19" fmla="*/ 2 h 16"/>
                  <a:gd name="T20" fmla="*/ 27 w 27"/>
                  <a:gd name="T21" fmla="*/ 0 h 16"/>
                  <a:gd name="T22" fmla="*/ 25 w 27"/>
                  <a:gd name="T23" fmla="*/ 0 h 16"/>
                  <a:gd name="T24" fmla="*/ 21 w 27"/>
                  <a:gd name="T25" fmla="*/ 0 h 16"/>
                  <a:gd name="T26" fmla="*/ 21 w 27"/>
                  <a:gd name="T27" fmla="*/ 0 h 16"/>
                  <a:gd name="T28" fmla="*/ 20 w 27"/>
                  <a:gd name="T29" fmla="*/ 2 h 16"/>
                  <a:gd name="T30" fmla="*/ 16 w 27"/>
                  <a:gd name="T31" fmla="*/ 2 h 16"/>
                  <a:gd name="T32" fmla="*/ 13 w 27"/>
                  <a:gd name="T33" fmla="*/ 4 h 16"/>
                  <a:gd name="T34" fmla="*/ 11 w 27"/>
                  <a:gd name="T35" fmla="*/ 4 h 16"/>
                  <a:gd name="T36" fmla="*/ 9 w 27"/>
                  <a:gd name="T37" fmla="*/ 5 h 16"/>
                  <a:gd name="T38" fmla="*/ 7 w 27"/>
                  <a:gd name="T39" fmla="*/ 7 h 16"/>
                  <a:gd name="T40" fmla="*/ 2 w 27"/>
                  <a:gd name="T41" fmla="*/ 11 h 16"/>
                  <a:gd name="T42" fmla="*/ 0 w 27"/>
                  <a:gd name="T43" fmla="*/ 12 h 16"/>
                  <a:gd name="T44" fmla="*/ 2 w 27"/>
                  <a:gd name="T45" fmla="*/ 12 h 16"/>
                  <a:gd name="T46" fmla="*/ 4 w 27"/>
                  <a:gd name="T47" fmla="*/ 12 h 16"/>
                  <a:gd name="T48" fmla="*/ 4 w 27"/>
                  <a:gd name="T49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7" h="16">
                    <a:moveTo>
                      <a:pt x="4" y="14"/>
                    </a:moveTo>
                    <a:lnTo>
                      <a:pt x="6" y="16"/>
                    </a:lnTo>
                    <a:lnTo>
                      <a:pt x="6" y="16"/>
                    </a:lnTo>
                    <a:lnTo>
                      <a:pt x="7" y="14"/>
                    </a:lnTo>
                    <a:lnTo>
                      <a:pt x="9" y="14"/>
                    </a:lnTo>
                    <a:lnTo>
                      <a:pt x="11" y="14"/>
                    </a:lnTo>
                    <a:lnTo>
                      <a:pt x="13" y="11"/>
                    </a:lnTo>
                    <a:lnTo>
                      <a:pt x="20" y="5"/>
                    </a:lnTo>
                    <a:lnTo>
                      <a:pt x="23" y="4"/>
                    </a:lnTo>
                    <a:lnTo>
                      <a:pt x="25" y="2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20" y="2"/>
                    </a:lnTo>
                    <a:lnTo>
                      <a:pt x="16" y="2"/>
                    </a:lnTo>
                    <a:lnTo>
                      <a:pt x="13" y="4"/>
                    </a:lnTo>
                    <a:lnTo>
                      <a:pt x="11" y="4"/>
                    </a:lnTo>
                    <a:lnTo>
                      <a:pt x="9" y="5"/>
                    </a:lnTo>
                    <a:lnTo>
                      <a:pt x="7" y="7"/>
                    </a:lnTo>
                    <a:lnTo>
                      <a:pt x="2" y="11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4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44" name="Freeform 779"/>
              <p:cNvSpPr>
                <a:spLocks/>
              </p:cNvSpPr>
              <p:nvPr/>
            </p:nvSpPr>
            <p:spPr bwMode="auto">
              <a:xfrm>
                <a:off x="1201" y="1288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0 h 3"/>
                  <a:gd name="T4" fmla="*/ 0 w 2"/>
                  <a:gd name="T5" fmla="*/ 1 h 3"/>
                  <a:gd name="T6" fmla="*/ 0 w 2"/>
                  <a:gd name="T7" fmla="*/ 1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45" name="Freeform 780"/>
              <p:cNvSpPr>
                <a:spLocks/>
              </p:cNvSpPr>
              <p:nvPr/>
            </p:nvSpPr>
            <p:spPr bwMode="auto">
              <a:xfrm>
                <a:off x="1291" y="1277"/>
                <a:ext cx="5" cy="9"/>
              </a:xfrm>
              <a:custGeom>
                <a:avLst/>
                <a:gdLst>
                  <a:gd name="T0" fmla="*/ 0 w 5"/>
                  <a:gd name="T1" fmla="*/ 7 h 9"/>
                  <a:gd name="T2" fmla="*/ 2 w 5"/>
                  <a:gd name="T3" fmla="*/ 9 h 9"/>
                  <a:gd name="T4" fmla="*/ 2 w 5"/>
                  <a:gd name="T5" fmla="*/ 7 h 9"/>
                  <a:gd name="T6" fmla="*/ 3 w 5"/>
                  <a:gd name="T7" fmla="*/ 5 h 9"/>
                  <a:gd name="T8" fmla="*/ 5 w 5"/>
                  <a:gd name="T9" fmla="*/ 5 h 9"/>
                  <a:gd name="T10" fmla="*/ 5 w 5"/>
                  <a:gd name="T11" fmla="*/ 2 h 9"/>
                  <a:gd name="T12" fmla="*/ 5 w 5"/>
                  <a:gd name="T13" fmla="*/ 0 h 9"/>
                  <a:gd name="T14" fmla="*/ 5 w 5"/>
                  <a:gd name="T15" fmla="*/ 0 h 9"/>
                  <a:gd name="T16" fmla="*/ 3 w 5"/>
                  <a:gd name="T17" fmla="*/ 0 h 9"/>
                  <a:gd name="T18" fmla="*/ 2 w 5"/>
                  <a:gd name="T19" fmla="*/ 0 h 9"/>
                  <a:gd name="T20" fmla="*/ 2 w 5"/>
                  <a:gd name="T21" fmla="*/ 2 h 9"/>
                  <a:gd name="T22" fmla="*/ 0 w 5"/>
                  <a:gd name="T23" fmla="*/ 5 h 9"/>
                  <a:gd name="T24" fmla="*/ 0 w 5"/>
                  <a:gd name="T2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9">
                    <a:moveTo>
                      <a:pt x="0" y="7"/>
                    </a:moveTo>
                    <a:lnTo>
                      <a:pt x="2" y="9"/>
                    </a:lnTo>
                    <a:lnTo>
                      <a:pt x="2" y="7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46" name="Rectangle 781"/>
              <p:cNvSpPr>
                <a:spLocks noChangeArrowheads="1"/>
              </p:cNvSpPr>
              <p:nvPr/>
            </p:nvSpPr>
            <p:spPr bwMode="auto">
              <a:xfrm>
                <a:off x="1199" y="1281"/>
                <a:ext cx="2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47" name="Freeform 782"/>
              <p:cNvSpPr>
                <a:spLocks/>
              </p:cNvSpPr>
              <p:nvPr/>
            </p:nvSpPr>
            <p:spPr bwMode="auto">
              <a:xfrm>
                <a:off x="1229" y="1047"/>
                <a:ext cx="2" cy="3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1 w 1"/>
                  <a:gd name="T5" fmla="*/ 0 h 2"/>
                  <a:gd name="T6" fmla="*/ 0 w 1"/>
                  <a:gd name="T7" fmla="*/ 1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48" name="Freeform 783"/>
              <p:cNvSpPr>
                <a:spLocks/>
              </p:cNvSpPr>
              <p:nvPr/>
            </p:nvSpPr>
            <p:spPr bwMode="auto">
              <a:xfrm>
                <a:off x="1203" y="1288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49" name="Freeform 784"/>
              <p:cNvSpPr>
                <a:spLocks/>
              </p:cNvSpPr>
              <p:nvPr/>
            </p:nvSpPr>
            <p:spPr bwMode="auto">
              <a:xfrm>
                <a:off x="1271" y="1281"/>
                <a:ext cx="6" cy="5"/>
              </a:xfrm>
              <a:custGeom>
                <a:avLst/>
                <a:gdLst>
                  <a:gd name="T0" fmla="*/ 4 w 6"/>
                  <a:gd name="T1" fmla="*/ 0 h 5"/>
                  <a:gd name="T2" fmla="*/ 2 w 6"/>
                  <a:gd name="T3" fmla="*/ 1 h 5"/>
                  <a:gd name="T4" fmla="*/ 2 w 6"/>
                  <a:gd name="T5" fmla="*/ 1 h 5"/>
                  <a:gd name="T6" fmla="*/ 0 w 6"/>
                  <a:gd name="T7" fmla="*/ 1 h 5"/>
                  <a:gd name="T8" fmla="*/ 0 w 6"/>
                  <a:gd name="T9" fmla="*/ 1 h 5"/>
                  <a:gd name="T10" fmla="*/ 2 w 6"/>
                  <a:gd name="T11" fmla="*/ 5 h 5"/>
                  <a:gd name="T12" fmla="*/ 2 w 6"/>
                  <a:gd name="T13" fmla="*/ 5 h 5"/>
                  <a:gd name="T14" fmla="*/ 4 w 6"/>
                  <a:gd name="T15" fmla="*/ 3 h 5"/>
                  <a:gd name="T16" fmla="*/ 4 w 6"/>
                  <a:gd name="T17" fmla="*/ 3 h 5"/>
                  <a:gd name="T18" fmla="*/ 4 w 6"/>
                  <a:gd name="T19" fmla="*/ 1 h 5"/>
                  <a:gd name="T20" fmla="*/ 6 w 6"/>
                  <a:gd name="T21" fmla="*/ 0 h 5"/>
                  <a:gd name="T22" fmla="*/ 4 w 6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lnTo>
                      <a:pt x="2" y="1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50" name="Freeform 785"/>
              <p:cNvSpPr>
                <a:spLocks/>
              </p:cNvSpPr>
              <p:nvPr/>
            </p:nvSpPr>
            <p:spPr bwMode="auto">
              <a:xfrm>
                <a:off x="1419" y="1274"/>
                <a:ext cx="9" cy="7"/>
              </a:xfrm>
              <a:custGeom>
                <a:avLst/>
                <a:gdLst>
                  <a:gd name="T0" fmla="*/ 3 w 5"/>
                  <a:gd name="T1" fmla="*/ 1 h 4"/>
                  <a:gd name="T2" fmla="*/ 2 w 5"/>
                  <a:gd name="T3" fmla="*/ 0 h 4"/>
                  <a:gd name="T4" fmla="*/ 2 w 5"/>
                  <a:gd name="T5" fmla="*/ 1 h 4"/>
                  <a:gd name="T6" fmla="*/ 0 w 5"/>
                  <a:gd name="T7" fmla="*/ 1 h 4"/>
                  <a:gd name="T8" fmla="*/ 1 w 5"/>
                  <a:gd name="T9" fmla="*/ 2 h 4"/>
                  <a:gd name="T10" fmla="*/ 1 w 5"/>
                  <a:gd name="T11" fmla="*/ 3 h 4"/>
                  <a:gd name="T12" fmla="*/ 2 w 5"/>
                  <a:gd name="T13" fmla="*/ 3 h 4"/>
                  <a:gd name="T14" fmla="*/ 2 w 5"/>
                  <a:gd name="T15" fmla="*/ 2 h 4"/>
                  <a:gd name="T16" fmla="*/ 3 w 5"/>
                  <a:gd name="T17" fmla="*/ 3 h 4"/>
                  <a:gd name="T18" fmla="*/ 4 w 5"/>
                  <a:gd name="T19" fmla="*/ 3 h 4"/>
                  <a:gd name="T20" fmla="*/ 4 w 5"/>
                  <a:gd name="T21" fmla="*/ 4 h 4"/>
                  <a:gd name="T22" fmla="*/ 5 w 5"/>
                  <a:gd name="T23" fmla="*/ 3 h 4"/>
                  <a:gd name="T24" fmla="*/ 5 w 5"/>
                  <a:gd name="T25" fmla="*/ 3 h 4"/>
                  <a:gd name="T26" fmla="*/ 5 w 5"/>
                  <a:gd name="T27" fmla="*/ 2 h 4"/>
                  <a:gd name="T28" fmla="*/ 4 w 5"/>
                  <a:gd name="T29" fmla="*/ 1 h 4"/>
                  <a:gd name="T30" fmla="*/ 3 w 5"/>
                  <a:gd name="T3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" h="4">
                    <a:moveTo>
                      <a:pt x="3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4" y="1"/>
                      <a:pt x="4" y="1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51" name="Freeform 786"/>
              <p:cNvSpPr>
                <a:spLocks/>
              </p:cNvSpPr>
              <p:nvPr/>
            </p:nvSpPr>
            <p:spPr bwMode="auto">
              <a:xfrm>
                <a:off x="1293" y="1263"/>
                <a:ext cx="3" cy="5"/>
              </a:xfrm>
              <a:custGeom>
                <a:avLst/>
                <a:gdLst>
                  <a:gd name="T0" fmla="*/ 0 w 3"/>
                  <a:gd name="T1" fmla="*/ 5 h 5"/>
                  <a:gd name="T2" fmla="*/ 0 w 3"/>
                  <a:gd name="T3" fmla="*/ 5 h 5"/>
                  <a:gd name="T4" fmla="*/ 0 w 3"/>
                  <a:gd name="T5" fmla="*/ 5 h 5"/>
                  <a:gd name="T6" fmla="*/ 1 w 3"/>
                  <a:gd name="T7" fmla="*/ 5 h 5"/>
                  <a:gd name="T8" fmla="*/ 1 w 3"/>
                  <a:gd name="T9" fmla="*/ 5 h 5"/>
                  <a:gd name="T10" fmla="*/ 3 w 3"/>
                  <a:gd name="T11" fmla="*/ 4 h 5"/>
                  <a:gd name="T12" fmla="*/ 3 w 3"/>
                  <a:gd name="T13" fmla="*/ 2 h 5"/>
                  <a:gd name="T14" fmla="*/ 1 w 3"/>
                  <a:gd name="T15" fmla="*/ 2 h 5"/>
                  <a:gd name="T16" fmla="*/ 1 w 3"/>
                  <a:gd name="T17" fmla="*/ 0 h 5"/>
                  <a:gd name="T18" fmla="*/ 0 w 3"/>
                  <a:gd name="T19" fmla="*/ 0 h 5"/>
                  <a:gd name="T20" fmla="*/ 0 w 3"/>
                  <a:gd name="T21" fmla="*/ 2 h 5"/>
                  <a:gd name="T22" fmla="*/ 1 w 3"/>
                  <a:gd name="T23" fmla="*/ 4 h 5"/>
                  <a:gd name="T24" fmla="*/ 0 w 3"/>
                  <a:gd name="T25" fmla="*/ 4 h 5"/>
                  <a:gd name="T26" fmla="*/ 0 w 3"/>
                  <a:gd name="T2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52" name="Freeform 787"/>
              <p:cNvSpPr>
                <a:spLocks/>
              </p:cNvSpPr>
              <p:nvPr/>
            </p:nvSpPr>
            <p:spPr bwMode="auto">
              <a:xfrm>
                <a:off x="1403" y="1317"/>
                <a:ext cx="5" cy="9"/>
              </a:xfrm>
              <a:custGeom>
                <a:avLst/>
                <a:gdLst>
                  <a:gd name="T0" fmla="*/ 5 w 5"/>
                  <a:gd name="T1" fmla="*/ 5 h 9"/>
                  <a:gd name="T2" fmla="*/ 5 w 5"/>
                  <a:gd name="T3" fmla="*/ 4 h 9"/>
                  <a:gd name="T4" fmla="*/ 5 w 5"/>
                  <a:gd name="T5" fmla="*/ 2 h 9"/>
                  <a:gd name="T6" fmla="*/ 5 w 5"/>
                  <a:gd name="T7" fmla="*/ 0 h 9"/>
                  <a:gd name="T8" fmla="*/ 4 w 5"/>
                  <a:gd name="T9" fmla="*/ 2 h 9"/>
                  <a:gd name="T10" fmla="*/ 0 w 5"/>
                  <a:gd name="T11" fmla="*/ 4 h 9"/>
                  <a:gd name="T12" fmla="*/ 0 w 5"/>
                  <a:gd name="T13" fmla="*/ 7 h 9"/>
                  <a:gd name="T14" fmla="*/ 0 w 5"/>
                  <a:gd name="T15" fmla="*/ 9 h 9"/>
                  <a:gd name="T16" fmla="*/ 4 w 5"/>
                  <a:gd name="T17" fmla="*/ 9 h 9"/>
                  <a:gd name="T18" fmla="*/ 5 w 5"/>
                  <a:gd name="T19" fmla="*/ 9 h 9"/>
                  <a:gd name="T20" fmla="*/ 5 w 5"/>
                  <a:gd name="T21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9">
                    <a:moveTo>
                      <a:pt x="5" y="5"/>
                    </a:moveTo>
                    <a:lnTo>
                      <a:pt x="5" y="4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4" y="9"/>
                    </a:lnTo>
                    <a:lnTo>
                      <a:pt x="5" y="9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53" name="Freeform 788"/>
              <p:cNvSpPr>
                <a:spLocks/>
              </p:cNvSpPr>
              <p:nvPr/>
            </p:nvSpPr>
            <p:spPr bwMode="auto">
              <a:xfrm>
                <a:off x="1459" y="1296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2 w 2"/>
                  <a:gd name="T5" fmla="*/ 2 h 4"/>
                  <a:gd name="T6" fmla="*/ 0 w 2"/>
                  <a:gd name="T7" fmla="*/ 0 h 4"/>
                  <a:gd name="T8" fmla="*/ 2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54" name="Freeform 789"/>
              <p:cNvSpPr>
                <a:spLocks/>
              </p:cNvSpPr>
              <p:nvPr/>
            </p:nvSpPr>
            <p:spPr bwMode="auto">
              <a:xfrm>
                <a:off x="1403" y="1326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2 h 3"/>
                  <a:gd name="T4" fmla="*/ 0 w 4"/>
                  <a:gd name="T5" fmla="*/ 3 h 3"/>
                  <a:gd name="T6" fmla="*/ 2 w 4"/>
                  <a:gd name="T7" fmla="*/ 3 h 3"/>
                  <a:gd name="T8" fmla="*/ 4 w 4"/>
                  <a:gd name="T9" fmla="*/ 2 h 3"/>
                  <a:gd name="T10" fmla="*/ 4 w 4"/>
                  <a:gd name="T11" fmla="*/ 0 h 3"/>
                  <a:gd name="T12" fmla="*/ 2 w 4"/>
                  <a:gd name="T13" fmla="*/ 0 h 3"/>
                  <a:gd name="T14" fmla="*/ 0 w 4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55" name="Freeform 790"/>
              <p:cNvSpPr>
                <a:spLocks/>
              </p:cNvSpPr>
              <p:nvPr/>
            </p:nvSpPr>
            <p:spPr bwMode="auto">
              <a:xfrm>
                <a:off x="1456" y="1289"/>
                <a:ext cx="3" cy="4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0 h 4"/>
                  <a:gd name="T4" fmla="*/ 0 w 3"/>
                  <a:gd name="T5" fmla="*/ 2 h 4"/>
                  <a:gd name="T6" fmla="*/ 0 w 3"/>
                  <a:gd name="T7" fmla="*/ 2 h 4"/>
                  <a:gd name="T8" fmla="*/ 1 w 3"/>
                  <a:gd name="T9" fmla="*/ 2 h 4"/>
                  <a:gd name="T10" fmla="*/ 1 w 3"/>
                  <a:gd name="T11" fmla="*/ 4 h 4"/>
                  <a:gd name="T12" fmla="*/ 3 w 3"/>
                  <a:gd name="T13" fmla="*/ 2 h 4"/>
                  <a:gd name="T14" fmla="*/ 3 w 3"/>
                  <a:gd name="T15" fmla="*/ 2 h 4"/>
                  <a:gd name="T16" fmla="*/ 1 w 3"/>
                  <a:gd name="T17" fmla="*/ 0 h 4"/>
                  <a:gd name="T18" fmla="*/ 1 w 3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56" name="Freeform 791"/>
              <p:cNvSpPr>
                <a:spLocks/>
              </p:cNvSpPr>
              <p:nvPr/>
            </p:nvSpPr>
            <p:spPr bwMode="auto">
              <a:xfrm>
                <a:off x="1452" y="1289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57" name="Freeform 792"/>
              <p:cNvSpPr>
                <a:spLocks/>
              </p:cNvSpPr>
              <p:nvPr/>
            </p:nvSpPr>
            <p:spPr bwMode="auto">
              <a:xfrm>
                <a:off x="1447" y="1288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2 w 3"/>
                  <a:gd name="T3" fmla="*/ 1 h 1"/>
                  <a:gd name="T4" fmla="*/ 3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2 w 3"/>
                  <a:gd name="T11" fmla="*/ 0 h 1"/>
                  <a:gd name="T12" fmla="*/ 0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2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58" name="Freeform 793"/>
              <p:cNvSpPr>
                <a:spLocks/>
              </p:cNvSpPr>
              <p:nvPr/>
            </p:nvSpPr>
            <p:spPr bwMode="auto">
              <a:xfrm>
                <a:off x="1303" y="1261"/>
                <a:ext cx="37" cy="37"/>
              </a:xfrm>
              <a:custGeom>
                <a:avLst/>
                <a:gdLst>
                  <a:gd name="T0" fmla="*/ 12 w 37"/>
                  <a:gd name="T1" fmla="*/ 30 h 37"/>
                  <a:gd name="T2" fmla="*/ 14 w 37"/>
                  <a:gd name="T3" fmla="*/ 32 h 37"/>
                  <a:gd name="T4" fmla="*/ 16 w 37"/>
                  <a:gd name="T5" fmla="*/ 33 h 37"/>
                  <a:gd name="T6" fmla="*/ 18 w 37"/>
                  <a:gd name="T7" fmla="*/ 35 h 37"/>
                  <a:gd name="T8" fmla="*/ 19 w 37"/>
                  <a:gd name="T9" fmla="*/ 33 h 37"/>
                  <a:gd name="T10" fmla="*/ 19 w 37"/>
                  <a:gd name="T11" fmla="*/ 35 h 37"/>
                  <a:gd name="T12" fmla="*/ 21 w 37"/>
                  <a:gd name="T13" fmla="*/ 37 h 37"/>
                  <a:gd name="T14" fmla="*/ 23 w 37"/>
                  <a:gd name="T15" fmla="*/ 37 h 37"/>
                  <a:gd name="T16" fmla="*/ 25 w 37"/>
                  <a:gd name="T17" fmla="*/ 37 h 37"/>
                  <a:gd name="T18" fmla="*/ 28 w 37"/>
                  <a:gd name="T19" fmla="*/ 35 h 37"/>
                  <a:gd name="T20" fmla="*/ 30 w 37"/>
                  <a:gd name="T21" fmla="*/ 35 h 37"/>
                  <a:gd name="T22" fmla="*/ 32 w 37"/>
                  <a:gd name="T23" fmla="*/ 33 h 37"/>
                  <a:gd name="T24" fmla="*/ 33 w 37"/>
                  <a:gd name="T25" fmla="*/ 35 h 37"/>
                  <a:gd name="T26" fmla="*/ 33 w 37"/>
                  <a:gd name="T27" fmla="*/ 33 h 37"/>
                  <a:gd name="T28" fmla="*/ 37 w 37"/>
                  <a:gd name="T29" fmla="*/ 32 h 37"/>
                  <a:gd name="T30" fmla="*/ 37 w 37"/>
                  <a:gd name="T31" fmla="*/ 30 h 37"/>
                  <a:gd name="T32" fmla="*/ 33 w 37"/>
                  <a:gd name="T33" fmla="*/ 32 h 37"/>
                  <a:gd name="T34" fmla="*/ 33 w 37"/>
                  <a:gd name="T35" fmla="*/ 30 h 37"/>
                  <a:gd name="T36" fmla="*/ 35 w 37"/>
                  <a:gd name="T37" fmla="*/ 25 h 37"/>
                  <a:gd name="T38" fmla="*/ 35 w 37"/>
                  <a:gd name="T39" fmla="*/ 23 h 37"/>
                  <a:gd name="T40" fmla="*/ 33 w 37"/>
                  <a:gd name="T41" fmla="*/ 25 h 37"/>
                  <a:gd name="T42" fmla="*/ 32 w 37"/>
                  <a:gd name="T43" fmla="*/ 27 h 37"/>
                  <a:gd name="T44" fmla="*/ 32 w 37"/>
                  <a:gd name="T45" fmla="*/ 25 h 37"/>
                  <a:gd name="T46" fmla="*/ 33 w 37"/>
                  <a:gd name="T47" fmla="*/ 20 h 37"/>
                  <a:gd name="T48" fmla="*/ 32 w 37"/>
                  <a:gd name="T49" fmla="*/ 13 h 37"/>
                  <a:gd name="T50" fmla="*/ 30 w 37"/>
                  <a:gd name="T51" fmla="*/ 11 h 37"/>
                  <a:gd name="T52" fmla="*/ 30 w 37"/>
                  <a:gd name="T53" fmla="*/ 9 h 37"/>
                  <a:gd name="T54" fmla="*/ 28 w 37"/>
                  <a:gd name="T55" fmla="*/ 9 h 37"/>
                  <a:gd name="T56" fmla="*/ 26 w 37"/>
                  <a:gd name="T57" fmla="*/ 11 h 37"/>
                  <a:gd name="T58" fmla="*/ 26 w 37"/>
                  <a:gd name="T59" fmla="*/ 7 h 37"/>
                  <a:gd name="T60" fmla="*/ 28 w 37"/>
                  <a:gd name="T61" fmla="*/ 7 h 37"/>
                  <a:gd name="T62" fmla="*/ 26 w 37"/>
                  <a:gd name="T63" fmla="*/ 4 h 37"/>
                  <a:gd name="T64" fmla="*/ 26 w 37"/>
                  <a:gd name="T65" fmla="*/ 2 h 37"/>
                  <a:gd name="T66" fmla="*/ 26 w 37"/>
                  <a:gd name="T67" fmla="*/ 0 h 37"/>
                  <a:gd name="T68" fmla="*/ 25 w 37"/>
                  <a:gd name="T69" fmla="*/ 2 h 37"/>
                  <a:gd name="T70" fmla="*/ 21 w 37"/>
                  <a:gd name="T71" fmla="*/ 4 h 37"/>
                  <a:gd name="T72" fmla="*/ 19 w 37"/>
                  <a:gd name="T73" fmla="*/ 7 h 37"/>
                  <a:gd name="T74" fmla="*/ 19 w 37"/>
                  <a:gd name="T75" fmla="*/ 11 h 37"/>
                  <a:gd name="T76" fmla="*/ 18 w 37"/>
                  <a:gd name="T77" fmla="*/ 11 h 37"/>
                  <a:gd name="T78" fmla="*/ 18 w 37"/>
                  <a:gd name="T79" fmla="*/ 7 h 37"/>
                  <a:gd name="T80" fmla="*/ 16 w 37"/>
                  <a:gd name="T81" fmla="*/ 7 h 37"/>
                  <a:gd name="T82" fmla="*/ 16 w 37"/>
                  <a:gd name="T83" fmla="*/ 11 h 37"/>
                  <a:gd name="T84" fmla="*/ 14 w 37"/>
                  <a:gd name="T85" fmla="*/ 11 h 37"/>
                  <a:gd name="T86" fmla="*/ 16 w 37"/>
                  <a:gd name="T87" fmla="*/ 13 h 37"/>
                  <a:gd name="T88" fmla="*/ 14 w 37"/>
                  <a:gd name="T89" fmla="*/ 14 h 37"/>
                  <a:gd name="T90" fmla="*/ 12 w 37"/>
                  <a:gd name="T91" fmla="*/ 14 h 37"/>
                  <a:gd name="T92" fmla="*/ 11 w 37"/>
                  <a:gd name="T93" fmla="*/ 16 h 37"/>
                  <a:gd name="T94" fmla="*/ 7 w 37"/>
                  <a:gd name="T95" fmla="*/ 16 h 37"/>
                  <a:gd name="T96" fmla="*/ 7 w 37"/>
                  <a:gd name="T97" fmla="*/ 16 h 37"/>
                  <a:gd name="T98" fmla="*/ 5 w 37"/>
                  <a:gd name="T99" fmla="*/ 16 h 37"/>
                  <a:gd name="T100" fmla="*/ 0 w 37"/>
                  <a:gd name="T101" fmla="*/ 20 h 37"/>
                  <a:gd name="T102" fmla="*/ 0 w 37"/>
                  <a:gd name="T103" fmla="*/ 21 h 37"/>
                  <a:gd name="T104" fmla="*/ 4 w 37"/>
                  <a:gd name="T105" fmla="*/ 25 h 37"/>
                  <a:gd name="T106" fmla="*/ 5 w 37"/>
                  <a:gd name="T107" fmla="*/ 23 h 37"/>
                  <a:gd name="T108" fmla="*/ 4 w 37"/>
                  <a:gd name="T109" fmla="*/ 21 h 37"/>
                  <a:gd name="T110" fmla="*/ 5 w 37"/>
                  <a:gd name="T111" fmla="*/ 20 h 37"/>
                  <a:gd name="T112" fmla="*/ 7 w 37"/>
                  <a:gd name="T113" fmla="*/ 21 h 37"/>
                  <a:gd name="T114" fmla="*/ 5 w 37"/>
                  <a:gd name="T115" fmla="*/ 25 h 37"/>
                  <a:gd name="T116" fmla="*/ 9 w 37"/>
                  <a:gd name="T117" fmla="*/ 27 h 37"/>
                  <a:gd name="T118" fmla="*/ 11 w 37"/>
                  <a:gd name="T119" fmla="*/ 25 h 37"/>
                  <a:gd name="T120" fmla="*/ 11 w 37"/>
                  <a:gd name="T121" fmla="*/ 27 h 37"/>
                  <a:gd name="T122" fmla="*/ 11 w 37"/>
                  <a:gd name="T123" fmla="*/ 28 h 37"/>
                  <a:gd name="T124" fmla="*/ 12 w 37"/>
                  <a:gd name="T125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7" h="37">
                    <a:moveTo>
                      <a:pt x="12" y="30"/>
                    </a:moveTo>
                    <a:lnTo>
                      <a:pt x="14" y="32"/>
                    </a:lnTo>
                    <a:lnTo>
                      <a:pt x="16" y="33"/>
                    </a:lnTo>
                    <a:lnTo>
                      <a:pt x="18" y="35"/>
                    </a:lnTo>
                    <a:lnTo>
                      <a:pt x="19" y="33"/>
                    </a:lnTo>
                    <a:lnTo>
                      <a:pt x="19" y="35"/>
                    </a:lnTo>
                    <a:lnTo>
                      <a:pt x="21" y="37"/>
                    </a:lnTo>
                    <a:lnTo>
                      <a:pt x="23" y="37"/>
                    </a:lnTo>
                    <a:lnTo>
                      <a:pt x="25" y="37"/>
                    </a:lnTo>
                    <a:lnTo>
                      <a:pt x="28" y="35"/>
                    </a:lnTo>
                    <a:lnTo>
                      <a:pt x="30" y="35"/>
                    </a:lnTo>
                    <a:lnTo>
                      <a:pt x="32" y="33"/>
                    </a:lnTo>
                    <a:lnTo>
                      <a:pt x="33" y="35"/>
                    </a:lnTo>
                    <a:lnTo>
                      <a:pt x="33" y="33"/>
                    </a:lnTo>
                    <a:lnTo>
                      <a:pt x="37" y="32"/>
                    </a:lnTo>
                    <a:lnTo>
                      <a:pt x="37" y="30"/>
                    </a:lnTo>
                    <a:lnTo>
                      <a:pt x="33" y="32"/>
                    </a:lnTo>
                    <a:lnTo>
                      <a:pt x="33" y="30"/>
                    </a:lnTo>
                    <a:lnTo>
                      <a:pt x="35" y="25"/>
                    </a:lnTo>
                    <a:lnTo>
                      <a:pt x="35" y="23"/>
                    </a:lnTo>
                    <a:lnTo>
                      <a:pt x="33" y="25"/>
                    </a:lnTo>
                    <a:lnTo>
                      <a:pt x="32" y="27"/>
                    </a:lnTo>
                    <a:lnTo>
                      <a:pt x="32" y="25"/>
                    </a:lnTo>
                    <a:lnTo>
                      <a:pt x="33" y="20"/>
                    </a:lnTo>
                    <a:lnTo>
                      <a:pt x="32" y="13"/>
                    </a:lnTo>
                    <a:lnTo>
                      <a:pt x="30" y="11"/>
                    </a:lnTo>
                    <a:lnTo>
                      <a:pt x="30" y="9"/>
                    </a:lnTo>
                    <a:lnTo>
                      <a:pt x="28" y="9"/>
                    </a:lnTo>
                    <a:lnTo>
                      <a:pt x="26" y="11"/>
                    </a:lnTo>
                    <a:lnTo>
                      <a:pt x="26" y="7"/>
                    </a:lnTo>
                    <a:lnTo>
                      <a:pt x="28" y="7"/>
                    </a:lnTo>
                    <a:lnTo>
                      <a:pt x="26" y="4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5" y="2"/>
                    </a:lnTo>
                    <a:lnTo>
                      <a:pt x="21" y="4"/>
                    </a:lnTo>
                    <a:lnTo>
                      <a:pt x="19" y="7"/>
                    </a:lnTo>
                    <a:lnTo>
                      <a:pt x="19" y="11"/>
                    </a:lnTo>
                    <a:lnTo>
                      <a:pt x="18" y="11"/>
                    </a:lnTo>
                    <a:lnTo>
                      <a:pt x="18" y="7"/>
                    </a:lnTo>
                    <a:lnTo>
                      <a:pt x="16" y="7"/>
                    </a:lnTo>
                    <a:lnTo>
                      <a:pt x="16" y="11"/>
                    </a:lnTo>
                    <a:lnTo>
                      <a:pt x="14" y="11"/>
                    </a:lnTo>
                    <a:lnTo>
                      <a:pt x="16" y="13"/>
                    </a:lnTo>
                    <a:lnTo>
                      <a:pt x="14" y="14"/>
                    </a:lnTo>
                    <a:lnTo>
                      <a:pt x="12" y="14"/>
                    </a:lnTo>
                    <a:lnTo>
                      <a:pt x="11" y="16"/>
                    </a:lnTo>
                    <a:lnTo>
                      <a:pt x="7" y="16"/>
                    </a:lnTo>
                    <a:lnTo>
                      <a:pt x="7" y="16"/>
                    </a:lnTo>
                    <a:lnTo>
                      <a:pt x="5" y="16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4" y="25"/>
                    </a:lnTo>
                    <a:lnTo>
                      <a:pt x="5" y="23"/>
                    </a:lnTo>
                    <a:lnTo>
                      <a:pt x="4" y="21"/>
                    </a:lnTo>
                    <a:lnTo>
                      <a:pt x="5" y="20"/>
                    </a:lnTo>
                    <a:lnTo>
                      <a:pt x="7" y="21"/>
                    </a:lnTo>
                    <a:lnTo>
                      <a:pt x="5" y="25"/>
                    </a:lnTo>
                    <a:lnTo>
                      <a:pt x="9" y="27"/>
                    </a:lnTo>
                    <a:lnTo>
                      <a:pt x="11" y="25"/>
                    </a:lnTo>
                    <a:lnTo>
                      <a:pt x="11" y="27"/>
                    </a:lnTo>
                    <a:lnTo>
                      <a:pt x="11" y="28"/>
                    </a:lnTo>
                    <a:lnTo>
                      <a:pt x="12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59" name="Freeform 794"/>
              <p:cNvSpPr>
                <a:spLocks/>
              </p:cNvSpPr>
              <p:nvPr/>
            </p:nvSpPr>
            <p:spPr bwMode="auto">
              <a:xfrm>
                <a:off x="1157" y="1136"/>
                <a:ext cx="146" cy="141"/>
              </a:xfrm>
              <a:custGeom>
                <a:avLst/>
                <a:gdLst>
                  <a:gd name="T0" fmla="*/ 139 w 146"/>
                  <a:gd name="T1" fmla="*/ 108 h 141"/>
                  <a:gd name="T2" fmla="*/ 134 w 146"/>
                  <a:gd name="T3" fmla="*/ 96 h 141"/>
                  <a:gd name="T4" fmla="*/ 128 w 146"/>
                  <a:gd name="T5" fmla="*/ 78 h 141"/>
                  <a:gd name="T6" fmla="*/ 134 w 146"/>
                  <a:gd name="T7" fmla="*/ 62 h 141"/>
                  <a:gd name="T8" fmla="*/ 141 w 146"/>
                  <a:gd name="T9" fmla="*/ 43 h 141"/>
                  <a:gd name="T10" fmla="*/ 141 w 146"/>
                  <a:gd name="T11" fmla="*/ 28 h 141"/>
                  <a:gd name="T12" fmla="*/ 132 w 146"/>
                  <a:gd name="T13" fmla="*/ 17 h 141"/>
                  <a:gd name="T14" fmla="*/ 123 w 146"/>
                  <a:gd name="T15" fmla="*/ 24 h 141"/>
                  <a:gd name="T16" fmla="*/ 116 w 146"/>
                  <a:gd name="T17" fmla="*/ 45 h 141"/>
                  <a:gd name="T18" fmla="*/ 111 w 146"/>
                  <a:gd name="T19" fmla="*/ 59 h 141"/>
                  <a:gd name="T20" fmla="*/ 107 w 146"/>
                  <a:gd name="T21" fmla="*/ 66 h 141"/>
                  <a:gd name="T22" fmla="*/ 107 w 146"/>
                  <a:gd name="T23" fmla="*/ 50 h 141"/>
                  <a:gd name="T24" fmla="*/ 111 w 146"/>
                  <a:gd name="T25" fmla="*/ 35 h 141"/>
                  <a:gd name="T26" fmla="*/ 102 w 146"/>
                  <a:gd name="T27" fmla="*/ 24 h 141"/>
                  <a:gd name="T28" fmla="*/ 102 w 146"/>
                  <a:gd name="T29" fmla="*/ 31 h 141"/>
                  <a:gd name="T30" fmla="*/ 97 w 146"/>
                  <a:gd name="T31" fmla="*/ 35 h 141"/>
                  <a:gd name="T32" fmla="*/ 88 w 146"/>
                  <a:gd name="T33" fmla="*/ 33 h 141"/>
                  <a:gd name="T34" fmla="*/ 88 w 146"/>
                  <a:gd name="T35" fmla="*/ 31 h 141"/>
                  <a:gd name="T36" fmla="*/ 88 w 146"/>
                  <a:gd name="T37" fmla="*/ 19 h 141"/>
                  <a:gd name="T38" fmla="*/ 76 w 146"/>
                  <a:gd name="T39" fmla="*/ 21 h 141"/>
                  <a:gd name="T40" fmla="*/ 64 w 146"/>
                  <a:gd name="T41" fmla="*/ 21 h 141"/>
                  <a:gd name="T42" fmla="*/ 76 w 146"/>
                  <a:gd name="T43" fmla="*/ 10 h 141"/>
                  <a:gd name="T44" fmla="*/ 55 w 146"/>
                  <a:gd name="T45" fmla="*/ 5 h 141"/>
                  <a:gd name="T46" fmla="*/ 27 w 146"/>
                  <a:gd name="T47" fmla="*/ 22 h 141"/>
                  <a:gd name="T48" fmla="*/ 13 w 146"/>
                  <a:gd name="T49" fmla="*/ 36 h 141"/>
                  <a:gd name="T50" fmla="*/ 18 w 146"/>
                  <a:gd name="T51" fmla="*/ 42 h 141"/>
                  <a:gd name="T52" fmla="*/ 21 w 146"/>
                  <a:gd name="T53" fmla="*/ 45 h 141"/>
                  <a:gd name="T54" fmla="*/ 42 w 146"/>
                  <a:gd name="T55" fmla="*/ 49 h 141"/>
                  <a:gd name="T56" fmla="*/ 30 w 146"/>
                  <a:gd name="T57" fmla="*/ 49 h 141"/>
                  <a:gd name="T58" fmla="*/ 9 w 146"/>
                  <a:gd name="T59" fmla="*/ 52 h 141"/>
                  <a:gd name="T60" fmla="*/ 13 w 146"/>
                  <a:gd name="T61" fmla="*/ 66 h 141"/>
                  <a:gd name="T62" fmla="*/ 21 w 146"/>
                  <a:gd name="T63" fmla="*/ 69 h 141"/>
                  <a:gd name="T64" fmla="*/ 35 w 146"/>
                  <a:gd name="T65" fmla="*/ 71 h 141"/>
                  <a:gd name="T66" fmla="*/ 48 w 146"/>
                  <a:gd name="T67" fmla="*/ 76 h 141"/>
                  <a:gd name="T68" fmla="*/ 58 w 146"/>
                  <a:gd name="T69" fmla="*/ 87 h 141"/>
                  <a:gd name="T70" fmla="*/ 46 w 146"/>
                  <a:gd name="T71" fmla="*/ 89 h 141"/>
                  <a:gd name="T72" fmla="*/ 32 w 146"/>
                  <a:gd name="T73" fmla="*/ 82 h 141"/>
                  <a:gd name="T74" fmla="*/ 7 w 146"/>
                  <a:gd name="T75" fmla="*/ 78 h 141"/>
                  <a:gd name="T76" fmla="*/ 2 w 146"/>
                  <a:gd name="T77" fmla="*/ 94 h 141"/>
                  <a:gd name="T78" fmla="*/ 13 w 146"/>
                  <a:gd name="T79" fmla="*/ 106 h 141"/>
                  <a:gd name="T80" fmla="*/ 21 w 146"/>
                  <a:gd name="T81" fmla="*/ 113 h 141"/>
                  <a:gd name="T82" fmla="*/ 18 w 146"/>
                  <a:gd name="T83" fmla="*/ 125 h 141"/>
                  <a:gd name="T84" fmla="*/ 25 w 146"/>
                  <a:gd name="T85" fmla="*/ 131 h 141"/>
                  <a:gd name="T86" fmla="*/ 39 w 146"/>
                  <a:gd name="T87" fmla="*/ 132 h 141"/>
                  <a:gd name="T88" fmla="*/ 48 w 146"/>
                  <a:gd name="T89" fmla="*/ 134 h 141"/>
                  <a:gd name="T90" fmla="*/ 64 w 146"/>
                  <a:gd name="T91" fmla="*/ 127 h 141"/>
                  <a:gd name="T92" fmla="*/ 81 w 146"/>
                  <a:gd name="T93" fmla="*/ 124 h 141"/>
                  <a:gd name="T94" fmla="*/ 88 w 146"/>
                  <a:gd name="T95" fmla="*/ 118 h 141"/>
                  <a:gd name="T96" fmla="*/ 86 w 146"/>
                  <a:gd name="T97" fmla="*/ 127 h 141"/>
                  <a:gd name="T98" fmla="*/ 97 w 146"/>
                  <a:gd name="T99" fmla="*/ 131 h 141"/>
                  <a:gd name="T100" fmla="*/ 99 w 146"/>
                  <a:gd name="T101" fmla="*/ 136 h 141"/>
                  <a:gd name="T102" fmla="*/ 107 w 146"/>
                  <a:gd name="T103" fmla="*/ 139 h 141"/>
                  <a:gd name="T104" fmla="*/ 116 w 146"/>
                  <a:gd name="T105" fmla="*/ 141 h 141"/>
                  <a:gd name="T106" fmla="*/ 123 w 146"/>
                  <a:gd name="T107" fmla="*/ 139 h 141"/>
                  <a:gd name="T108" fmla="*/ 125 w 146"/>
                  <a:gd name="T109" fmla="*/ 132 h 141"/>
                  <a:gd name="T110" fmla="*/ 121 w 146"/>
                  <a:gd name="T111" fmla="*/ 127 h 141"/>
                  <a:gd name="T112" fmla="*/ 116 w 146"/>
                  <a:gd name="T113" fmla="*/ 125 h 141"/>
                  <a:gd name="T114" fmla="*/ 121 w 146"/>
                  <a:gd name="T115" fmla="*/ 124 h 141"/>
                  <a:gd name="T116" fmla="*/ 130 w 146"/>
                  <a:gd name="T117" fmla="*/ 115 h 141"/>
                  <a:gd name="T118" fmla="*/ 134 w 146"/>
                  <a:gd name="T119" fmla="*/ 124 h 141"/>
                  <a:gd name="T120" fmla="*/ 141 w 146"/>
                  <a:gd name="T121" fmla="*/ 125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6" h="141">
                    <a:moveTo>
                      <a:pt x="146" y="111"/>
                    </a:moveTo>
                    <a:lnTo>
                      <a:pt x="144" y="113"/>
                    </a:lnTo>
                    <a:lnTo>
                      <a:pt x="143" y="111"/>
                    </a:lnTo>
                    <a:lnTo>
                      <a:pt x="141" y="113"/>
                    </a:lnTo>
                    <a:lnTo>
                      <a:pt x="141" y="110"/>
                    </a:lnTo>
                    <a:lnTo>
                      <a:pt x="143" y="110"/>
                    </a:lnTo>
                    <a:lnTo>
                      <a:pt x="143" y="108"/>
                    </a:lnTo>
                    <a:lnTo>
                      <a:pt x="139" y="110"/>
                    </a:lnTo>
                    <a:lnTo>
                      <a:pt x="139" y="108"/>
                    </a:lnTo>
                    <a:lnTo>
                      <a:pt x="137" y="106"/>
                    </a:lnTo>
                    <a:lnTo>
                      <a:pt x="137" y="104"/>
                    </a:lnTo>
                    <a:lnTo>
                      <a:pt x="136" y="101"/>
                    </a:lnTo>
                    <a:lnTo>
                      <a:pt x="136" y="99"/>
                    </a:lnTo>
                    <a:lnTo>
                      <a:pt x="137" y="96"/>
                    </a:lnTo>
                    <a:lnTo>
                      <a:pt x="136" y="94"/>
                    </a:lnTo>
                    <a:lnTo>
                      <a:pt x="134" y="96"/>
                    </a:lnTo>
                    <a:lnTo>
                      <a:pt x="134" y="97"/>
                    </a:lnTo>
                    <a:lnTo>
                      <a:pt x="134" y="96"/>
                    </a:lnTo>
                    <a:lnTo>
                      <a:pt x="130" y="94"/>
                    </a:lnTo>
                    <a:lnTo>
                      <a:pt x="130" y="90"/>
                    </a:lnTo>
                    <a:lnTo>
                      <a:pt x="128" y="89"/>
                    </a:lnTo>
                    <a:lnTo>
                      <a:pt x="128" y="85"/>
                    </a:lnTo>
                    <a:lnTo>
                      <a:pt x="127" y="83"/>
                    </a:lnTo>
                    <a:lnTo>
                      <a:pt x="127" y="82"/>
                    </a:lnTo>
                    <a:lnTo>
                      <a:pt x="127" y="80"/>
                    </a:lnTo>
                    <a:lnTo>
                      <a:pt x="127" y="78"/>
                    </a:lnTo>
                    <a:lnTo>
                      <a:pt x="128" y="78"/>
                    </a:lnTo>
                    <a:lnTo>
                      <a:pt x="128" y="76"/>
                    </a:lnTo>
                    <a:lnTo>
                      <a:pt x="130" y="76"/>
                    </a:lnTo>
                    <a:lnTo>
                      <a:pt x="130" y="76"/>
                    </a:lnTo>
                    <a:lnTo>
                      <a:pt x="132" y="75"/>
                    </a:lnTo>
                    <a:lnTo>
                      <a:pt x="132" y="73"/>
                    </a:lnTo>
                    <a:lnTo>
                      <a:pt x="134" y="69"/>
                    </a:lnTo>
                    <a:lnTo>
                      <a:pt x="134" y="66"/>
                    </a:lnTo>
                    <a:lnTo>
                      <a:pt x="134" y="66"/>
                    </a:lnTo>
                    <a:lnTo>
                      <a:pt x="134" y="62"/>
                    </a:lnTo>
                    <a:lnTo>
                      <a:pt x="134" y="59"/>
                    </a:lnTo>
                    <a:lnTo>
                      <a:pt x="136" y="59"/>
                    </a:lnTo>
                    <a:lnTo>
                      <a:pt x="136" y="56"/>
                    </a:lnTo>
                    <a:lnTo>
                      <a:pt x="137" y="54"/>
                    </a:lnTo>
                    <a:lnTo>
                      <a:pt x="137" y="50"/>
                    </a:lnTo>
                    <a:lnTo>
                      <a:pt x="139" y="50"/>
                    </a:lnTo>
                    <a:lnTo>
                      <a:pt x="139" y="45"/>
                    </a:lnTo>
                    <a:lnTo>
                      <a:pt x="141" y="45"/>
                    </a:lnTo>
                    <a:lnTo>
                      <a:pt x="141" y="43"/>
                    </a:lnTo>
                    <a:lnTo>
                      <a:pt x="143" y="40"/>
                    </a:lnTo>
                    <a:lnTo>
                      <a:pt x="143" y="38"/>
                    </a:lnTo>
                    <a:lnTo>
                      <a:pt x="143" y="36"/>
                    </a:lnTo>
                    <a:lnTo>
                      <a:pt x="144" y="36"/>
                    </a:lnTo>
                    <a:lnTo>
                      <a:pt x="144" y="35"/>
                    </a:lnTo>
                    <a:lnTo>
                      <a:pt x="143" y="31"/>
                    </a:lnTo>
                    <a:lnTo>
                      <a:pt x="144" y="29"/>
                    </a:lnTo>
                    <a:lnTo>
                      <a:pt x="144" y="29"/>
                    </a:lnTo>
                    <a:lnTo>
                      <a:pt x="141" y="28"/>
                    </a:lnTo>
                    <a:lnTo>
                      <a:pt x="141" y="24"/>
                    </a:lnTo>
                    <a:lnTo>
                      <a:pt x="141" y="24"/>
                    </a:lnTo>
                    <a:lnTo>
                      <a:pt x="139" y="19"/>
                    </a:lnTo>
                    <a:lnTo>
                      <a:pt x="137" y="19"/>
                    </a:lnTo>
                    <a:lnTo>
                      <a:pt x="137" y="19"/>
                    </a:lnTo>
                    <a:lnTo>
                      <a:pt x="136" y="19"/>
                    </a:lnTo>
                    <a:lnTo>
                      <a:pt x="136" y="21"/>
                    </a:lnTo>
                    <a:lnTo>
                      <a:pt x="136" y="21"/>
                    </a:lnTo>
                    <a:lnTo>
                      <a:pt x="132" y="17"/>
                    </a:lnTo>
                    <a:lnTo>
                      <a:pt x="130" y="17"/>
                    </a:lnTo>
                    <a:lnTo>
                      <a:pt x="130" y="15"/>
                    </a:lnTo>
                    <a:lnTo>
                      <a:pt x="128" y="15"/>
                    </a:lnTo>
                    <a:lnTo>
                      <a:pt x="128" y="19"/>
                    </a:lnTo>
                    <a:lnTo>
                      <a:pt x="128" y="19"/>
                    </a:lnTo>
                    <a:lnTo>
                      <a:pt x="127" y="19"/>
                    </a:lnTo>
                    <a:lnTo>
                      <a:pt x="125" y="21"/>
                    </a:lnTo>
                    <a:lnTo>
                      <a:pt x="125" y="22"/>
                    </a:lnTo>
                    <a:lnTo>
                      <a:pt x="123" y="24"/>
                    </a:lnTo>
                    <a:lnTo>
                      <a:pt x="121" y="29"/>
                    </a:lnTo>
                    <a:lnTo>
                      <a:pt x="121" y="31"/>
                    </a:lnTo>
                    <a:lnTo>
                      <a:pt x="121" y="33"/>
                    </a:lnTo>
                    <a:lnTo>
                      <a:pt x="120" y="35"/>
                    </a:lnTo>
                    <a:lnTo>
                      <a:pt x="120" y="36"/>
                    </a:lnTo>
                    <a:lnTo>
                      <a:pt x="120" y="38"/>
                    </a:lnTo>
                    <a:lnTo>
                      <a:pt x="118" y="38"/>
                    </a:lnTo>
                    <a:lnTo>
                      <a:pt x="118" y="43"/>
                    </a:lnTo>
                    <a:lnTo>
                      <a:pt x="116" y="45"/>
                    </a:lnTo>
                    <a:lnTo>
                      <a:pt x="114" y="43"/>
                    </a:lnTo>
                    <a:lnTo>
                      <a:pt x="114" y="47"/>
                    </a:lnTo>
                    <a:lnTo>
                      <a:pt x="114" y="49"/>
                    </a:lnTo>
                    <a:lnTo>
                      <a:pt x="114" y="50"/>
                    </a:lnTo>
                    <a:lnTo>
                      <a:pt x="113" y="54"/>
                    </a:lnTo>
                    <a:lnTo>
                      <a:pt x="113" y="56"/>
                    </a:lnTo>
                    <a:lnTo>
                      <a:pt x="113" y="57"/>
                    </a:lnTo>
                    <a:lnTo>
                      <a:pt x="113" y="59"/>
                    </a:lnTo>
                    <a:lnTo>
                      <a:pt x="111" y="59"/>
                    </a:lnTo>
                    <a:lnTo>
                      <a:pt x="111" y="59"/>
                    </a:lnTo>
                    <a:lnTo>
                      <a:pt x="113" y="61"/>
                    </a:lnTo>
                    <a:lnTo>
                      <a:pt x="113" y="62"/>
                    </a:lnTo>
                    <a:lnTo>
                      <a:pt x="113" y="61"/>
                    </a:lnTo>
                    <a:lnTo>
                      <a:pt x="111" y="62"/>
                    </a:lnTo>
                    <a:lnTo>
                      <a:pt x="109" y="62"/>
                    </a:lnTo>
                    <a:lnTo>
                      <a:pt x="107" y="62"/>
                    </a:lnTo>
                    <a:lnTo>
                      <a:pt x="106" y="64"/>
                    </a:lnTo>
                    <a:lnTo>
                      <a:pt x="107" y="66"/>
                    </a:lnTo>
                    <a:lnTo>
                      <a:pt x="106" y="66"/>
                    </a:lnTo>
                    <a:lnTo>
                      <a:pt x="104" y="66"/>
                    </a:lnTo>
                    <a:lnTo>
                      <a:pt x="104" y="64"/>
                    </a:lnTo>
                    <a:lnTo>
                      <a:pt x="104" y="62"/>
                    </a:lnTo>
                    <a:lnTo>
                      <a:pt x="104" y="61"/>
                    </a:lnTo>
                    <a:lnTo>
                      <a:pt x="104" y="57"/>
                    </a:lnTo>
                    <a:lnTo>
                      <a:pt x="106" y="54"/>
                    </a:lnTo>
                    <a:lnTo>
                      <a:pt x="106" y="52"/>
                    </a:lnTo>
                    <a:lnTo>
                      <a:pt x="107" y="50"/>
                    </a:lnTo>
                    <a:lnTo>
                      <a:pt x="107" y="49"/>
                    </a:lnTo>
                    <a:lnTo>
                      <a:pt x="107" y="47"/>
                    </a:lnTo>
                    <a:lnTo>
                      <a:pt x="109" y="42"/>
                    </a:lnTo>
                    <a:lnTo>
                      <a:pt x="111" y="40"/>
                    </a:lnTo>
                    <a:lnTo>
                      <a:pt x="111" y="38"/>
                    </a:lnTo>
                    <a:lnTo>
                      <a:pt x="111" y="38"/>
                    </a:lnTo>
                    <a:lnTo>
                      <a:pt x="109" y="38"/>
                    </a:lnTo>
                    <a:lnTo>
                      <a:pt x="109" y="36"/>
                    </a:lnTo>
                    <a:lnTo>
                      <a:pt x="111" y="35"/>
                    </a:lnTo>
                    <a:lnTo>
                      <a:pt x="111" y="31"/>
                    </a:lnTo>
                    <a:lnTo>
                      <a:pt x="109" y="29"/>
                    </a:lnTo>
                    <a:lnTo>
                      <a:pt x="109" y="28"/>
                    </a:lnTo>
                    <a:lnTo>
                      <a:pt x="109" y="26"/>
                    </a:lnTo>
                    <a:lnTo>
                      <a:pt x="109" y="24"/>
                    </a:lnTo>
                    <a:lnTo>
                      <a:pt x="107" y="24"/>
                    </a:lnTo>
                    <a:lnTo>
                      <a:pt x="106" y="21"/>
                    </a:lnTo>
                    <a:lnTo>
                      <a:pt x="104" y="22"/>
                    </a:lnTo>
                    <a:lnTo>
                      <a:pt x="102" y="24"/>
                    </a:lnTo>
                    <a:lnTo>
                      <a:pt x="104" y="26"/>
                    </a:lnTo>
                    <a:lnTo>
                      <a:pt x="104" y="28"/>
                    </a:lnTo>
                    <a:lnTo>
                      <a:pt x="106" y="29"/>
                    </a:lnTo>
                    <a:lnTo>
                      <a:pt x="106" y="31"/>
                    </a:lnTo>
                    <a:lnTo>
                      <a:pt x="104" y="31"/>
                    </a:lnTo>
                    <a:lnTo>
                      <a:pt x="104" y="28"/>
                    </a:lnTo>
                    <a:lnTo>
                      <a:pt x="102" y="28"/>
                    </a:lnTo>
                    <a:lnTo>
                      <a:pt x="100" y="31"/>
                    </a:lnTo>
                    <a:lnTo>
                      <a:pt x="102" y="31"/>
                    </a:lnTo>
                    <a:lnTo>
                      <a:pt x="102" y="33"/>
                    </a:lnTo>
                    <a:lnTo>
                      <a:pt x="104" y="36"/>
                    </a:lnTo>
                    <a:lnTo>
                      <a:pt x="102" y="36"/>
                    </a:lnTo>
                    <a:lnTo>
                      <a:pt x="102" y="36"/>
                    </a:lnTo>
                    <a:lnTo>
                      <a:pt x="100" y="35"/>
                    </a:lnTo>
                    <a:lnTo>
                      <a:pt x="100" y="38"/>
                    </a:lnTo>
                    <a:lnTo>
                      <a:pt x="99" y="36"/>
                    </a:lnTo>
                    <a:lnTo>
                      <a:pt x="99" y="35"/>
                    </a:lnTo>
                    <a:lnTo>
                      <a:pt x="97" y="35"/>
                    </a:lnTo>
                    <a:lnTo>
                      <a:pt x="97" y="36"/>
                    </a:lnTo>
                    <a:lnTo>
                      <a:pt x="95" y="36"/>
                    </a:lnTo>
                    <a:lnTo>
                      <a:pt x="95" y="35"/>
                    </a:lnTo>
                    <a:lnTo>
                      <a:pt x="97" y="33"/>
                    </a:lnTo>
                    <a:lnTo>
                      <a:pt x="95" y="33"/>
                    </a:lnTo>
                    <a:lnTo>
                      <a:pt x="93" y="33"/>
                    </a:lnTo>
                    <a:lnTo>
                      <a:pt x="90" y="36"/>
                    </a:lnTo>
                    <a:lnTo>
                      <a:pt x="90" y="33"/>
                    </a:lnTo>
                    <a:lnTo>
                      <a:pt x="88" y="33"/>
                    </a:lnTo>
                    <a:lnTo>
                      <a:pt x="86" y="35"/>
                    </a:lnTo>
                    <a:lnTo>
                      <a:pt x="85" y="35"/>
                    </a:lnTo>
                    <a:lnTo>
                      <a:pt x="83" y="33"/>
                    </a:lnTo>
                    <a:lnTo>
                      <a:pt x="81" y="33"/>
                    </a:lnTo>
                    <a:lnTo>
                      <a:pt x="79" y="33"/>
                    </a:lnTo>
                    <a:lnTo>
                      <a:pt x="81" y="31"/>
                    </a:lnTo>
                    <a:lnTo>
                      <a:pt x="85" y="31"/>
                    </a:lnTo>
                    <a:lnTo>
                      <a:pt x="86" y="31"/>
                    </a:lnTo>
                    <a:lnTo>
                      <a:pt x="88" y="31"/>
                    </a:lnTo>
                    <a:lnTo>
                      <a:pt x="88" y="29"/>
                    </a:lnTo>
                    <a:lnTo>
                      <a:pt x="90" y="29"/>
                    </a:lnTo>
                    <a:lnTo>
                      <a:pt x="92" y="29"/>
                    </a:lnTo>
                    <a:lnTo>
                      <a:pt x="93" y="28"/>
                    </a:lnTo>
                    <a:lnTo>
                      <a:pt x="93" y="26"/>
                    </a:lnTo>
                    <a:lnTo>
                      <a:pt x="93" y="24"/>
                    </a:lnTo>
                    <a:lnTo>
                      <a:pt x="93" y="22"/>
                    </a:lnTo>
                    <a:lnTo>
                      <a:pt x="90" y="19"/>
                    </a:lnTo>
                    <a:lnTo>
                      <a:pt x="88" y="19"/>
                    </a:lnTo>
                    <a:lnTo>
                      <a:pt x="88" y="17"/>
                    </a:lnTo>
                    <a:lnTo>
                      <a:pt x="85" y="14"/>
                    </a:lnTo>
                    <a:lnTo>
                      <a:pt x="85" y="14"/>
                    </a:lnTo>
                    <a:lnTo>
                      <a:pt x="83" y="14"/>
                    </a:lnTo>
                    <a:lnTo>
                      <a:pt x="79" y="15"/>
                    </a:lnTo>
                    <a:lnTo>
                      <a:pt x="79" y="15"/>
                    </a:lnTo>
                    <a:lnTo>
                      <a:pt x="76" y="19"/>
                    </a:lnTo>
                    <a:lnTo>
                      <a:pt x="76" y="19"/>
                    </a:lnTo>
                    <a:lnTo>
                      <a:pt x="76" y="21"/>
                    </a:lnTo>
                    <a:lnTo>
                      <a:pt x="74" y="21"/>
                    </a:lnTo>
                    <a:lnTo>
                      <a:pt x="72" y="22"/>
                    </a:lnTo>
                    <a:lnTo>
                      <a:pt x="72" y="21"/>
                    </a:lnTo>
                    <a:lnTo>
                      <a:pt x="71" y="21"/>
                    </a:lnTo>
                    <a:lnTo>
                      <a:pt x="69" y="21"/>
                    </a:lnTo>
                    <a:lnTo>
                      <a:pt x="67" y="21"/>
                    </a:lnTo>
                    <a:lnTo>
                      <a:pt x="67" y="21"/>
                    </a:lnTo>
                    <a:lnTo>
                      <a:pt x="64" y="21"/>
                    </a:lnTo>
                    <a:lnTo>
                      <a:pt x="64" y="21"/>
                    </a:lnTo>
                    <a:lnTo>
                      <a:pt x="64" y="19"/>
                    </a:lnTo>
                    <a:lnTo>
                      <a:pt x="67" y="19"/>
                    </a:lnTo>
                    <a:lnTo>
                      <a:pt x="69" y="17"/>
                    </a:lnTo>
                    <a:lnTo>
                      <a:pt x="71" y="15"/>
                    </a:lnTo>
                    <a:lnTo>
                      <a:pt x="71" y="17"/>
                    </a:lnTo>
                    <a:lnTo>
                      <a:pt x="72" y="14"/>
                    </a:lnTo>
                    <a:lnTo>
                      <a:pt x="72" y="12"/>
                    </a:lnTo>
                    <a:lnTo>
                      <a:pt x="74" y="10"/>
                    </a:lnTo>
                    <a:lnTo>
                      <a:pt x="76" y="10"/>
                    </a:lnTo>
                    <a:lnTo>
                      <a:pt x="78" y="7"/>
                    </a:lnTo>
                    <a:lnTo>
                      <a:pt x="78" y="5"/>
                    </a:lnTo>
                    <a:lnTo>
                      <a:pt x="78" y="3"/>
                    </a:lnTo>
                    <a:lnTo>
                      <a:pt x="78" y="0"/>
                    </a:lnTo>
                    <a:lnTo>
                      <a:pt x="76" y="0"/>
                    </a:lnTo>
                    <a:lnTo>
                      <a:pt x="72" y="1"/>
                    </a:lnTo>
                    <a:lnTo>
                      <a:pt x="67" y="3"/>
                    </a:lnTo>
                    <a:lnTo>
                      <a:pt x="64" y="3"/>
                    </a:lnTo>
                    <a:lnTo>
                      <a:pt x="55" y="5"/>
                    </a:lnTo>
                    <a:lnTo>
                      <a:pt x="46" y="8"/>
                    </a:lnTo>
                    <a:lnTo>
                      <a:pt x="42" y="12"/>
                    </a:lnTo>
                    <a:lnTo>
                      <a:pt x="37" y="12"/>
                    </a:lnTo>
                    <a:lnTo>
                      <a:pt x="28" y="17"/>
                    </a:lnTo>
                    <a:lnTo>
                      <a:pt x="27" y="19"/>
                    </a:lnTo>
                    <a:lnTo>
                      <a:pt x="27" y="21"/>
                    </a:lnTo>
                    <a:lnTo>
                      <a:pt x="28" y="21"/>
                    </a:lnTo>
                    <a:lnTo>
                      <a:pt x="28" y="22"/>
                    </a:lnTo>
                    <a:lnTo>
                      <a:pt x="27" y="22"/>
                    </a:lnTo>
                    <a:lnTo>
                      <a:pt x="25" y="22"/>
                    </a:lnTo>
                    <a:lnTo>
                      <a:pt x="21" y="26"/>
                    </a:lnTo>
                    <a:lnTo>
                      <a:pt x="18" y="26"/>
                    </a:lnTo>
                    <a:lnTo>
                      <a:pt x="16" y="28"/>
                    </a:lnTo>
                    <a:lnTo>
                      <a:pt x="16" y="29"/>
                    </a:lnTo>
                    <a:lnTo>
                      <a:pt x="13" y="31"/>
                    </a:lnTo>
                    <a:lnTo>
                      <a:pt x="13" y="33"/>
                    </a:lnTo>
                    <a:lnTo>
                      <a:pt x="13" y="36"/>
                    </a:lnTo>
                    <a:lnTo>
                      <a:pt x="13" y="36"/>
                    </a:lnTo>
                    <a:lnTo>
                      <a:pt x="14" y="36"/>
                    </a:lnTo>
                    <a:lnTo>
                      <a:pt x="14" y="38"/>
                    </a:lnTo>
                    <a:lnTo>
                      <a:pt x="14" y="38"/>
                    </a:lnTo>
                    <a:lnTo>
                      <a:pt x="16" y="38"/>
                    </a:lnTo>
                    <a:lnTo>
                      <a:pt x="18" y="38"/>
                    </a:lnTo>
                    <a:lnTo>
                      <a:pt x="20" y="38"/>
                    </a:lnTo>
                    <a:lnTo>
                      <a:pt x="21" y="38"/>
                    </a:lnTo>
                    <a:lnTo>
                      <a:pt x="21" y="40"/>
                    </a:lnTo>
                    <a:lnTo>
                      <a:pt x="18" y="42"/>
                    </a:lnTo>
                    <a:lnTo>
                      <a:pt x="16" y="40"/>
                    </a:lnTo>
                    <a:lnTo>
                      <a:pt x="14" y="42"/>
                    </a:lnTo>
                    <a:lnTo>
                      <a:pt x="14" y="43"/>
                    </a:lnTo>
                    <a:lnTo>
                      <a:pt x="18" y="45"/>
                    </a:lnTo>
                    <a:lnTo>
                      <a:pt x="20" y="43"/>
                    </a:lnTo>
                    <a:lnTo>
                      <a:pt x="20" y="42"/>
                    </a:lnTo>
                    <a:lnTo>
                      <a:pt x="21" y="42"/>
                    </a:lnTo>
                    <a:lnTo>
                      <a:pt x="23" y="43"/>
                    </a:lnTo>
                    <a:lnTo>
                      <a:pt x="21" y="45"/>
                    </a:lnTo>
                    <a:lnTo>
                      <a:pt x="23" y="45"/>
                    </a:lnTo>
                    <a:lnTo>
                      <a:pt x="27" y="45"/>
                    </a:lnTo>
                    <a:lnTo>
                      <a:pt x="30" y="45"/>
                    </a:lnTo>
                    <a:lnTo>
                      <a:pt x="32" y="45"/>
                    </a:lnTo>
                    <a:lnTo>
                      <a:pt x="35" y="45"/>
                    </a:lnTo>
                    <a:lnTo>
                      <a:pt x="37" y="45"/>
                    </a:lnTo>
                    <a:lnTo>
                      <a:pt x="41" y="47"/>
                    </a:lnTo>
                    <a:lnTo>
                      <a:pt x="41" y="49"/>
                    </a:lnTo>
                    <a:lnTo>
                      <a:pt x="42" y="49"/>
                    </a:lnTo>
                    <a:lnTo>
                      <a:pt x="42" y="49"/>
                    </a:lnTo>
                    <a:lnTo>
                      <a:pt x="41" y="49"/>
                    </a:lnTo>
                    <a:lnTo>
                      <a:pt x="37" y="47"/>
                    </a:lnTo>
                    <a:lnTo>
                      <a:pt x="34" y="47"/>
                    </a:lnTo>
                    <a:lnTo>
                      <a:pt x="32" y="49"/>
                    </a:lnTo>
                    <a:lnTo>
                      <a:pt x="35" y="49"/>
                    </a:lnTo>
                    <a:lnTo>
                      <a:pt x="35" y="50"/>
                    </a:lnTo>
                    <a:lnTo>
                      <a:pt x="32" y="50"/>
                    </a:lnTo>
                    <a:lnTo>
                      <a:pt x="30" y="49"/>
                    </a:lnTo>
                    <a:lnTo>
                      <a:pt x="27" y="50"/>
                    </a:lnTo>
                    <a:lnTo>
                      <a:pt x="25" y="50"/>
                    </a:lnTo>
                    <a:lnTo>
                      <a:pt x="23" y="50"/>
                    </a:lnTo>
                    <a:lnTo>
                      <a:pt x="21" y="50"/>
                    </a:lnTo>
                    <a:lnTo>
                      <a:pt x="20" y="50"/>
                    </a:lnTo>
                    <a:lnTo>
                      <a:pt x="18" y="50"/>
                    </a:lnTo>
                    <a:lnTo>
                      <a:pt x="13" y="50"/>
                    </a:lnTo>
                    <a:lnTo>
                      <a:pt x="13" y="50"/>
                    </a:lnTo>
                    <a:lnTo>
                      <a:pt x="9" y="52"/>
                    </a:lnTo>
                    <a:lnTo>
                      <a:pt x="7" y="54"/>
                    </a:lnTo>
                    <a:lnTo>
                      <a:pt x="9" y="61"/>
                    </a:lnTo>
                    <a:lnTo>
                      <a:pt x="9" y="61"/>
                    </a:lnTo>
                    <a:lnTo>
                      <a:pt x="9" y="64"/>
                    </a:lnTo>
                    <a:lnTo>
                      <a:pt x="7" y="64"/>
                    </a:lnTo>
                    <a:lnTo>
                      <a:pt x="7" y="66"/>
                    </a:lnTo>
                    <a:lnTo>
                      <a:pt x="9" y="66"/>
                    </a:lnTo>
                    <a:lnTo>
                      <a:pt x="11" y="66"/>
                    </a:lnTo>
                    <a:lnTo>
                      <a:pt x="13" y="66"/>
                    </a:lnTo>
                    <a:lnTo>
                      <a:pt x="13" y="68"/>
                    </a:lnTo>
                    <a:lnTo>
                      <a:pt x="16" y="68"/>
                    </a:lnTo>
                    <a:lnTo>
                      <a:pt x="16" y="66"/>
                    </a:lnTo>
                    <a:lnTo>
                      <a:pt x="16" y="66"/>
                    </a:lnTo>
                    <a:lnTo>
                      <a:pt x="18" y="68"/>
                    </a:lnTo>
                    <a:lnTo>
                      <a:pt x="18" y="68"/>
                    </a:lnTo>
                    <a:lnTo>
                      <a:pt x="20" y="68"/>
                    </a:lnTo>
                    <a:lnTo>
                      <a:pt x="21" y="68"/>
                    </a:lnTo>
                    <a:lnTo>
                      <a:pt x="21" y="69"/>
                    </a:lnTo>
                    <a:lnTo>
                      <a:pt x="23" y="69"/>
                    </a:lnTo>
                    <a:lnTo>
                      <a:pt x="25" y="69"/>
                    </a:lnTo>
                    <a:lnTo>
                      <a:pt x="25" y="69"/>
                    </a:lnTo>
                    <a:lnTo>
                      <a:pt x="27" y="71"/>
                    </a:lnTo>
                    <a:lnTo>
                      <a:pt x="28" y="71"/>
                    </a:lnTo>
                    <a:lnTo>
                      <a:pt x="30" y="71"/>
                    </a:lnTo>
                    <a:lnTo>
                      <a:pt x="32" y="71"/>
                    </a:lnTo>
                    <a:lnTo>
                      <a:pt x="34" y="69"/>
                    </a:lnTo>
                    <a:lnTo>
                      <a:pt x="35" y="71"/>
                    </a:lnTo>
                    <a:lnTo>
                      <a:pt x="39" y="71"/>
                    </a:lnTo>
                    <a:lnTo>
                      <a:pt x="41" y="71"/>
                    </a:lnTo>
                    <a:lnTo>
                      <a:pt x="42" y="71"/>
                    </a:lnTo>
                    <a:lnTo>
                      <a:pt x="42" y="73"/>
                    </a:lnTo>
                    <a:lnTo>
                      <a:pt x="44" y="71"/>
                    </a:lnTo>
                    <a:lnTo>
                      <a:pt x="44" y="73"/>
                    </a:lnTo>
                    <a:lnTo>
                      <a:pt x="46" y="75"/>
                    </a:lnTo>
                    <a:lnTo>
                      <a:pt x="46" y="76"/>
                    </a:lnTo>
                    <a:lnTo>
                      <a:pt x="48" y="76"/>
                    </a:lnTo>
                    <a:lnTo>
                      <a:pt x="49" y="76"/>
                    </a:lnTo>
                    <a:lnTo>
                      <a:pt x="51" y="78"/>
                    </a:lnTo>
                    <a:lnTo>
                      <a:pt x="51" y="80"/>
                    </a:lnTo>
                    <a:lnTo>
                      <a:pt x="53" y="80"/>
                    </a:lnTo>
                    <a:lnTo>
                      <a:pt x="53" y="82"/>
                    </a:lnTo>
                    <a:lnTo>
                      <a:pt x="53" y="82"/>
                    </a:lnTo>
                    <a:lnTo>
                      <a:pt x="53" y="83"/>
                    </a:lnTo>
                    <a:lnTo>
                      <a:pt x="55" y="85"/>
                    </a:lnTo>
                    <a:lnTo>
                      <a:pt x="58" y="87"/>
                    </a:lnTo>
                    <a:lnTo>
                      <a:pt x="58" y="89"/>
                    </a:lnTo>
                    <a:lnTo>
                      <a:pt x="57" y="89"/>
                    </a:lnTo>
                    <a:lnTo>
                      <a:pt x="58" y="90"/>
                    </a:lnTo>
                    <a:lnTo>
                      <a:pt x="57" y="90"/>
                    </a:lnTo>
                    <a:lnTo>
                      <a:pt x="53" y="89"/>
                    </a:lnTo>
                    <a:lnTo>
                      <a:pt x="49" y="87"/>
                    </a:lnTo>
                    <a:lnTo>
                      <a:pt x="48" y="89"/>
                    </a:lnTo>
                    <a:lnTo>
                      <a:pt x="46" y="87"/>
                    </a:lnTo>
                    <a:lnTo>
                      <a:pt x="46" y="89"/>
                    </a:lnTo>
                    <a:lnTo>
                      <a:pt x="44" y="89"/>
                    </a:lnTo>
                    <a:lnTo>
                      <a:pt x="42" y="87"/>
                    </a:lnTo>
                    <a:lnTo>
                      <a:pt x="41" y="87"/>
                    </a:lnTo>
                    <a:lnTo>
                      <a:pt x="41" y="85"/>
                    </a:lnTo>
                    <a:lnTo>
                      <a:pt x="39" y="83"/>
                    </a:lnTo>
                    <a:lnTo>
                      <a:pt x="37" y="85"/>
                    </a:lnTo>
                    <a:lnTo>
                      <a:pt x="35" y="83"/>
                    </a:lnTo>
                    <a:lnTo>
                      <a:pt x="34" y="83"/>
                    </a:lnTo>
                    <a:lnTo>
                      <a:pt x="32" y="82"/>
                    </a:lnTo>
                    <a:lnTo>
                      <a:pt x="32" y="80"/>
                    </a:lnTo>
                    <a:lnTo>
                      <a:pt x="30" y="80"/>
                    </a:lnTo>
                    <a:lnTo>
                      <a:pt x="30" y="80"/>
                    </a:lnTo>
                    <a:lnTo>
                      <a:pt x="27" y="80"/>
                    </a:lnTo>
                    <a:lnTo>
                      <a:pt x="27" y="80"/>
                    </a:lnTo>
                    <a:lnTo>
                      <a:pt x="21" y="80"/>
                    </a:lnTo>
                    <a:lnTo>
                      <a:pt x="18" y="80"/>
                    </a:lnTo>
                    <a:lnTo>
                      <a:pt x="16" y="78"/>
                    </a:lnTo>
                    <a:lnTo>
                      <a:pt x="7" y="78"/>
                    </a:lnTo>
                    <a:lnTo>
                      <a:pt x="6" y="80"/>
                    </a:lnTo>
                    <a:lnTo>
                      <a:pt x="4" y="80"/>
                    </a:lnTo>
                    <a:lnTo>
                      <a:pt x="2" y="82"/>
                    </a:lnTo>
                    <a:lnTo>
                      <a:pt x="2" y="85"/>
                    </a:lnTo>
                    <a:lnTo>
                      <a:pt x="0" y="89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0" y="94"/>
                    </a:lnTo>
                    <a:lnTo>
                      <a:pt x="2" y="94"/>
                    </a:lnTo>
                    <a:lnTo>
                      <a:pt x="2" y="96"/>
                    </a:lnTo>
                    <a:lnTo>
                      <a:pt x="0" y="96"/>
                    </a:lnTo>
                    <a:lnTo>
                      <a:pt x="2" y="101"/>
                    </a:lnTo>
                    <a:lnTo>
                      <a:pt x="4" y="103"/>
                    </a:lnTo>
                    <a:lnTo>
                      <a:pt x="6" y="103"/>
                    </a:lnTo>
                    <a:lnTo>
                      <a:pt x="7" y="104"/>
                    </a:lnTo>
                    <a:lnTo>
                      <a:pt x="9" y="106"/>
                    </a:lnTo>
                    <a:lnTo>
                      <a:pt x="11" y="106"/>
                    </a:lnTo>
                    <a:lnTo>
                      <a:pt x="13" y="106"/>
                    </a:lnTo>
                    <a:lnTo>
                      <a:pt x="13" y="108"/>
                    </a:lnTo>
                    <a:lnTo>
                      <a:pt x="16" y="106"/>
                    </a:lnTo>
                    <a:lnTo>
                      <a:pt x="16" y="106"/>
                    </a:lnTo>
                    <a:lnTo>
                      <a:pt x="18" y="108"/>
                    </a:lnTo>
                    <a:lnTo>
                      <a:pt x="21" y="108"/>
                    </a:lnTo>
                    <a:lnTo>
                      <a:pt x="21" y="110"/>
                    </a:lnTo>
                    <a:lnTo>
                      <a:pt x="23" y="111"/>
                    </a:lnTo>
                    <a:lnTo>
                      <a:pt x="23" y="111"/>
                    </a:lnTo>
                    <a:lnTo>
                      <a:pt x="21" y="113"/>
                    </a:lnTo>
                    <a:lnTo>
                      <a:pt x="21" y="115"/>
                    </a:lnTo>
                    <a:lnTo>
                      <a:pt x="21" y="115"/>
                    </a:lnTo>
                    <a:lnTo>
                      <a:pt x="21" y="117"/>
                    </a:lnTo>
                    <a:lnTo>
                      <a:pt x="20" y="118"/>
                    </a:lnTo>
                    <a:lnTo>
                      <a:pt x="18" y="118"/>
                    </a:lnTo>
                    <a:lnTo>
                      <a:pt x="18" y="120"/>
                    </a:lnTo>
                    <a:lnTo>
                      <a:pt x="16" y="122"/>
                    </a:lnTo>
                    <a:lnTo>
                      <a:pt x="18" y="122"/>
                    </a:lnTo>
                    <a:lnTo>
                      <a:pt x="18" y="125"/>
                    </a:lnTo>
                    <a:lnTo>
                      <a:pt x="20" y="127"/>
                    </a:lnTo>
                    <a:lnTo>
                      <a:pt x="20" y="129"/>
                    </a:lnTo>
                    <a:lnTo>
                      <a:pt x="16" y="129"/>
                    </a:lnTo>
                    <a:lnTo>
                      <a:pt x="18" y="131"/>
                    </a:lnTo>
                    <a:lnTo>
                      <a:pt x="21" y="131"/>
                    </a:lnTo>
                    <a:lnTo>
                      <a:pt x="23" y="131"/>
                    </a:lnTo>
                    <a:lnTo>
                      <a:pt x="23" y="131"/>
                    </a:lnTo>
                    <a:lnTo>
                      <a:pt x="25" y="132"/>
                    </a:lnTo>
                    <a:lnTo>
                      <a:pt x="25" y="131"/>
                    </a:lnTo>
                    <a:lnTo>
                      <a:pt x="27" y="131"/>
                    </a:lnTo>
                    <a:lnTo>
                      <a:pt x="27" y="131"/>
                    </a:lnTo>
                    <a:lnTo>
                      <a:pt x="30" y="131"/>
                    </a:lnTo>
                    <a:lnTo>
                      <a:pt x="34" y="132"/>
                    </a:lnTo>
                    <a:lnTo>
                      <a:pt x="35" y="131"/>
                    </a:lnTo>
                    <a:lnTo>
                      <a:pt x="37" y="131"/>
                    </a:lnTo>
                    <a:lnTo>
                      <a:pt x="39" y="132"/>
                    </a:lnTo>
                    <a:lnTo>
                      <a:pt x="39" y="132"/>
                    </a:lnTo>
                    <a:lnTo>
                      <a:pt x="39" y="132"/>
                    </a:lnTo>
                    <a:lnTo>
                      <a:pt x="41" y="131"/>
                    </a:lnTo>
                    <a:lnTo>
                      <a:pt x="42" y="132"/>
                    </a:lnTo>
                    <a:lnTo>
                      <a:pt x="42" y="132"/>
                    </a:lnTo>
                    <a:lnTo>
                      <a:pt x="44" y="132"/>
                    </a:lnTo>
                    <a:lnTo>
                      <a:pt x="44" y="132"/>
                    </a:lnTo>
                    <a:lnTo>
                      <a:pt x="46" y="132"/>
                    </a:lnTo>
                    <a:lnTo>
                      <a:pt x="46" y="134"/>
                    </a:lnTo>
                    <a:lnTo>
                      <a:pt x="48" y="134"/>
                    </a:lnTo>
                    <a:lnTo>
                      <a:pt x="48" y="134"/>
                    </a:lnTo>
                    <a:lnTo>
                      <a:pt x="51" y="134"/>
                    </a:lnTo>
                    <a:lnTo>
                      <a:pt x="51" y="132"/>
                    </a:lnTo>
                    <a:lnTo>
                      <a:pt x="55" y="131"/>
                    </a:lnTo>
                    <a:lnTo>
                      <a:pt x="55" y="131"/>
                    </a:lnTo>
                    <a:lnTo>
                      <a:pt x="58" y="129"/>
                    </a:lnTo>
                    <a:lnTo>
                      <a:pt x="60" y="129"/>
                    </a:lnTo>
                    <a:lnTo>
                      <a:pt x="62" y="127"/>
                    </a:lnTo>
                    <a:lnTo>
                      <a:pt x="64" y="127"/>
                    </a:lnTo>
                    <a:lnTo>
                      <a:pt x="64" y="127"/>
                    </a:lnTo>
                    <a:lnTo>
                      <a:pt x="67" y="127"/>
                    </a:lnTo>
                    <a:lnTo>
                      <a:pt x="67" y="127"/>
                    </a:lnTo>
                    <a:lnTo>
                      <a:pt x="69" y="127"/>
                    </a:lnTo>
                    <a:lnTo>
                      <a:pt x="74" y="127"/>
                    </a:lnTo>
                    <a:lnTo>
                      <a:pt x="78" y="125"/>
                    </a:lnTo>
                    <a:lnTo>
                      <a:pt x="79" y="124"/>
                    </a:lnTo>
                    <a:lnTo>
                      <a:pt x="79" y="124"/>
                    </a:lnTo>
                    <a:lnTo>
                      <a:pt x="79" y="124"/>
                    </a:lnTo>
                    <a:lnTo>
                      <a:pt x="81" y="124"/>
                    </a:lnTo>
                    <a:lnTo>
                      <a:pt x="83" y="122"/>
                    </a:lnTo>
                    <a:lnTo>
                      <a:pt x="83" y="120"/>
                    </a:lnTo>
                    <a:lnTo>
                      <a:pt x="83" y="120"/>
                    </a:lnTo>
                    <a:lnTo>
                      <a:pt x="85" y="120"/>
                    </a:lnTo>
                    <a:lnTo>
                      <a:pt x="85" y="120"/>
                    </a:lnTo>
                    <a:lnTo>
                      <a:pt x="86" y="118"/>
                    </a:lnTo>
                    <a:lnTo>
                      <a:pt x="86" y="118"/>
                    </a:lnTo>
                    <a:lnTo>
                      <a:pt x="86" y="118"/>
                    </a:lnTo>
                    <a:lnTo>
                      <a:pt x="88" y="118"/>
                    </a:lnTo>
                    <a:lnTo>
                      <a:pt x="88" y="118"/>
                    </a:lnTo>
                    <a:lnTo>
                      <a:pt x="88" y="120"/>
                    </a:lnTo>
                    <a:lnTo>
                      <a:pt x="90" y="122"/>
                    </a:lnTo>
                    <a:lnTo>
                      <a:pt x="88" y="122"/>
                    </a:lnTo>
                    <a:lnTo>
                      <a:pt x="88" y="124"/>
                    </a:lnTo>
                    <a:lnTo>
                      <a:pt x="86" y="125"/>
                    </a:lnTo>
                    <a:lnTo>
                      <a:pt x="86" y="125"/>
                    </a:lnTo>
                    <a:lnTo>
                      <a:pt x="86" y="127"/>
                    </a:lnTo>
                    <a:lnTo>
                      <a:pt x="86" y="127"/>
                    </a:lnTo>
                    <a:lnTo>
                      <a:pt x="88" y="129"/>
                    </a:lnTo>
                    <a:lnTo>
                      <a:pt x="90" y="127"/>
                    </a:lnTo>
                    <a:lnTo>
                      <a:pt x="92" y="127"/>
                    </a:lnTo>
                    <a:lnTo>
                      <a:pt x="93" y="129"/>
                    </a:lnTo>
                    <a:lnTo>
                      <a:pt x="93" y="131"/>
                    </a:lnTo>
                    <a:lnTo>
                      <a:pt x="93" y="131"/>
                    </a:lnTo>
                    <a:lnTo>
                      <a:pt x="95" y="131"/>
                    </a:lnTo>
                    <a:lnTo>
                      <a:pt x="95" y="129"/>
                    </a:lnTo>
                    <a:lnTo>
                      <a:pt x="97" y="131"/>
                    </a:lnTo>
                    <a:lnTo>
                      <a:pt x="97" y="132"/>
                    </a:lnTo>
                    <a:lnTo>
                      <a:pt x="95" y="132"/>
                    </a:lnTo>
                    <a:lnTo>
                      <a:pt x="93" y="132"/>
                    </a:lnTo>
                    <a:lnTo>
                      <a:pt x="92" y="134"/>
                    </a:lnTo>
                    <a:lnTo>
                      <a:pt x="92" y="136"/>
                    </a:lnTo>
                    <a:lnTo>
                      <a:pt x="93" y="136"/>
                    </a:lnTo>
                    <a:lnTo>
                      <a:pt x="95" y="136"/>
                    </a:lnTo>
                    <a:lnTo>
                      <a:pt x="97" y="138"/>
                    </a:lnTo>
                    <a:lnTo>
                      <a:pt x="99" y="136"/>
                    </a:lnTo>
                    <a:lnTo>
                      <a:pt x="100" y="134"/>
                    </a:lnTo>
                    <a:lnTo>
                      <a:pt x="100" y="134"/>
                    </a:lnTo>
                    <a:lnTo>
                      <a:pt x="100" y="136"/>
                    </a:lnTo>
                    <a:lnTo>
                      <a:pt x="102" y="138"/>
                    </a:lnTo>
                    <a:lnTo>
                      <a:pt x="102" y="139"/>
                    </a:lnTo>
                    <a:lnTo>
                      <a:pt x="104" y="138"/>
                    </a:lnTo>
                    <a:lnTo>
                      <a:pt x="106" y="138"/>
                    </a:lnTo>
                    <a:lnTo>
                      <a:pt x="106" y="139"/>
                    </a:lnTo>
                    <a:lnTo>
                      <a:pt x="107" y="139"/>
                    </a:lnTo>
                    <a:lnTo>
                      <a:pt x="109" y="141"/>
                    </a:lnTo>
                    <a:lnTo>
                      <a:pt x="109" y="141"/>
                    </a:lnTo>
                    <a:lnTo>
                      <a:pt x="109" y="139"/>
                    </a:lnTo>
                    <a:lnTo>
                      <a:pt x="111" y="139"/>
                    </a:lnTo>
                    <a:lnTo>
                      <a:pt x="113" y="139"/>
                    </a:lnTo>
                    <a:lnTo>
                      <a:pt x="113" y="139"/>
                    </a:lnTo>
                    <a:lnTo>
                      <a:pt x="113" y="141"/>
                    </a:lnTo>
                    <a:lnTo>
                      <a:pt x="114" y="141"/>
                    </a:lnTo>
                    <a:lnTo>
                      <a:pt x="116" y="141"/>
                    </a:lnTo>
                    <a:lnTo>
                      <a:pt x="116" y="139"/>
                    </a:lnTo>
                    <a:lnTo>
                      <a:pt x="118" y="139"/>
                    </a:lnTo>
                    <a:lnTo>
                      <a:pt x="118" y="141"/>
                    </a:lnTo>
                    <a:lnTo>
                      <a:pt x="118" y="141"/>
                    </a:lnTo>
                    <a:lnTo>
                      <a:pt x="120" y="139"/>
                    </a:lnTo>
                    <a:lnTo>
                      <a:pt x="120" y="139"/>
                    </a:lnTo>
                    <a:lnTo>
                      <a:pt x="121" y="139"/>
                    </a:lnTo>
                    <a:lnTo>
                      <a:pt x="123" y="139"/>
                    </a:lnTo>
                    <a:lnTo>
                      <a:pt x="123" y="139"/>
                    </a:lnTo>
                    <a:lnTo>
                      <a:pt x="123" y="139"/>
                    </a:lnTo>
                    <a:lnTo>
                      <a:pt x="125" y="139"/>
                    </a:lnTo>
                    <a:lnTo>
                      <a:pt x="125" y="139"/>
                    </a:lnTo>
                    <a:lnTo>
                      <a:pt x="125" y="138"/>
                    </a:lnTo>
                    <a:lnTo>
                      <a:pt x="127" y="136"/>
                    </a:lnTo>
                    <a:lnTo>
                      <a:pt x="127" y="136"/>
                    </a:lnTo>
                    <a:lnTo>
                      <a:pt x="127" y="134"/>
                    </a:lnTo>
                    <a:lnTo>
                      <a:pt x="127" y="132"/>
                    </a:lnTo>
                    <a:lnTo>
                      <a:pt x="125" y="132"/>
                    </a:lnTo>
                    <a:lnTo>
                      <a:pt x="125" y="131"/>
                    </a:lnTo>
                    <a:lnTo>
                      <a:pt x="125" y="129"/>
                    </a:lnTo>
                    <a:lnTo>
                      <a:pt x="127" y="129"/>
                    </a:lnTo>
                    <a:lnTo>
                      <a:pt x="127" y="127"/>
                    </a:lnTo>
                    <a:lnTo>
                      <a:pt x="125" y="125"/>
                    </a:lnTo>
                    <a:lnTo>
                      <a:pt x="123" y="125"/>
                    </a:lnTo>
                    <a:lnTo>
                      <a:pt x="123" y="127"/>
                    </a:lnTo>
                    <a:lnTo>
                      <a:pt x="123" y="129"/>
                    </a:lnTo>
                    <a:lnTo>
                      <a:pt x="121" y="127"/>
                    </a:lnTo>
                    <a:lnTo>
                      <a:pt x="120" y="127"/>
                    </a:lnTo>
                    <a:lnTo>
                      <a:pt x="116" y="131"/>
                    </a:lnTo>
                    <a:lnTo>
                      <a:pt x="114" y="131"/>
                    </a:lnTo>
                    <a:lnTo>
                      <a:pt x="114" y="131"/>
                    </a:lnTo>
                    <a:lnTo>
                      <a:pt x="116" y="129"/>
                    </a:lnTo>
                    <a:lnTo>
                      <a:pt x="118" y="127"/>
                    </a:lnTo>
                    <a:lnTo>
                      <a:pt x="118" y="125"/>
                    </a:lnTo>
                    <a:lnTo>
                      <a:pt x="116" y="127"/>
                    </a:lnTo>
                    <a:lnTo>
                      <a:pt x="116" y="125"/>
                    </a:lnTo>
                    <a:lnTo>
                      <a:pt x="116" y="124"/>
                    </a:lnTo>
                    <a:lnTo>
                      <a:pt x="118" y="124"/>
                    </a:lnTo>
                    <a:lnTo>
                      <a:pt x="116" y="120"/>
                    </a:lnTo>
                    <a:lnTo>
                      <a:pt x="118" y="118"/>
                    </a:lnTo>
                    <a:lnTo>
                      <a:pt x="120" y="118"/>
                    </a:lnTo>
                    <a:lnTo>
                      <a:pt x="118" y="120"/>
                    </a:lnTo>
                    <a:lnTo>
                      <a:pt x="120" y="122"/>
                    </a:lnTo>
                    <a:lnTo>
                      <a:pt x="121" y="124"/>
                    </a:lnTo>
                    <a:lnTo>
                      <a:pt x="121" y="124"/>
                    </a:lnTo>
                    <a:lnTo>
                      <a:pt x="125" y="124"/>
                    </a:lnTo>
                    <a:lnTo>
                      <a:pt x="125" y="122"/>
                    </a:lnTo>
                    <a:lnTo>
                      <a:pt x="125" y="120"/>
                    </a:lnTo>
                    <a:lnTo>
                      <a:pt x="125" y="118"/>
                    </a:lnTo>
                    <a:lnTo>
                      <a:pt x="125" y="118"/>
                    </a:lnTo>
                    <a:lnTo>
                      <a:pt x="127" y="120"/>
                    </a:lnTo>
                    <a:lnTo>
                      <a:pt x="128" y="120"/>
                    </a:lnTo>
                    <a:lnTo>
                      <a:pt x="128" y="118"/>
                    </a:lnTo>
                    <a:lnTo>
                      <a:pt x="130" y="115"/>
                    </a:lnTo>
                    <a:lnTo>
                      <a:pt x="130" y="118"/>
                    </a:lnTo>
                    <a:lnTo>
                      <a:pt x="132" y="118"/>
                    </a:lnTo>
                    <a:lnTo>
                      <a:pt x="134" y="117"/>
                    </a:lnTo>
                    <a:lnTo>
                      <a:pt x="132" y="120"/>
                    </a:lnTo>
                    <a:lnTo>
                      <a:pt x="132" y="122"/>
                    </a:lnTo>
                    <a:lnTo>
                      <a:pt x="132" y="122"/>
                    </a:lnTo>
                    <a:lnTo>
                      <a:pt x="134" y="122"/>
                    </a:lnTo>
                    <a:lnTo>
                      <a:pt x="132" y="124"/>
                    </a:lnTo>
                    <a:lnTo>
                      <a:pt x="134" y="124"/>
                    </a:lnTo>
                    <a:lnTo>
                      <a:pt x="136" y="122"/>
                    </a:lnTo>
                    <a:lnTo>
                      <a:pt x="136" y="120"/>
                    </a:lnTo>
                    <a:lnTo>
                      <a:pt x="137" y="118"/>
                    </a:lnTo>
                    <a:lnTo>
                      <a:pt x="139" y="117"/>
                    </a:lnTo>
                    <a:lnTo>
                      <a:pt x="139" y="120"/>
                    </a:lnTo>
                    <a:lnTo>
                      <a:pt x="137" y="122"/>
                    </a:lnTo>
                    <a:lnTo>
                      <a:pt x="137" y="125"/>
                    </a:lnTo>
                    <a:lnTo>
                      <a:pt x="139" y="125"/>
                    </a:lnTo>
                    <a:lnTo>
                      <a:pt x="141" y="125"/>
                    </a:lnTo>
                    <a:lnTo>
                      <a:pt x="141" y="124"/>
                    </a:lnTo>
                    <a:lnTo>
                      <a:pt x="144" y="122"/>
                    </a:lnTo>
                    <a:lnTo>
                      <a:pt x="144" y="118"/>
                    </a:lnTo>
                    <a:lnTo>
                      <a:pt x="146" y="117"/>
                    </a:lnTo>
                    <a:lnTo>
                      <a:pt x="144" y="115"/>
                    </a:lnTo>
                    <a:lnTo>
                      <a:pt x="146" y="113"/>
                    </a:lnTo>
                    <a:lnTo>
                      <a:pt x="146" y="1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60" name="Freeform 795"/>
              <p:cNvSpPr>
                <a:spLocks/>
              </p:cNvSpPr>
              <p:nvPr/>
            </p:nvSpPr>
            <p:spPr bwMode="auto">
              <a:xfrm>
                <a:off x="1375" y="1158"/>
                <a:ext cx="65" cy="58"/>
              </a:xfrm>
              <a:custGeom>
                <a:avLst/>
                <a:gdLst>
                  <a:gd name="T0" fmla="*/ 23 w 37"/>
                  <a:gd name="T1" fmla="*/ 22 h 33"/>
                  <a:gd name="T2" fmla="*/ 26 w 37"/>
                  <a:gd name="T3" fmla="*/ 19 h 33"/>
                  <a:gd name="T4" fmla="*/ 26 w 37"/>
                  <a:gd name="T5" fmla="*/ 18 h 33"/>
                  <a:gd name="T6" fmla="*/ 28 w 37"/>
                  <a:gd name="T7" fmla="*/ 17 h 33"/>
                  <a:gd name="T8" fmla="*/ 32 w 37"/>
                  <a:gd name="T9" fmla="*/ 14 h 33"/>
                  <a:gd name="T10" fmla="*/ 33 w 37"/>
                  <a:gd name="T11" fmla="*/ 13 h 33"/>
                  <a:gd name="T12" fmla="*/ 36 w 37"/>
                  <a:gd name="T13" fmla="*/ 10 h 33"/>
                  <a:gd name="T14" fmla="*/ 37 w 37"/>
                  <a:gd name="T15" fmla="*/ 8 h 33"/>
                  <a:gd name="T16" fmla="*/ 37 w 37"/>
                  <a:gd name="T17" fmla="*/ 8 h 33"/>
                  <a:gd name="T18" fmla="*/ 36 w 37"/>
                  <a:gd name="T19" fmla="*/ 6 h 33"/>
                  <a:gd name="T20" fmla="*/ 32 w 37"/>
                  <a:gd name="T21" fmla="*/ 5 h 33"/>
                  <a:gd name="T22" fmla="*/ 29 w 37"/>
                  <a:gd name="T23" fmla="*/ 5 h 33"/>
                  <a:gd name="T24" fmla="*/ 29 w 37"/>
                  <a:gd name="T25" fmla="*/ 4 h 33"/>
                  <a:gd name="T26" fmla="*/ 27 w 37"/>
                  <a:gd name="T27" fmla="*/ 2 h 33"/>
                  <a:gd name="T28" fmla="*/ 26 w 37"/>
                  <a:gd name="T29" fmla="*/ 2 h 33"/>
                  <a:gd name="T30" fmla="*/ 24 w 37"/>
                  <a:gd name="T31" fmla="*/ 0 h 33"/>
                  <a:gd name="T32" fmla="*/ 22 w 37"/>
                  <a:gd name="T33" fmla="*/ 0 h 33"/>
                  <a:gd name="T34" fmla="*/ 21 w 37"/>
                  <a:gd name="T35" fmla="*/ 0 h 33"/>
                  <a:gd name="T36" fmla="*/ 18 w 37"/>
                  <a:gd name="T37" fmla="*/ 0 h 33"/>
                  <a:gd name="T38" fmla="*/ 14 w 37"/>
                  <a:gd name="T39" fmla="*/ 2 h 33"/>
                  <a:gd name="T40" fmla="*/ 14 w 37"/>
                  <a:gd name="T41" fmla="*/ 4 h 33"/>
                  <a:gd name="T42" fmla="*/ 15 w 37"/>
                  <a:gd name="T43" fmla="*/ 6 h 33"/>
                  <a:gd name="T44" fmla="*/ 14 w 37"/>
                  <a:gd name="T45" fmla="*/ 7 h 33"/>
                  <a:gd name="T46" fmla="*/ 12 w 37"/>
                  <a:gd name="T47" fmla="*/ 4 h 33"/>
                  <a:gd name="T48" fmla="*/ 11 w 37"/>
                  <a:gd name="T49" fmla="*/ 5 h 33"/>
                  <a:gd name="T50" fmla="*/ 11 w 37"/>
                  <a:gd name="T51" fmla="*/ 7 h 33"/>
                  <a:gd name="T52" fmla="*/ 10 w 37"/>
                  <a:gd name="T53" fmla="*/ 9 h 33"/>
                  <a:gd name="T54" fmla="*/ 8 w 37"/>
                  <a:gd name="T55" fmla="*/ 12 h 33"/>
                  <a:gd name="T56" fmla="*/ 7 w 37"/>
                  <a:gd name="T57" fmla="*/ 14 h 33"/>
                  <a:gd name="T58" fmla="*/ 6 w 37"/>
                  <a:gd name="T59" fmla="*/ 16 h 33"/>
                  <a:gd name="T60" fmla="*/ 4 w 37"/>
                  <a:gd name="T61" fmla="*/ 19 h 33"/>
                  <a:gd name="T62" fmla="*/ 3 w 37"/>
                  <a:gd name="T63" fmla="*/ 21 h 33"/>
                  <a:gd name="T64" fmla="*/ 4 w 37"/>
                  <a:gd name="T65" fmla="*/ 23 h 33"/>
                  <a:gd name="T66" fmla="*/ 3 w 37"/>
                  <a:gd name="T67" fmla="*/ 24 h 33"/>
                  <a:gd name="T68" fmla="*/ 1 w 37"/>
                  <a:gd name="T69" fmla="*/ 28 h 33"/>
                  <a:gd name="T70" fmla="*/ 3 w 37"/>
                  <a:gd name="T71" fmla="*/ 29 h 33"/>
                  <a:gd name="T72" fmla="*/ 2 w 37"/>
                  <a:gd name="T73" fmla="*/ 30 h 33"/>
                  <a:gd name="T74" fmla="*/ 1 w 37"/>
                  <a:gd name="T75" fmla="*/ 30 h 33"/>
                  <a:gd name="T76" fmla="*/ 2 w 37"/>
                  <a:gd name="T77" fmla="*/ 31 h 33"/>
                  <a:gd name="T78" fmla="*/ 5 w 37"/>
                  <a:gd name="T79" fmla="*/ 33 h 33"/>
                  <a:gd name="T80" fmla="*/ 5 w 37"/>
                  <a:gd name="T81" fmla="*/ 31 h 33"/>
                  <a:gd name="T82" fmla="*/ 7 w 37"/>
                  <a:gd name="T83" fmla="*/ 30 h 33"/>
                  <a:gd name="T84" fmla="*/ 8 w 37"/>
                  <a:gd name="T85" fmla="*/ 28 h 33"/>
                  <a:gd name="T86" fmla="*/ 10 w 37"/>
                  <a:gd name="T87" fmla="*/ 28 h 33"/>
                  <a:gd name="T88" fmla="*/ 12 w 37"/>
                  <a:gd name="T89" fmla="*/ 26 h 33"/>
                  <a:gd name="T90" fmla="*/ 11 w 37"/>
                  <a:gd name="T91" fmla="*/ 24 h 33"/>
                  <a:gd name="T92" fmla="*/ 12 w 37"/>
                  <a:gd name="T93" fmla="*/ 22 h 33"/>
                  <a:gd name="T94" fmla="*/ 9 w 37"/>
                  <a:gd name="T95" fmla="*/ 21 h 33"/>
                  <a:gd name="T96" fmla="*/ 11 w 37"/>
                  <a:gd name="T97" fmla="*/ 21 h 33"/>
                  <a:gd name="T98" fmla="*/ 13 w 37"/>
                  <a:gd name="T99" fmla="*/ 21 h 33"/>
                  <a:gd name="T100" fmla="*/ 15 w 37"/>
                  <a:gd name="T101" fmla="*/ 21 h 33"/>
                  <a:gd name="T102" fmla="*/ 16 w 37"/>
                  <a:gd name="T103" fmla="*/ 22 h 33"/>
                  <a:gd name="T104" fmla="*/ 18 w 37"/>
                  <a:gd name="T105" fmla="*/ 24 h 33"/>
                  <a:gd name="T106" fmla="*/ 19 w 37"/>
                  <a:gd name="T107" fmla="*/ 2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3">
                    <a:moveTo>
                      <a:pt x="21" y="24"/>
                    </a:moveTo>
                    <a:cubicBezTo>
                      <a:pt x="23" y="22"/>
                      <a:pt x="23" y="22"/>
                      <a:pt x="23" y="22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33"/>
                      <a:pt x="5" y="32"/>
                      <a:pt x="5" y="32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9" y="25"/>
                      <a:pt x="19" y="25"/>
                      <a:pt x="19" y="25"/>
                    </a:cubicBezTo>
                    <a:lnTo>
                      <a:pt x="2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61" name="Freeform 796"/>
              <p:cNvSpPr>
                <a:spLocks/>
              </p:cNvSpPr>
              <p:nvPr/>
            </p:nvSpPr>
            <p:spPr bwMode="auto">
              <a:xfrm>
                <a:off x="1338" y="1274"/>
                <a:ext cx="7" cy="7"/>
              </a:xfrm>
              <a:custGeom>
                <a:avLst/>
                <a:gdLst>
                  <a:gd name="T0" fmla="*/ 3 w 4"/>
                  <a:gd name="T1" fmla="*/ 4 h 4"/>
                  <a:gd name="T2" fmla="*/ 4 w 4"/>
                  <a:gd name="T3" fmla="*/ 2 h 4"/>
                  <a:gd name="T4" fmla="*/ 4 w 4"/>
                  <a:gd name="T5" fmla="*/ 1 h 4"/>
                  <a:gd name="T6" fmla="*/ 2 w 4"/>
                  <a:gd name="T7" fmla="*/ 0 h 4"/>
                  <a:gd name="T8" fmla="*/ 1 w 4"/>
                  <a:gd name="T9" fmla="*/ 1 h 4"/>
                  <a:gd name="T10" fmla="*/ 0 w 4"/>
                  <a:gd name="T11" fmla="*/ 3 h 4"/>
                  <a:gd name="T12" fmla="*/ 1 w 4"/>
                  <a:gd name="T13" fmla="*/ 3 h 4"/>
                  <a:gd name="T14" fmla="*/ 1 w 4"/>
                  <a:gd name="T15" fmla="*/ 3 h 4"/>
                  <a:gd name="T16" fmla="*/ 2 w 4"/>
                  <a:gd name="T17" fmla="*/ 2 h 4"/>
                  <a:gd name="T18" fmla="*/ 2 w 4"/>
                  <a:gd name="T19" fmla="*/ 3 h 4"/>
                  <a:gd name="T20" fmla="*/ 2 w 4"/>
                  <a:gd name="T21" fmla="*/ 4 h 4"/>
                  <a:gd name="T22" fmla="*/ 3 w 4"/>
                  <a:gd name="T2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lnTo>
                      <a:pt x="3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62" name="Freeform 797"/>
              <p:cNvSpPr>
                <a:spLocks/>
              </p:cNvSpPr>
              <p:nvPr/>
            </p:nvSpPr>
            <p:spPr bwMode="auto">
              <a:xfrm>
                <a:off x="1352" y="1226"/>
                <a:ext cx="2" cy="4"/>
              </a:xfrm>
              <a:custGeom>
                <a:avLst/>
                <a:gdLst>
                  <a:gd name="T0" fmla="*/ 0 w 2"/>
                  <a:gd name="T1" fmla="*/ 2 h 4"/>
                  <a:gd name="T2" fmla="*/ 2 w 2"/>
                  <a:gd name="T3" fmla="*/ 4 h 4"/>
                  <a:gd name="T4" fmla="*/ 2 w 2"/>
                  <a:gd name="T5" fmla="*/ 2 h 4"/>
                  <a:gd name="T6" fmla="*/ 2 w 2"/>
                  <a:gd name="T7" fmla="*/ 0 h 4"/>
                  <a:gd name="T8" fmla="*/ 2 w 2"/>
                  <a:gd name="T9" fmla="*/ 2 h 4"/>
                  <a:gd name="T10" fmla="*/ 0 w 2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63" name="Freeform 798"/>
              <p:cNvSpPr>
                <a:spLocks/>
              </p:cNvSpPr>
              <p:nvPr/>
            </p:nvSpPr>
            <p:spPr bwMode="auto">
              <a:xfrm>
                <a:off x="1322" y="1151"/>
                <a:ext cx="64" cy="75"/>
              </a:xfrm>
              <a:custGeom>
                <a:avLst/>
                <a:gdLst>
                  <a:gd name="T0" fmla="*/ 30 w 36"/>
                  <a:gd name="T1" fmla="*/ 25 h 43"/>
                  <a:gd name="T2" fmla="*/ 30 w 36"/>
                  <a:gd name="T3" fmla="*/ 23 h 43"/>
                  <a:gd name="T4" fmla="*/ 27 w 36"/>
                  <a:gd name="T5" fmla="*/ 23 h 43"/>
                  <a:gd name="T6" fmla="*/ 27 w 36"/>
                  <a:gd name="T7" fmla="*/ 20 h 43"/>
                  <a:gd name="T8" fmla="*/ 26 w 36"/>
                  <a:gd name="T9" fmla="*/ 17 h 43"/>
                  <a:gd name="T10" fmla="*/ 22 w 36"/>
                  <a:gd name="T11" fmla="*/ 18 h 43"/>
                  <a:gd name="T12" fmla="*/ 26 w 36"/>
                  <a:gd name="T13" fmla="*/ 15 h 43"/>
                  <a:gd name="T14" fmla="*/ 31 w 36"/>
                  <a:gd name="T15" fmla="*/ 13 h 43"/>
                  <a:gd name="T16" fmla="*/ 32 w 36"/>
                  <a:gd name="T17" fmla="*/ 11 h 43"/>
                  <a:gd name="T18" fmla="*/ 32 w 36"/>
                  <a:gd name="T19" fmla="*/ 8 h 43"/>
                  <a:gd name="T20" fmla="*/ 36 w 36"/>
                  <a:gd name="T21" fmla="*/ 7 h 43"/>
                  <a:gd name="T22" fmla="*/ 34 w 36"/>
                  <a:gd name="T23" fmla="*/ 5 h 43"/>
                  <a:gd name="T24" fmla="*/ 29 w 36"/>
                  <a:gd name="T25" fmla="*/ 4 h 43"/>
                  <a:gd name="T26" fmla="*/ 24 w 36"/>
                  <a:gd name="T27" fmla="*/ 3 h 43"/>
                  <a:gd name="T28" fmla="*/ 24 w 36"/>
                  <a:gd name="T29" fmla="*/ 1 h 43"/>
                  <a:gd name="T30" fmla="*/ 21 w 36"/>
                  <a:gd name="T31" fmla="*/ 2 h 43"/>
                  <a:gd name="T32" fmla="*/ 19 w 36"/>
                  <a:gd name="T33" fmla="*/ 1 h 43"/>
                  <a:gd name="T34" fmla="*/ 16 w 36"/>
                  <a:gd name="T35" fmla="*/ 3 h 43"/>
                  <a:gd name="T36" fmla="*/ 17 w 36"/>
                  <a:gd name="T37" fmla="*/ 6 h 43"/>
                  <a:gd name="T38" fmla="*/ 16 w 36"/>
                  <a:gd name="T39" fmla="*/ 9 h 43"/>
                  <a:gd name="T40" fmla="*/ 14 w 36"/>
                  <a:gd name="T41" fmla="*/ 6 h 43"/>
                  <a:gd name="T42" fmla="*/ 13 w 36"/>
                  <a:gd name="T43" fmla="*/ 10 h 43"/>
                  <a:gd name="T44" fmla="*/ 16 w 36"/>
                  <a:gd name="T45" fmla="*/ 11 h 43"/>
                  <a:gd name="T46" fmla="*/ 18 w 36"/>
                  <a:gd name="T47" fmla="*/ 14 h 43"/>
                  <a:gd name="T48" fmla="*/ 15 w 36"/>
                  <a:gd name="T49" fmla="*/ 13 h 43"/>
                  <a:gd name="T50" fmla="*/ 14 w 36"/>
                  <a:gd name="T51" fmla="*/ 16 h 43"/>
                  <a:gd name="T52" fmla="*/ 13 w 36"/>
                  <a:gd name="T53" fmla="*/ 20 h 43"/>
                  <a:gd name="T54" fmla="*/ 10 w 36"/>
                  <a:gd name="T55" fmla="*/ 18 h 43"/>
                  <a:gd name="T56" fmla="*/ 7 w 36"/>
                  <a:gd name="T57" fmla="*/ 14 h 43"/>
                  <a:gd name="T58" fmla="*/ 8 w 36"/>
                  <a:gd name="T59" fmla="*/ 12 h 43"/>
                  <a:gd name="T60" fmla="*/ 4 w 36"/>
                  <a:gd name="T61" fmla="*/ 12 h 43"/>
                  <a:gd name="T62" fmla="*/ 1 w 36"/>
                  <a:gd name="T63" fmla="*/ 16 h 43"/>
                  <a:gd name="T64" fmla="*/ 1 w 36"/>
                  <a:gd name="T65" fmla="*/ 21 h 43"/>
                  <a:gd name="T66" fmla="*/ 2 w 36"/>
                  <a:gd name="T67" fmla="*/ 24 h 43"/>
                  <a:gd name="T68" fmla="*/ 4 w 36"/>
                  <a:gd name="T69" fmla="*/ 26 h 43"/>
                  <a:gd name="T70" fmla="*/ 5 w 36"/>
                  <a:gd name="T71" fmla="*/ 30 h 43"/>
                  <a:gd name="T72" fmla="*/ 8 w 36"/>
                  <a:gd name="T73" fmla="*/ 33 h 43"/>
                  <a:gd name="T74" fmla="*/ 8 w 36"/>
                  <a:gd name="T75" fmla="*/ 38 h 43"/>
                  <a:gd name="T76" fmla="*/ 9 w 36"/>
                  <a:gd name="T77" fmla="*/ 41 h 43"/>
                  <a:gd name="T78" fmla="*/ 12 w 36"/>
                  <a:gd name="T79" fmla="*/ 43 h 43"/>
                  <a:gd name="T80" fmla="*/ 14 w 36"/>
                  <a:gd name="T81" fmla="*/ 39 h 43"/>
                  <a:gd name="T82" fmla="*/ 15 w 36"/>
                  <a:gd name="T83" fmla="*/ 34 h 43"/>
                  <a:gd name="T84" fmla="*/ 16 w 36"/>
                  <a:gd name="T85" fmla="*/ 38 h 43"/>
                  <a:gd name="T86" fmla="*/ 21 w 36"/>
                  <a:gd name="T87" fmla="*/ 37 h 43"/>
                  <a:gd name="T88" fmla="*/ 25 w 36"/>
                  <a:gd name="T89" fmla="*/ 35 h 43"/>
                  <a:gd name="T90" fmla="*/ 24 w 36"/>
                  <a:gd name="T91" fmla="*/ 33 h 43"/>
                  <a:gd name="T92" fmla="*/ 26 w 36"/>
                  <a:gd name="T93" fmla="*/ 32 h 43"/>
                  <a:gd name="T94" fmla="*/ 27 w 36"/>
                  <a:gd name="T95" fmla="*/ 2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" h="43">
                    <a:moveTo>
                      <a:pt x="27" y="29"/>
                    </a:moveTo>
                    <a:cubicBezTo>
                      <a:pt x="29" y="28"/>
                      <a:pt x="29" y="28"/>
                      <a:pt x="29" y="28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3"/>
                      <a:pt x="12" y="43"/>
                      <a:pt x="12" y="43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29"/>
                      <a:pt x="26" y="29"/>
                      <a:pt x="26" y="29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64" name="Freeform 799"/>
              <p:cNvSpPr>
                <a:spLocks/>
              </p:cNvSpPr>
              <p:nvPr/>
            </p:nvSpPr>
            <p:spPr bwMode="auto">
              <a:xfrm>
                <a:off x="1206" y="1294"/>
                <a:ext cx="4" cy="4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2 w 4"/>
                  <a:gd name="T5" fmla="*/ 0 h 4"/>
                  <a:gd name="T6" fmla="*/ 0 w 4"/>
                  <a:gd name="T7" fmla="*/ 2 h 4"/>
                  <a:gd name="T8" fmla="*/ 0 w 4"/>
                  <a:gd name="T9" fmla="*/ 4 h 4"/>
                  <a:gd name="T10" fmla="*/ 2 w 4"/>
                  <a:gd name="T11" fmla="*/ 4 h 4"/>
                  <a:gd name="T12" fmla="*/ 4 w 4"/>
                  <a:gd name="T13" fmla="*/ 2 h 4"/>
                  <a:gd name="T14" fmla="*/ 2 w 4"/>
                  <a:gd name="T15" fmla="*/ 2 h 4"/>
                  <a:gd name="T16" fmla="*/ 4 w 4"/>
                  <a:gd name="T17" fmla="*/ 0 h 4"/>
                  <a:gd name="T18" fmla="*/ 2 w 4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65" name="Freeform 800"/>
              <p:cNvSpPr>
                <a:spLocks/>
              </p:cNvSpPr>
              <p:nvPr/>
            </p:nvSpPr>
            <p:spPr bwMode="auto">
              <a:xfrm>
                <a:off x="1450" y="1054"/>
                <a:ext cx="27" cy="15"/>
              </a:xfrm>
              <a:custGeom>
                <a:avLst/>
                <a:gdLst>
                  <a:gd name="T0" fmla="*/ 20 w 27"/>
                  <a:gd name="T1" fmla="*/ 5 h 15"/>
                  <a:gd name="T2" fmla="*/ 18 w 27"/>
                  <a:gd name="T3" fmla="*/ 1 h 15"/>
                  <a:gd name="T4" fmla="*/ 16 w 27"/>
                  <a:gd name="T5" fmla="*/ 1 h 15"/>
                  <a:gd name="T6" fmla="*/ 15 w 27"/>
                  <a:gd name="T7" fmla="*/ 0 h 15"/>
                  <a:gd name="T8" fmla="*/ 15 w 27"/>
                  <a:gd name="T9" fmla="*/ 1 h 15"/>
                  <a:gd name="T10" fmla="*/ 13 w 27"/>
                  <a:gd name="T11" fmla="*/ 1 h 15"/>
                  <a:gd name="T12" fmla="*/ 11 w 27"/>
                  <a:gd name="T13" fmla="*/ 0 h 15"/>
                  <a:gd name="T14" fmla="*/ 11 w 27"/>
                  <a:gd name="T15" fmla="*/ 0 h 15"/>
                  <a:gd name="T16" fmla="*/ 9 w 27"/>
                  <a:gd name="T17" fmla="*/ 0 h 15"/>
                  <a:gd name="T18" fmla="*/ 7 w 27"/>
                  <a:gd name="T19" fmla="*/ 0 h 15"/>
                  <a:gd name="T20" fmla="*/ 6 w 27"/>
                  <a:gd name="T21" fmla="*/ 0 h 15"/>
                  <a:gd name="T22" fmla="*/ 4 w 27"/>
                  <a:gd name="T23" fmla="*/ 0 h 15"/>
                  <a:gd name="T24" fmla="*/ 2 w 27"/>
                  <a:gd name="T25" fmla="*/ 1 h 15"/>
                  <a:gd name="T26" fmla="*/ 0 w 27"/>
                  <a:gd name="T27" fmla="*/ 5 h 15"/>
                  <a:gd name="T28" fmla="*/ 0 w 27"/>
                  <a:gd name="T29" fmla="*/ 8 h 15"/>
                  <a:gd name="T30" fmla="*/ 2 w 27"/>
                  <a:gd name="T31" fmla="*/ 8 h 15"/>
                  <a:gd name="T32" fmla="*/ 4 w 27"/>
                  <a:gd name="T33" fmla="*/ 8 h 15"/>
                  <a:gd name="T34" fmla="*/ 6 w 27"/>
                  <a:gd name="T35" fmla="*/ 10 h 15"/>
                  <a:gd name="T36" fmla="*/ 7 w 27"/>
                  <a:gd name="T37" fmla="*/ 10 h 15"/>
                  <a:gd name="T38" fmla="*/ 11 w 27"/>
                  <a:gd name="T39" fmla="*/ 10 h 15"/>
                  <a:gd name="T40" fmla="*/ 13 w 27"/>
                  <a:gd name="T41" fmla="*/ 14 h 15"/>
                  <a:gd name="T42" fmla="*/ 16 w 27"/>
                  <a:gd name="T43" fmla="*/ 14 h 15"/>
                  <a:gd name="T44" fmla="*/ 20 w 27"/>
                  <a:gd name="T45" fmla="*/ 15 h 15"/>
                  <a:gd name="T46" fmla="*/ 22 w 27"/>
                  <a:gd name="T47" fmla="*/ 14 h 15"/>
                  <a:gd name="T48" fmla="*/ 25 w 27"/>
                  <a:gd name="T49" fmla="*/ 12 h 15"/>
                  <a:gd name="T50" fmla="*/ 27 w 27"/>
                  <a:gd name="T51" fmla="*/ 12 h 15"/>
                  <a:gd name="T52" fmla="*/ 27 w 27"/>
                  <a:gd name="T53" fmla="*/ 12 h 15"/>
                  <a:gd name="T54" fmla="*/ 27 w 27"/>
                  <a:gd name="T55" fmla="*/ 10 h 15"/>
                  <a:gd name="T56" fmla="*/ 27 w 27"/>
                  <a:gd name="T57" fmla="*/ 8 h 15"/>
                  <a:gd name="T58" fmla="*/ 27 w 27"/>
                  <a:gd name="T59" fmla="*/ 8 h 15"/>
                  <a:gd name="T60" fmla="*/ 25 w 27"/>
                  <a:gd name="T61" fmla="*/ 7 h 15"/>
                  <a:gd name="T62" fmla="*/ 23 w 27"/>
                  <a:gd name="T63" fmla="*/ 7 h 15"/>
                  <a:gd name="T64" fmla="*/ 22 w 27"/>
                  <a:gd name="T65" fmla="*/ 7 h 15"/>
                  <a:gd name="T66" fmla="*/ 22 w 27"/>
                  <a:gd name="T67" fmla="*/ 7 h 15"/>
                  <a:gd name="T68" fmla="*/ 22 w 27"/>
                  <a:gd name="T69" fmla="*/ 5 h 15"/>
                  <a:gd name="T70" fmla="*/ 20 w 27"/>
                  <a:gd name="T71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7" h="15">
                    <a:moveTo>
                      <a:pt x="20" y="5"/>
                    </a:moveTo>
                    <a:lnTo>
                      <a:pt x="18" y="1"/>
                    </a:lnTo>
                    <a:lnTo>
                      <a:pt x="16" y="1"/>
                    </a:lnTo>
                    <a:lnTo>
                      <a:pt x="15" y="0"/>
                    </a:lnTo>
                    <a:lnTo>
                      <a:pt x="15" y="1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6" y="10"/>
                    </a:lnTo>
                    <a:lnTo>
                      <a:pt x="7" y="10"/>
                    </a:lnTo>
                    <a:lnTo>
                      <a:pt x="11" y="10"/>
                    </a:lnTo>
                    <a:lnTo>
                      <a:pt x="13" y="14"/>
                    </a:lnTo>
                    <a:lnTo>
                      <a:pt x="16" y="14"/>
                    </a:lnTo>
                    <a:lnTo>
                      <a:pt x="20" y="15"/>
                    </a:lnTo>
                    <a:lnTo>
                      <a:pt x="22" y="14"/>
                    </a:lnTo>
                    <a:lnTo>
                      <a:pt x="25" y="12"/>
                    </a:lnTo>
                    <a:lnTo>
                      <a:pt x="27" y="12"/>
                    </a:lnTo>
                    <a:lnTo>
                      <a:pt x="27" y="12"/>
                    </a:lnTo>
                    <a:lnTo>
                      <a:pt x="27" y="10"/>
                    </a:lnTo>
                    <a:lnTo>
                      <a:pt x="27" y="8"/>
                    </a:lnTo>
                    <a:lnTo>
                      <a:pt x="27" y="8"/>
                    </a:lnTo>
                    <a:lnTo>
                      <a:pt x="25" y="7"/>
                    </a:lnTo>
                    <a:lnTo>
                      <a:pt x="23" y="7"/>
                    </a:lnTo>
                    <a:lnTo>
                      <a:pt x="22" y="7"/>
                    </a:lnTo>
                    <a:lnTo>
                      <a:pt x="22" y="7"/>
                    </a:lnTo>
                    <a:lnTo>
                      <a:pt x="22" y="5"/>
                    </a:lnTo>
                    <a:lnTo>
                      <a:pt x="2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66" name="Freeform 801"/>
              <p:cNvSpPr>
                <a:spLocks/>
              </p:cNvSpPr>
              <p:nvPr/>
            </p:nvSpPr>
            <p:spPr bwMode="auto">
              <a:xfrm>
                <a:off x="1484" y="1078"/>
                <a:ext cx="2" cy="5"/>
              </a:xfrm>
              <a:custGeom>
                <a:avLst/>
                <a:gdLst>
                  <a:gd name="T0" fmla="*/ 2 w 2"/>
                  <a:gd name="T1" fmla="*/ 4 h 5"/>
                  <a:gd name="T2" fmla="*/ 2 w 2"/>
                  <a:gd name="T3" fmla="*/ 2 h 5"/>
                  <a:gd name="T4" fmla="*/ 0 w 2"/>
                  <a:gd name="T5" fmla="*/ 2 h 5"/>
                  <a:gd name="T6" fmla="*/ 0 w 2"/>
                  <a:gd name="T7" fmla="*/ 0 h 5"/>
                  <a:gd name="T8" fmla="*/ 0 w 2"/>
                  <a:gd name="T9" fmla="*/ 0 h 5"/>
                  <a:gd name="T10" fmla="*/ 0 w 2"/>
                  <a:gd name="T11" fmla="*/ 2 h 5"/>
                  <a:gd name="T12" fmla="*/ 0 w 2"/>
                  <a:gd name="T13" fmla="*/ 4 h 5"/>
                  <a:gd name="T14" fmla="*/ 0 w 2"/>
                  <a:gd name="T15" fmla="*/ 5 h 5"/>
                  <a:gd name="T16" fmla="*/ 2 w 2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2" y="4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67" name="Freeform 802"/>
              <p:cNvSpPr>
                <a:spLocks/>
              </p:cNvSpPr>
              <p:nvPr/>
            </p:nvSpPr>
            <p:spPr bwMode="auto">
              <a:xfrm>
                <a:off x="1479" y="1092"/>
                <a:ext cx="5" cy="12"/>
              </a:xfrm>
              <a:custGeom>
                <a:avLst/>
                <a:gdLst>
                  <a:gd name="T0" fmla="*/ 0 w 5"/>
                  <a:gd name="T1" fmla="*/ 0 h 12"/>
                  <a:gd name="T2" fmla="*/ 0 w 5"/>
                  <a:gd name="T3" fmla="*/ 2 h 12"/>
                  <a:gd name="T4" fmla="*/ 0 w 5"/>
                  <a:gd name="T5" fmla="*/ 3 h 12"/>
                  <a:gd name="T6" fmla="*/ 0 w 5"/>
                  <a:gd name="T7" fmla="*/ 5 h 12"/>
                  <a:gd name="T8" fmla="*/ 0 w 5"/>
                  <a:gd name="T9" fmla="*/ 9 h 12"/>
                  <a:gd name="T10" fmla="*/ 0 w 5"/>
                  <a:gd name="T11" fmla="*/ 10 h 12"/>
                  <a:gd name="T12" fmla="*/ 3 w 5"/>
                  <a:gd name="T13" fmla="*/ 12 h 12"/>
                  <a:gd name="T14" fmla="*/ 3 w 5"/>
                  <a:gd name="T15" fmla="*/ 12 h 12"/>
                  <a:gd name="T16" fmla="*/ 3 w 5"/>
                  <a:gd name="T17" fmla="*/ 10 h 12"/>
                  <a:gd name="T18" fmla="*/ 3 w 5"/>
                  <a:gd name="T19" fmla="*/ 9 h 12"/>
                  <a:gd name="T20" fmla="*/ 3 w 5"/>
                  <a:gd name="T21" fmla="*/ 7 h 12"/>
                  <a:gd name="T22" fmla="*/ 5 w 5"/>
                  <a:gd name="T23" fmla="*/ 3 h 12"/>
                  <a:gd name="T24" fmla="*/ 5 w 5"/>
                  <a:gd name="T25" fmla="*/ 0 h 12"/>
                  <a:gd name="T26" fmla="*/ 1 w 5"/>
                  <a:gd name="T27" fmla="*/ 0 h 12"/>
                  <a:gd name="T28" fmla="*/ 0 w 5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2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0"/>
                    </a:lnTo>
                    <a:lnTo>
                      <a:pt x="3" y="9"/>
                    </a:lnTo>
                    <a:lnTo>
                      <a:pt x="3" y="7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68" name="Freeform 803"/>
              <p:cNvSpPr>
                <a:spLocks/>
              </p:cNvSpPr>
              <p:nvPr/>
            </p:nvSpPr>
            <p:spPr bwMode="auto">
              <a:xfrm>
                <a:off x="1433" y="1071"/>
                <a:ext cx="112" cy="101"/>
              </a:xfrm>
              <a:custGeom>
                <a:avLst/>
                <a:gdLst>
                  <a:gd name="T0" fmla="*/ 4 w 64"/>
                  <a:gd name="T1" fmla="*/ 8 h 58"/>
                  <a:gd name="T2" fmla="*/ 5 w 64"/>
                  <a:gd name="T3" fmla="*/ 13 h 58"/>
                  <a:gd name="T4" fmla="*/ 3 w 64"/>
                  <a:gd name="T5" fmla="*/ 14 h 58"/>
                  <a:gd name="T6" fmla="*/ 9 w 64"/>
                  <a:gd name="T7" fmla="*/ 17 h 58"/>
                  <a:gd name="T8" fmla="*/ 13 w 64"/>
                  <a:gd name="T9" fmla="*/ 17 h 58"/>
                  <a:gd name="T10" fmla="*/ 12 w 64"/>
                  <a:gd name="T11" fmla="*/ 26 h 58"/>
                  <a:gd name="T12" fmla="*/ 7 w 64"/>
                  <a:gd name="T13" fmla="*/ 32 h 58"/>
                  <a:gd name="T14" fmla="*/ 6 w 64"/>
                  <a:gd name="T15" fmla="*/ 38 h 58"/>
                  <a:gd name="T16" fmla="*/ 5 w 64"/>
                  <a:gd name="T17" fmla="*/ 43 h 58"/>
                  <a:gd name="T18" fmla="*/ 8 w 64"/>
                  <a:gd name="T19" fmla="*/ 43 h 58"/>
                  <a:gd name="T20" fmla="*/ 9 w 64"/>
                  <a:gd name="T21" fmla="*/ 44 h 58"/>
                  <a:gd name="T22" fmla="*/ 12 w 64"/>
                  <a:gd name="T23" fmla="*/ 48 h 58"/>
                  <a:gd name="T24" fmla="*/ 17 w 64"/>
                  <a:gd name="T25" fmla="*/ 45 h 58"/>
                  <a:gd name="T26" fmla="*/ 19 w 64"/>
                  <a:gd name="T27" fmla="*/ 45 h 58"/>
                  <a:gd name="T28" fmla="*/ 18 w 64"/>
                  <a:gd name="T29" fmla="*/ 51 h 58"/>
                  <a:gd name="T30" fmla="*/ 23 w 64"/>
                  <a:gd name="T31" fmla="*/ 51 h 58"/>
                  <a:gd name="T32" fmla="*/ 25 w 64"/>
                  <a:gd name="T33" fmla="*/ 52 h 58"/>
                  <a:gd name="T34" fmla="*/ 27 w 64"/>
                  <a:gd name="T35" fmla="*/ 53 h 58"/>
                  <a:gd name="T36" fmla="*/ 28 w 64"/>
                  <a:gd name="T37" fmla="*/ 54 h 58"/>
                  <a:gd name="T38" fmla="*/ 31 w 64"/>
                  <a:gd name="T39" fmla="*/ 54 h 58"/>
                  <a:gd name="T40" fmla="*/ 35 w 64"/>
                  <a:gd name="T41" fmla="*/ 55 h 58"/>
                  <a:gd name="T42" fmla="*/ 41 w 64"/>
                  <a:gd name="T43" fmla="*/ 55 h 58"/>
                  <a:gd name="T44" fmla="*/ 43 w 64"/>
                  <a:gd name="T45" fmla="*/ 49 h 58"/>
                  <a:gd name="T46" fmla="*/ 43 w 64"/>
                  <a:gd name="T47" fmla="*/ 57 h 58"/>
                  <a:gd name="T48" fmla="*/ 48 w 64"/>
                  <a:gd name="T49" fmla="*/ 58 h 58"/>
                  <a:gd name="T50" fmla="*/ 56 w 64"/>
                  <a:gd name="T51" fmla="*/ 57 h 58"/>
                  <a:gd name="T52" fmla="*/ 57 w 64"/>
                  <a:gd name="T53" fmla="*/ 52 h 58"/>
                  <a:gd name="T54" fmla="*/ 60 w 64"/>
                  <a:gd name="T55" fmla="*/ 54 h 58"/>
                  <a:gd name="T56" fmla="*/ 59 w 64"/>
                  <a:gd name="T57" fmla="*/ 51 h 58"/>
                  <a:gd name="T58" fmla="*/ 61 w 64"/>
                  <a:gd name="T59" fmla="*/ 49 h 58"/>
                  <a:gd name="T60" fmla="*/ 63 w 64"/>
                  <a:gd name="T61" fmla="*/ 45 h 58"/>
                  <a:gd name="T62" fmla="*/ 62 w 64"/>
                  <a:gd name="T63" fmla="*/ 43 h 58"/>
                  <a:gd name="T64" fmla="*/ 59 w 64"/>
                  <a:gd name="T65" fmla="*/ 39 h 58"/>
                  <a:gd name="T66" fmla="*/ 51 w 64"/>
                  <a:gd name="T67" fmla="*/ 38 h 58"/>
                  <a:gd name="T68" fmla="*/ 45 w 64"/>
                  <a:gd name="T69" fmla="*/ 36 h 58"/>
                  <a:gd name="T70" fmla="*/ 39 w 64"/>
                  <a:gd name="T71" fmla="*/ 36 h 58"/>
                  <a:gd name="T72" fmla="*/ 34 w 64"/>
                  <a:gd name="T73" fmla="*/ 36 h 58"/>
                  <a:gd name="T74" fmla="*/ 34 w 64"/>
                  <a:gd name="T75" fmla="*/ 38 h 58"/>
                  <a:gd name="T76" fmla="*/ 31 w 64"/>
                  <a:gd name="T77" fmla="*/ 35 h 58"/>
                  <a:gd name="T78" fmla="*/ 28 w 64"/>
                  <a:gd name="T79" fmla="*/ 36 h 58"/>
                  <a:gd name="T80" fmla="*/ 26 w 64"/>
                  <a:gd name="T81" fmla="*/ 33 h 58"/>
                  <a:gd name="T82" fmla="*/ 22 w 64"/>
                  <a:gd name="T83" fmla="*/ 35 h 58"/>
                  <a:gd name="T84" fmla="*/ 21 w 64"/>
                  <a:gd name="T85" fmla="*/ 29 h 58"/>
                  <a:gd name="T86" fmla="*/ 20 w 64"/>
                  <a:gd name="T87" fmla="*/ 26 h 58"/>
                  <a:gd name="T88" fmla="*/ 18 w 64"/>
                  <a:gd name="T89" fmla="*/ 26 h 58"/>
                  <a:gd name="T90" fmla="*/ 19 w 64"/>
                  <a:gd name="T91" fmla="*/ 23 h 58"/>
                  <a:gd name="T92" fmla="*/ 20 w 64"/>
                  <a:gd name="T93" fmla="*/ 22 h 58"/>
                  <a:gd name="T94" fmla="*/ 19 w 64"/>
                  <a:gd name="T95" fmla="*/ 20 h 58"/>
                  <a:gd name="T96" fmla="*/ 26 w 64"/>
                  <a:gd name="T97" fmla="*/ 23 h 58"/>
                  <a:gd name="T98" fmla="*/ 23 w 64"/>
                  <a:gd name="T99" fmla="*/ 18 h 58"/>
                  <a:gd name="T100" fmla="*/ 22 w 64"/>
                  <a:gd name="T101" fmla="*/ 15 h 58"/>
                  <a:gd name="T102" fmla="*/ 24 w 64"/>
                  <a:gd name="T103" fmla="*/ 14 h 58"/>
                  <a:gd name="T104" fmla="*/ 18 w 64"/>
                  <a:gd name="T105" fmla="*/ 13 h 58"/>
                  <a:gd name="T106" fmla="*/ 12 w 64"/>
                  <a:gd name="T107" fmla="*/ 15 h 58"/>
                  <a:gd name="T108" fmla="*/ 15 w 64"/>
                  <a:gd name="T109" fmla="*/ 10 h 58"/>
                  <a:gd name="T110" fmla="*/ 12 w 64"/>
                  <a:gd name="T111" fmla="*/ 5 h 58"/>
                  <a:gd name="T112" fmla="*/ 7 w 64"/>
                  <a:gd name="T113" fmla="*/ 1 h 58"/>
                  <a:gd name="T114" fmla="*/ 1 w 64"/>
                  <a:gd name="T115" fmla="*/ 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4" h="58">
                    <a:moveTo>
                      <a:pt x="1" y="3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0" y="48"/>
                      <a:pt x="10" y="48"/>
                      <a:pt x="10" y="48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4" y="47"/>
                      <a:pt x="14" y="47"/>
                      <a:pt x="14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5" y="45"/>
                      <a:pt x="15" y="45"/>
                      <a:pt x="15" y="45"/>
                    </a:cubicBezTo>
                    <a:cubicBezTo>
                      <a:pt x="16" y="45"/>
                      <a:pt x="16" y="45"/>
                      <a:pt x="16" y="45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8" y="51"/>
                      <a:pt x="18" y="51"/>
                      <a:pt x="18" y="51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2" y="51"/>
                      <a:pt x="22" y="51"/>
                      <a:pt x="22" y="51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6" y="51"/>
                      <a:pt x="26" y="51"/>
                      <a:pt x="26" y="51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7" y="53"/>
                      <a:pt x="27" y="53"/>
                      <a:pt x="27" y="53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9" y="51"/>
                      <a:pt x="29" y="51"/>
                      <a:pt x="29" y="51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3" y="53"/>
                      <a:pt x="33" y="53"/>
                      <a:pt x="33" y="53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35" y="55"/>
                      <a:pt x="35" y="55"/>
                      <a:pt x="35" y="55"/>
                    </a:cubicBezTo>
                    <a:cubicBezTo>
                      <a:pt x="37" y="56"/>
                      <a:pt x="37" y="56"/>
                      <a:pt x="37" y="56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40" y="55"/>
                      <a:pt x="40" y="55"/>
                      <a:pt x="40" y="55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1" y="53"/>
                      <a:pt x="41" y="53"/>
                      <a:pt x="41" y="53"/>
                    </a:cubicBezTo>
                    <a:cubicBezTo>
                      <a:pt x="42" y="52"/>
                      <a:pt x="42" y="52"/>
                      <a:pt x="42" y="52"/>
                    </a:cubicBezTo>
                    <a:cubicBezTo>
                      <a:pt x="43" y="51"/>
                      <a:pt x="43" y="51"/>
                      <a:pt x="43" y="51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43" y="49"/>
                      <a:pt x="43" y="49"/>
                      <a:pt x="43" y="49"/>
                    </a:cubicBezTo>
                    <a:cubicBezTo>
                      <a:pt x="43" y="49"/>
                      <a:pt x="43" y="49"/>
                      <a:pt x="43" y="49"/>
                    </a:cubicBezTo>
                    <a:cubicBezTo>
                      <a:pt x="43" y="51"/>
                      <a:pt x="43" y="51"/>
                      <a:pt x="43" y="51"/>
                    </a:cubicBezTo>
                    <a:cubicBezTo>
                      <a:pt x="44" y="51"/>
                      <a:pt x="44" y="51"/>
                      <a:pt x="44" y="51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3" y="52"/>
                      <a:pt x="43" y="52"/>
                      <a:pt x="43" y="52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3" y="57"/>
                      <a:pt x="44" y="57"/>
                      <a:pt x="44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7" y="58"/>
                      <a:pt x="47" y="58"/>
                      <a:pt x="47" y="58"/>
                    </a:cubicBezTo>
                    <a:cubicBezTo>
                      <a:pt x="47" y="58"/>
                      <a:pt x="47" y="58"/>
                      <a:pt x="47" y="58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3" y="58"/>
                      <a:pt x="53" y="58"/>
                      <a:pt x="53" y="58"/>
                    </a:cubicBezTo>
                    <a:cubicBezTo>
                      <a:pt x="54" y="58"/>
                      <a:pt x="54" y="58"/>
                      <a:pt x="54" y="58"/>
                    </a:cubicBezTo>
                    <a:cubicBezTo>
                      <a:pt x="55" y="58"/>
                      <a:pt x="55" y="58"/>
                      <a:pt x="55" y="58"/>
                    </a:cubicBezTo>
                    <a:cubicBezTo>
                      <a:pt x="56" y="57"/>
                      <a:pt x="56" y="57"/>
                      <a:pt x="56" y="57"/>
                    </a:cubicBezTo>
                    <a:cubicBezTo>
                      <a:pt x="56" y="57"/>
                      <a:pt x="56" y="57"/>
                      <a:pt x="56" y="57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57" y="55"/>
                      <a:pt x="57" y="55"/>
                      <a:pt x="57" y="55"/>
                    </a:cubicBezTo>
                    <a:cubicBezTo>
                      <a:pt x="57" y="54"/>
                      <a:pt x="57" y="54"/>
                      <a:pt x="57" y="54"/>
                    </a:cubicBezTo>
                    <a:cubicBezTo>
                      <a:pt x="57" y="53"/>
                      <a:pt x="57" y="53"/>
                      <a:pt x="57" y="53"/>
                    </a:cubicBezTo>
                    <a:cubicBezTo>
                      <a:pt x="57" y="52"/>
                      <a:pt x="57" y="52"/>
                      <a:pt x="57" y="52"/>
                    </a:cubicBezTo>
                    <a:cubicBezTo>
                      <a:pt x="57" y="52"/>
                      <a:pt x="57" y="52"/>
                      <a:pt x="57" y="52"/>
                    </a:cubicBezTo>
                    <a:cubicBezTo>
                      <a:pt x="57" y="53"/>
                      <a:pt x="57" y="53"/>
                      <a:pt x="57" y="53"/>
                    </a:cubicBezTo>
                    <a:cubicBezTo>
                      <a:pt x="58" y="55"/>
                      <a:pt x="58" y="55"/>
                      <a:pt x="58" y="55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0" y="54"/>
                      <a:pt x="60" y="54"/>
                      <a:pt x="60" y="54"/>
                    </a:cubicBezTo>
                    <a:cubicBezTo>
                      <a:pt x="60" y="54"/>
                      <a:pt x="60" y="54"/>
                      <a:pt x="60" y="54"/>
                    </a:cubicBezTo>
                    <a:cubicBezTo>
                      <a:pt x="61" y="54"/>
                      <a:pt x="61" y="54"/>
                      <a:pt x="61" y="54"/>
                    </a:cubicBezTo>
                    <a:cubicBezTo>
                      <a:pt x="61" y="53"/>
                      <a:pt x="61" y="53"/>
                      <a:pt x="61" y="53"/>
                    </a:cubicBezTo>
                    <a:cubicBezTo>
                      <a:pt x="61" y="52"/>
                      <a:pt x="61" y="52"/>
                      <a:pt x="61" y="52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59" y="51"/>
                      <a:pt x="59" y="51"/>
                      <a:pt x="59" y="51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57" y="50"/>
                      <a:pt x="57" y="50"/>
                      <a:pt x="57" y="50"/>
                    </a:cubicBezTo>
                    <a:cubicBezTo>
                      <a:pt x="58" y="50"/>
                      <a:pt x="58" y="50"/>
                      <a:pt x="58" y="50"/>
                    </a:cubicBezTo>
                    <a:cubicBezTo>
                      <a:pt x="59" y="50"/>
                      <a:pt x="59" y="50"/>
                      <a:pt x="59" y="50"/>
                    </a:cubicBezTo>
                    <a:cubicBezTo>
                      <a:pt x="60" y="50"/>
                      <a:pt x="60" y="50"/>
                      <a:pt x="60" y="50"/>
                    </a:cubicBezTo>
                    <a:cubicBezTo>
                      <a:pt x="61" y="49"/>
                      <a:pt x="61" y="49"/>
                      <a:pt x="61" y="49"/>
                    </a:cubicBezTo>
                    <a:cubicBezTo>
                      <a:pt x="61" y="49"/>
                      <a:pt x="61" y="49"/>
                      <a:pt x="61" y="49"/>
                    </a:cubicBezTo>
                    <a:cubicBezTo>
                      <a:pt x="62" y="49"/>
                      <a:pt x="62" y="49"/>
                      <a:pt x="62" y="49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45"/>
                      <a:pt x="63" y="45"/>
                      <a:pt x="63" y="45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4"/>
                      <a:pt x="64" y="44"/>
                      <a:pt x="64" y="44"/>
                    </a:cubicBezTo>
                    <a:cubicBezTo>
                      <a:pt x="62" y="44"/>
                      <a:pt x="62" y="44"/>
                      <a:pt x="62" y="44"/>
                    </a:cubicBezTo>
                    <a:cubicBezTo>
                      <a:pt x="61" y="44"/>
                      <a:pt x="61" y="44"/>
                      <a:pt x="61" y="44"/>
                    </a:cubicBezTo>
                    <a:cubicBezTo>
                      <a:pt x="62" y="43"/>
                      <a:pt x="62" y="43"/>
                      <a:pt x="62" y="43"/>
                    </a:cubicBezTo>
                    <a:cubicBezTo>
                      <a:pt x="62" y="43"/>
                      <a:pt x="62" y="43"/>
                      <a:pt x="62" y="43"/>
                    </a:cubicBezTo>
                    <a:cubicBezTo>
                      <a:pt x="62" y="42"/>
                      <a:pt x="62" y="42"/>
                      <a:pt x="62" y="42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58" y="40"/>
                      <a:pt x="58" y="40"/>
                      <a:pt x="58" y="40"/>
                    </a:cubicBezTo>
                    <a:cubicBezTo>
                      <a:pt x="59" y="40"/>
                      <a:pt x="59" y="40"/>
                      <a:pt x="59" y="40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7" y="37"/>
                      <a:pt x="57" y="37"/>
                      <a:pt x="57" y="37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5" y="37"/>
                      <a:pt x="55" y="37"/>
                      <a:pt x="55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6" y="36"/>
                      <a:pt x="46" y="36"/>
                      <a:pt x="46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7"/>
                      <a:pt x="44" y="37"/>
                      <a:pt x="44" y="37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8" y="36"/>
                      <a:pt x="38" y="36"/>
                      <a:pt x="38" y="36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4" y="38"/>
                      <a:pt x="34" y="38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lnTo>
                      <a:pt x="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69" name="Freeform 804"/>
              <p:cNvSpPr>
                <a:spLocks/>
              </p:cNvSpPr>
              <p:nvPr/>
            </p:nvSpPr>
            <p:spPr bwMode="auto">
              <a:xfrm>
                <a:off x="1414" y="1113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3 h 3"/>
                  <a:gd name="T4" fmla="*/ 0 w 3"/>
                  <a:gd name="T5" fmla="*/ 3 h 3"/>
                  <a:gd name="T6" fmla="*/ 1 w 3"/>
                  <a:gd name="T7" fmla="*/ 3 h 3"/>
                  <a:gd name="T8" fmla="*/ 3 w 3"/>
                  <a:gd name="T9" fmla="*/ 2 h 3"/>
                  <a:gd name="T10" fmla="*/ 1 w 3"/>
                  <a:gd name="T11" fmla="*/ 2 h 3"/>
                  <a:gd name="T12" fmla="*/ 1 w 3"/>
                  <a:gd name="T13" fmla="*/ 0 h 3"/>
                  <a:gd name="T14" fmla="*/ 0 w 3"/>
                  <a:gd name="T15" fmla="*/ 0 h 3"/>
                  <a:gd name="T16" fmla="*/ 0 w 3"/>
                  <a:gd name="T1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70" name="Freeform 805"/>
              <p:cNvSpPr>
                <a:spLocks/>
              </p:cNvSpPr>
              <p:nvPr/>
            </p:nvSpPr>
            <p:spPr bwMode="auto">
              <a:xfrm>
                <a:off x="1424" y="1024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  <a:gd name="T8" fmla="*/ 0 w 2"/>
                  <a:gd name="T9" fmla="*/ 2 h 2"/>
                  <a:gd name="T10" fmla="*/ 2 w 2"/>
                  <a:gd name="T11" fmla="*/ 2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71" name="Freeform 806"/>
              <p:cNvSpPr>
                <a:spLocks/>
              </p:cNvSpPr>
              <p:nvPr/>
            </p:nvSpPr>
            <p:spPr bwMode="auto">
              <a:xfrm>
                <a:off x="1414" y="1108"/>
                <a:ext cx="3" cy="1"/>
              </a:xfrm>
              <a:custGeom>
                <a:avLst/>
                <a:gdLst>
                  <a:gd name="T0" fmla="*/ 1 w 3"/>
                  <a:gd name="T1" fmla="*/ 1 h 1"/>
                  <a:gd name="T2" fmla="*/ 3 w 3"/>
                  <a:gd name="T3" fmla="*/ 0 h 1"/>
                  <a:gd name="T4" fmla="*/ 3 w 3"/>
                  <a:gd name="T5" fmla="*/ 0 h 1"/>
                  <a:gd name="T6" fmla="*/ 3 w 3"/>
                  <a:gd name="T7" fmla="*/ 0 h 1"/>
                  <a:gd name="T8" fmla="*/ 1 w 3"/>
                  <a:gd name="T9" fmla="*/ 0 h 1"/>
                  <a:gd name="T10" fmla="*/ 0 w 3"/>
                  <a:gd name="T11" fmla="*/ 1 h 1"/>
                  <a:gd name="T12" fmla="*/ 1 w 3"/>
                  <a:gd name="T13" fmla="*/ 1 h 1"/>
                  <a:gd name="T14" fmla="*/ 1 w 3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772" name="Freeform 807"/>
              <p:cNvSpPr>
                <a:spLocks/>
              </p:cNvSpPr>
              <p:nvPr/>
            </p:nvSpPr>
            <p:spPr bwMode="auto">
              <a:xfrm>
                <a:off x="1514" y="1228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2 h 2"/>
                  <a:gd name="T8" fmla="*/ 1 w 1"/>
                  <a:gd name="T9" fmla="*/ 0 h 2"/>
                  <a:gd name="T10" fmla="*/ 0 w 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</p:grpSp>
        <p:grpSp>
          <p:nvGrpSpPr>
            <p:cNvPr id="6" name="Group 1009"/>
            <p:cNvGrpSpPr>
              <a:grpSpLocks/>
            </p:cNvGrpSpPr>
            <p:nvPr/>
          </p:nvGrpSpPr>
          <p:grpSpPr bwMode="auto">
            <a:xfrm>
              <a:off x="936625" y="1428750"/>
              <a:ext cx="1889125" cy="1338263"/>
              <a:chOff x="590" y="900"/>
              <a:chExt cx="1190" cy="843"/>
            </a:xfrm>
            <a:solidFill>
              <a:schemeClr val="bg1">
                <a:lumMod val="75000"/>
              </a:schemeClr>
            </a:solidFill>
          </p:grpSpPr>
          <p:sp>
            <p:nvSpPr>
              <p:cNvPr id="373" name="Freeform 809"/>
              <p:cNvSpPr>
                <a:spLocks/>
              </p:cNvSpPr>
              <p:nvPr/>
            </p:nvSpPr>
            <p:spPr bwMode="auto">
              <a:xfrm>
                <a:off x="1508" y="122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2 w 2"/>
                  <a:gd name="T7" fmla="*/ 0 h 2"/>
                  <a:gd name="T8" fmla="*/ 2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74" name="Freeform 810"/>
              <p:cNvSpPr>
                <a:spLocks/>
              </p:cNvSpPr>
              <p:nvPr/>
            </p:nvSpPr>
            <p:spPr bwMode="auto">
              <a:xfrm>
                <a:off x="1443" y="1167"/>
                <a:ext cx="4" cy="4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4 h 4"/>
                  <a:gd name="T4" fmla="*/ 2 w 4"/>
                  <a:gd name="T5" fmla="*/ 4 h 4"/>
                  <a:gd name="T6" fmla="*/ 4 w 4"/>
                  <a:gd name="T7" fmla="*/ 2 h 4"/>
                  <a:gd name="T8" fmla="*/ 4 w 4"/>
                  <a:gd name="T9" fmla="*/ 2 h 4"/>
                  <a:gd name="T10" fmla="*/ 0 w 4"/>
                  <a:gd name="T11" fmla="*/ 0 h 4"/>
                  <a:gd name="T12" fmla="*/ 0 w 4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75" name="Freeform 811"/>
              <p:cNvSpPr>
                <a:spLocks/>
              </p:cNvSpPr>
              <p:nvPr/>
            </p:nvSpPr>
            <p:spPr bwMode="auto">
              <a:xfrm>
                <a:off x="1407" y="1116"/>
                <a:ext cx="26" cy="30"/>
              </a:xfrm>
              <a:custGeom>
                <a:avLst/>
                <a:gdLst>
                  <a:gd name="T0" fmla="*/ 0 w 26"/>
                  <a:gd name="T1" fmla="*/ 14 h 30"/>
                  <a:gd name="T2" fmla="*/ 1 w 26"/>
                  <a:gd name="T3" fmla="*/ 14 h 30"/>
                  <a:gd name="T4" fmla="*/ 0 w 26"/>
                  <a:gd name="T5" fmla="*/ 18 h 30"/>
                  <a:gd name="T6" fmla="*/ 1 w 26"/>
                  <a:gd name="T7" fmla="*/ 16 h 30"/>
                  <a:gd name="T8" fmla="*/ 1 w 26"/>
                  <a:gd name="T9" fmla="*/ 18 h 30"/>
                  <a:gd name="T10" fmla="*/ 3 w 26"/>
                  <a:gd name="T11" fmla="*/ 20 h 30"/>
                  <a:gd name="T12" fmla="*/ 5 w 26"/>
                  <a:gd name="T13" fmla="*/ 21 h 30"/>
                  <a:gd name="T14" fmla="*/ 7 w 26"/>
                  <a:gd name="T15" fmla="*/ 23 h 30"/>
                  <a:gd name="T16" fmla="*/ 8 w 26"/>
                  <a:gd name="T17" fmla="*/ 21 h 30"/>
                  <a:gd name="T18" fmla="*/ 8 w 26"/>
                  <a:gd name="T19" fmla="*/ 25 h 30"/>
                  <a:gd name="T20" fmla="*/ 10 w 26"/>
                  <a:gd name="T21" fmla="*/ 27 h 30"/>
                  <a:gd name="T22" fmla="*/ 15 w 26"/>
                  <a:gd name="T23" fmla="*/ 28 h 30"/>
                  <a:gd name="T24" fmla="*/ 19 w 26"/>
                  <a:gd name="T25" fmla="*/ 30 h 30"/>
                  <a:gd name="T26" fmla="*/ 19 w 26"/>
                  <a:gd name="T27" fmla="*/ 27 h 30"/>
                  <a:gd name="T28" fmla="*/ 21 w 26"/>
                  <a:gd name="T29" fmla="*/ 23 h 30"/>
                  <a:gd name="T30" fmla="*/ 22 w 26"/>
                  <a:gd name="T31" fmla="*/ 18 h 30"/>
                  <a:gd name="T32" fmla="*/ 24 w 26"/>
                  <a:gd name="T33" fmla="*/ 14 h 30"/>
                  <a:gd name="T34" fmla="*/ 26 w 26"/>
                  <a:gd name="T35" fmla="*/ 11 h 30"/>
                  <a:gd name="T36" fmla="*/ 22 w 26"/>
                  <a:gd name="T37" fmla="*/ 7 h 30"/>
                  <a:gd name="T38" fmla="*/ 22 w 26"/>
                  <a:gd name="T39" fmla="*/ 4 h 30"/>
                  <a:gd name="T40" fmla="*/ 19 w 26"/>
                  <a:gd name="T41" fmla="*/ 0 h 30"/>
                  <a:gd name="T42" fmla="*/ 14 w 26"/>
                  <a:gd name="T43" fmla="*/ 0 h 30"/>
                  <a:gd name="T44" fmla="*/ 12 w 26"/>
                  <a:gd name="T45" fmla="*/ 2 h 30"/>
                  <a:gd name="T46" fmla="*/ 12 w 26"/>
                  <a:gd name="T47" fmla="*/ 4 h 30"/>
                  <a:gd name="T48" fmla="*/ 10 w 26"/>
                  <a:gd name="T49" fmla="*/ 4 h 30"/>
                  <a:gd name="T50" fmla="*/ 7 w 26"/>
                  <a:gd name="T51" fmla="*/ 4 h 30"/>
                  <a:gd name="T52" fmla="*/ 10 w 26"/>
                  <a:gd name="T53" fmla="*/ 6 h 30"/>
                  <a:gd name="T54" fmla="*/ 7 w 26"/>
                  <a:gd name="T55" fmla="*/ 6 h 30"/>
                  <a:gd name="T56" fmla="*/ 7 w 26"/>
                  <a:gd name="T57" fmla="*/ 9 h 30"/>
                  <a:gd name="T58" fmla="*/ 7 w 26"/>
                  <a:gd name="T59" fmla="*/ 9 h 30"/>
                  <a:gd name="T60" fmla="*/ 3 w 26"/>
                  <a:gd name="T61" fmla="*/ 9 h 30"/>
                  <a:gd name="T62" fmla="*/ 0 w 26"/>
                  <a:gd name="T63" fmla="*/ 1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6" h="30">
                    <a:moveTo>
                      <a:pt x="0" y="13"/>
                    </a:moveTo>
                    <a:lnTo>
                      <a:pt x="0" y="14"/>
                    </a:lnTo>
                    <a:lnTo>
                      <a:pt x="0" y="14"/>
                    </a:lnTo>
                    <a:lnTo>
                      <a:pt x="1" y="14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1" y="18"/>
                    </a:lnTo>
                    <a:lnTo>
                      <a:pt x="1" y="16"/>
                    </a:lnTo>
                    <a:lnTo>
                      <a:pt x="3" y="16"/>
                    </a:lnTo>
                    <a:lnTo>
                      <a:pt x="1" y="18"/>
                    </a:lnTo>
                    <a:lnTo>
                      <a:pt x="1" y="20"/>
                    </a:lnTo>
                    <a:lnTo>
                      <a:pt x="3" y="20"/>
                    </a:lnTo>
                    <a:lnTo>
                      <a:pt x="5" y="20"/>
                    </a:lnTo>
                    <a:lnTo>
                      <a:pt x="5" y="21"/>
                    </a:lnTo>
                    <a:lnTo>
                      <a:pt x="5" y="23"/>
                    </a:lnTo>
                    <a:lnTo>
                      <a:pt x="7" y="23"/>
                    </a:lnTo>
                    <a:lnTo>
                      <a:pt x="7" y="21"/>
                    </a:lnTo>
                    <a:lnTo>
                      <a:pt x="8" y="21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10" y="25"/>
                    </a:lnTo>
                    <a:lnTo>
                      <a:pt x="10" y="27"/>
                    </a:lnTo>
                    <a:lnTo>
                      <a:pt x="14" y="27"/>
                    </a:lnTo>
                    <a:lnTo>
                      <a:pt x="15" y="28"/>
                    </a:lnTo>
                    <a:lnTo>
                      <a:pt x="17" y="28"/>
                    </a:lnTo>
                    <a:lnTo>
                      <a:pt x="19" y="30"/>
                    </a:lnTo>
                    <a:lnTo>
                      <a:pt x="19" y="28"/>
                    </a:lnTo>
                    <a:lnTo>
                      <a:pt x="19" y="27"/>
                    </a:lnTo>
                    <a:lnTo>
                      <a:pt x="21" y="27"/>
                    </a:lnTo>
                    <a:lnTo>
                      <a:pt x="21" y="23"/>
                    </a:lnTo>
                    <a:lnTo>
                      <a:pt x="21" y="21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24" y="14"/>
                    </a:lnTo>
                    <a:lnTo>
                      <a:pt x="24" y="11"/>
                    </a:lnTo>
                    <a:lnTo>
                      <a:pt x="26" y="11"/>
                    </a:lnTo>
                    <a:lnTo>
                      <a:pt x="24" y="7"/>
                    </a:lnTo>
                    <a:lnTo>
                      <a:pt x="22" y="7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1" y="2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0" y="4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8" y="4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7" y="6"/>
                    </a:lnTo>
                    <a:lnTo>
                      <a:pt x="7" y="7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3" y="9"/>
                    </a:lnTo>
                    <a:lnTo>
                      <a:pt x="1" y="11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76" name="Freeform 812"/>
              <p:cNvSpPr>
                <a:spLocks/>
              </p:cNvSpPr>
              <p:nvPr/>
            </p:nvSpPr>
            <p:spPr bwMode="auto">
              <a:xfrm>
                <a:off x="1510" y="1193"/>
                <a:ext cx="35" cy="33"/>
              </a:xfrm>
              <a:custGeom>
                <a:avLst/>
                <a:gdLst>
                  <a:gd name="T0" fmla="*/ 11 w 35"/>
                  <a:gd name="T1" fmla="*/ 32 h 33"/>
                  <a:gd name="T2" fmla="*/ 12 w 35"/>
                  <a:gd name="T3" fmla="*/ 30 h 33"/>
                  <a:gd name="T4" fmla="*/ 14 w 35"/>
                  <a:gd name="T5" fmla="*/ 30 h 33"/>
                  <a:gd name="T6" fmla="*/ 18 w 35"/>
                  <a:gd name="T7" fmla="*/ 28 h 33"/>
                  <a:gd name="T8" fmla="*/ 19 w 35"/>
                  <a:gd name="T9" fmla="*/ 30 h 33"/>
                  <a:gd name="T10" fmla="*/ 19 w 35"/>
                  <a:gd name="T11" fmla="*/ 30 h 33"/>
                  <a:gd name="T12" fmla="*/ 23 w 35"/>
                  <a:gd name="T13" fmla="*/ 30 h 33"/>
                  <a:gd name="T14" fmla="*/ 25 w 35"/>
                  <a:gd name="T15" fmla="*/ 32 h 33"/>
                  <a:gd name="T16" fmla="*/ 28 w 35"/>
                  <a:gd name="T17" fmla="*/ 32 h 33"/>
                  <a:gd name="T18" fmla="*/ 28 w 35"/>
                  <a:gd name="T19" fmla="*/ 33 h 33"/>
                  <a:gd name="T20" fmla="*/ 34 w 35"/>
                  <a:gd name="T21" fmla="*/ 33 h 33"/>
                  <a:gd name="T22" fmla="*/ 34 w 35"/>
                  <a:gd name="T23" fmla="*/ 32 h 33"/>
                  <a:gd name="T24" fmla="*/ 35 w 35"/>
                  <a:gd name="T25" fmla="*/ 32 h 33"/>
                  <a:gd name="T26" fmla="*/ 35 w 35"/>
                  <a:gd name="T27" fmla="*/ 30 h 33"/>
                  <a:gd name="T28" fmla="*/ 32 w 35"/>
                  <a:gd name="T29" fmla="*/ 30 h 33"/>
                  <a:gd name="T30" fmla="*/ 34 w 35"/>
                  <a:gd name="T31" fmla="*/ 28 h 33"/>
                  <a:gd name="T32" fmla="*/ 34 w 35"/>
                  <a:gd name="T33" fmla="*/ 26 h 33"/>
                  <a:gd name="T34" fmla="*/ 34 w 35"/>
                  <a:gd name="T35" fmla="*/ 25 h 33"/>
                  <a:gd name="T36" fmla="*/ 34 w 35"/>
                  <a:gd name="T37" fmla="*/ 23 h 33"/>
                  <a:gd name="T38" fmla="*/ 32 w 35"/>
                  <a:gd name="T39" fmla="*/ 21 h 33"/>
                  <a:gd name="T40" fmla="*/ 34 w 35"/>
                  <a:gd name="T41" fmla="*/ 19 h 33"/>
                  <a:gd name="T42" fmla="*/ 32 w 35"/>
                  <a:gd name="T43" fmla="*/ 18 h 33"/>
                  <a:gd name="T44" fmla="*/ 32 w 35"/>
                  <a:gd name="T45" fmla="*/ 16 h 33"/>
                  <a:gd name="T46" fmla="*/ 32 w 35"/>
                  <a:gd name="T47" fmla="*/ 14 h 33"/>
                  <a:gd name="T48" fmla="*/ 32 w 35"/>
                  <a:gd name="T49" fmla="*/ 12 h 33"/>
                  <a:gd name="T50" fmla="*/ 28 w 35"/>
                  <a:gd name="T51" fmla="*/ 11 h 33"/>
                  <a:gd name="T52" fmla="*/ 26 w 35"/>
                  <a:gd name="T53" fmla="*/ 9 h 33"/>
                  <a:gd name="T54" fmla="*/ 26 w 35"/>
                  <a:gd name="T55" fmla="*/ 7 h 33"/>
                  <a:gd name="T56" fmla="*/ 23 w 35"/>
                  <a:gd name="T57" fmla="*/ 7 h 33"/>
                  <a:gd name="T58" fmla="*/ 19 w 35"/>
                  <a:gd name="T59" fmla="*/ 5 h 33"/>
                  <a:gd name="T60" fmla="*/ 18 w 35"/>
                  <a:gd name="T61" fmla="*/ 7 h 33"/>
                  <a:gd name="T62" fmla="*/ 16 w 35"/>
                  <a:gd name="T63" fmla="*/ 5 h 33"/>
                  <a:gd name="T64" fmla="*/ 14 w 35"/>
                  <a:gd name="T65" fmla="*/ 4 h 33"/>
                  <a:gd name="T66" fmla="*/ 9 w 35"/>
                  <a:gd name="T67" fmla="*/ 4 h 33"/>
                  <a:gd name="T68" fmla="*/ 9 w 35"/>
                  <a:gd name="T69" fmla="*/ 2 h 33"/>
                  <a:gd name="T70" fmla="*/ 7 w 35"/>
                  <a:gd name="T71" fmla="*/ 0 h 33"/>
                  <a:gd name="T72" fmla="*/ 5 w 35"/>
                  <a:gd name="T73" fmla="*/ 0 h 33"/>
                  <a:gd name="T74" fmla="*/ 5 w 35"/>
                  <a:gd name="T75" fmla="*/ 4 h 33"/>
                  <a:gd name="T76" fmla="*/ 4 w 35"/>
                  <a:gd name="T77" fmla="*/ 5 h 33"/>
                  <a:gd name="T78" fmla="*/ 4 w 35"/>
                  <a:gd name="T79" fmla="*/ 7 h 33"/>
                  <a:gd name="T80" fmla="*/ 4 w 35"/>
                  <a:gd name="T81" fmla="*/ 9 h 33"/>
                  <a:gd name="T82" fmla="*/ 2 w 35"/>
                  <a:gd name="T83" fmla="*/ 9 h 33"/>
                  <a:gd name="T84" fmla="*/ 0 w 35"/>
                  <a:gd name="T85" fmla="*/ 12 h 33"/>
                  <a:gd name="T86" fmla="*/ 2 w 35"/>
                  <a:gd name="T87" fmla="*/ 14 h 33"/>
                  <a:gd name="T88" fmla="*/ 4 w 35"/>
                  <a:gd name="T89" fmla="*/ 14 h 33"/>
                  <a:gd name="T90" fmla="*/ 4 w 35"/>
                  <a:gd name="T91" fmla="*/ 16 h 33"/>
                  <a:gd name="T92" fmla="*/ 4 w 35"/>
                  <a:gd name="T93" fmla="*/ 18 h 33"/>
                  <a:gd name="T94" fmla="*/ 4 w 35"/>
                  <a:gd name="T95" fmla="*/ 19 h 33"/>
                  <a:gd name="T96" fmla="*/ 2 w 35"/>
                  <a:gd name="T97" fmla="*/ 21 h 33"/>
                  <a:gd name="T98" fmla="*/ 0 w 35"/>
                  <a:gd name="T99" fmla="*/ 25 h 33"/>
                  <a:gd name="T100" fmla="*/ 2 w 35"/>
                  <a:gd name="T101" fmla="*/ 26 h 33"/>
                  <a:gd name="T102" fmla="*/ 4 w 35"/>
                  <a:gd name="T103" fmla="*/ 26 h 33"/>
                  <a:gd name="T104" fmla="*/ 4 w 35"/>
                  <a:gd name="T105" fmla="*/ 30 h 33"/>
                  <a:gd name="T106" fmla="*/ 5 w 35"/>
                  <a:gd name="T107" fmla="*/ 30 h 33"/>
                  <a:gd name="T108" fmla="*/ 9 w 35"/>
                  <a:gd name="T109" fmla="*/ 32 h 33"/>
                  <a:gd name="T110" fmla="*/ 11 w 35"/>
                  <a:gd name="T1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5" h="33">
                    <a:moveTo>
                      <a:pt x="11" y="32"/>
                    </a:moveTo>
                    <a:lnTo>
                      <a:pt x="12" y="30"/>
                    </a:lnTo>
                    <a:lnTo>
                      <a:pt x="14" y="30"/>
                    </a:lnTo>
                    <a:lnTo>
                      <a:pt x="18" y="28"/>
                    </a:lnTo>
                    <a:lnTo>
                      <a:pt x="19" y="30"/>
                    </a:lnTo>
                    <a:lnTo>
                      <a:pt x="19" y="30"/>
                    </a:lnTo>
                    <a:lnTo>
                      <a:pt x="23" y="30"/>
                    </a:lnTo>
                    <a:lnTo>
                      <a:pt x="25" y="32"/>
                    </a:lnTo>
                    <a:lnTo>
                      <a:pt x="28" y="32"/>
                    </a:lnTo>
                    <a:lnTo>
                      <a:pt x="28" y="33"/>
                    </a:lnTo>
                    <a:lnTo>
                      <a:pt x="34" y="33"/>
                    </a:lnTo>
                    <a:lnTo>
                      <a:pt x="34" y="32"/>
                    </a:lnTo>
                    <a:lnTo>
                      <a:pt x="35" y="32"/>
                    </a:lnTo>
                    <a:lnTo>
                      <a:pt x="35" y="30"/>
                    </a:lnTo>
                    <a:lnTo>
                      <a:pt x="32" y="30"/>
                    </a:lnTo>
                    <a:lnTo>
                      <a:pt x="34" y="28"/>
                    </a:lnTo>
                    <a:lnTo>
                      <a:pt x="34" y="26"/>
                    </a:lnTo>
                    <a:lnTo>
                      <a:pt x="34" y="25"/>
                    </a:lnTo>
                    <a:lnTo>
                      <a:pt x="34" y="23"/>
                    </a:lnTo>
                    <a:lnTo>
                      <a:pt x="32" y="21"/>
                    </a:lnTo>
                    <a:lnTo>
                      <a:pt x="34" y="19"/>
                    </a:lnTo>
                    <a:lnTo>
                      <a:pt x="32" y="18"/>
                    </a:lnTo>
                    <a:lnTo>
                      <a:pt x="32" y="16"/>
                    </a:lnTo>
                    <a:lnTo>
                      <a:pt x="32" y="14"/>
                    </a:lnTo>
                    <a:lnTo>
                      <a:pt x="32" y="12"/>
                    </a:lnTo>
                    <a:lnTo>
                      <a:pt x="28" y="11"/>
                    </a:lnTo>
                    <a:lnTo>
                      <a:pt x="26" y="9"/>
                    </a:lnTo>
                    <a:lnTo>
                      <a:pt x="26" y="7"/>
                    </a:lnTo>
                    <a:lnTo>
                      <a:pt x="23" y="7"/>
                    </a:lnTo>
                    <a:lnTo>
                      <a:pt x="19" y="5"/>
                    </a:lnTo>
                    <a:lnTo>
                      <a:pt x="18" y="7"/>
                    </a:lnTo>
                    <a:lnTo>
                      <a:pt x="16" y="5"/>
                    </a:lnTo>
                    <a:lnTo>
                      <a:pt x="14" y="4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4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2" y="9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4"/>
                    </a:lnTo>
                    <a:lnTo>
                      <a:pt x="4" y="16"/>
                    </a:lnTo>
                    <a:lnTo>
                      <a:pt x="4" y="18"/>
                    </a:lnTo>
                    <a:lnTo>
                      <a:pt x="4" y="19"/>
                    </a:lnTo>
                    <a:lnTo>
                      <a:pt x="2" y="21"/>
                    </a:lnTo>
                    <a:lnTo>
                      <a:pt x="0" y="25"/>
                    </a:lnTo>
                    <a:lnTo>
                      <a:pt x="2" y="26"/>
                    </a:lnTo>
                    <a:lnTo>
                      <a:pt x="4" y="26"/>
                    </a:lnTo>
                    <a:lnTo>
                      <a:pt x="4" y="30"/>
                    </a:lnTo>
                    <a:lnTo>
                      <a:pt x="5" y="30"/>
                    </a:lnTo>
                    <a:lnTo>
                      <a:pt x="9" y="32"/>
                    </a:lnTo>
                    <a:lnTo>
                      <a:pt x="11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77" name="Freeform 813"/>
              <p:cNvSpPr>
                <a:spLocks/>
              </p:cNvSpPr>
              <p:nvPr/>
            </p:nvSpPr>
            <p:spPr bwMode="auto">
              <a:xfrm>
                <a:off x="1477" y="1040"/>
                <a:ext cx="3" cy="5"/>
              </a:xfrm>
              <a:custGeom>
                <a:avLst/>
                <a:gdLst>
                  <a:gd name="T0" fmla="*/ 2 w 3"/>
                  <a:gd name="T1" fmla="*/ 0 h 5"/>
                  <a:gd name="T2" fmla="*/ 0 w 3"/>
                  <a:gd name="T3" fmla="*/ 0 h 5"/>
                  <a:gd name="T4" fmla="*/ 0 w 3"/>
                  <a:gd name="T5" fmla="*/ 3 h 5"/>
                  <a:gd name="T6" fmla="*/ 2 w 3"/>
                  <a:gd name="T7" fmla="*/ 5 h 5"/>
                  <a:gd name="T8" fmla="*/ 2 w 3"/>
                  <a:gd name="T9" fmla="*/ 5 h 5"/>
                  <a:gd name="T10" fmla="*/ 3 w 3"/>
                  <a:gd name="T11" fmla="*/ 3 h 5"/>
                  <a:gd name="T12" fmla="*/ 2 w 3"/>
                  <a:gd name="T13" fmla="*/ 0 h 5"/>
                  <a:gd name="T14" fmla="*/ 2 w 3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3" y="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78" name="Freeform 814"/>
              <p:cNvSpPr>
                <a:spLocks/>
              </p:cNvSpPr>
              <p:nvPr/>
            </p:nvSpPr>
            <p:spPr bwMode="auto">
              <a:xfrm>
                <a:off x="1542" y="1129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79" name="Freeform 815"/>
              <p:cNvSpPr>
                <a:spLocks/>
              </p:cNvSpPr>
              <p:nvPr/>
            </p:nvSpPr>
            <p:spPr bwMode="auto">
              <a:xfrm>
                <a:off x="1403" y="1118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  <a:gd name="T8" fmla="*/ 2 w 2"/>
                  <a:gd name="T9" fmla="*/ 2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80" name="Freeform 816"/>
              <p:cNvSpPr>
                <a:spLocks/>
              </p:cNvSpPr>
              <p:nvPr/>
            </p:nvSpPr>
            <p:spPr bwMode="auto">
              <a:xfrm>
                <a:off x="1431" y="1069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2 w 4"/>
                  <a:gd name="T3" fmla="*/ 2 h 2"/>
                  <a:gd name="T4" fmla="*/ 4 w 4"/>
                  <a:gd name="T5" fmla="*/ 2 h 2"/>
                  <a:gd name="T6" fmla="*/ 4 w 4"/>
                  <a:gd name="T7" fmla="*/ 0 h 2"/>
                  <a:gd name="T8" fmla="*/ 2 w 4"/>
                  <a:gd name="T9" fmla="*/ 0 h 2"/>
                  <a:gd name="T10" fmla="*/ 0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81" name="Freeform 817"/>
              <p:cNvSpPr>
                <a:spLocks/>
              </p:cNvSpPr>
              <p:nvPr/>
            </p:nvSpPr>
            <p:spPr bwMode="auto">
              <a:xfrm>
                <a:off x="1364" y="1090"/>
                <a:ext cx="15" cy="5"/>
              </a:xfrm>
              <a:custGeom>
                <a:avLst/>
                <a:gdLst>
                  <a:gd name="T0" fmla="*/ 0 w 15"/>
                  <a:gd name="T1" fmla="*/ 4 h 5"/>
                  <a:gd name="T2" fmla="*/ 0 w 15"/>
                  <a:gd name="T3" fmla="*/ 5 h 5"/>
                  <a:gd name="T4" fmla="*/ 2 w 15"/>
                  <a:gd name="T5" fmla="*/ 4 h 5"/>
                  <a:gd name="T6" fmla="*/ 4 w 15"/>
                  <a:gd name="T7" fmla="*/ 4 h 5"/>
                  <a:gd name="T8" fmla="*/ 6 w 15"/>
                  <a:gd name="T9" fmla="*/ 5 h 5"/>
                  <a:gd name="T10" fmla="*/ 9 w 15"/>
                  <a:gd name="T11" fmla="*/ 4 h 5"/>
                  <a:gd name="T12" fmla="*/ 9 w 15"/>
                  <a:gd name="T13" fmla="*/ 2 h 5"/>
                  <a:gd name="T14" fmla="*/ 11 w 15"/>
                  <a:gd name="T15" fmla="*/ 2 h 5"/>
                  <a:gd name="T16" fmla="*/ 13 w 15"/>
                  <a:gd name="T17" fmla="*/ 2 h 5"/>
                  <a:gd name="T18" fmla="*/ 15 w 15"/>
                  <a:gd name="T19" fmla="*/ 0 h 5"/>
                  <a:gd name="T20" fmla="*/ 15 w 15"/>
                  <a:gd name="T21" fmla="*/ 0 h 5"/>
                  <a:gd name="T22" fmla="*/ 13 w 15"/>
                  <a:gd name="T23" fmla="*/ 0 h 5"/>
                  <a:gd name="T24" fmla="*/ 13 w 15"/>
                  <a:gd name="T25" fmla="*/ 0 h 5"/>
                  <a:gd name="T26" fmla="*/ 11 w 15"/>
                  <a:gd name="T27" fmla="*/ 0 h 5"/>
                  <a:gd name="T28" fmla="*/ 6 w 15"/>
                  <a:gd name="T29" fmla="*/ 0 h 5"/>
                  <a:gd name="T30" fmla="*/ 4 w 15"/>
                  <a:gd name="T31" fmla="*/ 2 h 5"/>
                  <a:gd name="T32" fmla="*/ 2 w 15"/>
                  <a:gd name="T33" fmla="*/ 2 h 5"/>
                  <a:gd name="T34" fmla="*/ 0 w 15"/>
                  <a:gd name="T35" fmla="*/ 4 h 5"/>
                  <a:gd name="T36" fmla="*/ 0 w 15"/>
                  <a:gd name="T3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5">
                    <a:moveTo>
                      <a:pt x="0" y="4"/>
                    </a:moveTo>
                    <a:lnTo>
                      <a:pt x="0" y="5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6" y="5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11" y="2"/>
                    </a:lnTo>
                    <a:lnTo>
                      <a:pt x="13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82" name="Freeform 818"/>
              <p:cNvSpPr>
                <a:spLocks/>
              </p:cNvSpPr>
              <p:nvPr/>
            </p:nvSpPr>
            <p:spPr bwMode="auto">
              <a:xfrm>
                <a:off x="1366" y="1151"/>
                <a:ext cx="20" cy="6"/>
              </a:xfrm>
              <a:custGeom>
                <a:avLst/>
                <a:gdLst>
                  <a:gd name="T0" fmla="*/ 5 w 20"/>
                  <a:gd name="T1" fmla="*/ 0 h 6"/>
                  <a:gd name="T2" fmla="*/ 4 w 20"/>
                  <a:gd name="T3" fmla="*/ 2 h 6"/>
                  <a:gd name="T4" fmla="*/ 0 w 20"/>
                  <a:gd name="T5" fmla="*/ 2 h 6"/>
                  <a:gd name="T6" fmla="*/ 0 w 20"/>
                  <a:gd name="T7" fmla="*/ 2 h 6"/>
                  <a:gd name="T8" fmla="*/ 0 w 20"/>
                  <a:gd name="T9" fmla="*/ 4 h 6"/>
                  <a:gd name="T10" fmla="*/ 4 w 20"/>
                  <a:gd name="T11" fmla="*/ 4 h 6"/>
                  <a:gd name="T12" fmla="*/ 5 w 20"/>
                  <a:gd name="T13" fmla="*/ 6 h 6"/>
                  <a:gd name="T14" fmla="*/ 7 w 20"/>
                  <a:gd name="T15" fmla="*/ 6 h 6"/>
                  <a:gd name="T16" fmla="*/ 9 w 20"/>
                  <a:gd name="T17" fmla="*/ 6 h 6"/>
                  <a:gd name="T18" fmla="*/ 13 w 20"/>
                  <a:gd name="T19" fmla="*/ 4 h 6"/>
                  <a:gd name="T20" fmla="*/ 14 w 20"/>
                  <a:gd name="T21" fmla="*/ 6 h 6"/>
                  <a:gd name="T22" fmla="*/ 14 w 20"/>
                  <a:gd name="T23" fmla="*/ 4 h 6"/>
                  <a:gd name="T24" fmla="*/ 16 w 20"/>
                  <a:gd name="T25" fmla="*/ 4 h 6"/>
                  <a:gd name="T26" fmla="*/ 20 w 20"/>
                  <a:gd name="T27" fmla="*/ 4 h 6"/>
                  <a:gd name="T28" fmla="*/ 20 w 20"/>
                  <a:gd name="T29" fmla="*/ 2 h 6"/>
                  <a:gd name="T30" fmla="*/ 16 w 20"/>
                  <a:gd name="T31" fmla="*/ 0 h 6"/>
                  <a:gd name="T32" fmla="*/ 14 w 20"/>
                  <a:gd name="T33" fmla="*/ 0 h 6"/>
                  <a:gd name="T34" fmla="*/ 11 w 20"/>
                  <a:gd name="T35" fmla="*/ 0 h 6"/>
                  <a:gd name="T36" fmla="*/ 11 w 20"/>
                  <a:gd name="T37" fmla="*/ 0 h 6"/>
                  <a:gd name="T38" fmla="*/ 9 w 20"/>
                  <a:gd name="T39" fmla="*/ 2 h 6"/>
                  <a:gd name="T40" fmla="*/ 5 w 20"/>
                  <a:gd name="T4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6">
                    <a:moveTo>
                      <a:pt x="5" y="0"/>
                    </a:move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9" y="6"/>
                    </a:lnTo>
                    <a:lnTo>
                      <a:pt x="13" y="4"/>
                    </a:lnTo>
                    <a:lnTo>
                      <a:pt x="14" y="6"/>
                    </a:lnTo>
                    <a:lnTo>
                      <a:pt x="14" y="4"/>
                    </a:lnTo>
                    <a:lnTo>
                      <a:pt x="16" y="4"/>
                    </a:lnTo>
                    <a:lnTo>
                      <a:pt x="20" y="4"/>
                    </a:lnTo>
                    <a:lnTo>
                      <a:pt x="20" y="2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9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83" name="Freeform 819"/>
              <p:cNvSpPr>
                <a:spLocks/>
              </p:cNvSpPr>
              <p:nvPr/>
            </p:nvSpPr>
            <p:spPr bwMode="auto">
              <a:xfrm>
                <a:off x="1336" y="1272"/>
                <a:ext cx="4" cy="5"/>
              </a:xfrm>
              <a:custGeom>
                <a:avLst/>
                <a:gdLst>
                  <a:gd name="T0" fmla="*/ 4 w 4"/>
                  <a:gd name="T1" fmla="*/ 3 h 5"/>
                  <a:gd name="T2" fmla="*/ 2 w 4"/>
                  <a:gd name="T3" fmla="*/ 0 h 5"/>
                  <a:gd name="T4" fmla="*/ 0 w 4"/>
                  <a:gd name="T5" fmla="*/ 2 h 5"/>
                  <a:gd name="T6" fmla="*/ 0 w 4"/>
                  <a:gd name="T7" fmla="*/ 5 h 5"/>
                  <a:gd name="T8" fmla="*/ 2 w 4"/>
                  <a:gd name="T9" fmla="*/ 5 h 5"/>
                  <a:gd name="T10" fmla="*/ 4 w 4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84" name="Freeform 820"/>
              <p:cNvSpPr>
                <a:spLocks/>
              </p:cNvSpPr>
              <p:nvPr/>
            </p:nvSpPr>
            <p:spPr bwMode="auto">
              <a:xfrm>
                <a:off x="1364" y="1087"/>
                <a:ext cx="15" cy="2"/>
              </a:xfrm>
              <a:custGeom>
                <a:avLst/>
                <a:gdLst>
                  <a:gd name="T0" fmla="*/ 2 w 15"/>
                  <a:gd name="T1" fmla="*/ 2 h 2"/>
                  <a:gd name="T2" fmla="*/ 6 w 15"/>
                  <a:gd name="T3" fmla="*/ 2 h 2"/>
                  <a:gd name="T4" fmla="*/ 9 w 15"/>
                  <a:gd name="T5" fmla="*/ 2 h 2"/>
                  <a:gd name="T6" fmla="*/ 11 w 15"/>
                  <a:gd name="T7" fmla="*/ 2 h 2"/>
                  <a:gd name="T8" fmla="*/ 11 w 15"/>
                  <a:gd name="T9" fmla="*/ 2 h 2"/>
                  <a:gd name="T10" fmla="*/ 13 w 15"/>
                  <a:gd name="T11" fmla="*/ 2 h 2"/>
                  <a:gd name="T12" fmla="*/ 15 w 15"/>
                  <a:gd name="T13" fmla="*/ 2 h 2"/>
                  <a:gd name="T14" fmla="*/ 15 w 15"/>
                  <a:gd name="T15" fmla="*/ 0 h 2"/>
                  <a:gd name="T16" fmla="*/ 13 w 15"/>
                  <a:gd name="T17" fmla="*/ 0 h 2"/>
                  <a:gd name="T18" fmla="*/ 7 w 15"/>
                  <a:gd name="T19" fmla="*/ 0 h 2"/>
                  <a:gd name="T20" fmla="*/ 6 w 15"/>
                  <a:gd name="T21" fmla="*/ 0 h 2"/>
                  <a:gd name="T22" fmla="*/ 6 w 15"/>
                  <a:gd name="T23" fmla="*/ 0 h 2"/>
                  <a:gd name="T24" fmla="*/ 2 w 15"/>
                  <a:gd name="T25" fmla="*/ 0 h 2"/>
                  <a:gd name="T26" fmla="*/ 0 w 15"/>
                  <a:gd name="T27" fmla="*/ 0 h 2"/>
                  <a:gd name="T28" fmla="*/ 2 w 15"/>
                  <a:gd name="T2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2">
                    <a:moveTo>
                      <a:pt x="2" y="2"/>
                    </a:moveTo>
                    <a:lnTo>
                      <a:pt x="6" y="2"/>
                    </a:lnTo>
                    <a:lnTo>
                      <a:pt x="9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3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85" name="Freeform 821"/>
              <p:cNvSpPr>
                <a:spLocks/>
              </p:cNvSpPr>
              <p:nvPr/>
            </p:nvSpPr>
            <p:spPr bwMode="auto">
              <a:xfrm>
                <a:off x="1375" y="1102"/>
                <a:ext cx="2" cy="4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2 h 4"/>
                  <a:gd name="T4" fmla="*/ 0 w 2"/>
                  <a:gd name="T5" fmla="*/ 4 h 4"/>
                  <a:gd name="T6" fmla="*/ 2 w 2"/>
                  <a:gd name="T7" fmla="*/ 2 h 4"/>
                  <a:gd name="T8" fmla="*/ 0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86" name="Freeform 822"/>
              <p:cNvSpPr>
                <a:spLocks/>
              </p:cNvSpPr>
              <p:nvPr/>
            </p:nvSpPr>
            <p:spPr bwMode="auto">
              <a:xfrm>
                <a:off x="1343" y="1101"/>
                <a:ext cx="11" cy="10"/>
              </a:xfrm>
              <a:custGeom>
                <a:avLst/>
                <a:gdLst>
                  <a:gd name="T0" fmla="*/ 2 w 11"/>
                  <a:gd name="T1" fmla="*/ 8 h 10"/>
                  <a:gd name="T2" fmla="*/ 4 w 11"/>
                  <a:gd name="T3" fmla="*/ 10 h 10"/>
                  <a:gd name="T4" fmla="*/ 6 w 11"/>
                  <a:gd name="T5" fmla="*/ 10 h 10"/>
                  <a:gd name="T6" fmla="*/ 6 w 11"/>
                  <a:gd name="T7" fmla="*/ 8 h 10"/>
                  <a:gd name="T8" fmla="*/ 7 w 11"/>
                  <a:gd name="T9" fmla="*/ 8 h 10"/>
                  <a:gd name="T10" fmla="*/ 9 w 11"/>
                  <a:gd name="T11" fmla="*/ 7 h 10"/>
                  <a:gd name="T12" fmla="*/ 11 w 11"/>
                  <a:gd name="T13" fmla="*/ 5 h 10"/>
                  <a:gd name="T14" fmla="*/ 11 w 11"/>
                  <a:gd name="T15" fmla="*/ 3 h 10"/>
                  <a:gd name="T16" fmla="*/ 11 w 11"/>
                  <a:gd name="T17" fmla="*/ 1 h 10"/>
                  <a:gd name="T18" fmla="*/ 11 w 11"/>
                  <a:gd name="T19" fmla="*/ 0 h 10"/>
                  <a:gd name="T20" fmla="*/ 7 w 11"/>
                  <a:gd name="T21" fmla="*/ 0 h 10"/>
                  <a:gd name="T22" fmla="*/ 7 w 11"/>
                  <a:gd name="T23" fmla="*/ 0 h 10"/>
                  <a:gd name="T24" fmla="*/ 4 w 11"/>
                  <a:gd name="T25" fmla="*/ 1 h 10"/>
                  <a:gd name="T26" fmla="*/ 4 w 11"/>
                  <a:gd name="T27" fmla="*/ 3 h 10"/>
                  <a:gd name="T28" fmla="*/ 4 w 11"/>
                  <a:gd name="T29" fmla="*/ 5 h 10"/>
                  <a:gd name="T30" fmla="*/ 0 w 11"/>
                  <a:gd name="T31" fmla="*/ 5 h 10"/>
                  <a:gd name="T32" fmla="*/ 0 w 11"/>
                  <a:gd name="T33" fmla="*/ 7 h 10"/>
                  <a:gd name="T34" fmla="*/ 0 w 11"/>
                  <a:gd name="T35" fmla="*/ 7 h 10"/>
                  <a:gd name="T36" fmla="*/ 2 w 11"/>
                  <a:gd name="T3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10">
                    <a:moveTo>
                      <a:pt x="2" y="8"/>
                    </a:moveTo>
                    <a:lnTo>
                      <a:pt x="4" y="10"/>
                    </a:lnTo>
                    <a:lnTo>
                      <a:pt x="6" y="10"/>
                    </a:lnTo>
                    <a:lnTo>
                      <a:pt x="6" y="8"/>
                    </a:lnTo>
                    <a:lnTo>
                      <a:pt x="7" y="8"/>
                    </a:lnTo>
                    <a:lnTo>
                      <a:pt x="9" y="7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87" name="Freeform 823"/>
              <p:cNvSpPr>
                <a:spLocks/>
              </p:cNvSpPr>
              <p:nvPr/>
            </p:nvSpPr>
            <p:spPr bwMode="auto">
              <a:xfrm>
                <a:off x="1410" y="1111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0 h 2"/>
                  <a:gd name="T4" fmla="*/ 0 w 4"/>
                  <a:gd name="T5" fmla="*/ 0 h 2"/>
                  <a:gd name="T6" fmla="*/ 2 w 4"/>
                  <a:gd name="T7" fmla="*/ 2 h 2"/>
                  <a:gd name="T8" fmla="*/ 2 w 4"/>
                  <a:gd name="T9" fmla="*/ 0 h 2"/>
                  <a:gd name="T10" fmla="*/ 4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88" name="Freeform 824"/>
              <p:cNvSpPr>
                <a:spLocks/>
              </p:cNvSpPr>
              <p:nvPr/>
            </p:nvSpPr>
            <p:spPr bwMode="auto">
              <a:xfrm>
                <a:off x="1312" y="1235"/>
                <a:ext cx="3" cy="7"/>
              </a:xfrm>
              <a:custGeom>
                <a:avLst/>
                <a:gdLst>
                  <a:gd name="T0" fmla="*/ 2 w 3"/>
                  <a:gd name="T1" fmla="*/ 0 h 7"/>
                  <a:gd name="T2" fmla="*/ 0 w 3"/>
                  <a:gd name="T3" fmla="*/ 2 h 7"/>
                  <a:gd name="T4" fmla="*/ 0 w 3"/>
                  <a:gd name="T5" fmla="*/ 4 h 7"/>
                  <a:gd name="T6" fmla="*/ 0 w 3"/>
                  <a:gd name="T7" fmla="*/ 5 h 7"/>
                  <a:gd name="T8" fmla="*/ 0 w 3"/>
                  <a:gd name="T9" fmla="*/ 7 h 7"/>
                  <a:gd name="T10" fmla="*/ 2 w 3"/>
                  <a:gd name="T11" fmla="*/ 7 h 7"/>
                  <a:gd name="T12" fmla="*/ 2 w 3"/>
                  <a:gd name="T13" fmla="*/ 5 h 7"/>
                  <a:gd name="T14" fmla="*/ 3 w 3"/>
                  <a:gd name="T15" fmla="*/ 4 h 7"/>
                  <a:gd name="T16" fmla="*/ 2 w 3"/>
                  <a:gd name="T17" fmla="*/ 2 h 7"/>
                  <a:gd name="T18" fmla="*/ 2 w 3"/>
                  <a:gd name="T19" fmla="*/ 2 h 7"/>
                  <a:gd name="T20" fmla="*/ 2 w 3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7">
                    <a:moveTo>
                      <a:pt x="2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89" name="Freeform 825"/>
              <p:cNvSpPr>
                <a:spLocks/>
              </p:cNvSpPr>
              <p:nvPr/>
            </p:nvSpPr>
            <p:spPr bwMode="auto">
              <a:xfrm>
                <a:off x="1408" y="1115"/>
                <a:ext cx="6" cy="5"/>
              </a:xfrm>
              <a:custGeom>
                <a:avLst/>
                <a:gdLst>
                  <a:gd name="T0" fmla="*/ 0 w 6"/>
                  <a:gd name="T1" fmla="*/ 0 h 5"/>
                  <a:gd name="T2" fmla="*/ 0 w 6"/>
                  <a:gd name="T3" fmla="*/ 0 h 5"/>
                  <a:gd name="T4" fmla="*/ 0 w 6"/>
                  <a:gd name="T5" fmla="*/ 3 h 5"/>
                  <a:gd name="T6" fmla="*/ 2 w 6"/>
                  <a:gd name="T7" fmla="*/ 5 h 5"/>
                  <a:gd name="T8" fmla="*/ 2 w 6"/>
                  <a:gd name="T9" fmla="*/ 3 h 5"/>
                  <a:gd name="T10" fmla="*/ 4 w 6"/>
                  <a:gd name="T11" fmla="*/ 3 h 5"/>
                  <a:gd name="T12" fmla="*/ 4 w 6"/>
                  <a:gd name="T13" fmla="*/ 3 h 5"/>
                  <a:gd name="T14" fmla="*/ 4 w 6"/>
                  <a:gd name="T15" fmla="*/ 1 h 5"/>
                  <a:gd name="T16" fmla="*/ 6 w 6"/>
                  <a:gd name="T17" fmla="*/ 0 h 5"/>
                  <a:gd name="T18" fmla="*/ 4 w 6"/>
                  <a:gd name="T19" fmla="*/ 0 h 5"/>
                  <a:gd name="T20" fmla="*/ 4 w 6"/>
                  <a:gd name="T21" fmla="*/ 0 h 5"/>
                  <a:gd name="T22" fmla="*/ 2 w 6"/>
                  <a:gd name="T23" fmla="*/ 0 h 5"/>
                  <a:gd name="T24" fmla="*/ 0 w 6"/>
                  <a:gd name="T2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90" name="Freeform 826"/>
              <p:cNvSpPr>
                <a:spLocks/>
              </p:cNvSpPr>
              <p:nvPr/>
            </p:nvSpPr>
            <p:spPr bwMode="auto">
              <a:xfrm>
                <a:off x="1375" y="1178"/>
                <a:ext cx="4" cy="7"/>
              </a:xfrm>
              <a:custGeom>
                <a:avLst/>
                <a:gdLst>
                  <a:gd name="T0" fmla="*/ 4 w 4"/>
                  <a:gd name="T1" fmla="*/ 5 h 7"/>
                  <a:gd name="T2" fmla="*/ 4 w 4"/>
                  <a:gd name="T3" fmla="*/ 3 h 7"/>
                  <a:gd name="T4" fmla="*/ 4 w 4"/>
                  <a:gd name="T5" fmla="*/ 1 h 7"/>
                  <a:gd name="T6" fmla="*/ 2 w 4"/>
                  <a:gd name="T7" fmla="*/ 0 h 7"/>
                  <a:gd name="T8" fmla="*/ 2 w 4"/>
                  <a:gd name="T9" fmla="*/ 1 h 7"/>
                  <a:gd name="T10" fmla="*/ 0 w 4"/>
                  <a:gd name="T11" fmla="*/ 3 h 7"/>
                  <a:gd name="T12" fmla="*/ 0 w 4"/>
                  <a:gd name="T13" fmla="*/ 3 h 7"/>
                  <a:gd name="T14" fmla="*/ 0 w 4"/>
                  <a:gd name="T15" fmla="*/ 7 h 7"/>
                  <a:gd name="T16" fmla="*/ 0 w 4"/>
                  <a:gd name="T17" fmla="*/ 7 h 7"/>
                  <a:gd name="T18" fmla="*/ 2 w 4"/>
                  <a:gd name="T19" fmla="*/ 7 h 7"/>
                  <a:gd name="T20" fmla="*/ 4 w 4"/>
                  <a:gd name="T2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7">
                    <a:moveTo>
                      <a:pt x="4" y="5"/>
                    </a:moveTo>
                    <a:lnTo>
                      <a:pt x="4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91" name="Freeform 827"/>
              <p:cNvSpPr>
                <a:spLocks/>
              </p:cNvSpPr>
              <p:nvPr/>
            </p:nvSpPr>
            <p:spPr bwMode="auto">
              <a:xfrm>
                <a:off x="1387" y="1137"/>
                <a:ext cx="6" cy="4"/>
              </a:xfrm>
              <a:custGeom>
                <a:avLst/>
                <a:gdLst>
                  <a:gd name="T0" fmla="*/ 4 w 6"/>
                  <a:gd name="T1" fmla="*/ 2 h 4"/>
                  <a:gd name="T2" fmla="*/ 4 w 6"/>
                  <a:gd name="T3" fmla="*/ 2 h 4"/>
                  <a:gd name="T4" fmla="*/ 6 w 6"/>
                  <a:gd name="T5" fmla="*/ 2 h 4"/>
                  <a:gd name="T6" fmla="*/ 4 w 6"/>
                  <a:gd name="T7" fmla="*/ 0 h 4"/>
                  <a:gd name="T8" fmla="*/ 0 w 6"/>
                  <a:gd name="T9" fmla="*/ 2 h 4"/>
                  <a:gd name="T10" fmla="*/ 0 w 6"/>
                  <a:gd name="T11" fmla="*/ 4 h 4"/>
                  <a:gd name="T12" fmla="*/ 2 w 6"/>
                  <a:gd name="T13" fmla="*/ 4 h 4"/>
                  <a:gd name="T14" fmla="*/ 4 w 6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4" y="2"/>
                    </a:move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92" name="Rectangle 828"/>
              <p:cNvSpPr>
                <a:spLocks noChangeArrowheads="1"/>
              </p:cNvSpPr>
              <p:nvPr/>
            </p:nvSpPr>
            <p:spPr bwMode="auto">
              <a:xfrm>
                <a:off x="1377" y="1176"/>
                <a:ext cx="2" cy="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93" name="Freeform 829"/>
              <p:cNvSpPr>
                <a:spLocks/>
              </p:cNvSpPr>
              <p:nvPr/>
            </p:nvSpPr>
            <p:spPr bwMode="auto">
              <a:xfrm>
                <a:off x="1373" y="1186"/>
                <a:ext cx="4" cy="4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4 h 4"/>
                  <a:gd name="T4" fmla="*/ 2 w 4"/>
                  <a:gd name="T5" fmla="*/ 4 h 4"/>
                  <a:gd name="T6" fmla="*/ 2 w 4"/>
                  <a:gd name="T7" fmla="*/ 4 h 4"/>
                  <a:gd name="T8" fmla="*/ 4 w 4"/>
                  <a:gd name="T9" fmla="*/ 0 h 4"/>
                  <a:gd name="T10" fmla="*/ 2 w 4"/>
                  <a:gd name="T11" fmla="*/ 0 h 4"/>
                  <a:gd name="T12" fmla="*/ 0 w 4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94" name="Freeform 830"/>
              <p:cNvSpPr>
                <a:spLocks/>
              </p:cNvSpPr>
              <p:nvPr/>
            </p:nvSpPr>
            <p:spPr bwMode="auto">
              <a:xfrm>
                <a:off x="1366" y="1078"/>
                <a:ext cx="14" cy="7"/>
              </a:xfrm>
              <a:custGeom>
                <a:avLst/>
                <a:gdLst>
                  <a:gd name="T0" fmla="*/ 2 w 14"/>
                  <a:gd name="T1" fmla="*/ 5 h 7"/>
                  <a:gd name="T2" fmla="*/ 4 w 14"/>
                  <a:gd name="T3" fmla="*/ 5 h 7"/>
                  <a:gd name="T4" fmla="*/ 5 w 14"/>
                  <a:gd name="T5" fmla="*/ 7 h 7"/>
                  <a:gd name="T6" fmla="*/ 7 w 14"/>
                  <a:gd name="T7" fmla="*/ 7 h 7"/>
                  <a:gd name="T8" fmla="*/ 13 w 14"/>
                  <a:gd name="T9" fmla="*/ 7 h 7"/>
                  <a:gd name="T10" fmla="*/ 13 w 14"/>
                  <a:gd name="T11" fmla="*/ 5 h 7"/>
                  <a:gd name="T12" fmla="*/ 14 w 14"/>
                  <a:gd name="T13" fmla="*/ 2 h 7"/>
                  <a:gd name="T14" fmla="*/ 13 w 14"/>
                  <a:gd name="T15" fmla="*/ 0 h 7"/>
                  <a:gd name="T16" fmla="*/ 11 w 14"/>
                  <a:gd name="T17" fmla="*/ 2 h 7"/>
                  <a:gd name="T18" fmla="*/ 9 w 14"/>
                  <a:gd name="T19" fmla="*/ 0 h 7"/>
                  <a:gd name="T20" fmla="*/ 5 w 14"/>
                  <a:gd name="T21" fmla="*/ 0 h 7"/>
                  <a:gd name="T22" fmla="*/ 4 w 14"/>
                  <a:gd name="T23" fmla="*/ 0 h 7"/>
                  <a:gd name="T24" fmla="*/ 2 w 14"/>
                  <a:gd name="T25" fmla="*/ 0 h 7"/>
                  <a:gd name="T26" fmla="*/ 2 w 14"/>
                  <a:gd name="T27" fmla="*/ 0 h 7"/>
                  <a:gd name="T28" fmla="*/ 0 w 14"/>
                  <a:gd name="T29" fmla="*/ 2 h 7"/>
                  <a:gd name="T30" fmla="*/ 0 w 14"/>
                  <a:gd name="T31" fmla="*/ 2 h 7"/>
                  <a:gd name="T32" fmla="*/ 0 w 14"/>
                  <a:gd name="T33" fmla="*/ 4 h 7"/>
                  <a:gd name="T34" fmla="*/ 0 w 14"/>
                  <a:gd name="T35" fmla="*/ 4 h 7"/>
                  <a:gd name="T36" fmla="*/ 2 w 14"/>
                  <a:gd name="T3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" h="7">
                    <a:moveTo>
                      <a:pt x="2" y="5"/>
                    </a:moveTo>
                    <a:lnTo>
                      <a:pt x="4" y="5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13" y="7"/>
                    </a:lnTo>
                    <a:lnTo>
                      <a:pt x="13" y="5"/>
                    </a:lnTo>
                    <a:lnTo>
                      <a:pt x="14" y="2"/>
                    </a:lnTo>
                    <a:lnTo>
                      <a:pt x="13" y="0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95" name="Freeform 831"/>
              <p:cNvSpPr>
                <a:spLocks/>
              </p:cNvSpPr>
              <p:nvPr/>
            </p:nvSpPr>
            <p:spPr bwMode="auto">
              <a:xfrm>
                <a:off x="1403" y="1562"/>
                <a:ext cx="2" cy="5"/>
              </a:xfrm>
              <a:custGeom>
                <a:avLst/>
                <a:gdLst>
                  <a:gd name="T0" fmla="*/ 1 w 1"/>
                  <a:gd name="T1" fmla="*/ 2 h 3"/>
                  <a:gd name="T2" fmla="*/ 1 w 1"/>
                  <a:gd name="T3" fmla="*/ 0 h 3"/>
                  <a:gd name="T4" fmla="*/ 1 w 1"/>
                  <a:gd name="T5" fmla="*/ 0 h 3"/>
                  <a:gd name="T6" fmla="*/ 0 w 1"/>
                  <a:gd name="T7" fmla="*/ 1 h 3"/>
                  <a:gd name="T8" fmla="*/ 0 w 1"/>
                  <a:gd name="T9" fmla="*/ 2 h 3"/>
                  <a:gd name="T10" fmla="*/ 0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96" name="Freeform 832"/>
              <p:cNvSpPr>
                <a:spLocks/>
              </p:cNvSpPr>
              <p:nvPr/>
            </p:nvSpPr>
            <p:spPr bwMode="auto">
              <a:xfrm>
                <a:off x="1445" y="1446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1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97" name="Freeform 833"/>
              <p:cNvSpPr>
                <a:spLocks/>
              </p:cNvSpPr>
              <p:nvPr/>
            </p:nvSpPr>
            <p:spPr bwMode="auto">
              <a:xfrm>
                <a:off x="1371" y="1371"/>
                <a:ext cx="62" cy="58"/>
              </a:xfrm>
              <a:custGeom>
                <a:avLst/>
                <a:gdLst>
                  <a:gd name="T0" fmla="*/ 34 w 35"/>
                  <a:gd name="T1" fmla="*/ 27 h 33"/>
                  <a:gd name="T2" fmla="*/ 33 w 35"/>
                  <a:gd name="T3" fmla="*/ 25 h 33"/>
                  <a:gd name="T4" fmla="*/ 32 w 35"/>
                  <a:gd name="T5" fmla="*/ 26 h 33"/>
                  <a:gd name="T6" fmla="*/ 31 w 35"/>
                  <a:gd name="T7" fmla="*/ 25 h 33"/>
                  <a:gd name="T8" fmla="*/ 27 w 35"/>
                  <a:gd name="T9" fmla="*/ 26 h 33"/>
                  <a:gd name="T10" fmla="*/ 28 w 35"/>
                  <a:gd name="T11" fmla="*/ 24 h 33"/>
                  <a:gd name="T12" fmla="*/ 29 w 35"/>
                  <a:gd name="T13" fmla="*/ 22 h 33"/>
                  <a:gd name="T14" fmla="*/ 29 w 35"/>
                  <a:gd name="T15" fmla="*/ 20 h 33"/>
                  <a:gd name="T16" fmla="*/ 27 w 35"/>
                  <a:gd name="T17" fmla="*/ 16 h 33"/>
                  <a:gd name="T18" fmla="*/ 25 w 35"/>
                  <a:gd name="T19" fmla="*/ 14 h 33"/>
                  <a:gd name="T20" fmla="*/ 24 w 35"/>
                  <a:gd name="T21" fmla="*/ 12 h 33"/>
                  <a:gd name="T22" fmla="*/ 20 w 35"/>
                  <a:gd name="T23" fmla="*/ 10 h 33"/>
                  <a:gd name="T24" fmla="*/ 20 w 35"/>
                  <a:gd name="T25" fmla="*/ 7 h 33"/>
                  <a:gd name="T26" fmla="*/ 18 w 35"/>
                  <a:gd name="T27" fmla="*/ 6 h 33"/>
                  <a:gd name="T28" fmla="*/ 16 w 35"/>
                  <a:gd name="T29" fmla="*/ 9 h 33"/>
                  <a:gd name="T30" fmla="*/ 15 w 35"/>
                  <a:gd name="T31" fmla="*/ 6 h 33"/>
                  <a:gd name="T32" fmla="*/ 17 w 35"/>
                  <a:gd name="T33" fmla="*/ 5 h 33"/>
                  <a:gd name="T34" fmla="*/ 17 w 35"/>
                  <a:gd name="T35" fmla="*/ 2 h 33"/>
                  <a:gd name="T36" fmla="*/ 16 w 35"/>
                  <a:gd name="T37" fmla="*/ 0 h 33"/>
                  <a:gd name="T38" fmla="*/ 12 w 35"/>
                  <a:gd name="T39" fmla="*/ 2 h 33"/>
                  <a:gd name="T40" fmla="*/ 10 w 35"/>
                  <a:gd name="T41" fmla="*/ 7 h 33"/>
                  <a:gd name="T42" fmla="*/ 8 w 35"/>
                  <a:gd name="T43" fmla="*/ 11 h 33"/>
                  <a:gd name="T44" fmla="*/ 7 w 35"/>
                  <a:gd name="T45" fmla="*/ 13 h 33"/>
                  <a:gd name="T46" fmla="*/ 5 w 35"/>
                  <a:gd name="T47" fmla="*/ 17 h 33"/>
                  <a:gd name="T48" fmla="*/ 5 w 35"/>
                  <a:gd name="T49" fmla="*/ 21 h 33"/>
                  <a:gd name="T50" fmla="*/ 1 w 35"/>
                  <a:gd name="T51" fmla="*/ 23 h 33"/>
                  <a:gd name="T52" fmla="*/ 0 w 35"/>
                  <a:gd name="T53" fmla="*/ 27 h 33"/>
                  <a:gd name="T54" fmla="*/ 2 w 35"/>
                  <a:gd name="T55" fmla="*/ 26 h 33"/>
                  <a:gd name="T56" fmla="*/ 4 w 35"/>
                  <a:gd name="T57" fmla="*/ 27 h 33"/>
                  <a:gd name="T58" fmla="*/ 6 w 35"/>
                  <a:gd name="T59" fmla="*/ 27 h 33"/>
                  <a:gd name="T60" fmla="*/ 5 w 35"/>
                  <a:gd name="T61" fmla="*/ 30 h 33"/>
                  <a:gd name="T62" fmla="*/ 5 w 35"/>
                  <a:gd name="T63" fmla="*/ 33 h 33"/>
                  <a:gd name="T64" fmla="*/ 7 w 35"/>
                  <a:gd name="T65" fmla="*/ 33 h 33"/>
                  <a:gd name="T66" fmla="*/ 9 w 35"/>
                  <a:gd name="T67" fmla="*/ 32 h 33"/>
                  <a:gd name="T68" fmla="*/ 11 w 35"/>
                  <a:gd name="T69" fmla="*/ 31 h 33"/>
                  <a:gd name="T70" fmla="*/ 13 w 35"/>
                  <a:gd name="T71" fmla="*/ 28 h 33"/>
                  <a:gd name="T72" fmla="*/ 15 w 35"/>
                  <a:gd name="T73" fmla="*/ 27 h 33"/>
                  <a:gd name="T74" fmla="*/ 17 w 35"/>
                  <a:gd name="T75" fmla="*/ 26 h 33"/>
                  <a:gd name="T76" fmla="*/ 18 w 35"/>
                  <a:gd name="T77" fmla="*/ 22 h 33"/>
                  <a:gd name="T78" fmla="*/ 20 w 35"/>
                  <a:gd name="T79" fmla="*/ 22 h 33"/>
                  <a:gd name="T80" fmla="*/ 22 w 35"/>
                  <a:gd name="T81" fmla="*/ 23 h 33"/>
                  <a:gd name="T82" fmla="*/ 21 w 35"/>
                  <a:gd name="T83" fmla="*/ 25 h 33"/>
                  <a:gd name="T84" fmla="*/ 24 w 35"/>
                  <a:gd name="T85" fmla="*/ 27 h 33"/>
                  <a:gd name="T86" fmla="*/ 23 w 35"/>
                  <a:gd name="T87" fmla="*/ 29 h 33"/>
                  <a:gd name="T88" fmla="*/ 25 w 35"/>
                  <a:gd name="T89" fmla="*/ 29 h 33"/>
                  <a:gd name="T90" fmla="*/ 26 w 35"/>
                  <a:gd name="T91" fmla="*/ 30 h 33"/>
                  <a:gd name="T92" fmla="*/ 29 w 35"/>
                  <a:gd name="T93" fmla="*/ 31 h 33"/>
                  <a:gd name="T94" fmla="*/ 32 w 35"/>
                  <a:gd name="T95" fmla="*/ 30 h 33"/>
                  <a:gd name="T96" fmla="*/ 34 w 35"/>
                  <a:gd name="T97" fmla="*/ 2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5" h="33">
                    <a:moveTo>
                      <a:pt x="34" y="28"/>
                    </a:moveTo>
                    <a:cubicBezTo>
                      <a:pt x="33" y="27"/>
                      <a:pt x="33" y="27"/>
                      <a:pt x="33" y="27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1" y="27"/>
                      <a:pt x="1" y="27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5" y="28"/>
                      <a:pt x="35" y="28"/>
                      <a:pt x="35" y="28"/>
                    </a:cubicBezTo>
                    <a:lnTo>
                      <a:pt x="34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98" name="Freeform 834"/>
              <p:cNvSpPr>
                <a:spLocks/>
              </p:cNvSpPr>
              <p:nvPr/>
            </p:nvSpPr>
            <p:spPr bwMode="auto">
              <a:xfrm>
                <a:off x="1419" y="1446"/>
                <a:ext cx="12" cy="20"/>
              </a:xfrm>
              <a:custGeom>
                <a:avLst/>
                <a:gdLst>
                  <a:gd name="T0" fmla="*/ 12 w 12"/>
                  <a:gd name="T1" fmla="*/ 6 h 20"/>
                  <a:gd name="T2" fmla="*/ 12 w 12"/>
                  <a:gd name="T3" fmla="*/ 4 h 20"/>
                  <a:gd name="T4" fmla="*/ 12 w 12"/>
                  <a:gd name="T5" fmla="*/ 2 h 20"/>
                  <a:gd name="T6" fmla="*/ 12 w 12"/>
                  <a:gd name="T7" fmla="*/ 2 h 20"/>
                  <a:gd name="T8" fmla="*/ 10 w 12"/>
                  <a:gd name="T9" fmla="*/ 2 h 20"/>
                  <a:gd name="T10" fmla="*/ 10 w 12"/>
                  <a:gd name="T11" fmla="*/ 2 h 20"/>
                  <a:gd name="T12" fmla="*/ 9 w 12"/>
                  <a:gd name="T13" fmla="*/ 2 h 20"/>
                  <a:gd name="T14" fmla="*/ 9 w 12"/>
                  <a:gd name="T15" fmla="*/ 0 h 20"/>
                  <a:gd name="T16" fmla="*/ 7 w 12"/>
                  <a:gd name="T17" fmla="*/ 2 h 20"/>
                  <a:gd name="T18" fmla="*/ 5 w 12"/>
                  <a:gd name="T19" fmla="*/ 4 h 20"/>
                  <a:gd name="T20" fmla="*/ 3 w 12"/>
                  <a:gd name="T21" fmla="*/ 4 h 20"/>
                  <a:gd name="T22" fmla="*/ 3 w 12"/>
                  <a:gd name="T23" fmla="*/ 6 h 20"/>
                  <a:gd name="T24" fmla="*/ 2 w 12"/>
                  <a:gd name="T25" fmla="*/ 7 h 20"/>
                  <a:gd name="T26" fmla="*/ 3 w 12"/>
                  <a:gd name="T27" fmla="*/ 9 h 20"/>
                  <a:gd name="T28" fmla="*/ 2 w 12"/>
                  <a:gd name="T29" fmla="*/ 9 h 20"/>
                  <a:gd name="T30" fmla="*/ 2 w 12"/>
                  <a:gd name="T31" fmla="*/ 11 h 20"/>
                  <a:gd name="T32" fmla="*/ 2 w 12"/>
                  <a:gd name="T33" fmla="*/ 13 h 20"/>
                  <a:gd name="T34" fmla="*/ 0 w 12"/>
                  <a:gd name="T35" fmla="*/ 14 h 20"/>
                  <a:gd name="T36" fmla="*/ 2 w 12"/>
                  <a:gd name="T37" fmla="*/ 14 h 20"/>
                  <a:gd name="T38" fmla="*/ 2 w 12"/>
                  <a:gd name="T39" fmla="*/ 16 h 20"/>
                  <a:gd name="T40" fmla="*/ 3 w 12"/>
                  <a:gd name="T41" fmla="*/ 16 h 20"/>
                  <a:gd name="T42" fmla="*/ 3 w 12"/>
                  <a:gd name="T43" fmla="*/ 18 h 20"/>
                  <a:gd name="T44" fmla="*/ 3 w 12"/>
                  <a:gd name="T45" fmla="*/ 20 h 20"/>
                  <a:gd name="T46" fmla="*/ 5 w 12"/>
                  <a:gd name="T47" fmla="*/ 20 h 20"/>
                  <a:gd name="T48" fmla="*/ 5 w 12"/>
                  <a:gd name="T49" fmla="*/ 18 h 20"/>
                  <a:gd name="T50" fmla="*/ 5 w 12"/>
                  <a:gd name="T51" fmla="*/ 18 h 20"/>
                  <a:gd name="T52" fmla="*/ 7 w 12"/>
                  <a:gd name="T53" fmla="*/ 16 h 20"/>
                  <a:gd name="T54" fmla="*/ 7 w 12"/>
                  <a:gd name="T55" fmla="*/ 16 h 20"/>
                  <a:gd name="T56" fmla="*/ 7 w 12"/>
                  <a:gd name="T57" fmla="*/ 14 h 20"/>
                  <a:gd name="T58" fmla="*/ 7 w 12"/>
                  <a:gd name="T59" fmla="*/ 14 h 20"/>
                  <a:gd name="T60" fmla="*/ 9 w 12"/>
                  <a:gd name="T61" fmla="*/ 13 h 20"/>
                  <a:gd name="T62" fmla="*/ 10 w 12"/>
                  <a:gd name="T63" fmla="*/ 11 h 20"/>
                  <a:gd name="T64" fmla="*/ 10 w 12"/>
                  <a:gd name="T65" fmla="*/ 11 h 20"/>
                  <a:gd name="T66" fmla="*/ 10 w 12"/>
                  <a:gd name="T67" fmla="*/ 9 h 20"/>
                  <a:gd name="T68" fmla="*/ 10 w 12"/>
                  <a:gd name="T69" fmla="*/ 9 h 20"/>
                  <a:gd name="T70" fmla="*/ 10 w 12"/>
                  <a:gd name="T71" fmla="*/ 7 h 20"/>
                  <a:gd name="T72" fmla="*/ 12 w 12"/>
                  <a:gd name="T73" fmla="*/ 7 h 20"/>
                  <a:gd name="T74" fmla="*/ 12 w 12"/>
                  <a:gd name="T75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" h="20">
                    <a:moveTo>
                      <a:pt x="12" y="6"/>
                    </a:moveTo>
                    <a:lnTo>
                      <a:pt x="12" y="4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7" y="2"/>
                    </a:lnTo>
                    <a:lnTo>
                      <a:pt x="5" y="4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2" y="7"/>
                    </a:lnTo>
                    <a:lnTo>
                      <a:pt x="3" y="9"/>
                    </a:lnTo>
                    <a:lnTo>
                      <a:pt x="2" y="9"/>
                    </a:lnTo>
                    <a:lnTo>
                      <a:pt x="2" y="11"/>
                    </a:lnTo>
                    <a:lnTo>
                      <a:pt x="2" y="13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3" y="16"/>
                    </a:lnTo>
                    <a:lnTo>
                      <a:pt x="3" y="18"/>
                    </a:lnTo>
                    <a:lnTo>
                      <a:pt x="3" y="20"/>
                    </a:lnTo>
                    <a:lnTo>
                      <a:pt x="5" y="20"/>
                    </a:lnTo>
                    <a:lnTo>
                      <a:pt x="5" y="18"/>
                    </a:lnTo>
                    <a:lnTo>
                      <a:pt x="5" y="18"/>
                    </a:lnTo>
                    <a:lnTo>
                      <a:pt x="7" y="16"/>
                    </a:lnTo>
                    <a:lnTo>
                      <a:pt x="7" y="16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9" y="13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10" y="7"/>
                    </a:lnTo>
                    <a:lnTo>
                      <a:pt x="12" y="7"/>
                    </a:lnTo>
                    <a:lnTo>
                      <a:pt x="1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99" name="Freeform 835"/>
              <p:cNvSpPr>
                <a:spLocks/>
              </p:cNvSpPr>
              <p:nvPr/>
            </p:nvSpPr>
            <p:spPr bwMode="auto">
              <a:xfrm>
                <a:off x="1572" y="1656"/>
                <a:ext cx="68" cy="75"/>
              </a:xfrm>
              <a:custGeom>
                <a:avLst/>
                <a:gdLst>
                  <a:gd name="T0" fmla="*/ 35 w 39"/>
                  <a:gd name="T1" fmla="*/ 21 h 43"/>
                  <a:gd name="T2" fmla="*/ 31 w 39"/>
                  <a:gd name="T3" fmla="*/ 18 h 43"/>
                  <a:gd name="T4" fmla="*/ 30 w 39"/>
                  <a:gd name="T5" fmla="*/ 19 h 43"/>
                  <a:gd name="T6" fmla="*/ 28 w 39"/>
                  <a:gd name="T7" fmla="*/ 19 h 43"/>
                  <a:gd name="T8" fmla="*/ 26 w 39"/>
                  <a:gd name="T9" fmla="*/ 21 h 43"/>
                  <a:gd name="T10" fmla="*/ 24 w 39"/>
                  <a:gd name="T11" fmla="*/ 19 h 43"/>
                  <a:gd name="T12" fmla="*/ 22 w 39"/>
                  <a:gd name="T13" fmla="*/ 18 h 43"/>
                  <a:gd name="T14" fmla="*/ 22 w 39"/>
                  <a:gd name="T15" fmla="*/ 16 h 43"/>
                  <a:gd name="T16" fmla="*/ 24 w 39"/>
                  <a:gd name="T17" fmla="*/ 15 h 43"/>
                  <a:gd name="T18" fmla="*/ 22 w 39"/>
                  <a:gd name="T19" fmla="*/ 13 h 43"/>
                  <a:gd name="T20" fmla="*/ 20 w 39"/>
                  <a:gd name="T21" fmla="*/ 12 h 43"/>
                  <a:gd name="T22" fmla="*/ 17 w 39"/>
                  <a:gd name="T23" fmla="*/ 15 h 43"/>
                  <a:gd name="T24" fmla="*/ 20 w 39"/>
                  <a:gd name="T25" fmla="*/ 10 h 43"/>
                  <a:gd name="T26" fmla="*/ 22 w 39"/>
                  <a:gd name="T27" fmla="*/ 6 h 43"/>
                  <a:gd name="T28" fmla="*/ 25 w 39"/>
                  <a:gd name="T29" fmla="*/ 4 h 43"/>
                  <a:gd name="T30" fmla="*/ 24 w 39"/>
                  <a:gd name="T31" fmla="*/ 2 h 43"/>
                  <a:gd name="T32" fmla="*/ 26 w 39"/>
                  <a:gd name="T33" fmla="*/ 0 h 43"/>
                  <a:gd name="T34" fmla="*/ 24 w 39"/>
                  <a:gd name="T35" fmla="*/ 1 h 43"/>
                  <a:gd name="T36" fmla="*/ 19 w 39"/>
                  <a:gd name="T37" fmla="*/ 4 h 43"/>
                  <a:gd name="T38" fmla="*/ 16 w 39"/>
                  <a:gd name="T39" fmla="*/ 7 h 43"/>
                  <a:gd name="T40" fmla="*/ 15 w 39"/>
                  <a:gd name="T41" fmla="*/ 9 h 43"/>
                  <a:gd name="T42" fmla="*/ 13 w 39"/>
                  <a:gd name="T43" fmla="*/ 11 h 43"/>
                  <a:gd name="T44" fmla="*/ 11 w 39"/>
                  <a:gd name="T45" fmla="*/ 17 h 43"/>
                  <a:gd name="T46" fmla="*/ 10 w 39"/>
                  <a:gd name="T47" fmla="*/ 19 h 43"/>
                  <a:gd name="T48" fmla="*/ 6 w 39"/>
                  <a:gd name="T49" fmla="*/ 22 h 43"/>
                  <a:gd name="T50" fmla="*/ 4 w 39"/>
                  <a:gd name="T51" fmla="*/ 23 h 43"/>
                  <a:gd name="T52" fmla="*/ 2 w 39"/>
                  <a:gd name="T53" fmla="*/ 25 h 43"/>
                  <a:gd name="T54" fmla="*/ 2 w 39"/>
                  <a:gd name="T55" fmla="*/ 29 h 43"/>
                  <a:gd name="T56" fmla="*/ 0 w 39"/>
                  <a:gd name="T57" fmla="*/ 32 h 43"/>
                  <a:gd name="T58" fmla="*/ 6 w 39"/>
                  <a:gd name="T59" fmla="*/ 31 h 43"/>
                  <a:gd name="T60" fmla="*/ 11 w 39"/>
                  <a:gd name="T61" fmla="*/ 33 h 43"/>
                  <a:gd name="T62" fmla="*/ 14 w 39"/>
                  <a:gd name="T63" fmla="*/ 33 h 43"/>
                  <a:gd name="T64" fmla="*/ 18 w 39"/>
                  <a:gd name="T65" fmla="*/ 32 h 43"/>
                  <a:gd name="T66" fmla="*/ 19 w 39"/>
                  <a:gd name="T67" fmla="*/ 32 h 43"/>
                  <a:gd name="T68" fmla="*/ 20 w 39"/>
                  <a:gd name="T69" fmla="*/ 33 h 43"/>
                  <a:gd name="T70" fmla="*/ 19 w 39"/>
                  <a:gd name="T71" fmla="*/ 34 h 43"/>
                  <a:gd name="T72" fmla="*/ 22 w 39"/>
                  <a:gd name="T73" fmla="*/ 33 h 43"/>
                  <a:gd name="T74" fmla="*/ 26 w 39"/>
                  <a:gd name="T75" fmla="*/ 33 h 43"/>
                  <a:gd name="T76" fmla="*/ 23 w 39"/>
                  <a:gd name="T77" fmla="*/ 36 h 43"/>
                  <a:gd name="T78" fmla="*/ 18 w 39"/>
                  <a:gd name="T79" fmla="*/ 38 h 43"/>
                  <a:gd name="T80" fmla="*/ 21 w 39"/>
                  <a:gd name="T81" fmla="*/ 39 h 43"/>
                  <a:gd name="T82" fmla="*/ 24 w 39"/>
                  <a:gd name="T83" fmla="*/ 37 h 43"/>
                  <a:gd name="T84" fmla="*/ 26 w 39"/>
                  <a:gd name="T85" fmla="*/ 36 h 43"/>
                  <a:gd name="T86" fmla="*/ 29 w 39"/>
                  <a:gd name="T87" fmla="*/ 31 h 43"/>
                  <a:gd name="T88" fmla="*/ 31 w 39"/>
                  <a:gd name="T89" fmla="*/ 35 h 43"/>
                  <a:gd name="T90" fmla="*/ 29 w 39"/>
                  <a:gd name="T91" fmla="*/ 41 h 43"/>
                  <a:gd name="T92" fmla="*/ 34 w 39"/>
                  <a:gd name="T93" fmla="*/ 37 h 43"/>
                  <a:gd name="T94" fmla="*/ 32 w 39"/>
                  <a:gd name="T95" fmla="*/ 42 h 43"/>
                  <a:gd name="T96" fmla="*/ 36 w 39"/>
                  <a:gd name="T97" fmla="*/ 42 h 43"/>
                  <a:gd name="T98" fmla="*/ 37 w 39"/>
                  <a:gd name="T99" fmla="*/ 38 h 43"/>
                  <a:gd name="T100" fmla="*/ 38 w 39"/>
                  <a:gd name="T101" fmla="*/ 33 h 43"/>
                  <a:gd name="T102" fmla="*/ 35 w 39"/>
                  <a:gd name="T103" fmla="*/ 33 h 43"/>
                  <a:gd name="T104" fmla="*/ 37 w 39"/>
                  <a:gd name="T105" fmla="*/ 30 h 43"/>
                  <a:gd name="T106" fmla="*/ 33 w 39"/>
                  <a:gd name="T107" fmla="*/ 34 h 43"/>
                  <a:gd name="T108" fmla="*/ 32 w 39"/>
                  <a:gd name="T109" fmla="*/ 32 h 43"/>
                  <a:gd name="T110" fmla="*/ 32 w 39"/>
                  <a:gd name="T111" fmla="*/ 30 h 43"/>
                  <a:gd name="T112" fmla="*/ 36 w 39"/>
                  <a:gd name="T113" fmla="*/ 27 h 43"/>
                  <a:gd name="T114" fmla="*/ 36 w 39"/>
                  <a:gd name="T115" fmla="*/ 25 h 43"/>
                  <a:gd name="T116" fmla="*/ 33 w 39"/>
                  <a:gd name="T117" fmla="*/ 27 h 43"/>
                  <a:gd name="T118" fmla="*/ 31 w 39"/>
                  <a:gd name="T119" fmla="*/ 27 h 43"/>
                  <a:gd name="T120" fmla="*/ 33 w 39"/>
                  <a:gd name="T121" fmla="*/ 24 h 43"/>
                  <a:gd name="T122" fmla="*/ 31 w 39"/>
                  <a:gd name="T123" fmla="*/ 2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9" h="43">
                    <a:moveTo>
                      <a:pt x="32" y="23"/>
                    </a:move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8"/>
                      <a:pt x="34" y="38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2"/>
                      <a:pt x="32" y="42"/>
                      <a:pt x="32" y="42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3" y="42"/>
                      <a:pt x="33" y="42"/>
                      <a:pt x="33" y="42"/>
                    </a:cubicBezTo>
                    <a:cubicBezTo>
                      <a:pt x="33" y="41"/>
                      <a:pt x="33" y="41"/>
                      <a:pt x="33" y="41"/>
                    </a:cubicBezTo>
                    <a:cubicBezTo>
                      <a:pt x="33" y="41"/>
                      <a:pt x="34" y="41"/>
                      <a:pt x="34" y="41"/>
                    </a:cubicBezTo>
                    <a:cubicBezTo>
                      <a:pt x="34" y="41"/>
                      <a:pt x="35" y="42"/>
                      <a:pt x="35" y="42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8" y="36"/>
                      <a:pt x="38" y="36"/>
                      <a:pt x="38" y="36"/>
                    </a:cubicBezTo>
                    <a:cubicBezTo>
                      <a:pt x="39" y="35"/>
                      <a:pt x="39" y="35"/>
                      <a:pt x="39" y="35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5" y="32"/>
                      <a:pt x="35" y="32"/>
                      <a:pt x="35" y="32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31" y="23"/>
                      <a:pt x="31" y="23"/>
                      <a:pt x="31" y="23"/>
                    </a:cubicBezTo>
                    <a:lnTo>
                      <a:pt x="32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00" name="Freeform 836"/>
              <p:cNvSpPr>
                <a:spLocks/>
              </p:cNvSpPr>
              <p:nvPr/>
            </p:nvSpPr>
            <p:spPr bwMode="auto">
              <a:xfrm>
                <a:off x="1401" y="1556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01" name="Freeform 837"/>
              <p:cNvSpPr>
                <a:spLocks/>
              </p:cNvSpPr>
              <p:nvPr/>
            </p:nvSpPr>
            <p:spPr bwMode="auto">
              <a:xfrm>
                <a:off x="1389" y="1558"/>
                <a:ext cx="7" cy="5"/>
              </a:xfrm>
              <a:custGeom>
                <a:avLst/>
                <a:gdLst>
                  <a:gd name="T0" fmla="*/ 7 w 7"/>
                  <a:gd name="T1" fmla="*/ 0 h 5"/>
                  <a:gd name="T2" fmla="*/ 5 w 7"/>
                  <a:gd name="T3" fmla="*/ 2 h 5"/>
                  <a:gd name="T4" fmla="*/ 4 w 7"/>
                  <a:gd name="T5" fmla="*/ 2 h 5"/>
                  <a:gd name="T6" fmla="*/ 4 w 7"/>
                  <a:gd name="T7" fmla="*/ 2 h 5"/>
                  <a:gd name="T8" fmla="*/ 4 w 7"/>
                  <a:gd name="T9" fmla="*/ 4 h 5"/>
                  <a:gd name="T10" fmla="*/ 2 w 7"/>
                  <a:gd name="T11" fmla="*/ 4 h 5"/>
                  <a:gd name="T12" fmla="*/ 0 w 7"/>
                  <a:gd name="T13" fmla="*/ 5 h 5"/>
                  <a:gd name="T14" fmla="*/ 2 w 7"/>
                  <a:gd name="T15" fmla="*/ 5 h 5"/>
                  <a:gd name="T16" fmla="*/ 4 w 7"/>
                  <a:gd name="T17" fmla="*/ 5 h 5"/>
                  <a:gd name="T18" fmla="*/ 5 w 7"/>
                  <a:gd name="T19" fmla="*/ 4 h 5"/>
                  <a:gd name="T20" fmla="*/ 7 w 7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5">
                    <a:moveTo>
                      <a:pt x="7" y="0"/>
                    </a:moveTo>
                    <a:lnTo>
                      <a:pt x="5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5" y="4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02" name="Freeform 838"/>
              <p:cNvSpPr>
                <a:spLocks/>
              </p:cNvSpPr>
              <p:nvPr/>
            </p:nvSpPr>
            <p:spPr bwMode="auto">
              <a:xfrm>
                <a:off x="1445" y="1429"/>
                <a:ext cx="9" cy="10"/>
              </a:xfrm>
              <a:custGeom>
                <a:avLst/>
                <a:gdLst>
                  <a:gd name="T0" fmla="*/ 9 w 9"/>
                  <a:gd name="T1" fmla="*/ 3 h 10"/>
                  <a:gd name="T2" fmla="*/ 9 w 9"/>
                  <a:gd name="T3" fmla="*/ 2 h 10"/>
                  <a:gd name="T4" fmla="*/ 5 w 9"/>
                  <a:gd name="T5" fmla="*/ 2 h 10"/>
                  <a:gd name="T6" fmla="*/ 5 w 9"/>
                  <a:gd name="T7" fmla="*/ 2 h 10"/>
                  <a:gd name="T8" fmla="*/ 4 w 9"/>
                  <a:gd name="T9" fmla="*/ 0 h 10"/>
                  <a:gd name="T10" fmla="*/ 4 w 9"/>
                  <a:gd name="T11" fmla="*/ 0 h 10"/>
                  <a:gd name="T12" fmla="*/ 0 w 9"/>
                  <a:gd name="T13" fmla="*/ 0 h 10"/>
                  <a:gd name="T14" fmla="*/ 0 w 9"/>
                  <a:gd name="T15" fmla="*/ 0 h 10"/>
                  <a:gd name="T16" fmla="*/ 0 w 9"/>
                  <a:gd name="T17" fmla="*/ 2 h 10"/>
                  <a:gd name="T18" fmla="*/ 0 w 9"/>
                  <a:gd name="T19" fmla="*/ 3 h 10"/>
                  <a:gd name="T20" fmla="*/ 2 w 9"/>
                  <a:gd name="T21" fmla="*/ 5 h 10"/>
                  <a:gd name="T22" fmla="*/ 2 w 9"/>
                  <a:gd name="T23" fmla="*/ 7 h 10"/>
                  <a:gd name="T24" fmla="*/ 4 w 9"/>
                  <a:gd name="T25" fmla="*/ 7 h 10"/>
                  <a:gd name="T26" fmla="*/ 4 w 9"/>
                  <a:gd name="T27" fmla="*/ 9 h 10"/>
                  <a:gd name="T28" fmla="*/ 4 w 9"/>
                  <a:gd name="T29" fmla="*/ 10 h 10"/>
                  <a:gd name="T30" fmla="*/ 5 w 9"/>
                  <a:gd name="T31" fmla="*/ 9 h 10"/>
                  <a:gd name="T32" fmla="*/ 7 w 9"/>
                  <a:gd name="T33" fmla="*/ 9 h 10"/>
                  <a:gd name="T34" fmla="*/ 9 w 9"/>
                  <a:gd name="T35" fmla="*/ 9 h 10"/>
                  <a:gd name="T36" fmla="*/ 9 w 9"/>
                  <a:gd name="T37" fmla="*/ 7 h 10"/>
                  <a:gd name="T38" fmla="*/ 9 w 9"/>
                  <a:gd name="T39" fmla="*/ 7 h 10"/>
                  <a:gd name="T40" fmla="*/ 9 w 9"/>
                  <a:gd name="T41" fmla="*/ 5 h 10"/>
                  <a:gd name="T42" fmla="*/ 9 w 9"/>
                  <a:gd name="T43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10">
                    <a:moveTo>
                      <a:pt x="9" y="3"/>
                    </a:moveTo>
                    <a:lnTo>
                      <a:pt x="9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4" y="10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9" y="5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03" name="Freeform 839"/>
              <p:cNvSpPr>
                <a:spLocks/>
              </p:cNvSpPr>
              <p:nvPr/>
            </p:nvSpPr>
            <p:spPr bwMode="auto">
              <a:xfrm>
                <a:off x="1382" y="1288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3 h 3"/>
                  <a:gd name="T4" fmla="*/ 2 w 4"/>
                  <a:gd name="T5" fmla="*/ 0 h 3"/>
                  <a:gd name="T6" fmla="*/ 2 w 4"/>
                  <a:gd name="T7" fmla="*/ 0 h 3"/>
                  <a:gd name="T8" fmla="*/ 2 w 4"/>
                  <a:gd name="T9" fmla="*/ 0 h 3"/>
                  <a:gd name="T10" fmla="*/ 0 w 4"/>
                  <a:gd name="T11" fmla="*/ 1 h 3"/>
                  <a:gd name="T12" fmla="*/ 2 w 4"/>
                  <a:gd name="T13" fmla="*/ 1 h 3"/>
                  <a:gd name="T14" fmla="*/ 2 w 4"/>
                  <a:gd name="T15" fmla="*/ 3 h 3"/>
                  <a:gd name="T16" fmla="*/ 2 w 4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04" name="Freeform 840"/>
              <p:cNvSpPr>
                <a:spLocks/>
              </p:cNvSpPr>
              <p:nvPr/>
            </p:nvSpPr>
            <p:spPr bwMode="auto">
              <a:xfrm>
                <a:off x="1710" y="903"/>
                <a:ext cx="4" cy="2"/>
              </a:xfrm>
              <a:custGeom>
                <a:avLst/>
                <a:gdLst>
                  <a:gd name="T0" fmla="*/ 4 w 4"/>
                  <a:gd name="T1" fmla="*/ 2 h 2"/>
                  <a:gd name="T2" fmla="*/ 2 w 4"/>
                  <a:gd name="T3" fmla="*/ 0 h 2"/>
                  <a:gd name="T4" fmla="*/ 2 w 4"/>
                  <a:gd name="T5" fmla="*/ 0 h 2"/>
                  <a:gd name="T6" fmla="*/ 0 w 4"/>
                  <a:gd name="T7" fmla="*/ 2 h 2"/>
                  <a:gd name="T8" fmla="*/ 2 w 4"/>
                  <a:gd name="T9" fmla="*/ 2 h 2"/>
                  <a:gd name="T10" fmla="*/ 4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05" name="Freeform 841"/>
              <p:cNvSpPr>
                <a:spLocks/>
              </p:cNvSpPr>
              <p:nvPr/>
            </p:nvSpPr>
            <p:spPr bwMode="auto">
              <a:xfrm>
                <a:off x="1484" y="900"/>
                <a:ext cx="296" cy="230"/>
              </a:xfrm>
              <a:custGeom>
                <a:avLst/>
                <a:gdLst>
                  <a:gd name="T0" fmla="*/ 86 w 296"/>
                  <a:gd name="T1" fmla="*/ 40 h 230"/>
                  <a:gd name="T2" fmla="*/ 91 w 296"/>
                  <a:gd name="T3" fmla="*/ 49 h 230"/>
                  <a:gd name="T4" fmla="*/ 107 w 296"/>
                  <a:gd name="T5" fmla="*/ 59 h 230"/>
                  <a:gd name="T6" fmla="*/ 88 w 296"/>
                  <a:gd name="T7" fmla="*/ 59 h 230"/>
                  <a:gd name="T8" fmla="*/ 112 w 296"/>
                  <a:gd name="T9" fmla="*/ 65 h 230"/>
                  <a:gd name="T10" fmla="*/ 96 w 296"/>
                  <a:gd name="T11" fmla="*/ 75 h 230"/>
                  <a:gd name="T12" fmla="*/ 131 w 296"/>
                  <a:gd name="T13" fmla="*/ 80 h 230"/>
                  <a:gd name="T14" fmla="*/ 156 w 296"/>
                  <a:gd name="T15" fmla="*/ 77 h 230"/>
                  <a:gd name="T16" fmla="*/ 163 w 296"/>
                  <a:gd name="T17" fmla="*/ 87 h 230"/>
                  <a:gd name="T18" fmla="*/ 147 w 296"/>
                  <a:gd name="T19" fmla="*/ 99 h 230"/>
                  <a:gd name="T20" fmla="*/ 117 w 296"/>
                  <a:gd name="T21" fmla="*/ 115 h 230"/>
                  <a:gd name="T22" fmla="*/ 91 w 296"/>
                  <a:gd name="T23" fmla="*/ 87 h 230"/>
                  <a:gd name="T24" fmla="*/ 82 w 296"/>
                  <a:gd name="T25" fmla="*/ 122 h 230"/>
                  <a:gd name="T26" fmla="*/ 96 w 296"/>
                  <a:gd name="T27" fmla="*/ 138 h 230"/>
                  <a:gd name="T28" fmla="*/ 77 w 296"/>
                  <a:gd name="T29" fmla="*/ 140 h 230"/>
                  <a:gd name="T30" fmla="*/ 44 w 296"/>
                  <a:gd name="T31" fmla="*/ 157 h 230"/>
                  <a:gd name="T32" fmla="*/ 68 w 296"/>
                  <a:gd name="T33" fmla="*/ 152 h 230"/>
                  <a:gd name="T34" fmla="*/ 54 w 296"/>
                  <a:gd name="T35" fmla="*/ 171 h 230"/>
                  <a:gd name="T36" fmla="*/ 54 w 296"/>
                  <a:gd name="T37" fmla="*/ 180 h 230"/>
                  <a:gd name="T38" fmla="*/ 63 w 296"/>
                  <a:gd name="T39" fmla="*/ 185 h 230"/>
                  <a:gd name="T40" fmla="*/ 33 w 296"/>
                  <a:gd name="T41" fmla="*/ 166 h 230"/>
                  <a:gd name="T42" fmla="*/ 33 w 296"/>
                  <a:gd name="T43" fmla="*/ 187 h 230"/>
                  <a:gd name="T44" fmla="*/ 16 w 296"/>
                  <a:gd name="T45" fmla="*/ 189 h 230"/>
                  <a:gd name="T46" fmla="*/ 5 w 296"/>
                  <a:gd name="T47" fmla="*/ 208 h 230"/>
                  <a:gd name="T48" fmla="*/ 14 w 296"/>
                  <a:gd name="T49" fmla="*/ 204 h 230"/>
                  <a:gd name="T50" fmla="*/ 21 w 296"/>
                  <a:gd name="T51" fmla="*/ 211 h 230"/>
                  <a:gd name="T52" fmla="*/ 35 w 296"/>
                  <a:gd name="T53" fmla="*/ 213 h 230"/>
                  <a:gd name="T54" fmla="*/ 47 w 296"/>
                  <a:gd name="T55" fmla="*/ 215 h 230"/>
                  <a:gd name="T56" fmla="*/ 56 w 296"/>
                  <a:gd name="T57" fmla="*/ 208 h 230"/>
                  <a:gd name="T58" fmla="*/ 72 w 296"/>
                  <a:gd name="T59" fmla="*/ 227 h 230"/>
                  <a:gd name="T60" fmla="*/ 91 w 296"/>
                  <a:gd name="T61" fmla="*/ 209 h 230"/>
                  <a:gd name="T62" fmla="*/ 74 w 296"/>
                  <a:gd name="T63" fmla="*/ 197 h 230"/>
                  <a:gd name="T64" fmla="*/ 75 w 296"/>
                  <a:gd name="T65" fmla="*/ 189 h 230"/>
                  <a:gd name="T66" fmla="*/ 107 w 296"/>
                  <a:gd name="T67" fmla="*/ 189 h 230"/>
                  <a:gd name="T68" fmla="*/ 124 w 296"/>
                  <a:gd name="T69" fmla="*/ 173 h 230"/>
                  <a:gd name="T70" fmla="*/ 142 w 296"/>
                  <a:gd name="T71" fmla="*/ 166 h 230"/>
                  <a:gd name="T72" fmla="*/ 130 w 296"/>
                  <a:gd name="T73" fmla="*/ 148 h 230"/>
                  <a:gd name="T74" fmla="*/ 131 w 296"/>
                  <a:gd name="T75" fmla="*/ 140 h 230"/>
                  <a:gd name="T76" fmla="*/ 142 w 296"/>
                  <a:gd name="T77" fmla="*/ 141 h 230"/>
                  <a:gd name="T78" fmla="*/ 146 w 296"/>
                  <a:gd name="T79" fmla="*/ 134 h 230"/>
                  <a:gd name="T80" fmla="*/ 163 w 296"/>
                  <a:gd name="T81" fmla="*/ 138 h 230"/>
                  <a:gd name="T82" fmla="*/ 179 w 296"/>
                  <a:gd name="T83" fmla="*/ 136 h 230"/>
                  <a:gd name="T84" fmla="*/ 186 w 296"/>
                  <a:gd name="T85" fmla="*/ 122 h 230"/>
                  <a:gd name="T86" fmla="*/ 209 w 296"/>
                  <a:gd name="T87" fmla="*/ 113 h 230"/>
                  <a:gd name="T88" fmla="*/ 253 w 296"/>
                  <a:gd name="T89" fmla="*/ 91 h 230"/>
                  <a:gd name="T90" fmla="*/ 225 w 296"/>
                  <a:gd name="T91" fmla="*/ 89 h 230"/>
                  <a:gd name="T92" fmla="*/ 249 w 296"/>
                  <a:gd name="T93" fmla="*/ 79 h 230"/>
                  <a:gd name="T94" fmla="*/ 282 w 296"/>
                  <a:gd name="T95" fmla="*/ 70 h 230"/>
                  <a:gd name="T96" fmla="*/ 289 w 296"/>
                  <a:gd name="T97" fmla="*/ 38 h 230"/>
                  <a:gd name="T98" fmla="*/ 275 w 296"/>
                  <a:gd name="T99" fmla="*/ 30 h 230"/>
                  <a:gd name="T100" fmla="*/ 274 w 296"/>
                  <a:gd name="T101" fmla="*/ 24 h 230"/>
                  <a:gd name="T102" fmla="*/ 256 w 296"/>
                  <a:gd name="T103" fmla="*/ 14 h 230"/>
                  <a:gd name="T104" fmla="*/ 226 w 296"/>
                  <a:gd name="T105" fmla="*/ 9 h 230"/>
                  <a:gd name="T106" fmla="*/ 198 w 296"/>
                  <a:gd name="T107" fmla="*/ 16 h 230"/>
                  <a:gd name="T108" fmla="*/ 182 w 296"/>
                  <a:gd name="T109" fmla="*/ 3 h 230"/>
                  <a:gd name="T110" fmla="*/ 179 w 296"/>
                  <a:gd name="T111" fmla="*/ 17 h 230"/>
                  <a:gd name="T112" fmla="*/ 168 w 296"/>
                  <a:gd name="T113" fmla="*/ 17 h 230"/>
                  <a:gd name="T114" fmla="*/ 151 w 296"/>
                  <a:gd name="T115" fmla="*/ 26 h 230"/>
                  <a:gd name="T116" fmla="*/ 133 w 296"/>
                  <a:gd name="T117" fmla="*/ 17 h 230"/>
                  <a:gd name="T118" fmla="*/ 130 w 296"/>
                  <a:gd name="T119" fmla="*/ 30 h 230"/>
                  <a:gd name="T120" fmla="*/ 117 w 296"/>
                  <a:gd name="T121" fmla="*/ 24 h 230"/>
                  <a:gd name="T122" fmla="*/ 103 w 296"/>
                  <a:gd name="T123" fmla="*/ 23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96" h="230">
                    <a:moveTo>
                      <a:pt x="82" y="33"/>
                    </a:moveTo>
                    <a:lnTo>
                      <a:pt x="82" y="37"/>
                    </a:lnTo>
                    <a:lnTo>
                      <a:pt x="82" y="38"/>
                    </a:lnTo>
                    <a:lnTo>
                      <a:pt x="86" y="37"/>
                    </a:lnTo>
                    <a:lnTo>
                      <a:pt x="86" y="37"/>
                    </a:lnTo>
                    <a:lnTo>
                      <a:pt x="86" y="35"/>
                    </a:lnTo>
                    <a:lnTo>
                      <a:pt x="88" y="33"/>
                    </a:lnTo>
                    <a:lnTo>
                      <a:pt x="89" y="33"/>
                    </a:lnTo>
                    <a:lnTo>
                      <a:pt x="91" y="33"/>
                    </a:lnTo>
                    <a:lnTo>
                      <a:pt x="91" y="35"/>
                    </a:lnTo>
                    <a:lnTo>
                      <a:pt x="93" y="33"/>
                    </a:lnTo>
                    <a:lnTo>
                      <a:pt x="93" y="31"/>
                    </a:lnTo>
                    <a:lnTo>
                      <a:pt x="95" y="31"/>
                    </a:lnTo>
                    <a:lnTo>
                      <a:pt x="93" y="35"/>
                    </a:lnTo>
                    <a:lnTo>
                      <a:pt x="95" y="35"/>
                    </a:lnTo>
                    <a:lnTo>
                      <a:pt x="96" y="35"/>
                    </a:lnTo>
                    <a:lnTo>
                      <a:pt x="95" y="37"/>
                    </a:lnTo>
                    <a:lnTo>
                      <a:pt x="91" y="37"/>
                    </a:lnTo>
                    <a:lnTo>
                      <a:pt x="89" y="38"/>
                    </a:lnTo>
                    <a:lnTo>
                      <a:pt x="86" y="40"/>
                    </a:lnTo>
                    <a:lnTo>
                      <a:pt x="86" y="42"/>
                    </a:lnTo>
                    <a:lnTo>
                      <a:pt x="86" y="44"/>
                    </a:lnTo>
                    <a:lnTo>
                      <a:pt x="88" y="44"/>
                    </a:lnTo>
                    <a:lnTo>
                      <a:pt x="89" y="42"/>
                    </a:lnTo>
                    <a:lnTo>
                      <a:pt x="91" y="42"/>
                    </a:lnTo>
                    <a:lnTo>
                      <a:pt x="95" y="42"/>
                    </a:lnTo>
                    <a:lnTo>
                      <a:pt x="98" y="40"/>
                    </a:lnTo>
                    <a:lnTo>
                      <a:pt x="103" y="40"/>
                    </a:lnTo>
                    <a:lnTo>
                      <a:pt x="103" y="40"/>
                    </a:lnTo>
                    <a:lnTo>
                      <a:pt x="103" y="42"/>
                    </a:lnTo>
                    <a:lnTo>
                      <a:pt x="102" y="42"/>
                    </a:lnTo>
                    <a:lnTo>
                      <a:pt x="102" y="42"/>
                    </a:lnTo>
                    <a:lnTo>
                      <a:pt x="98" y="42"/>
                    </a:lnTo>
                    <a:lnTo>
                      <a:pt x="98" y="44"/>
                    </a:lnTo>
                    <a:lnTo>
                      <a:pt x="93" y="44"/>
                    </a:lnTo>
                    <a:lnTo>
                      <a:pt x="91" y="45"/>
                    </a:lnTo>
                    <a:lnTo>
                      <a:pt x="88" y="45"/>
                    </a:lnTo>
                    <a:lnTo>
                      <a:pt x="88" y="47"/>
                    </a:lnTo>
                    <a:lnTo>
                      <a:pt x="89" y="49"/>
                    </a:lnTo>
                    <a:lnTo>
                      <a:pt x="91" y="49"/>
                    </a:lnTo>
                    <a:lnTo>
                      <a:pt x="93" y="51"/>
                    </a:lnTo>
                    <a:lnTo>
                      <a:pt x="91" y="51"/>
                    </a:lnTo>
                    <a:lnTo>
                      <a:pt x="88" y="51"/>
                    </a:lnTo>
                    <a:lnTo>
                      <a:pt x="86" y="49"/>
                    </a:lnTo>
                    <a:lnTo>
                      <a:pt x="84" y="49"/>
                    </a:lnTo>
                    <a:lnTo>
                      <a:pt x="84" y="51"/>
                    </a:lnTo>
                    <a:lnTo>
                      <a:pt x="84" y="52"/>
                    </a:lnTo>
                    <a:lnTo>
                      <a:pt x="82" y="54"/>
                    </a:lnTo>
                    <a:lnTo>
                      <a:pt x="82" y="56"/>
                    </a:lnTo>
                    <a:lnTo>
                      <a:pt x="86" y="56"/>
                    </a:lnTo>
                    <a:lnTo>
                      <a:pt x="88" y="56"/>
                    </a:lnTo>
                    <a:lnTo>
                      <a:pt x="91" y="58"/>
                    </a:lnTo>
                    <a:lnTo>
                      <a:pt x="95" y="58"/>
                    </a:lnTo>
                    <a:lnTo>
                      <a:pt x="95" y="58"/>
                    </a:lnTo>
                    <a:lnTo>
                      <a:pt x="96" y="58"/>
                    </a:lnTo>
                    <a:lnTo>
                      <a:pt x="98" y="61"/>
                    </a:lnTo>
                    <a:lnTo>
                      <a:pt x="100" y="61"/>
                    </a:lnTo>
                    <a:lnTo>
                      <a:pt x="102" y="59"/>
                    </a:lnTo>
                    <a:lnTo>
                      <a:pt x="105" y="61"/>
                    </a:lnTo>
                    <a:lnTo>
                      <a:pt x="107" y="59"/>
                    </a:lnTo>
                    <a:lnTo>
                      <a:pt x="110" y="58"/>
                    </a:lnTo>
                    <a:lnTo>
                      <a:pt x="114" y="58"/>
                    </a:lnTo>
                    <a:lnTo>
                      <a:pt x="117" y="58"/>
                    </a:lnTo>
                    <a:lnTo>
                      <a:pt x="119" y="58"/>
                    </a:lnTo>
                    <a:lnTo>
                      <a:pt x="119" y="56"/>
                    </a:lnTo>
                    <a:lnTo>
                      <a:pt x="121" y="56"/>
                    </a:lnTo>
                    <a:lnTo>
                      <a:pt x="121" y="58"/>
                    </a:lnTo>
                    <a:lnTo>
                      <a:pt x="121" y="59"/>
                    </a:lnTo>
                    <a:lnTo>
                      <a:pt x="116" y="59"/>
                    </a:lnTo>
                    <a:lnTo>
                      <a:pt x="112" y="59"/>
                    </a:lnTo>
                    <a:lnTo>
                      <a:pt x="110" y="61"/>
                    </a:lnTo>
                    <a:lnTo>
                      <a:pt x="109" y="61"/>
                    </a:lnTo>
                    <a:lnTo>
                      <a:pt x="109" y="63"/>
                    </a:lnTo>
                    <a:lnTo>
                      <a:pt x="105" y="61"/>
                    </a:lnTo>
                    <a:lnTo>
                      <a:pt x="103" y="63"/>
                    </a:lnTo>
                    <a:lnTo>
                      <a:pt x="100" y="63"/>
                    </a:lnTo>
                    <a:lnTo>
                      <a:pt x="100" y="61"/>
                    </a:lnTo>
                    <a:lnTo>
                      <a:pt x="98" y="61"/>
                    </a:lnTo>
                    <a:lnTo>
                      <a:pt x="95" y="59"/>
                    </a:lnTo>
                    <a:lnTo>
                      <a:pt x="88" y="59"/>
                    </a:lnTo>
                    <a:lnTo>
                      <a:pt x="86" y="59"/>
                    </a:lnTo>
                    <a:lnTo>
                      <a:pt x="84" y="59"/>
                    </a:lnTo>
                    <a:lnTo>
                      <a:pt x="82" y="59"/>
                    </a:lnTo>
                    <a:lnTo>
                      <a:pt x="81" y="59"/>
                    </a:lnTo>
                    <a:lnTo>
                      <a:pt x="81" y="63"/>
                    </a:lnTo>
                    <a:lnTo>
                      <a:pt x="82" y="65"/>
                    </a:lnTo>
                    <a:lnTo>
                      <a:pt x="82" y="66"/>
                    </a:lnTo>
                    <a:lnTo>
                      <a:pt x="84" y="70"/>
                    </a:lnTo>
                    <a:lnTo>
                      <a:pt x="84" y="72"/>
                    </a:lnTo>
                    <a:lnTo>
                      <a:pt x="86" y="72"/>
                    </a:lnTo>
                    <a:lnTo>
                      <a:pt x="89" y="75"/>
                    </a:lnTo>
                    <a:lnTo>
                      <a:pt x="91" y="75"/>
                    </a:lnTo>
                    <a:lnTo>
                      <a:pt x="91" y="75"/>
                    </a:lnTo>
                    <a:lnTo>
                      <a:pt x="95" y="72"/>
                    </a:lnTo>
                    <a:lnTo>
                      <a:pt x="98" y="70"/>
                    </a:lnTo>
                    <a:lnTo>
                      <a:pt x="102" y="68"/>
                    </a:lnTo>
                    <a:lnTo>
                      <a:pt x="105" y="65"/>
                    </a:lnTo>
                    <a:lnTo>
                      <a:pt x="105" y="65"/>
                    </a:lnTo>
                    <a:lnTo>
                      <a:pt x="107" y="65"/>
                    </a:lnTo>
                    <a:lnTo>
                      <a:pt x="112" y="65"/>
                    </a:lnTo>
                    <a:lnTo>
                      <a:pt x="116" y="65"/>
                    </a:lnTo>
                    <a:lnTo>
                      <a:pt x="119" y="65"/>
                    </a:lnTo>
                    <a:lnTo>
                      <a:pt x="121" y="66"/>
                    </a:lnTo>
                    <a:lnTo>
                      <a:pt x="126" y="68"/>
                    </a:lnTo>
                    <a:lnTo>
                      <a:pt x="130" y="66"/>
                    </a:lnTo>
                    <a:lnTo>
                      <a:pt x="131" y="68"/>
                    </a:lnTo>
                    <a:lnTo>
                      <a:pt x="131" y="68"/>
                    </a:lnTo>
                    <a:lnTo>
                      <a:pt x="128" y="70"/>
                    </a:lnTo>
                    <a:lnTo>
                      <a:pt x="126" y="68"/>
                    </a:lnTo>
                    <a:lnTo>
                      <a:pt x="123" y="68"/>
                    </a:lnTo>
                    <a:lnTo>
                      <a:pt x="117" y="66"/>
                    </a:lnTo>
                    <a:lnTo>
                      <a:pt x="116" y="66"/>
                    </a:lnTo>
                    <a:lnTo>
                      <a:pt x="114" y="66"/>
                    </a:lnTo>
                    <a:lnTo>
                      <a:pt x="110" y="66"/>
                    </a:lnTo>
                    <a:lnTo>
                      <a:pt x="107" y="66"/>
                    </a:lnTo>
                    <a:lnTo>
                      <a:pt x="107" y="66"/>
                    </a:lnTo>
                    <a:lnTo>
                      <a:pt x="103" y="68"/>
                    </a:lnTo>
                    <a:lnTo>
                      <a:pt x="102" y="72"/>
                    </a:lnTo>
                    <a:lnTo>
                      <a:pt x="98" y="73"/>
                    </a:lnTo>
                    <a:lnTo>
                      <a:pt x="96" y="75"/>
                    </a:lnTo>
                    <a:lnTo>
                      <a:pt x="95" y="77"/>
                    </a:lnTo>
                    <a:lnTo>
                      <a:pt x="95" y="79"/>
                    </a:lnTo>
                    <a:lnTo>
                      <a:pt x="96" y="80"/>
                    </a:lnTo>
                    <a:lnTo>
                      <a:pt x="100" y="80"/>
                    </a:lnTo>
                    <a:lnTo>
                      <a:pt x="100" y="82"/>
                    </a:lnTo>
                    <a:lnTo>
                      <a:pt x="102" y="84"/>
                    </a:lnTo>
                    <a:lnTo>
                      <a:pt x="105" y="84"/>
                    </a:lnTo>
                    <a:lnTo>
                      <a:pt x="110" y="86"/>
                    </a:lnTo>
                    <a:lnTo>
                      <a:pt x="114" y="86"/>
                    </a:lnTo>
                    <a:lnTo>
                      <a:pt x="117" y="82"/>
                    </a:lnTo>
                    <a:lnTo>
                      <a:pt x="117" y="79"/>
                    </a:lnTo>
                    <a:lnTo>
                      <a:pt x="121" y="79"/>
                    </a:lnTo>
                    <a:lnTo>
                      <a:pt x="123" y="79"/>
                    </a:lnTo>
                    <a:lnTo>
                      <a:pt x="121" y="80"/>
                    </a:lnTo>
                    <a:lnTo>
                      <a:pt x="121" y="82"/>
                    </a:lnTo>
                    <a:lnTo>
                      <a:pt x="123" y="82"/>
                    </a:lnTo>
                    <a:lnTo>
                      <a:pt x="124" y="80"/>
                    </a:lnTo>
                    <a:lnTo>
                      <a:pt x="128" y="82"/>
                    </a:lnTo>
                    <a:lnTo>
                      <a:pt x="130" y="80"/>
                    </a:lnTo>
                    <a:lnTo>
                      <a:pt x="131" y="80"/>
                    </a:lnTo>
                    <a:lnTo>
                      <a:pt x="130" y="82"/>
                    </a:lnTo>
                    <a:lnTo>
                      <a:pt x="126" y="82"/>
                    </a:lnTo>
                    <a:lnTo>
                      <a:pt x="124" y="84"/>
                    </a:lnTo>
                    <a:lnTo>
                      <a:pt x="121" y="84"/>
                    </a:lnTo>
                    <a:lnTo>
                      <a:pt x="117" y="86"/>
                    </a:lnTo>
                    <a:lnTo>
                      <a:pt x="119" y="89"/>
                    </a:lnTo>
                    <a:lnTo>
                      <a:pt x="121" y="89"/>
                    </a:lnTo>
                    <a:lnTo>
                      <a:pt x="123" y="87"/>
                    </a:lnTo>
                    <a:lnTo>
                      <a:pt x="126" y="91"/>
                    </a:lnTo>
                    <a:lnTo>
                      <a:pt x="133" y="91"/>
                    </a:lnTo>
                    <a:lnTo>
                      <a:pt x="135" y="91"/>
                    </a:lnTo>
                    <a:lnTo>
                      <a:pt x="137" y="91"/>
                    </a:lnTo>
                    <a:lnTo>
                      <a:pt x="146" y="87"/>
                    </a:lnTo>
                    <a:lnTo>
                      <a:pt x="147" y="87"/>
                    </a:lnTo>
                    <a:lnTo>
                      <a:pt x="151" y="84"/>
                    </a:lnTo>
                    <a:lnTo>
                      <a:pt x="151" y="84"/>
                    </a:lnTo>
                    <a:lnTo>
                      <a:pt x="149" y="84"/>
                    </a:lnTo>
                    <a:lnTo>
                      <a:pt x="153" y="80"/>
                    </a:lnTo>
                    <a:lnTo>
                      <a:pt x="154" y="79"/>
                    </a:lnTo>
                    <a:lnTo>
                      <a:pt x="156" y="77"/>
                    </a:lnTo>
                    <a:lnTo>
                      <a:pt x="156" y="77"/>
                    </a:lnTo>
                    <a:lnTo>
                      <a:pt x="158" y="80"/>
                    </a:lnTo>
                    <a:lnTo>
                      <a:pt x="158" y="80"/>
                    </a:lnTo>
                    <a:lnTo>
                      <a:pt x="160" y="77"/>
                    </a:lnTo>
                    <a:lnTo>
                      <a:pt x="165" y="73"/>
                    </a:lnTo>
                    <a:lnTo>
                      <a:pt x="168" y="73"/>
                    </a:lnTo>
                    <a:lnTo>
                      <a:pt x="175" y="70"/>
                    </a:lnTo>
                    <a:lnTo>
                      <a:pt x="175" y="72"/>
                    </a:lnTo>
                    <a:lnTo>
                      <a:pt x="170" y="73"/>
                    </a:lnTo>
                    <a:lnTo>
                      <a:pt x="167" y="73"/>
                    </a:lnTo>
                    <a:lnTo>
                      <a:pt x="161" y="77"/>
                    </a:lnTo>
                    <a:lnTo>
                      <a:pt x="160" y="80"/>
                    </a:lnTo>
                    <a:lnTo>
                      <a:pt x="158" y="82"/>
                    </a:lnTo>
                    <a:lnTo>
                      <a:pt x="154" y="82"/>
                    </a:lnTo>
                    <a:lnTo>
                      <a:pt x="154" y="86"/>
                    </a:lnTo>
                    <a:lnTo>
                      <a:pt x="153" y="87"/>
                    </a:lnTo>
                    <a:lnTo>
                      <a:pt x="153" y="87"/>
                    </a:lnTo>
                    <a:lnTo>
                      <a:pt x="158" y="87"/>
                    </a:lnTo>
                    <a:lnTo>
                      <a:pt x="160" y="87"/>
                    </a:lnTo>
                    <a:lnTo>
                      <a:pt x="163" y="87"/>
                    </a:lnTo>
                    <a:lnTo>
                      <a:pt x="165" y="89"/>
                    </a:lnTo>
                    <a:lnTo>
                      <a:pt x="165" y="91"/>
                    </a:lnTo>
                    <a:lnTo>
                      <a:pt x="167" y="91"/>
                    </a:lnTo>
                    <a:lnTo>
                      <a:pt x="167" y="91"/>
                    </a:lnTo>
                    <a:lnTo>
                      <a:pt x="168" y="93"/>
                    </a:lnTo>
                    <a:lnTo>
                      <a:pt x="167" y="93"/>
                    </a:lnTo>
                    <a:lnTo>
                      <a:pt x="165" y="94"/>
                    </a:lnTo>
                    <a:lnTo>
                      <a:pt x="161" y="93"/>
                    </a:lnTo>
                    <a:lnTo>
                      <a:pt x="158" y="91"/>
                    </a:lnTo>
                    <a:lnTo>
                      <a:pt x="153" y="91"/>
                    </a:lnTo>
                    <a:lnTo>
                      <a:pt x="146" y="93"/>
                    </a:lnTo>
                    <a:lnTo>
                      <a:pt x="142" y="93"/>
                    </a:lnTo>
                    <a:lnTo>
                      <a:pt x="140" y="93"/>
                    </a:lnTo>
                    <a:lnTo>
                      <a:pt x="140" y="94"/>
                    </a:lnTo>
                    <a:lnTo>
                      <a:pt x="140" y="94"/>
                    </a:lnTo>
                    <a:lnTo>
                      <a:pt x="144" y="96"/>
                    </a:lnTo>
                    <a:lnTo>
                      <a:pt x="147" y="96"/>
                    </a:lnTo>
                    <a:lnTo>
                      <a:pt x="149" y="98"/>
                    </a:lnTo>
                    <a:lnTo>
                      <a:pt x="149" y="98"/>
                    </a:lnTo>
                    <a:lnTo>
                      <a:pt x="147" y="99"/>
                    </a:lnTo>
                    <a:lnTo>
                      <a:pt x="146" y="98"/>
                    </a:lnTo>
                    <a:lnTo>
                      <a:pt x="140" y="98"/>
                    </a:lnTo>
                    <a:lnTo>
                      <a:pt x="138" y="96"/>
                    </a:lnTo>
                    <a:lnTo>
                      <a:pt x="137" y="94"/>
                    </a:lnTo>
                    <a:lnTo>
                      <a:pt x="133" y="96"/>
                    </a:lnTo>
                    <a:lnTo>
                      <a:pt x="128" y="96"/>
                    </a:lnTo>
                    <a:lnTo>
                      <a:pt x="124" y="96"/>
                    </a:lnTo>
                    <a:lnTo>
                      <a:pt x="123" y="96"/>
                    </a:lnTo>
                    <a:lnTo>
                      <a:pt x="119" y="94"/>
                    </a:lnTo>
                    <a:lnTo>
                      <a:pt x="117" y="94"/>
                    </a:lnTo>
                    <a:lnTo>
                      <a:pt x="114" y="94"/>
                    </a:lnTo>
                    <a:lnTo>
                      <a:pt x="112" y="96"/>
                    </a:lnTo>
                    <a:lnTo>
                      <a:pt x="114" y="98"/>
                    </a:lnTo>
                    <a:lnTo>
                      <a:pt x="114" y="106"/>
                    </a:lnTo>
                    <a:lnTo>
                      <a:pt x="114" y="108"/>
                    </a:lnTo>
                    <a:lnTo>
                      <a:pt x="112" y="110"/>
                    </a:lnTo>
                    <a:lnTo>
                      <a:pt x="112" y="112"/>
                    </a:lnTo>
                    <a:lnTo>
                      <a:pt x="114" y="112"/>
                    </a:lnTo>
                    <a:lnTo>
                      <a:pt x="116" y="113"/>
                    </a:lnTo>
                    <a:lnTo>
                      <a:pt x="117" y="115"/>
                    </a:lnTo>
                    <a:lnTo>
                      <a:pt x="119" y="115"/>
                    </a:lnTo>
                    <a:lnTo>
                      <a:pt x="117" y="115"/>
                    </a:lnTo>
                    <a:lnTo>
                      <a:pt x="116" y="117"/>
                    </a:lnTo>
                    <a:lnTo>
                      <a:pt x="116" y="117"/>
                    </a:lnTo>
                    <a:lnTo>
                      <a:pt x="114" y="115"/>
                    </a:lnTo>
                    <a:lnTo>
                      <a:pt x="112" y="113"/>
                    </a:lnTo>
                    <a:lnTo>
                      <a:pt x="112" y="113"/>
                    </a:lnTo>
                    <a:lnTo>
                      <a:pt x="110" y="115"/>
                    </a:lnTo>
                    <a:lnTo>
                      <a:pt x="109" y="113"/>
                    </a:lnTo>
                    <a:lnTo>
                      <a:pt x="109" y="110"/>
                    </a:lnTo>
                    <a:lnTo>
                      <a:pt x="109" y="105"/>
                    </a:lnTo>
                    <a:lnTo>
                      <a:pt x="109" y="99"/>
                    </a:lnTo>
                    <a:lnTo>
                      <a:pt x="105" y="98"/>
                    </a:lnTo>
                    <a:lnTo>
                      <a:pt x="105" y="94"/>
                    </a:lnTo>
                    <a:lnTo>
                      <a:pt x="100" y="93"/>
                    </a:lnTo>
                    <a:lnTo>
                      <a:pt x="98" y="93"/>
                    </a:lnTo>
                    <a:lnTo>
                      <a:pt x="96" y="89"/>
                    </a:lnTo>
                    <a:lnTo>
                      <a:pt x="95" y="87"/>
                    </a:lnTo>
                    <a:lnTo>
                      <a:pt x="93" y="87"/>
                    </a:lnTo>
                    <a:lnTo>
                      <a:pt x="91" y="87"/>
                    </a:lnTo>
                    <a:lnTo>
                      <a:pt x="84" y="94"/>
                    </a:lnTo>
                    <a:lnTo>
                      <a:pt x="82" y="98"/>
                    </a:lnTo>
                    <a:lnTo>
                      <a:pt x="82" y="99"/>
                    </a:lnTo>
                    <a:lnTo>
                      <a:pt x="84" y="101"/>
                    </a:lnTo>
                    <a:lnTo>
                      <a:pt x="86" y="101"/>
                    </a:lnTo>
                    <a:lnTo>
                      <a:pt x="88" y="103"/>
                    </a:lnTo>
                    <a:lnTo>
                      <a:pt x="88" y="105"/>
                    </a:lnTo>
                    <a:lnTo>
                      <a:pt x="88" y="106"/>
                    </a:lnTo>
                    <a:lnTo>
                      <a:pt x="86" y="103"/>
                    </a:lnTo>
                    <a:lnTo>
                      <a:pt x="84" y="103"/>
                    </a:lnTo>
                    <a:lnTo>
                      <a:pt x="82" y="101"/>
                    </a:lnTo>
                    <a:lnTo>
                      <a:pt x="82" y="103"/>
                    </a:lnTo>
                    <a:lnTo>
                      <a:pt x="81" y="103"/>
                    </a:lnTo>
                    <a:lnTo>
                      <a:pt x="81" y="105"/>
                    </a:lnTo>
                    <a:lnTo>
                      <a:pt x="81" y="106"/>
                    </a:lnTo>
                    <a:lnTo>
                      <a:pt x="82" y="108"/>
                    </a:lnTo>
                    <a:lnTo>
                      <a:pt x="82" y="110"/>
                    </a:lnTo>
                    <a:lnTo>
                      <a:pt x="84" y="117"/>
                    </a:lnTo>
                    <a:lnTo>
                      <a:pt x="82" y="120"/>
                    </a:lnTo>
                    <a:lnTo>
                      <a:pt x="82" y="122"/>
                    </a:lnTo>
                    <a:lnTo>
                      <a:pt x="81" y="126"/>
                    </a:lnTo>
                    <a:lnTo>
                      <a:pt x="81" y="129"/>
                    </a:lnTo>
                    <a:lnTo>
                      <a:pt x="81" y="129"/>
                    </a:lnTo>
                    <a:lnTo>
                      <a:pt x="82" y="129"/>
                    </a:lnTo>
                    <a:lnTo>
                      <a:pt x="82" y="131"/>
                    </a:lnTo>
                    <a:lnTo>
                      <a:pt x="81" y="134"/>
                    </a:lnTo>
                    <a:lnTo>
                      <a:pt x="79" y="133"/>
                    </a:lnTo>
                    <a:lnTo>
                      <a:pt x="79" y="131"/>
                    </a:lnTo>
                    <a:lnTo>
                      <a:pt x="77" y="129"/>
                    </a:lnTo>
                    <a:lnTo>
                      <a:pt x="75" y="131"/>
                    </a:lnTo>
                    <a:lnTo>
                      <a:pt x="75" y="134"/>
                    </a:lnTo>
                    <a:lnTo>
                      <a:pt x="79" y="140"/>
                    </a:lnTo>
                    <a:lnTo>
                      <a:pt x="82" y="140"/>
                    </a:lnTo>
                    <a:lnTo>
                      <a:pt x="84" y="140"/>
                    </a:lnTo>
                    <a:lnTo>
                      <a:pt x="84" y="141"/>
                    </a:lnTo>
                    <a:lnTo>
                      <a:pt x="88" y="141"/>
                    </a:lnTo>
                    <a:lnTo>
                      <a:pt x="93" y="143"/>
                    </a:lnTo>
                    <a:lnTo>
                      <a:pt x="93" y="141"/>
                    </a:lnTo>
                    <a:lnTo>
                      <a:pt x="96" y="140"/>
                    </a:lnTo>
                    <a:lnTo>
                      <a:pt x="96" y="138"/>
                    </a:lnTo>
                    <a:lnTo>
                      <a:pt x="98" y="138"/>
                    </a:lnTo>
                    <a:lnTo>
                      <a:pt x="98" y="140"/>
                    </a:lnTo>
                    <a:lnTo>
                      <a:pt x="96" y="141"/>
                    </a:lnTo>
                    <a:lnTo>
                      <a:pt x="96" y="143"/>
                    </a:lnTo>
                    <a:lnTo>
                      <a:pt x="96" y="145"/>
                    </a:lnTo>
                    <a:lnTo>
                      <a:pt x="93" y="143"/>
                    </a:lnTo>
                    <a:lnTo>
                      <a:pt x="89" y="143"/>
                    </a:lnTo>
                    <a:lnTo>
                      <a:pt x="88" y="145"/>
                    </a:lnTo>
                    <a:lnTo>
                      <a:pt x="88" y="147"/>
                    </a:lnTo>
                    <a:lnTo>
                      <a:pt x="88" y="147"/>
                    </a:lnTo>
                    <a:lnTo>
                      <a:pt x="91" y="147"/>
                    </a:lnTo>
                    <a:lnTo>
                      <a:pt x="91" y="148"/>
                    </a:lnTo>
                    <a:lnTo>
                      <a:pt x="89" y="148"/>
                    </a:lnTo>
                    <a:lnTo>
                      <a:pt x="89" y="152"/>
                    </a:lnTo>
                    <a:lnTo>
                      <a:pt x="86" y="147"/>
                    </a:lnTo>
                    <a:lnTo>
                      <a:pt x="84" y="147"/>
                    </a:lnTo>
                    <a:lnTo>
                      <a:pt x="84" y="145"/>
                    </a:lnTo>
                    <a:lnTo>
                      <a:pt x="82" y="143"/>
                    </a:lnTo>
                    <a:lnTo>
                      <a:pt x="77" y="140"/>
                    </a:lnTo>
                    <a:lnTo>
                      <a:pt x="77" y="140"/>
                    </a:lnTo>
                    <a:lnTo>
                      <a:pt x="74" y="138"/>
                    </a:lnTo>
                    <a:lnTo>
                      <a:pt x="74" y="136"/>
                    </a:lnTo>
                    <a:lnTo>
                      <a:pt x="72" y="136"/>
                    </a:lnTo>
                    <a:lnTo>
                      <a:pt x="70" y="138"/>
                    </a:lnTo>
                    <a:lnTo>
                      <a:pt x="68" y="138"/>
                    </a:lnTo>
                    <a:lnTo>
                      <a:pt x="67" y="140"/>
                    </a:lnTo>
                    <a:lnTo>
                      <a:pt x="63" y="138"/>
                    </a:lnTo>
                    <a:lnTo>
                      <a:pt x="58" y="140"/>
                    </a:lnTo>
                    <a:lnTo>
                      <a:pt x="56" y="140"/>
                    </a:lnTo>
                    <a:lnTo>
                      <a:pt x="54" y="143"/>
                    </a:lnTo>
                    <a:lnTo>
                      <a:pt x="52" y="145"/>
                    </a:lnTo>
                    <a:lnTo>
                      <a:pt x="52" y="148"/>
                    </a:lnTo>
                    <a:lnTo>
                      <a:pt x="51" y="148"/>
                    </a:lnTo>
                    <a:lnTo>
                      <a:pt x="47" y="150"/>
                    </a:lnTo>
                    <a:lnTo>
                      <a:pt x="45" y="150"/>
                    </a:lnTo>
                    <a:lnTo>
                      <a:pt x="45" y="152"/>
                    </a:lnTo>
                    <a:lnTo>
                      <a:pt x="42" y="154"/>
                    </a:lnTo>
                    <a:lnTo>
                      <a:pt x="42" y="157"/>
                    </a:lnTo>
                    <a:lnTo>
                      <a:pt x="44" y="157"/>
                    </a:lnTo>
                    <a:lnTo>
                      <a:pt x="44" y="157"/>
                    </a:lnTo>
                    <a:lnTo>
                      <a:pt x="42" y="159"/>
                    </a:lnTo>
                    <a:lnTo>
                      <a:pt x="40" y="159"/>
                    </a:lnTo>
                    <a:lnTo>
                      <a:pt x="44" y="162"/>
                    </a:lnTo>
                    <a:lnTo>
                      <a:pt x="47" y="162"/>
                    </a:lnTo>
                    <a:lnTo>
                      <a:pt x="49" y="161"/>
                    </a:lnTo>
                    <a:lnTo>
                      <a:pt x="49" y="159"/>
                    </a:lnTo>
                    <a:lnTo>
                      <a:pt x="51" y="159"/>
                    </a:lnTo>
                    <a:lnTo>
                      <a:pt x="54" y="157"/>
                    </a:lnTo>
                    <a:lnTo>
                      <a:pt x="54" y="159"/>
                    </a:lnTo>
                    <a:lnTo>
                      <a:pt x="52" y="161"/>
                    </a:lnTo>
                    <a:lnTo>
                      <a:pt x="51" y="162"/>
                    </a:lnTo>
                    <a:lnTo>
                      <a:pt x="51" y="164"/>
                    </a:lnTo>
                    <a:lnTo>
                      <a:pt x="54" y="164"/>
                    </a:lnTo>
                    <a:lnTo>
                      <a:pt x="56" y="164"/>
                    </a:lnTo>
                    <a:lnTo>
                      <a:pt x="58" y="162"/>
                    </a:lnTo>
                    <a:lnTo>
                      <a:pt x="61" y="159"/>
                    </a:lnTo>
                    <a:lnTo>
                      <a:pt x="63" y="155"/>
                    </a:lnTo>
                    <a:lnTo>
                      <a:pt x="67" y="152"/>
                    </a:lnTo>
                    <a:lnTo>
                      <a:pt x="68" y="150"/>
                    </a:lnTo>
                    <a:lnTo>
                      <a:pt x="68" y="152"/>
                    </a:lnTo>
                    <a:lnTo>
                      <a:pt x="67" y="154"/>
                    </a:lnTo>
                    <a:lnTo>
                      <a:pt x="63" y="157"/>
                    </a:lnTo>
                    <a:lnTo>
                      <a:pt x="65" y="159"/>
                    </a:lnTo>
                    <a:lnTo>
                      <a:pt x="63" y="159"/>
                    </a:lnTo>
                    <a:lnTo>
                      <a:pt x="61" y="161"/>
                    </a:lnTo>
                    <a:lnTo>
                      <a:pt x="61" y="162"/>
                    </a:lnTo>
                    <a:lnTo>
                      <a:pt x="63" y="162"/>
                    </a:lnTo>
                    <a:lnTo>
                      <a:pt x="63" y="164"/>
                    </a:lnTo>
                    <a:lnTo>
                      <a:pt x="61" y="164"/>
                    </a:lnTo>
                    <a:lnTo>
                      <a:pt x="60" y="166"/>
                    </a:lnTo>
                    <a:lnTo>
                      <a:pt x="60" y="166"/>
                    </a:lnTo>
                    <a:lnTo>
                      <a:pt x="61" y="166"/>
                    </a:lnTo>
                    <a:lnTo>
                      <a:pt x="60" y="168"/>
                    </a:lnTo>
                    <a:lnTo>
                      <a:pt x="58" y="168"/>
                    </a:lnTo>
                    <a:lnTo>
                      <a:pt x="56" y="166"/>
                    </a:lnTo>
                    <a:lnTo>
                      <a:pt x="54" y="168"/>
                    </a:lnTo>
                    <a:lnTo>
                      <a:pt x="52" y="168"/>
                    </a:lnTo>
                    <a:lnTo>
                      <a:pt x="51" y="169"/>
                    </a:lnTo>
                    <a:lnTo>
                      <a:pt x="52" y="171"/>
                    </a:lnTo>
                    <a:lnTo>
                      <a:pt x="54" y="171"/>
                    </a:lnTo>
                    <a:lnTo>
                      <a:pt x="54" y="169"/>
                    </a:lnTo>
                    <a:lnTo>
                      <a:pt x="56" y="171"/>
                    </a:lnTo>
                    <a:lnTo>
                      <a:pt x="58" y="171"/>
                    </a:lnTo>
                    <a:lnTo>
                      <a:pt x="58" y="173"/>
                    </a:lnTo>
                    <a:lnTo>
                      <a:pt x="56" y="173"/>
                    </a:lnTo>
                    <a:lnTo>
                      <a:pt x="54" y="171"/>
                    </a:lnTo>
                    <a:lnTo>
                      <a:pt x="54" y="173"/>
                    </a:lnTo>
                    <a:lnTo>
                      <a:pt x="54" y="173"/>
                    </a:lnTo>
                    <a:lnTo>
                      <a:pt x="56" y="173"/>
                    </a:lnTo>
                    <a:lnTo>
                      <a:pt x="56" y="175"/>
                    </a:lnTo>
                    <a:lnTo>
                      <a:pt x="52" y="175"/>
                    </a:lnTo>
                    <a:lnTo>
                      <a:pt x="52" y="175"/>
                    </a:lnTo>
                    <a:lnTo>
                      <a:pt x="52" y="176"/>
                    </a:lnTo>
                    <a:lnTo>
                      <a:pt x="52" y="178"/>
                    </a:lnTo>
                    <a:lnTo>
                      <a:pt x="54" y="180"/>
                    </a:lnTo>
                    <a:lnTo>
                      <a:pt x="56" y="178"/>
                    </a:lnTo>
                    <a:lnTo>
                      <a:pt x="58" y="176"/>
                    </a:lnTo>
                    <a:lnTo>
                      <a:pt x="58" y="178"/>
                    </a:lnTo>
                    <a:lnTo>
                      <a:pt x="56" y="180"/>
                    </a:lnTo>
                    <a:lnTo>
                      <a:pt x="54" y="180"/>
                    </a:lnTo>
                    <a:lnTo>
                      <a:pt x="54" y="182"/>
                    </a:lnTo>
                    <a:lnTo>
                      <a:pt x="58" y="183"/>
                    </a:lnTo>
                    <a:lnTo>
                      <a:pt x="60" y="183"/>
                    </a:lnTo>
                    <a:lnTo>
                      <a:pt x="60" y="183"/>
                    </a:lnTo>
                    <a:lnTo>
                      <a:pt x="61" y="183"/>
                    </a:lnTo>
                    <a:lnTo>
                      <a:pt x="63" y="183"/>
                    </a:lnTo>
                    <a:lnTo>
                      <a:pt x="67" y="183"/>
                    </a:lnTo>
                    <a:lnTo>
                      <a:pt x="70" y="180"/>
                    </a:lnTo>
                    <a:lnTo>
                      <a:pt x="70" y="180"/>
                    </a:lnTo>
                    <a:lnTo>
                      <a:pt x="72" y="178"/>
                    </a:lnTo>
                    <a:lnTo>
                      <a:pt x="75" y="175"/>
                    </a:lnTo>
                    <a:lnTo>
                      <a:pt x="75" y="173"/>
                    </a:lnTo>
                    <a:lnTo>
                      <a:pt x="77" y="171"/>
                    </a:lnTo>
                    <a:lnTo>
                      <a:pt x="79" y="171"/>
                    </a:lnTo>
                    <a:lnTo>
                      <a:pt x="77" y="173"/>
                    </a:lnTo>
                    <a:lnTo>
                      <a:pt x="77" y="175"/>
                    </a:lnTo>
                    <a:lnTo>
                      <a:pt x="74" y="178"/>
                    </a:lnTo>
                    <a:lnTo>
                      <a:pt x="68" y="180"/>
                    </a:lnTo>
                    <a:lnTo>
                      <a:pt x="67" y="183"/>
                    </a:lnTo>
                    <a:lnTo>
                      <a:pt x="63" y="185"/>
                    </a:lnTo>
                    <a:lnTo>
                      <a:pt x="61" y="187"/>
                    </a:lnTo>
                    <a:lnTo>
                      <a:pt x="63" y="189"/>
                    </a:lnTo>
                    <a:lnTo>
                      <a:pt x="61" y="189"/>
                    </a:lnTo>
                    <a:lnTo>
                      <a:pt x="60" y="187"/>
                    </a:lnTo>
                    <a:lnTo>
                      <a:pt x="54" y="187"/>
                    </a:lnTo>
                    <a:lnTo>
                      <a:pt x="54" y="187"/>
                    </a:lnTo>
                    <a:lnTo>
                      <a:pt x="52" y="187"/>
                    </a:lnTo>
                    <a:lnTo>
                      <a:pt x="52" y="185"/>
                    </a:lnTo>
                    <a:lnTo>
                      <a:pt x="47" y="183"/>
                    </a:lnTo>
                    <a:lnTo>
                      <a:pt x="47" y="183"/>
                    </a:lnTo>
                    <a:lnTo>
                      <a:pt x="45" y="182"/>
                    </a:lnTo>
                    <a:lnTo>
                      <a:pt x="47" y="180"/>
                    </a:lnTo>
                    <a:lnTo>
                      <a:pt x="47" y="173"/>
                    </a:lnTo>
                    <a:lnTo>
                      <a:pt x="45" y="169"/>
                    </a:lnTo>
                    <a:lnTo>
                      <a:pt x="44" y="166"/>
                    </a:lnTo>
                    <a:lnTo>
                      <a:pt x="42" y="166"/>
                    </a:lnTo>
                    <a:lnTo>
                      <a:pt x="38" y="166"/>
                    </a:lnTo>
                    <a:lnTo>
                      <a:pt x="38" y="166"/>
                    </a:lnTo>
                    <a:lnTo>
                      <a:pt x="35" y="166"/>
                    </a:lnTo>
                    <a:lnTo>
                      <a:pt x="33" y="166"/>
                    </a:lnTo>
                    <a:lnTo>
                      <a:pt x="31" y="166"/>
                    </a:lnTo>
                    <a:lnTo>
                      <a:pt x="31" y="168"/>
                    </a:lnTo>
                    <a:lnTo>
                      <a:pt x="31" y="169"/>
                    </a:lnTo>
                    <a:lnTo>
                      <a:pt x="31" y="171"/>
                    </a:lnTo>
                    <a:lnTo>
                      <a:pt x="31" y="175"/>
                    </a:lnTo>
                    <a:lnTo>
                      <a:pt x="31" y="176"/>
                    </a:lnTo>
                    <a:lnTo>
                      <a:pt x="33" y="176"/>
                    </a:lnTo>
                    <a:lnTo>
                      <a:pt x="33" y="178"/>
                    </a:lnTo>
                    <a:lnTo>
                      <a:pt x="31" y="180"/>
                    </a:lnTo>
                    <a:lnTo>
                      <a:pt x="31" y="180"/>
                    </a:lnTo>
                    <a:lnTo>
                      <a:pt x="31" y="182"/>
                    </a:lnTo>
                    <a:lnTo>
                      <a:pt x="33" y="182"/>
                    </a:lnTo>
                    <a:lnTo>
                      <a:pt x="33" y="182"/>
                    </a:lnTo>
                    <a:lnTo>
                      <a:pt x="37" y="182"/>
                    </a:lnTo>
                    <a:lnTo>
                      <a:pt x="35" y="183"/>
                    </a:lnTo>
                    <a:lnTo>
                      <a:pt x="33" y="183"/>
                    </a:lnTo>
                    <a:lnTo>
                      <a:pt x="33" y="183"/>
                    </a:lnTo>
                    <a:lnTo>
                      <a:pt x="35" y="183"/>
                    </a:lnTo>
                    <a:lnTo>
                      <a:pt x="35" y="185"/>
                    </a:lnTo>
                    <a:lnTo>
                      <a:pt x="33" y="187"/>
                    </a:lnTo>
                    <a:lnTo>
                      <a:pt x="33" y="187"/>
                    </a:lnTo>
                    <a:lnTo>
                      <a:pt x="35" y="187"/>
                    </a:lnTo>
                    <a:lnTo>
                      <a:pt x="35" y="189"/>
                    </a:lnTo>
                    <a:lnTo>
                      <a:pt x="37" y="189"/>
                    </a:lnTo>
                    <a:lnTo>
                      <a:pt x="38" y="189"/>
                    </a:lnTo>
                    <a:lnTo>
                      <a:pt x="37" y="190"/>
                    </a:lnTo>
                    <a:lnTo>
                      <a:pt x="35" y="189"/>
                    </a:lnTo>
                    <a:lnTo>
                      <a:pt x="35" y="190"/>
                    </a:lnTo>
                    <a:lnTo>
                      <a:pt x="31" y="189"/>
                    </a:lnTo>
                    <a:lnTo>
                      <a:pt x="31" y="189"/>
                    </a:lnTo>
                    <a:lnTo>
                      <a:pt x="31" y="190"/>
                    </a:lnTo>
                    <a:lnTo>
                      <a:pt x="30" y="190"/>
                    </a:lnTo>
                    <a:lnTo>
                      <a:pt x="28" y="187"/>
                    </a:lnTo>
                    <a:lnTo>
                      <a:pt x="26" y="187"/>
                    </a:lnTo>
                    <a:lnTo>
                      <a:pt x="24" y="189"/>
                    </a:lnTo>
                    <a:lnTo>
                      <a:pt x="21" y="189"/>
                    </a:lnTo>
                    <a:lnTo>
                      <a:pt x="19" y="187"/>
                    </a:lnTo>
                    <a:lnTo>
                      <a:pt x="17" y="187"/>
                    </a:lnTo>
                    <a:lnTo>
                      <a:pt x="16" y="187"/>
                    </a:lnTo>
                    <a:lnTo>
                      <a:pt x="16" y="189"/>
                    </a:lnTo>
                    <a:lnTo>
                      <a:pt x="14" y="189"/>
                    </a:lnTo>
                    <a:lnTo>
                      <a:pt x="12" y="190"/>
                    </a:lnTo>
                    <a:lnTo>
                      <a:pt x="12" y="192"/>
                    </a:lnTo>
                    <a:lnTo>
                      <a:pt x="9" y="192"/>
                    </a:lnTo>
                    <a:lnTo>
                      <a:pt x="7" y="192"/>
                    </a:lnTo>
                    <a:lnTo>
                      <a:pt x="5" y="194"/>
                    </a:lnTo>
                    <a:lnTo>
                      <a:pt x="3" y="194"/>
                    </a:lnTo>
                    <a:lnTo>
                      <a:pt x="3" y="195"/>
                    </a:lnTo>
                    <a:lnTo>
                      <a:pt x="3" y="197"/>
                    </a:lnTo>
                    <a:lnTo>
                      <a:pt x="3" y="199"/>
                    </a:lnTo>
                    <a:lnTo>
                      <a:pt x="0" y="201"/>
                    </a:lnTo>
                    <a:lnTo>
                      <a:pt x="0" y="202"/>
                    </a:lnTo>
                    <a:lnTo>
                      <a:pt x="2" y="202"/>
                    </a:lnTo>
                    <a:lnTo>
                      <a:pt x="2" y="206"/>
                    </a:lnTo>
                    <a:lnTo>
                      <a:pt x="2" y="208"/>
                    </a:lnTo>
                    <a:lnTo>
                      <a:pt x="3" y="208"/>
                    </a:lnTo>
                    <a:lnTo>
                      <a:pt x="5" y="204"/>
                    </a:lnTo>
                    <a:lnTo>
                      <a:pt x="5" y="204"/>
                    </a:lnTo>
                    <a:lnTo>
                      <a:pt x="5" y="204"/>
                    </a:lnTo>
                    <a:lnTo>
                      <a:pt x="5" y="208"/>
                    </a:lnTo>
                    <a:lnTo>
                      <a:pt x="5" y="208"/>
                    </a:lnTo>
                    <a:lnTo>
                      <a:pt x="7" y="206"/>
                    </a:lnTo>
                    <a:lnTo>
                      <a:pt x="7" y="202"/>
                    </a:lnTo>
                    <a:lnTo>
                      <a:pt x="9" y="199"/>
                    </a:lnTo>
                    <a:lnTo>
                      <a:pt x="9" y="197"/>
                    </a:lnTo>
                    <a:lnTo>
                      <a:pt x="10" y="197"/>
                    </a:lnTo>
                    <a:lnTo>
                      <a:pt x="9" y="201"/>
                    </a:lnTo>
                    <a:lnTo>
                      <a:pt x="9" y="202"/>
                    </a:lnTo>
                    <a:lnTo>
                      <a:pt x="9" y="204"/>
                    </a:lnTo>
                    <a:lnTo>
                      <a:pt x="7" y="206"/>
                    </a:lnTo>
                    <a:lnTo>
                      <a:pt x="7" y="208"/>
                    </a:lnTo>
                    <a:lnTo>
                      <a:pt x="7" y="209"/>
                    </a:lnTo>
                    <a:lnTo>
                      <a:pt x="9" y="209"/>
                    </a:lnTo>
                    <a:lnTo>
                      <a:pt x="10" y="211"/>
                    </a:lnTo>
                    <a:lnTo>
                      <a:pt x="12" y="211"/>
                    </a:lnTo>
                    <a:lnTo>
                      <a:pt x="12" y="209"/>
                    </a:lnTo>
                    <a:lnTo>
                      <a:pt x="12" y="208"/>
                    </a:lnTo>
                    <a:lnTo>
                      <a:pt x="14" y="206"/>
                    </a:lnTo>
                    <a:lnTo>
                      <a:pt x="14" y="204"/>
                    </a:lnTo>
                    <a:lnTo>
                      <a:pt x="14" y="204"/>
                    </a:lnTo>
                    <a:lnTo>
                      <a:pt x="14" y="204"/>
                    </a:lnTo>
                    <a:lnTo>
                      <a:pt x="16" y="206"/>
                    </a:lnTo>
                    <a:lnTo>
                      <a:pt x="14" y="208"/>
                    </a:lnTo>
                    <a:lnTo>
                      <a:pt x="14" y="209"/>
                    </a:lnTo>
                    <a:lnTo>
                      <a:pt x="14" y="211"/>
                    </a:lnTo>
                    <a:lnTo>
                      <a:pt x="16" y="213"/>
                    </a:lnTo>
                    <a:lnTo>
                      <a:pt x="17" y="213"/>
                    </a:lnTo>
                    <a:lnTo>
                      <a:pt x="17" y="213"/>
                    </a:lnTo>
                    <a:lnTo>
                      <a:pt x="17" y="211"/>
                    </a:lnTo>
                    <a:lnTo>
                      <a:pt x="17" y="211"/>
                    </a:lnTo>
                    <a:lnTo>
                      <a:pt x="17" y="209"/>
                    </a:lnTo>
                    <a:lnTo>
                      <a:pt x="19" y="209"/>
                    </a:lnTo>
                    <a:lnTo>
                      <a:pt x="21" y="209"/>
                    </a:lnTo>
                    <a:lnTo>
                      <a:pt x="21" y="208"/>
                    </a:lnTo>
                    <a:lnTo>
                      <a:pt x="19" y="206"/>
                    </a:lnTo>
                    <a:lnTo>
                      <a:pt x="19" y="204"/>
                    </a:lnTo>
                    <a:lnTo>
                      <a:pt x="21" y="204"/>
                    </a:lnTo>
                    <a:lnTo>
                      <a:pt x="21" y="208"/>
                    </a:lnTo>
                    <a:lnTo>
                      <a:pt x="21" y="209"/>
                    </a:lnTo>
                    <a:lnTo>
                      <a:pt x="21" y="211"/>
                    </a:lnTo>
                    <a:lnTo>
                      <a:pt x="19" y="211"/>
                    </a:lnTo>
                    <a:lnTo>
                      <a:pt x="19" y="213"/>
                    </a:lnTo>
                    <a:lnTo>
                      <a:pt x="19" y="215"/>
                    </a:lnTo>
                    <a:lnTo>
                      <a:pt x="19" y="215"/>
                    </a:lnTo>
                    <a:lnTo>
                      <a:pt x="21" y="215"/>
                    </a:lnTo>
                    <a:lnTo>
                      <a:pt x="21" y="216"/>
                    </a:lnTo>
                    <a:lnTo>
                      <a:pt x="23" y="216"/>
                    </a:lnTo>
                    <a:lnTo>
                      <a:pt x="26" y="218"/>
                    </a:lnTo>
                    <a:lnTo>
                      <a:pt x="26" y="218"/>
                    </a:lnTo>
                    <a:lnTo>
                      <a:pt x="28" y="220"/>
                    </a:lnTo>
                    <a:lnTo>
                      <a:pt x="31" y="220"/>
                    </a:lnTo>
                    <a:lnTo>
                      <a:pt x="33" y="220"/>
                    </a:lnTo>
                    <a:lnTo>
                      <a:pt x="33" y="220"/>
                    </a:lnTo>
                    <a:lnTo>
                      <a:pt x="35" y="218"/>
                    </a:lnTo>
                    <a:lnTo>
                      <a:pt x="33" y="216"/>
                    </a:lnTo>
                    <a:lnTo>
                      <a:pt x="31" y="213"/>
                    </a:lnTo>
                    <a:lnTo>
                      <a:pt x="33" y="209"/>
                    </a:lnTo>
                    <a:lnTo>
                      <a:pt x="33" y="209"/>
                    </a:lnTo>
                    <a:lnTo>
                      <a:pt x="35" y="209"/>
                    </a:lnTo>
                    <a:lnTo>
                      <a:pt x="35" y="213"/>
                    </a:lnTo>
                    <a:lnTo>
                      <a:pt x="35" y="215"/>
                    </a:lnTo>
                    <a:lnTo>
                      <a:pt x="35" y="216"/>
                    </a:lnTo>
                    <a:lnTo>
                      <a:pt x="37" y="216"/>
                    </a:lnTo>
                    <a:lnTo>
                      <a:pt x="37" y="215"/>
                    </a:lnTo>
                    <a:lnTo>
                      <a:pt x="38" y="215"/>
                    </a:lnTo>
                    <a:lnTo>
                      <a:pt x="40" y="215"/>
                    </a:lnTo>
                    <a:lnTo>
                      <a:pt x="40" y="213"/>
                    </a:lnTo>
                    <a:lnTo>
                      <a:pt x="42" y="211"/>
                    </a:lnTo>
                    <a:lnTo>
                      <a:pt x="42" y="209"/>
                    </a:lnTo>
                    <a:lnTo>
                      <a:pt x="42" y="208"/>
                    </a:lnTo>
                    <a:lnTo>
                      <a:pt x="42" y="208"/>
                    </a:lnTo>
                    <a:lnTo>
                      <a:pt x="44" y="211"/>
                    </a:lnTo>
                    <a:lnTo>
                      <a:pt x="44" y="211"/>
                    </a:lnTo>
                    <a:lnTo>
                      <a:pt x="42" y="213"/>
                    </a:lnTo>
                    <a:lnTo>
                      <a:pt x="42" y="215"/>
                    </a:lnTo>
                    <a:lnTo>
                      <a:pt x="42" y="216"/>
                    </a:lnTo>
                    <a:lnTo>
                      <a:pt x="42" y="218"/>
                    </a:lnTo>
                    <a:lnTo>
                      <a:pt x="44" y="218"/>
                    </a:lnTo>
                    <a:lnTo>
                      <a:pt x="45" y="218"/>
                    </a:lnTo>
                    <a:lnTo>
                      <a:pt x="47" y="215"/>
                    </a:lnTo>
                    <a:lnTo>
                      <a:pt x="47" y="213"/>
                    </a:lnTo>
                    <a:lnTo>
                      <a:pt x="47" y="209"/>
                    </a:lnTo>
                    <a:lnTo>
                      <a:pt x="49" y="208"/>
                    </a:lnTo>
                    <a:lnTo>
                      <a:pt x="51" y="208"/>
                    </a:lnTo>
                    <a:lnTo>
                      <a:pt x="49" y="209"/>
                    </a:lnTo>
                    <a:lnTo>
                      <a:pt x="49" y="211"/>
                    </a:lnTo>
                    <a:lnTo>
                      <a:pt x="49" y="215"/>
                    </a:lnTo>
                    <a:lnTo>
                      <a:pt x="49" y="218"/>
                    </a:lnTo>
                    <a:lnTo>
                      <a:pt x="49" y="220"/>
                    </a:lnTo>
                    <a:lnTo>
                      <a:pt x="51" y="222"/>
                    </a:lnTo>
                    <a:lnTo>
                      <a:pt x="52" y="220"/>
                    </a:lnTo>
                    <a:lnTo>
                      <a:pt x="54" y="222"/>
                    </a:lnTo>
                    <a:lnTo>
                      <a:pt x="56" y="220"/>
                    </a:lnTo>
                    <a:lnTo>
                      <a:pt x="56" y="218"/>
                    </a:lnTo>
                    <a:lnTo>
                      <a:pt x="56" y="216"/>
                    </a:lnTo>
                    <a:lnTo>
                      <a:pt x="56" y="215"/>
                    </a:lnTo>
                    <a:lnTo>
                      <a:pt x="54" y="211"/>
                    </a:lnTo>
                    <a:lnTo>
                      <a:pt x="56" y="208"/>
                    </a:lnTo>
                    <a:lnTo>
                      <a:pt x="56" y="206"/>
                    </a:lnTo>
                    <a:lnTo>
                      <a:pt x="56" y="208"/>
                    </a:lnTo>
                    <a:lnTo>
                      <a:pt x="56" y="209"/>
                    </a:lnTo>
                    <a:lnTo>
                      <a:pt x="56" y="211"/>
                    </a:lnTo>
                    <a:lnTo>
                      <a:pt x="58" y="215"/>
                    </a:lnTo>
                    <a:lnTo>
                      <a:pt x="60" y="215"/>
                    </a:lnTo>
                    <a:lnTo>
                      <a:pt x="60" y="215"/>
                    </a:lnTo>
                    <a:lnTo>
                      <a:pt x="58" y="216"/>
                    </a:lnTo>
                    <a:lnTo>
                      <a:pt x="58" y="218"/>
                    </a:lnTo>
                    <a:lnTo>
                      <a:pt x="58" y="220"/>
                    </a:lnTo>
                    <a:lnTo>
                      <a:pt x="61" y="222"/>
                    </a:lnTo>
                    <a:lnTo>
                      <a:pt x="63" y="220"/>
                    </a:lnTo>
                    <a:lnTo>
                      <a:pt x="65" y="223"/>
                    </a:lnTo>
                    <a:lnTo>
                      <a:pt x="65" y="225"/>
                    </a:lnTo>
                    <a:lnTo>
                      <a:pt x="63" y="227"/>
                    </a:lnTo>
                    <a:lnTo>
                      <a:pt x="61" y="229"/>
                    </a:lnTo>
                    <a:lnTo>
                      <a:pt x="63" y="229"/>
                    </a:lnTo>
                    <a:lnTo>
                      <a:pt x="63" y="230"/>
                    </a:lnTo>
                    <a:lnTo>
                      <a:pt x="65" y="230"/>
                    </a:lnTo>
                    <a:lnTo>
                      <a:pt x="67" y="230"/>
                    </a:lnTo>
                    <a:lnTo>
                      <a:pt x="68" y="230"/>
                    </a:lnTo>
                    <a:lnTo>
                      <a:pt x="72" y="227"/>
                    </a:lnTo>
                    <a:lnTo>
                      <a:pt x="74" y="227"/>
                    </a:lnTo>
                    <a:lnTo>
                      <a:pt x="74" y="229"/>
                    </a:lnTo>
                    <a:lnTo>
                      <a:pt x="77" y="225"/>
                    </a:lnTo>
                    <a:lnTo>
                      <a:pt x="79" y="225"/>
                    </a:lnTo>
                    <a:lnTo>
                      <a:pt x="81" y="222"/>
                    </a:lnTo>
                    <a:lnTo>
                      <a:pt x="82" y="222"/>
                    </a:lnTo>
                    <a:lnTo>
                      <a:pt x="82" y="222"/>
                    </a:lnTo>
                    <a:lnTo>
                      <a:pt x="82" y="223"/>
                    </a:lnTo>
                    <a:lnTo>
                      <a:pt x="82" y="227"/>
                    </a:lnTo>
                    <a:lnTo>
                      <a:pt x="82" y="227"/>
                    </a:lnTo>
                    <a:lnTo>
                      <a:pt x="84" y="225"/>
                    </a:lnTo>
                    <a:lnTo>
                      <a:pt x="86" y="223"/>
                    </a:lnTo>
                    <a:lnTo>
                      <a:pt x="88" y="222"/>
                    </a:lnTo>
                    <a:lnTo>
                      <a:pt x="91" y="222"/>
                    </a:lnTo>
                    <a:lnTo>
                      <a:pt x="93" y="218"/>
                    </a:lnTo>
                    <a:lnTo>
                      <a:pt x="93" y="215"/>
                    </a:lnTo>
                    <a:lnTo>
                      <a:pt x="93" y="213"/>
                    </a:lnTo>
                    <a:lnTo>
                      <a:pt x="93" y="211"/>
                    </a:lnTo>
                    <a:lnTo>
                      <a:pt x="93" y="209"/>
                    </a:lnTo>
                    <a:lnTo>
                      <a:pt x="91" y="209"/>
                    </a:lnTo>
                    <a:lnTo>
                      <a:pt x="89" y="211"/>
                    </a:lnTo>
                    <a:lnTo>
                      <a:pt x="88" y="211"/>
                    </a:lnTo>
                    <a:lnTo>
                      <a:pt x="86" y="213"/>
                    </a:lnTo>
                    <a:lnTo>
                      <a:pt x="84" y="213"/>
                    </a:lnTo>
                    <a:lnTo>
                      <a:pt x="86" y="211"/>
                    </a:lnTo>
                    <a:lnTo>
                      <a:pt x="86" y="209"/>
                    </a:lnTo>
                    <a:lnTo>
                      <a:pt x="84" y="209"/>
                    </a:lnTo>
                    <a:lnTo>
                      <a:pt x="84" y="209"/>
                    </a:lnTo>
                    <a:lnTo>
                      <a:pt x="84" y="208"/>
                    </a:lnTo>
                    <a:lnTo>
                      <a:pt x="86" y="208"/>
                    </a:lnTo>
                    <a:lnTo>
                      <a:pt x="86" y="204"/>
                    </a:lnTo>
                    <a:lnTo>
                      <a:pt x="88" y="202"/>
                    </a:lnTo>
                    <a:lnTo>
                      <a:pt x="88" y="201"/>
                    </a:lnTo>
                    <a:lnTo>
                      <a:pt x="84" y="199"/>
                    </a:lnTo>
                    <a:lnTo>
                      <a:pt x="81" y="201"/>
                    </a:lnTo>
                    <a:lnTo>
                      <a:pt x="79" y="202"/>
                    </a:lnTo>
                    <a:lnTo>
                      <a:pt x="79" y="201"/>
                    </a:lnTo>
                    <a:lnTo>
                      <a:pt x="77" y="197"/>
                    </a:lnTo>
                    <a:lnTo>
                      <a:pt x="75" y="195"/>
                    </a:lnTo>
                    <a:lnTo>
                      <a:pt x="74" y="197"/>
                    </a:lnTo>
                    <a:lnTo>
                      <a:pt x="72" y="197"/>
                    </a:lnTo>
                    <a:lnTo>
                      <a:pt x="72" y="197"/>
                    </a:lnTo>
                    <a:lnTo>
                      <a:pt x="68" y="201"/>
                    </a:lnTo>
                    <a:lnTo>
                      <a:pt x="67" y="201"/>
                    </a:lnTo>
                    <a:lnTo>
                      <a:pt x="68" y="197"/>
                    </a:lnTo>
                    <a:lnTo>
                      <a:pt x="67" y="195"/>
                    </a:lnTo>
                    <a:lnTo>
                      <a:pt x="68" y="195"/>
                    </a:lnTo>
                    <a:lnTo>
                      <a:pt x="68" y="195"/>
                    </a:lnTo>
                    <a:lnTo>
                      <a:pt x="72" y="195"/>
                    </a:lnTo>
                    <a:lnTo>
                      <a:pt x="74" y="195"/>
                    </a:lnTo>
                    <a:lnTo>
                      <a:pt x="74" y="194"/>
                    </a:lnTo>
                    <a:lnTo>
                      <a:pt x="72" y="192"/>
                    </a:lnTo>
                    <a:lnTo>
                      <a:pt x="74" y="190"/>
                    </a:lnTo>
                    <a:lnTo>
                      <a:pt x="74" y="187"/>
                    </a:lnTo>
                    <a:lnTo>
                      <a:pt x="74" y="185"/>
                    </a:lnTo>
                    <a:lnTo>
                      <a:pt x="75" y="183"/>
                    </a:lnTo>
                    <a:lnTo>
                      <a:pt x="75" y="185"/>
                    </a:lnTo>
                    <a:lnTo>
                      <a:pt x="75" y="185"/>
                    </a:lnTo>
                    <a:lnTo>
                      <a:pt x="75" y="187"/>
                    </a:lnTo>
                    <a:lnTo>
                      <a:pt x="75" y="189"/>
                    </a:lnTo>
                    <a:lnTo>
                      <a:pt x="75" y="194"/>
                    </a:lnTo>
                    <a:lnTo>
                      <a:pt x="81" y="199"/>
                    </a:lnTo>
                    <a:lnTo>
                      <a:pt x="82" y="199"/>
                    </a:lnTo>
                    <a:lnTo>
                      <a:pt x="84" y="199"/>
                    </a:lnTo>
                    <a:lnTo>
                      <a:pt x="86" y="199"/>
                    </a:lnTo>
                    <a:lnTo>
                      <a:pt x="91" y="201"/>
                    </a:lnTo>
                    <a:lnTo>
                      <a:pt x="93" y="201"/>
                    </a:lnTo>
                    <a:lnTo>
                      <a:pt x="95" y="197"/>
                    </a:lnTo>
                    <a:lnTo>
                      <a:pt x="95" y="195"/>
                    </a:lnTo>
                    <a:lnTo>
                      <a:pt x="96" y="195"/>
                    </a:lnTo>
                    <a:lnTo>
                      <a:pt x="95" y="197"/>
                    </a:lnTo>
                    <a:lnTo>
                      <a:pt x="96" y="197"/>
                    </a:lnTo>
                    <a:lnTo>
                      <a:pt x="100" y="197"/>
                    </a:lnTo>
                    <a:lnTo>
                      <a:pt x="100" y="195"/>
                    </a:lnTo>
                    <a:lnTo>
                      <a:pt x="100" y="195"/>
                    </a:lnTo>
                    <a:lnTo>
                      <a:pt x="102" y="195"/>
                    </a:lnTo>
                    <a:lnTo>
                      <a:pt x="103" y="194"/>
                    </a:lnTo>
                    <a:lnTo>
                      <a:pt x="103" y="192"/>
                    </a:lnTo>
                    <a:lnTo>
                      <a:pt x="107" y="190"/>
                    </a:lnTo>
                    <a:lnTo>
                      <a:pt x="107" y="189"/>
                    </a:lnTo>
                    <a:lnTo>
                      <a:pt x="105" y="187"/>
                    </a:lnTo>
                    <a:lnTo>
                      <a:pt x="103" y="187"/>
                    </a:lnTo>
                    <a:lnTo>
                      <a:pt x="107" y="185"/>
                    </a:lnTo>
                    <a:lnTo>
                      <a:pt x="107" y="182"/>
                    </a:lnTo>
                    <a:lnTo>
                      <a:pt x="109" y="182"/>
                    </a:lnTo>
                    <a:lnTo>
                      <a:pt x="114" y="182"/>
                    </a:lnTo>
                    <a:lnTo>
                      <a:pt x="116" y="183"/>
                    </a:lnTo>
                    <a:lnTo>
                      <a:pt x="119" y="183"/>
                    </a:lnTo>
                    <a:lnTo>
                      <a:pt x="121" y="182"/>
                    </a:lnTo>
                    <a:lnTo>
                      <a:pt x="123" y="182"/>
                    </a:lnTo>
                    <a:lnTo>
                      <a:pt x="124" y="183"/>
                    </a:lnTo>
                    <a:lnTo>
                      <a:pt x="126" y="183"/>
                    </a:lnTo>
                    <a:lnTo>
                      <a:pt x="128" y="182"/>
                    </a:lnTo>
                    <a:lnTo>
                      <a:pt x="130" y="180"/>
                    </a:lnTo>
                    <a:lnTo>
                      <a:pt x="130" y="180"/>
                    </a:lnTo>
                    <a:lnTo>
                      <a:pt x="128" y="180"/>
                    </a:lnTo>
                    <a:lnTo>
                      <a:pt x="121" y="176"/>
                    </a:lnTo>
                    <a:lnTo>
                      <a:pt x="121" y="175"/>
                    </a:lnTo>
                    <a:lnTo>
                      <a:pt x="121" y="173"/>
                    </a:lnTo>
                    <a:lnTo>
                      <a:pt x="124" y="173"/>
                    </a:lnTo>
                    <a:lnTo>
                      <a:pt x="124" y="175"/>
                    </a:lnTo>
                    <a:lnTo>
                      <a:pt x="126" y="175"/>
                    </a:lnTo>
                    <a:lnTo>
                      <a:pt x="130" y="176"/>
                    </a:lnTo>
                    <a:lnTo>
                      <a:pt x="131" y="176"/>
                    </a:lnTo>
                    <a:lnTo>
                      <a:pt x="133" y="175"/>
                    </a:lnTo>
                    <a:lnTo>
                      <a:pt x="135" y="175"/>
                    </a:lnTo>
                    <a:lnTo>
                      <a:pt x="137" y="173"/>
                    </a:lnTo>
                    <a:lnTo>
                      <a:pt x="137" y="169"/>
                    </a:lnTo>
                    <a:lnTo>
                      <a:pt x="133" y="168"/>
                    </a:lnTo>
                    <a:lnTo>
                      <a:pt x="131" y="168"/>
                    </a:lnTo>
                    <a:lnTo>
                      <a:pt x="131" y="168"/>
                    </a:lnTo>
                    <a:lnTo>
                      <a:pt x="130" y="166"/>
                    </a:lnTo>
                    <a:lnTo>
                      <a:pt x="128" y="164"/>
                    </a:lnTo>
                    <a:lnTo>
                      <a:pt x="131" y="164"/>
                    </a:lnTo>
                    <a:lnTo>
                      <a:pt x="133" y="166"/>
                    </a:lnTo>
                    <a:lnTo>
                      <a:pt x="133" y="168"/>
                    </a:lnTo>
                    <a:lnTo>
                      <a:pt x="135" y="168"/>
                    </a:lnTo>
                    <a:lnTo>
                      <a:pt x="137" y="168"/>
                    </a:lnTo>
                    <a:lnTo>
                      <a:pt x="138" y="169"/>
                    </a:lnTo>
                    <a:lnTo>
                      <a:pt x="142" y="166"/>
                    </a:lnTo>
                    <a:lnTo>
                      <a:pt x="142" y="166"/>
                    </a:lnTo>
                    <a:lnTo>
                      <a:pt x="144" y="162"/>
                    </a:lnTo>
                    <a:lnTo>
                      <a:pt x="146" y="159"/>
                    </a:lnTo>
                    <a:lnTo>
                      <a:pt x="146" y="157"/>
                    </a:lnTo>
                    <a:lnTo>
                      <a:pt x="144" y="155"/>
                    </a:lnTo>
                    <a:lnTo>
                      <a:pt x="142" y="154"/>
                    </a:lnTo>
                    <a:lnTo>
                      <a:pt x="140" y="154"/>
                    </a:lnTo>
                    <a:lnTo>
                      <a:pt x="138" y="154"/>
                    </a:lnTo>
                    <a:lnTo>
                      <a:pt x="137" y="154"/>
                    </a:lnTo>
                    <a:lnTo>
                      <a:pt x="137" y="154"/>
                    </a:lnTo>
                    <a:lnTo>
                      <a:pt x="138" y="152"/>
                    </a:lnTo>
                    <a:lnTo>
                      <a:pt x="142" y="152"/>
                    </a:lnTo>
                    <a:lnTo>
                      <a:pt x="142" y="152"/>
                    </a:lnTo>
                    <a:lnTo>
                      <a:pt x="138" y="148"/>
                    </a:lnTo>
                    <a:lnTo>
                      <a:pt x="137" y="148"/>
                    </a:lnTo>
                    <a:lnTo>
                      <a:pt x="135" y="148"/>
                    </a:lnTo>
                    <a:lnTo>
                      <a:pt x="133" y="147"/>
                    </a:lnTo>
                    <a:lnTo>
                      <a:pt x="133" y="148"/>
                    </a:lnTo>
                    <a:lnTo>
                      <a:pt x="131" y="148"/>
                    </a:lnTo>
                    <a:lnTo>
                      <a:pt x="130" y="148"/>
                    </a:lnTo>
                    <a:lnTo>
                      <a:pt x="130" y="148"/>
                    </a:lnTo>
                    <a:lnTo>
                      <a:pt x="128" y="148"/>
                    </a:lnTo>
                    <a:lnTo>
                      <a:pt x="128" y="147"/>
                    </a:lnTo>
                    <a:lnTo>
                      <a:pt x="128" y="145"/>
                    </a:lnTo>
                    <a:lnTo>
                      <a:pt x="124" y="143"/>
                    </a:lnTo>
                    <a:lnTo>
                      <a:pt x="124" y="143"/>
                    </a:lnTo>
                    <a:lnTo>
                      <a:pt x="126" y="143"/>
                    </a:lnTo>
                    <a:lnTo>
                      <a:pt x="130" y="145"/>
                    </a:lnTo>
                    <a:lnTo>
                      <a:pt x="131" y="145"/>
                    </a:lnTo>
                    <a:lnTo>
                      <a:pt x="131" y="147"/>
                    </a:lnTo>
                    <a:lnTo>
                      <a:pt x="133" y="145"/>
                    </a:lnTo>
                    <a:lnTo>
                      <a:pt x="138" y="147"/>
                    </a:lnTo>
                    <a:lnTo>
                      <a:pt x="140" y="147"/>
                    </a:lnTo>
                    <a:lnTo>
                      <a:pt x="142" y="147"/>
                    </a:lnTo>
                    <a:lnTo>
                      <a:pt x="142" y="145"/>
                    </a:lnTo>
                    <a:lnTo>
                      <a:pt x="137" y="143"/>
                    </a:lnTo>
                    <a:lnTo>
                      <a:pt x="133" y="143"/>
                    </a:lnTo>
                    <a:lnTo>
                      <a:pt x="130" y="141"/>
                    </a:lnTo>
                    <a:lnTo>
                      <a:pt x="130" y="141"/>
                    </a:lnTo>
                    <a:lnTo>
                      <a:pt x="131" y="140"/>
                    </a:lnTo>
                    <a:lnTo>
                      <a:pt x="133" y="141"/>
                    </a:lnTo>
                    <a:lnTo>
                      <a:pt x="138" y="143"/>
                    </a:lnTo>
                    <a:lnTo>
                      <a:pt x="142" y="143"/>
                    </a:lnTo>
                    <a:lnTo>
                      <a:pt x="144" y="145"/>
                    </a:lnTo>
                    <a:lnTo>
                      <a:pt x="142" y="147"/>
                    </a:lnTo>
                    <a:lnTo>
                      <a:pt x="144" y="148"/>
                    </a:lnTo>
                    <a:lnTo>
                      <a:pt x="147" y="150"/>
                    </a:lnTo>
                    <a:lnTo>
                      <a:pt x="149" y="152"/>
                    </a:lnTo>
                    <a:lnTo>
                      <a:pt x="151" y="154"/>
                    </a:lnTo>
                    <a:lnTo>
                      <a:pt x="153" y="154"/>
                    </a:lnTo>
                    <a:lnTo>
                      <a:pt x="153" y="152"/>
                    </a:lnTo>
                    <a:lnTo>
                      <a:pt x="153" y="150"/>
                    </a:lnTo>
                    <a:lnTo>
                      <a:pt x="153" y="148"/>
                    </a:lnTo>
                    <a:lnTo>
                      <a:pt x="153" y="147"/>
                    </a:lnTo>
                    <a:lnTo>
                      <a:pt x="154" y="145"/>
                    </a:lnTo>
                    <a:lnTo>
                      <a:pt x="153" y="143"/>
                    </a:lnTo>
                    <a:lnTo>
                      <a:pt x="147" y="143"/>
                    </a:lnTo>
                    <a:lnTo>
                      <a:pt x="146" y="143"/>
                    </a:lnTo>
                    <a:lnTo>
                      <a:pt x="144" y="143"/>
                    </a:lnTo>
                    <a:lnTo>
                      <a:pt x="142" y="141"/>
                    </a:lnTo>
                    <a:lnTo>
                      <a:pt x="140" y="140"/>
                    </a:lnTo>
                    <a:lnTo>
                      <a:pt x="138" y="140"/>
                    </a:lnTo>
                    <a:lnTo>
                      <a:pt x="137" y="140"/>
                    </a:lnTo>
                    <a:lnTo>
                      <a:pt x="135" y="140"/>
                    </a:lnTo>
                    <a:lnTo>
                      <a:pt x="135" y="140"/>
                    </a:lnTo>
                    <a:lnTo>
                      <a:pt x="135" y="138"/>
                    </a:lnTo>
                    <a:lnTo>
                      <a:pt x="131" y="136"/>
                    </a:lnTo>
                    <a:lnTo>
                      <a:pt x="131" y="134"/>
                    </a:lnTo>
                    <a:lnTo>
                      <a:pt x="133" y="134"/>
                    </a:lnTo>
                    <a:lnTo>
                      <a:pt x="135" y="136"/>
                    </a:lnTo>
                    <a:lnTo>
                      <a:pt x="137" y="136"/>
                    </a:lnTo>
                    <a:lnTo>
                      <a:pt x="137" y="134"/>
                    </a:lnTo>
                    <a:lnTo>
                      <a:pt x="137" y="134"/>
                    </a:lnTo>
                    <a:lnTo>
                      <a:pt x="137" y="133"/>
                    </a:lnTo>
                    <a:lnTo>
                      <a:pt x="138" y="134"/>
                    </a:lnTo>
                    <a:lnTo>
                      <a:pt x="138" y="136"/>
                    </a:lnTo>
                    <a:lnTo>
                      <a:pt x="140" y="138"/>
                    </a:lnTo>
                    <a:lnTo>
                      <a:pt x="146" y="140"/>
                    </a:lnTo>
                    <a:lnTo>
                      <a:pt x="147" y="138"/>
                    </a:lnTo>
                    <a:lnTo>
                      <a:pt x="146" y="134"/>
                    </a:lnTo>
                    <a:lnTo>
                      <a:pt x="142" y="133"/>
                    </a:lnTo>
                    <a:lnTo>
                      <a:pt x="140" y="133"/>
                    </a:lnTo>
                    <a:lnTo>
                      <a:pt x="140" y="131"/>
                    </a:lnTo>
                    <a:lnTo>
                      <a:pt x="140" y="129"/>
                    </a:lnTo>
                    <a:lnTo>
                      <a:pt x="142" y="131"/>
                    </a:lnTo>
                    <a:lnTo>
                      <a:pt x="146" y="133"/>
                    </a:lnTo>
                    <a:lnTo>
                      <a:pt x="146" y="133"/>
                    </a:lnTo>
                    <a:lnTo>
                      <a:pt x="147" y="134"/>
                    </a:lnTo>
                    <a:lnTo>
                      <a:pt x="147" y="134"/>
                    </a:lnTo>
                    <a:lnTo>
                      <a:pt x="149" y="136"/>
                    </a:lnTo>
                    <a:lnTo>
                      <a:pt x="153" y="138"/>
                    </a:lnTo>
                    <a:lnTo>
                      <a:pt x="153" y="138"/>
                    </a:lnTo>
                    <a:lnTo>
                      <a:pt x="154" y="138"/>
                    </a:lnTo>
                    <a:lnTo>
                      <a:pt x="156" y="136"/>
                    </a:lnTo>
                    <a:lnTo>
                      <a:pt x="158" y="136"/>
                    </a:lnTo>
                    <a:lnTo>
                      <a:pt x="160" y="140"/>
                    </a:lnTo>
                    <a:lnTo>
                      <a:pt x="160" y="138"/>
                    </a:lnTo>
                    <a:lnTo>
                      <a:pt x="160" y="136"/>
                    </a:lnTo>
                    <a:lnTo>
                      <a:pt x="161" y="136"/>
                    </a:lnTo>
                    <a:lnTo>
                      <a:pt x="163" y="138"/>
                    </a:lnTo>
                    <a:lnTo>
                      <a:pt x="165" y="138"/>
                    </a:lnTo>
                    <a:lnTo>
                      <a:pt x="167" y="138"/>
                    </a:lnTo>
                    <a:lnTo>
                      <a:pt x="167" y="131"/>
                    </a:lnTo>
                    <a:lnTo>
                      <a:pt x="161" y="126"/>
                    </a:lnTo>
                    <a:lnTo>
                      <a:pt x="160" y="126"/>
                    </a:lnTo>
                    <a:lnTo>
                      <a:pt x="160" y="127"/>
                    </a:lnTo>
                    <a:lnTo>
                      <a:pt x="158" y="126"/>
                    </a:lnTo>
                    <a:lnTo>
                      <a:pt x="158" y="126"/>
                    </a:lnTo>
                    <a:lnTo>
                      <a:pt x="161" y="124"/>
                    </a:lnTo>
                    <a:lnTo>
                      <a:pt x="163" y="126"/>
                    </a:lnTo>
                    <a:lnTo>
                      <a:pt x="165" y="124"/>
                    </a:lnTo>
                    <a:lnTo>
                      <a:pt x="165" y="126"/>
                    </a:lnTo>
                    <a:lnTo>
                      <a:pt x="165" y="127"/>
                    </a:lnTo>
                    <a:lnTo>
                      <a:pt x="167" y="129"/>
                    </a:lnTo>
                    <a:lnTo>
                      <a:pt x="170" y="129"/>
                    </a:lnTo>
                    <a:lnTo>
                      <a:pt x="170" y="133"/>
                    </a:lnTo>
                    <a:lnTo>
                      <a:pt x="170" y="134"/>
                    </a:lnTo>
                    <a:lnTo>
                      <a:pt x="174" y="134"/>
                    </a:lnTo>
                    <a:lnTo>
                      <a:pt x="174" y="136"/>
                    </a:lnTo>
                    <a:lnTo>
                      <a:pt x="179" y="136"/>
                    </a:lnTo>
                    <a:lnTo>
                      <a:pt x="182" y="136"/>
                    </a:lnTo>
                    <a:lnTo>
                      <a:pt x="186" y="133"/>
                    </a:lnTo>
                    <a:lnTo>
                      <a:pt x="186" y="131"/>
                    </a:lnTo>
                    <a:lnTo>
                      <a:pt x="184" y="129"/>
                    </a:lnTo>
                    <a:lnTo>
                      <a:pt x="184" y="131"/>
                    </a:lnTo>
                    <a:lnTo>
                      <a:pt x="182" y="129"/>
                    </a:lnTo>
                    <a:lnTo>
                      <a:pt x="182" y="129"/>
                    </a:lnTo>
                    <a:lnTo>
                      <a:pt x="186" y="127"/>
                    </a:lnTo>
                    <a:lnTo>
                      <a:pt x="189" y="129"/>
                    </a:lnTo>
                    <a:lnTo>
                      <a:pt x="191" y="127"/>
                    </a:lnTo>
                    <a:lnTo>
                      <a:pt x="191" y="126"/>
                    </a:lnTo>
                    <a:lnTo>
                      <a:pt x="189" y="124"/>
                    </a:lnTo>
                    <a:lnTo>
                      <a:pt x="184" y="124"/>
                    </a:lnTo>
                    <a:lnTo>
                      <a:pt x="181" y="122"/>
                    </a:lnTo>
                    <a:lnTo>
                      <a:pt x="181" y="122"/>
                    </a:lnTo>
                    <a:lnTo>
                      <a:pt x="182" y="120"/>
                    </a:lnTo>
                    <a:lnTo>
                      <a:pt x="184" y="119"/>
                    </a:lnTo>
                    <a:lnTo>
                      <a:pt x="184" y="120"/>
                    </a:lnTo>
                    <a:lnTo>
                      <a:pt x="184" y="122"/>
                    </a:lnTo>
                    <a:lnTo>
                      <a:pt x="186" y="122"/>
                    </a:lnTo>
                    <a:lnTo>
                      <a:pt x="188" y="120"/>
                    </a:lnTo>
                    <a:lnTo>
                      <a:pt x="191" y="122"/>
                    </a:lnTo>
                    <a:lnTo>
                      <a:pt x="193" y="120"/>
                    </a:lnTo>
                    <a:lnTo>
                      <a:pt x="195" y="122"/>
                    </a:lnTo>
                    <a:lnTo>
                      <a:pt x="196" y="122"/>
                    </a:lnTo>
                    <a:lnTo>
                      <a:pt x="198" y="120"/>
                    </a:lnTo>
                    <a:lnTo>
                      <a:pt x="196" y="119"/>
                    </a:lnTo>
                    <a:lnTo>
                      <a:pt x="195" y="117"/>
                    </a:lnTo>
                    <a:lnTo>
                      <a:pt x="195" y="115"/>
                    </a:lnTo>
                    <a:lnTo>
                      <a:pt x="196" y="115"/>
                    </a:lnTo>
                    <a:lnTo>
                      <a:pt x="196" y="112"/>
                    </a:lnTo>
                    <a:lnTo>
                      <a:pt x="198" y="113"/>
                    </a:lnTo>
                    <a:lnTo>
                      <a:pt x="198" y="115"/>
                    </a:lnTo>
                    <a:lnTo>
                      <a:pt x="196" y="115"/>
                    </a:lnTo>
                    <a:lnTo>
                      <a:pt x="196" y="117"/>
                    </a:lnTo>
                    <a:lnTo>
                      <a:pt x="198" y="117"/>
                    </a:lnTo>
                    <a:lnTo>
                      <a:pt x="200" y="117"/>
                    </a:lnTo>
                    <a:lnTo>
                      <a:pt x="205" y="117"/>
                    </a:lnTo>
                    <a:lnTo>
                      <a:pt x="207" y="115"/>
                    </a:lnTo>
                    <a:lnTo>
                      <a:pt x="209" y="113"/>
                    </a:lnTo>
                    <a:lnTo>
                      <a:pt x="209" y="110"/>
                    </a:lnTo>
                    <a:lnTo>
                      <a:pt x="209" y="110"/>
                    </a:lnTo>
                    <a:lnTo>
                      <a:pt x="212" y="110"/>
                    </a:lnTo>
                    <a:lnTo>
                      <a:pt x="214" y="108"/>
                    </a:lnTo>
                    <a:lnTo>
                      <a:pt x="216" y="108"/>
                    </a:lnTo>
                    <a:lnTo>
                      <a:pt x="217" y="108"/>
                    </a:lnTo>
                    <a:lnTo>
                      <a:pt x="221" y="106"/>
                    </a:lnTo>
                    <a:lnTo>
                      <a:pt x="223" y="105"/>
                    </a:lnTo>
                    <a:lnTo>
                      <a:pt x="226" y="103"/>
                    </a:lnTo>
                    <a:lnTo>
                      <a:pt x="228" y="101"/>
                    </a:lnTo>
                    <a:lnTo>
                      <a:pt x="232" y="101"/>
                    </a:lnTo>
                    <a:lnTo>
                      <a:pt x="233" y="101"/>
                    </a:lnTo>
                    <a:lnTo>
                      <a:pt x="235" y="101"/>
                    </a:lnTo>
                    <a:lnTo>
                      <a:pt x="239" y="99"/>
                    </a:lnTo>
                    <a:lnTo>
                      <a:pt x="240" y="98"/>
                    </a:lnTo>
                    <a:lnTo>
                      <a:pt x="242" y="98"/>
                    </a:lnTo>
                    <a:lnTo>
                      <a:pt x="244" y="94"/>
                    </a:lnTo>
                    <a:lnTo>
                      <a:pt x="249" y="94"/>
                    </a:lnTo>
                    <a:lnTo>
                      <a:pt x="249" y="93"/>
                    </a:lnTo>
                    <a:lnTo>
                      <a:pt x="253" y="91"/>
                    </a:lnTo>
                    <a:lnTo>
                      <a:pt x="254" y="87"/>
                    </a:lnTo>
                    <a:lnTo>
                      <a:pt x="256" y="86"/>
                    </a:lnTo>
                    <a:lnTo>
                      <a:pt x="253" y="86"/>
                    </a:lnTo>
                    <a:lnTo>
                      <a:pt x="251" y="86"/>
                    </a:lnTo>
                    <a:lnTo>
                      <a:pt x="249" y="86"/>
                    </a:lnTo>
                    <a:lnTo>
                      <a:pt x="246" y="86"/>
                    </a:lnTo>
                    <a:lnTo>
                      <a:pt x="242" y="89"/>
                    </a:lnTo>
                    <a:lnTo>
                      <a:pt x="237" y="89"/>
                    </a:lnTo>
                    <a:lnTo>
                      <a:pt x="228" y="89"/>
                    </a:lnTo>
                    <a:lnTo>
                      <a:pt x="226" y="89"/>
                    </a:lnTo>
                    <a:lnTo>
                      <a:pt x="219" y="89"/>
                    </a:lnTo>
                    <a:lnTo>
                      <a:pt x="217" y="91"/>
                    </a:lnTo>
                    <a:lnTo>
                      <a:pt x="216" y="89"/>
                    </a:lnTo>
                    <a:lnTo>
                      <a:pt x="214" y="89"/>
                    </a:lnTo>
                    <a:lnTo>
                      <a:pt x="216" y="87"/>
                    </a:lnTo>
                    <a:lnTo>
                      <a:pt x="217" y="87"/>
                    </a:lnTo>
                    <a:lnTo>
                      <a:pt x="219" y="87"/>
                    </a:lnTo>
                    <a:lnTo>
                      <a:pt x="221" y="87"/>
                    </a:lnTo>
                    <a:lnTo>
                      <a:pt x="221" y="87"/>
                    </a:lnTo>
                    <a:lnTo>
                      <a:pt x="225" y="89"/>
                    </a:lnTo>
                    <a:lnTo>
                      <a:pt x="228" y="87"/>
                    </a:lnTo>
                    <a:lnTo>
                      <a:pt x="230" y="87"/>
                    </a:lnTo>
                    <a:lnTo>
                      <a:pt x="237" y="87"/>
                    </a:lnTo>
                    <a:lnTo>
                      <a:pt x="246" y="82"/>
                    </a:lnTo>
                    <a:lnTo>
                      <a:pt x="247" y="82"/>
                    </a:lnTo>
                    <a:lnTo>
                      <a:pt x="246" y="80"/>
                    </a:lnTo>
                    <a:lnTo>
                      <a:pt x="242" y="79"/>
                    </a:lnTo>
                    <a:lnTo>
                      <a:pt x="235" y="79"/>
                    </a:lnTo>
                    <a:lnTo>
                      <a:pt x="233" y="77"/>
                    </a:lnTo>
                    <a:lnTo>
                      <a:pt x="237" y="77"/>
                    </a:lnTo>
                    <a:lnTo>
                      <a:pt x="239" y="77"/>
                    </a:lnTo>
                    <a:lnTo>
                      <a:pt x="239" y="77"/>
                    </a:lnTo>
                    <a:lnTo>
                      <a:pt x="237" y="73"/>
                    </a:lnTo>
                    <a:lnTo>
                      <a:pt x="235" y="72"/>
                    </a:lnTo>
                    <a:lnTo>
                      <a:pt x="239" y="73"/>
                    </a:lnTo>
                    <a:lnTo>
                      <a:pt x="240" y="77"/>
                    </a:lnTo>
                    <a:lnTo>
                      <a:pt x="242" y="77"/>
                    </a:lnTo>
                    <a:lnTo>
                      <a:pt x="244" y="77"/>
                    </a:lnTo>
                    <a:lnTo>
                      <a:pt x="246" y="79"/>
                    </a:lnTo>
                    <a:lnTo>
                      <a:pt x="249" y="79"/>
                    </a:lnTo>
                    <a:lnTo>
                      <a:pt x="251" y="79"/>
                    </a:lnTo>
                    <a:lnTo>
                      <a:pt x="251" y="79"/>
                    </a:lnTo>
                    <a:lnTo>
                      <a:pt x="254" y="80"/>
                    </a:lnTo>
                    <a:lnTo>
                      <a:pt x="256" y="79"/>
                    </a:lnTo>
                    <a:lnTo>
                      <a:pt x="254" y="79"/>
                    </a:lnTo>
                    <a:lnTo>
                      <a:pt x="253" y="77"/>
                    </a:lnTo>
                    <a:lnTo>
                      <a:pt x="253" y="77"/>
                    </a:lnTo>
                    <a:lnTo>
                      <a:pt x="256" y="77"/>
                    </a:lnTo>
                    <a:lnTo>
                      <a:pt x="258" y="79"/>
                    </a:lnTo>
                    <a:lnTo>
                      <a:pt x="261" y="80"/>
                    </a:lnTo>
                    <a:lnTo>
                      <a:pt x="261" y="79"/>
                    </a:lnTo>
                    <a:lnTo>
                      <a:pt x="263" y="77"/>
                    </a:lnTo>
                    <a:lnTo>
                      <a:pt x="265" y="79"/>
                    </a:lnTo>
                    <a:lnTo>
                      <a:pt x="268" y="79"/>
                    </a:lnTo>
                    <a:lnTo>
                      <a:pt x="270" y="77"/>
                    </a:lnTo>
                    <a:lnTo>
                      <a:pt x="272" y="77"/>
                    </a:lnTo>
                    <a:lnTo>
                      <a:pt x="275" y="75"/>
                    </a:lnTo>
                    <a:lnTo>
                      <a:pt x="282" y="72"/>
                    </a:lnTo>
                    <a:lnTo>
                      <a:pt x="282" y="70"/>
                    </a:lnTo>
                    <a:lnTo>
                      <a:pt x="282" y="70"/>
                    </a:lnTo>
                    <a:lnTo>
                      <a:pt x="286" y="68"/>
                    </a:lnTo>
                    <a:lnTo>
                      <a:pt x="288" y="70"/>
                    </a:lnTo>
                    <a:lnTo>
                      <a:pt x="288" y="68"/>
                    </a:lnTo>
                    <a:lnTo>
                      <a:pt x="293" y="66"/>
                    </a:lnTo>
                    <a:lnTo>
                      <a:pt x="295" y="61"/>
                    </a:lnTo>
                    <a:lnTo>
                      <a:pt x="296" y="56"/>
                    </a:lnTo>
                    <a:lnTo>
                      <a:pt x="295" y="52"/>
                    </a:lnTo>
                    <a:lnTo>
                      <a:pt x="295" y="51"/>
                    </a:lnTo>
                    <a:lnTo>
                      <a:pt x="291" y="49"/>
                    </a:lnTo>
                    <a:lnTo>
                      <a:pt x="289" y="49"/>
                    </a:lnTo>
                    <a:lnTo>
                      <a:pt x="289" y="49"/>
                    </a:lnTo>
                    <a:lnTo>
                      <a:pt x="288" y="49"/>
                    </a:lnTo>
                    <a:lnTo>
                      <a:pt x="286" y="51"/>
                    </a:lnTo>
                    <a:lnTo>
                      <a:pt x="284" y="52"/>
                    </a:lnTo>
                    <a:lnTo>
                      <a:pt x="284" y="51"/>
                    </a:lnTo>
                    <a:lnTo>
                      <a:pt x="286" y="47"/>
                    </a:lnTo>
                    <a:lnTo>
                      <a:pt x="288" y="45"/>
                    </a:lnTo>
                    <a:lnTo>
                      <a:pt x="289" y="44"/>
                    </a:lnTo>
                    <a:lnTo>
                      <a:pt x="289" y="42"/>
                    </a:lnTo>
                    <a:lnTo>
                      <a:pt x="289" y="38"/>
                    </a:lnTo>
                    <a:lnTo>
                      <a:pt x="288" y="38"/>
                    </a:lnTo>
                    <a:lnTo>
                      <a:pt x="289" y="38"/>
                    </a:lnTo>
                    <a:lnTo>
                      <a:pt x="291" y="33"/>
                    </a:lnTo>
                    <a:lnTo>
                      <a:pt x="288" y="33"/>
                    </a:lnTo>
                    <a:lnTo>
                      <a:pt x="286" y="33"/>
                    </a:lnTo>
                    <a:lnTo>
                      <a:pt x="286" y="35"/>
                    </a:lnTo>
                    <a:lnTo>
                      <a:pt x="284" y="37"/>
                    </a:lnTo>
                    <a:lnTo>
                      <a:pt x="282" y="37"/>
                    </a:lnTo>
                    <a:lnTo>
                      <a:pt x="282" y="35"/>
                    </a:lnTo>
                    <a:lnTo>
                      <a:pt x="282" y="35"/>
                    </a:lnTo>
                    <a:lnTo>
                      <a:pt x="282" y="33"/>
                    </a:lnTo>
                    <a:lnTo>
                      <a:pt x="284" y="31"/>
                    </a:lnTo>
                    <a:lnTo>
                      <a:pt x="284" y="30"/>
                    </a:lnTo>
                    <a:lnTo>
                      <a:pt x="281" y="31"/>
                    </a:lnTo>
                    <a:lnTo>
                      <a:pt x="281" y="35"/>
                    </a:lnTo>
                    <a:lnTo>
                      <a:pt x="279" y="35"/>
                    </a:lnTo>
                    <a:lnTo>
                      <a:pt x="279" y="33"/>
                    </a:lnTo>
                    <a:lnTo>
                      <a:pt x="279" y="31"/>
                    </a:lnTo>
                    <a:lnTo>
                      <a:pt x="279" y="30"/>
                    </a:lnTo>
                    <a:lnTo>
                      <a:pt x="275" y="30"/>
                    </a:lnTo>
                    <a:lnTo>
                      <a:pt x="274" y="31"/>
                    </a:lnTo>
                    <a:lnTo>
                      <a:pt x="272" y="33"/>
                    </a:lnTo>
                    <a:lnTo>
                      <a:pt x="270" y="33"/>
                    </a:lnTo>
                    <a:lnTo>
                      <a:pt x="268" y="35"/>
                    </a:lnTo>
                    <a:lnTo>
                      <a:pt x="267" y="37"/>
                    </a:lnTo>
                    <a:lnTo>
                      <a:pt x="267" y="37"/>
                    </a:lnTo>
                    <a:lnTo>
                      <a:pt x="265" y="35"/>
                    </a:lnTo>
                    <a:lnTo>
                      <a:pt x="260" y="35"/>
                    </a:lnTo>
                    <a:lnTo>
                      <a:pt x="256" y="35"/>
                    </a:lnTo>
                    <a:lnTo>
                      <a:pt x="258" y="33"/>
                    </a:lnTo>
                    <a:lnTo>
                      <a:pt x="260" y="33"/>
                    </a:lnTo>
                    <a:lnTo>
                      <a:pt x="261" y="33"/>
                    </a:lnTo>
                    <a:lnTo>
                      <a:pt x="263" y="33"/>
                    </a:lnTo>
                    <a:lnTo>
                      <a:pt x="267" y="31"/>
                    </a:lnTo>
                    <a:lnTo>
                      <a:pt x="268" y="31"/>
                    </a:lnTo>
                    <a:lnTo>
                      <a:pt x="270" y="28"/>
                    </a:lnTo>
                    <a:lnTo>
                      <a:pt x="275" y="26"/>
                    </a:lnTo>
                    <a:lnTo>
                      <a:pt x="275" y="26"/>
                    </a:lnTo>
                    <a:lnTo>
                      <a:pt x="275" y="24"/>
                    </a:lnTo>
                    <a:lnTo>
                      <a:pt x="274" y="24"/>
                    </a:lnTo>
                    <a:lnTo>
                      <a:pt x="268" y="23"/>
                    </a:lnTo>
                    <a:lnTo>
                      <a:pt x="268" y="21"/>
                    </a:lnTo>
                    <a:lnTo>
                      <a:pt x="267" y="21"/>
                    </a:lnTo>
                    <a:lnTo>
                      <a:pt x="265" y="23"/>
                    </a:lnTo>
                    <a:lnTo>
                      <a:pt x="265" y="23"/>
                    </a:lnTo>
                    <a:lnTo>
                      <a:pt x="263" y="23"/>
                    </a:lnTo>
                    <a:lnTo>
                      <a:pt x="263" y="21"/>
                    </a:lnTo>
                    <a:lnTo>
                      <a:pt x="263" y="19"/>
                    </a:lnTo>
                    <a:lnTo>
                      <a:pt x="263" y="17"/>
                    </a:lnTo>
                    <a:lnTo>
                      <a:pt x="260" y="19"/>
                    </a:lnTo>
                    <a:lnTo>
                      <a:pt x="260" y="21"/>
                    </a:lnTo>
                    <a:lnTo>
                      <a:pt x="258" y="19"/>
                    </a:lnTo>
                    <a:lnTo>
                      <a:pt x="258" y="17"/>
                    </a:lnTo>
                    <a:lnTo>
                      <a:pt x="256" y="17"/>
                    </a:lnTo>
                    <a:lnTo>
                      <a:pt x="254" y="19"/>
                    </a:lnTo>
                    <a:lnTo>
                      <a:pt x="253" y="17"/>
                    </a:lnTo>
                    <a:lnTo>
                      <a:pt x="254" y="16"/>
                    </a:lnTo>
                    <a:lnTo>
                      <a:pt x="254" y="16"/>
                    </a:lnTo>
                    <a:lnTo>
                      <a:pt x="254" y="14"/>
                    </a:lnTo>
                    <a:lnTo>
                      <a:pt x="256" y="14"/>
                    </a:lnTo>
                    <a:lnTo>
                      <a:pt x="254" y="12"/>
                    </a:lnTo>
                    <a:lnTo>
                      <a:pt x="251" y="10"/>
                    </a:lnTo>
                    <a:lnTo>
                      <a:pt x="247" y="10"/>
                    </a:lnTo>
                    <a:lnTo>
                      <a:pt x="246" y="10"/>
                    </a:lnTo>
                    <a:lnTo>
                      <a:pt x="242" y="12"/>
                    </a:lnTo>
                    <a:lnTo>
                      <a:pt x="242" y="14"/>
                    </a:lnTo>
                    <a:lnTo>
                      <a:pt x="240" y="16"/>
                    </a:lnTo>
                    <a:lnTo>
                      <a:pt x="240" y="12"/>
                    </a:lnTo>
                    <a:lnTo>
                      <a:pt x="242" y="10"/>
                    </a:lnTo>
                    <a:lnTo>
                      <a:pt x="242" y="9"/>
                    </a:lnTo>
                    <a:lnTo>
                      <a:pt x="240" y="9"/>
                    </a:lnTo>
                    <a:lnTo>
                      <a:pt x="237" y="7"/>
                    </a:lnTo>
                    <a:lnTo>
                      <a:pt x="235" y="7"/>
                    </a:lnTo>
                    <a:lnTo>
                      <a:pt x="233" y="9"/>
                    </a:lnTo>
                    <a:lnTo>
                      <a:pt x="230" y="12"/>
                    </a:lnTo>
                    <a:lnTo>
                      <a:pt x="228" y="14"/>
                    </a:lnTo>
                    <a:lnTo>
                      <a:pt x="226" y="16"/>
                    </a:lnTo>
                    <a:lnTo>
                      <a:pt x="226" y="14"/>
                    </a:lnTo>
                    <a:lnTo>
                      <a:pt x="226" y="10"/>
                    </a:lnTo>
                    <a:lnTo>
                      <a:pt x="226" y="9"/>
                    </a:lnTo>
                    <a:lnTo>
                      <a:pt x="226" y="7"/>
                    </a:lnTo>
                    <a:lnTo>
                      <a:pt x="225" y="5"/>
                    </a:lnTo>
                    <a:lnTo>
                      <a:pt x="223" y="3"/>
                    </a:lnTo>
                    <a:lnTo>
                      <a:pt x="219" y="5"/>
                    </a:lnTo>
                    <a:lnTo>
                      <a:pt x="217" y="3"/>
                    </a:lnTo>
                    <a:lnTo>
                      <a:pt x="216" y="2"/>
                    </a:lnTo>
                    <a:lnTo>
                      <a:pt x="214" y="2"/>
                    </a:lnTo>
                    <a:lnTo>
                      <a:pt x="210" y="2"/>
                    </a:lnTo>
                    <a:lnTo>
                      <a:pt x="209" y="2"/>
                    </a:lnTo>
                    <a:lnTo>
                      <a:pt x="207" y="2"/>
                    </a:lnTo>
                    <a:lnTo>
                      <a:pt x="205" y="0"/>
                    </a:lnTo>
                    <a:lnTo>
                      <a:pt x="203" y="2"/>
                    </a:lnTo>
                    <a:lnTo>
                      <a:pt x="203" y="3"/>
                    </a:lnTo>
                    <a:lnTo>
                      <a:pt x="205" y="9"/>
                    </a:lnTo>
                    <a:lnTo>
                      <a:pt x="203" y="12"/>
                    </a:lnTo>
                    <a:lnTo>
                      <a:pt x="203" y="16"/>
                    </a:lnTo>
                    <a:lnTo>
                      <a:pt x="203" y="17"/>
                    </a:lnTo>
                    <a:lnTo>
                      <a:pt x="202" y="16"/>
                    </a:lnTo>
                    <a:lnTo>
                      <a:pt x="200" y="17"/>
                    </a:lnTo>
                    <a:lnTo>
                      <a:pt x="198" y="16"/>
                    </a:lnTo>
                    <a:lnTo>
                      <a:pt x="200" y="14"/>
                    </a:lnTo>
                    <a:lnTo>
                      <a:pt x="198" y="10"/>
                    </a:lnTo>
                    <a:lnTo>
                      <a:pt x="200" y="9"/>
                    </a:lnTo>
                    <a:lnTo>
                      <a:pt x="200" y="7"/>
                    </a:lnTo>
                    <a:lnTo>
                      <a:pt x="198" y="5"/>
                    </a:lnTo>
                    <a:lnTo>
                      <a:pt x="196" y="9"/>
                    </a:lnTo>
                    <a:lnTo>
                      <a:pt x="196" y="9"/>
                    </a:lnTo>
                    <a:lnTo>
                      <a:pt x="195" y="9"/>
                    </a:lnTo>
                    <a:lnTo>
                      <a:pt x="193" y="9"/>
                    </a:lnTo>
                    <a:lnTo>
                      <a:pt x="195" y="5"/>
                    </a:lnTo>
                    <a:lnTo>
                      <a:pt x="193" y="3"/>
                    </a:lnTo>
                    <a:lnTo>
                      <a:pt x="193" y="5"/>
                    </a:lnTo>
                    <a:lnTo>
                      <a:pt x="191" y="7"/>
                    </a:lnTo>
                    <a:lnTo>
                      <a:pt x="189" y="9"/>
                    </a:lnTo>
                    <a:lnTo>
                      <a:pt x="189" y="7"/>
                    </a:lnTo>
                    <a:lnTo>
                      <a:pt x="189" y="5"/>
                    </a:lnTo>
                    <a:lnTo>
                      <a:pt x="189" y="2"/>
                    </a:lnTo>
                    <a:lnTo>
                      <a:pt x="189" y="2"/>
                    </a:lnTo>
                    <a:lnTo>
                      <a:pt x="184" y="0"/>
                    </a:lnTo>
                    <a:lnTo>
                      <a:pt x="182" y="3"/>
                    </a:lnTo>
                    <a:lnTo>
                      <a:pt x="181" y="3"/>
                    </a:lnTo>
                    <a:lnTo>
                      <a:pt x="179" y="3"/>
                    </a:lnTo>
                    <a:lnTo>
                      <a:pt x="181" y="5"/>
                    </a:lnTo>
                    <a:lnTo>
                      <a:pt x="182" y="5"/>
                    </a:lnTo>
                    <a:lnTo>
                      <a:pt x="184" y="7"/>
                    </a:lnTo>
                    <a:lnTo>
                      <a:pt x="181" y="7"/>
                    </a:lnTo>
                    <a:lnTo>
                      <a:pt x="181" y="7"/>
                    </a:lnTo>
                    <a:lnTo>
                      <a:pt x="181" y="9"/>
                    </a:lnTo>
                    <a:lnTo>
                      <a:pt x="184" y="10"/>
                    </a:lnTo>
                    <a:lnTo>
                      <a:pt x="184" y="12"/>
                    </a:lnTo>
                    <a:lnTo>
                      <a:pt x="182" y="14"/>
                    </a:lnTo>
                    <a:lnTo>
                      <a:pt x="184" y="16"/>
                    </a:lnTo>
                    <a:lnTo>
                      <a:pt x="186" y="16"/>
                    </a:lnTo>
                    <a:lnTo>
                      <a:pt x="186" y="17"/>
                    </a:lnTo>
                    <a:lnTo>
                      <a:pt x="184" y="17"/>
                    </a:lnTo>
                    <a:lnTo>
                      <a:pt x="184" y="17"/>
                    </a:lnTo>
                    <a:lnTo>
                      <a:pt x="181" y="14"/>
                    </a:lnTo>
                    <a:lnTo>
                      <a:pt x="179" y="14"/>
                    </a:lnTo>
                    <a:lnTo>
                      <a:pt x="179" y="16"/>
                    </a:lnTo>
                    <a:lnTo>
                      <a:pt x="179" y="17"/>
                    </a:lnTo>
                    <a:lnTo>
                      <a:pt x="177" y="17"/>
                    </a:lnTo>
                    <a:lnTo>
                      <a:pt x="177" y="14"/>
                    </a:lnTo>
                    <a:lnTo>
                      <a:pt x="177" y="10"/>
                    </a:lnTo>
                    <a:lnTo>
                      <a:pt x="175" y="9"/>
                    </a:lnTo>
                    <a:lnTo>
                      <a:pt x="175" y="5"/>
                    </a:lnTo>
                    <a:lnTo>
                      <a:pt x="175" y="5"/>
                    </a:lnTo>
                    <a:lnTo>
                      <a:pt x="174" y="5"/>
                    </a:lnTo>
                    <a:lnTo>
                      <a:pt x="172" y="3"/>
                    </a:lnTo>
                    <a:lnTo>
                      <a:pt x="170" y="3"/>
                    </a:lnTo>
                    <a:lnTo>
                      <a:pt x="170" y="5"/>
                    </a:lnTo>
                    <a:lnTo>
                      <a:pt x="170" y="9"/>
                    </a:lnTo>
                    <a:lnTo>
                      <a:pt x="170" y="12"/>
                    </a:lnTo>
                    <a:lnTo>
                      <a:pt x="170" y="16"/>
                    </a:lnTo>
                    <a:lnTo>
                      <a:pt x="170" y="19"/>
                    </a:lnTo>
                    <a:lnTo>
                      <a:pt x="172" y="21"/>
                    </a:lnTo>
                    <a:lnTo>
                      <a:pt x="172" y="23"/>
                    </a:lnTo>
                    <a:lnTo>
                      <a:pt x="170" y="24"/>
                    </a:lnTo>
                    <a:lnTo>
                      <a:pt x="168" y="23"/>
                    </a:lnTo>
                    <a:lnTo>
                      <a:pt x="168" y="19"/>
                    </a:lnTo>
                    <a:lnTo>
                      <a:pt x="168" y="17"/>
                    </a:lnTo>
                    <a:lnTo>
                      <a:pt x="168" y="14"/>
                    </a:lnTo>
                    <a:lnTo>
                      <a:pt x="167" y="12"/>
                    </a:lnTo>
                    <a:lnTo>
                      <a:pt x="167" y="9"/>
                    </a:lnTo>
                    <a:lnTo>
                      <a:pt x="163" y="7"/>
                    </a:lnTo>
                    <a:lnTo>
                      <a:pt x="161" y="7"/>
                    </a:lnTo>
                    <a:lnTo>
                      <a:pt x="161" y="9"/>
                    </a:lnTo>
                    <a:lnTo>
                      <a:pt x="160" y="10"/>
                    </a:lnTo>
                    <a:lnTo>
                      <a:pt x="161" y="14"/>
                    </a:lnTo>
                    <a:lnTo>
                      <a:pt x="165" y="16"/>
                    </a:lnTo>
                    <a:lnTo>
                      <a:pt x="165" y="17"/>
                    </a:lnTo>
                    <a:lnTo>
                      <a:pt x="161" y="17"/>
                    </a:lnTo>
                    <a:lnTo>
                      <a:pt x="160" y="16"/>
                    </a:lnTo>
                    <a:lnTo>
                      <a:pt x="158" y="16"/>
                    </a:lnTo>
                    <a:lnTo>
                      <a:pt x="156" y="17"/>
                    </a:lnTo>
                    <a:lnTo>
                      <a:pt x="158" y="23"/>
                    </a:lnTo>
                    <a:lnTo>
                      <a:pt x="158" y="23"/>
                    </a:lnTo>
                    <a:lnTo>
                      <a:pt x="154" y="24"/>
                    </a:lnTo>
                    <a:lnTo>
                      <a:pt x="154" y="26"/>
                    </a:lnTo>
                    <a:lnTo>
                      <a:pt x="153" y="26"/>
                    </a:lnTo>
                    <a:lnTo>
                      <a:pt x="151" y="26"/>
                    </a:lnTo>
                    <a:lnTo>
                      <a:pt x="151" y="24"/>
                    </a:lnTo>
                    <a:lnTo>
                      <a:pt x="151" y="23"/>
                    </a:lnTo>
                    <a:lnTo>
                      <a:pt x="149" y="26"/>
                    </a:lnTo>
                    <a:lnTo>
                      <a:pt x="147" y="26"/>
                    </a:lnTo>
                    <a:lnTo>
                      <a:pt x="147" y="23"/>
                    </a:lnTo>
                    <a:lnTo>
                      <a:pt x="147" y="19"/>
                    </a:lnTo>
                    <a:lnTo>
                      <a:pt x="147" y="17"/>
                    </a:lnTo>
                    <a:lnTo>
                      <a:pt x="144" y="16"/>
                    </a:lnTo>
                    <a:lnTo>
                      <a:pt x="144" y="16"/>
                    </a:lnTo>
                    <a:lnTo>
                      <a:pt x="146" y="14"/>
                    </a:lnTo>
                    <a:lnTo>
                      <a:pt x="146" y="12"/>
                    </a:lnTo>
                    <a:lnTo>
                      <a:pt x="144" y="10"/>
                    </a:lnTo>
                    <a:lnTo>
                      <a:pt x="138" y="10"/>
                    </a:lnTo>
                    <a:lnTo>
                      <a:pt x="138" y="10"/>
                    </a:lnTo>
                    <a:lnTo>
                      <a:pt x="135" y="10"/>
                    </a:lnTo>
                    <a:lnTo>
                      <a:pt x="135" y="12"/>
                    </a:lnTo>
                    <a:lnTo>
                      <a:pt x="137" y="14"/>
                    </a:lnTo>
                    <a:lnTo>
                      <a:pt x="137" y="17"/>
                    </a:lnTo>
                    <a:lnTo>
                      <a:pt x="135" y="19"/>
                    </a:lnTo>
                    <a:lnTo>
                      <a:pt x="133" y="17"/>
                    </a:lnTo>
                    <a:lnTo>
                      <a:pt x="131" y="19"/>
                    </a:lnTo>
                    <a:lnTo>
                      <a:pt x="130" y="17"/>
                    </a:lnTo>
                    <a:lnTo>
                      <a:pt x="128" y="17"/>
                    </a:lnTo>
                    <a:lnTo>
                      <a:pt x="128" y="19"/>
                    </a:lnTo>
                    <a:lnTo>
                      <a:pt x="128" y="21"/>
                    </a:lnTo>
                    <a:lnTo>
                      <a:pt x="130" y="23"/>
                    </a:lnTo>
                    <a:lnTo>
                      <a:pt x="131" y="24"/>
                    </a:lnTo>
                    <a:lnTo>
                      <a:pt x="131" y="26"/>
                    </a:lnTo>
                    <a:lnTo>
                      <a:pt x="131" y="28"/>
                    </a:lnTo>
                    <a:lnTo>
                      <a:pt x="133" y="28"/>
                    </a:lnTo>
                    <a:lnTo>
                      <a:pt x="135" y="31"/>
                    </a:lnTo>
                    <a:lnTo>
                      <a:pt x="135" y="35"/>
                    </a:lnTo>
                    <a:lnTo>
                      <a:pt x="133" y="35"/>
                    </a:lnTo>
                    <a:lnTo>
                      <a:pt x="133" y="33"/>
                    </a:lnTo>
                    <a:lnTo>
                      <a:pt x="133" y="33"/>
                    </a:lnTo>
                    <a:lnTo>
                      <a:pt x="131" y="35"/>
                    </a:lnTo>
                    <a:lnTo>
                      <a:pt x="130" y="33"/>
                    </a:lnTo>
                    <a:lnTo>
                      <a:pt x="130" y="31"/>
                    </a:lnTo>
                    <a:lnTo>
                      <a:pt x="131" y="31"/>
                    </a:lnTo>
                    <a:lnTo>
                      <a:pt x="130" y="30"/>
                    </a:lnTo>
                    <a:lnTo>
                      <a:pt x="130" y="31"/>
                    </a:lnTo>
                    <a:lnTo>
                      <a:pt x="128" y="31"/>
                    </a:lnTo>
                    <a:lnTo>
                      <a:pt x="128" y="33"/>
                    </a:lnTo>
                    <a:lnTo>
                      <a:pt x="126" y="35"/>
                    </a:lnTo>
                    <a:lnTo>
                      <a:pt x="126" y="33"/>
                    </a:lnTo>
                    <a:lnTo>
                      <a:pt x="124" y="33"/>
                    </a:lnTo>
                    <a:lnTo>
                      <a:pt x="126" y="30"/>
                    </a:lnTo>
                    <a:lnTo>
                      <a:pt x="126" y="28"/>
                    </a:lnTo>
                    <a:lnTo>
                      <a:pt x="124" y="24"/>
                    </a:lnTo>
                    <a:lnTo>
                      <a:pt x="123" y="24"/>
                    </a:lnTo>
                    <a:lnTo>
                      <a:pt x="121" y="28"/>
                    </a:lnTo>
                    <a:lnTo>
                      <a:pt x="119" y="30"/>
                    </a:lnTo>
                    <a:lnTo>
                      <a:pt x="119" y="31"/>
                    </a:lnTo>
                    <a:lnTo>
                      <a:pt x="119" y="33"/>
                    </a:lnTo>
                    <a:lnTo>
                      <a:pt x="119" y="33"/>
                    </a:lnTo>
                    <a:lnTo>
                      <a:pt x="117" y="33"/>
                    </a:lnTo>
                    <a:lnTo>
                      <a:pt x="117" y="31"/>
                    </a:lnTo>
                    <a:lnTo>
                      <a:pt x="117" y="30"/>
                    </a:lnTo>
                    <a:lnTo>
                      <a:pt x="117" y="28"/>
                    </a:lnTo>
                    <a:lnTo>
                      <a:pt x="117" y="24"/>
                    </a:lnTo>
                    <a:lnTo>
                      <a:pt x="116" y="24"/>
                    </a:lnTo>
                    <a:lnTo>
                      <a:pt x="116" y="21"/>
                    </a:lnTo>
                    <a:lnTo>
                      <a:pt x="116" y="19"/>
                    </a:lnTo>
                    <a:lnTo>
                      <a:pt x="114" y="19"/>
                    </a:lnTo>
                    <a:lnTo>
                      <a:pt x="110" y="21"/>
                    </a:lnTo>
                    <a:lnTo>
                      <a:pt x="110" y="21"/>
                    </a:lnTo>
                    <a:lnTo>
                      <a:pt x="109" y="24"/>
                    </a:lnTo>
                    <a:lnTo>
                      <a:pt x="110" y="26"/>
                    </a:lnTo>
                    <a:lnTo>
                      <a:pt x="109" y="26"/>
                    </a:lnTo>
                    <a:lnTo>
                      <a:pt x="109" y="28"/>
                    </a:lnTo>
                    <a:lnTo>
                      <a:pt x="107" y="30"/>
                    </a:lnTo>
                    <a:lnTo>
                      <a:pt x="107" y="28"/>
                    </a:lnTo>
                    <a:lnTo>
                      <a:pt x="109" y="26"/>
                    </a:lnTo>
                    <a:lnTo>
                      <a:pt x="107" y="26"/>
                    </a:lnTo>
                    <a:lnTo>
                      <a:pt x="105" y="28"/>
                    </a:lnTo>
                    <a:lnTo>
                      <a:pt x="105" y="30"/>
                    </a:lnTo>
                    <a:lnTo>
                      <a:pt x="103" y="31"/>
                    </a:lnTo>
                    <a:lnTo>
                      <a:pt x="103" y="26"/>
                    </a:lnTo>
                    <a:lnTo>
                      <a:pt x="103" y="24"/>
                    </a:lnTo>
                    <a:lnTo>
                      <a:pt x="103" y="23"/>
                    </a:lnTo>
                    <a:lnTo>
                      <a:pt x="102" y="23"/>
                    </a:lnTo>
                    <a:lnTo>
                      <a:pt x="102" y="23"/>
                    </a:lnTo>
                    <a:lnTo>
                      <a:pt x="96" y="24"/>
                    </a:lnTo>
                    <a:lnTo>
                      <a:pt x="93" y="26"/>
                    </a:lnTo>
                    <a:lnTo>
                      <a:pt x="91" y="24"/>
                    </a:lnTo>
                    <a:lnTo>
                      <a:pt x="89" y="26"/>
                    </a:lnTo>
                    <a:lnTo>
                      <a:pt x="88" y="28"/>
                    </a:lnTo>
                    <a:lnTo>
                      <a:pt x="86" y="28"/>
                    </a:lnTo>
                    <a:lnTo>
                      <a:pt x="84" y="30"/>
                    </a:lnTo>
                    <a:lnTo>
                      <a:pt x="84" y="31"/>
                    </a:lnTo>
                    <a:lnTo>
                      <a:pt x="82" y="31"/>
                    </a:lnTo>
                    <a:lnTo>
                      <a:pt x="81" y="31"/>
                    </a:lnTo>
                    <a:lnTo>
                      <a:pt x="82" y="33"/>
                    </a:lnTo>
                    <a:lnTo>
                      <a:pt x="82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06" name="Freeform 842"/>
              <p:cNvSpPr>
                <a:spLocks/>
              </p:cNvSpPr>
              <p:nvPr/>
            </p:nvSpPr>
            <p:spPr bwMode="auto">
              <a:xfrm>
                <a:off x="887" y="1576"/>
                <a:ext cx="9" cy="7"/>
              </a:xfrm>
              <a:custGeom>
                <a:avLst/>
                <a:gdLst>
                  <a:gd name="T0" fmla="*/ 5 w 9"/>
                  <a:gd name="T1" fmla="*/ 3 h 7"/>
                  <a:gd name="T2" fmla="*/ 9 w 9"/>
                  <a:gd name="T3" fmla="*/ 1 h 7"/>
                  <a:gd name="T4" fmla="*/ 9 w 9"/>
                  <a:gd name="T5" fmla="*/ 0 h 7"/>
                  <a:gd name="T6" fmla="*/ 5 w 9"/>
                  <a:gd name="T7" fmla="*/ 1 h 7"/>
                  <a:gd name="T8" fmla="*/ 4 w 9"/>
                  <a:gd name="T9" fmla="*/ 3 h 7"/>
                  <a:gd name="T10" fmla="*/ 2 w 9"/>
                  <a:gd name="T11" fmla="*/ 3 h 7"/>
                  <a:gd name="T12" fmla="*/ 0 w 9"/>
                  <a:gd name="T13" fmla="*/ 7 h 7"/>
                  <a:gd name="T14" fmla="*/ 0 w 9"/>
                  <a:gd name="T15" fmla="*/ 7 h 7"/>
                  <a:gd name="T16" fmla="*/ 4 w 9"/>
                  <a:gd name="T17" fmla="*/ 5 h 7"/>
                  <a:gd name="T18" fmla="*/ 5 w 9"/>
                  <a:gd name="T1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7">
                    <a:moveTo>
                      <a:pt x="5" y="3"/>
                    </a:moveTo>
                    <a:lnTo>
                      <a:pt x="9" y="1"/>
                    </a:lnTo>
                    <a:lnTo>
                      <a:pt x="9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4" y="5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07" name="Freeform 843"/>
              <p:cNvSpPr>
                <a:spLocks/>
              </p:cNvSpPr>
              <p:nvPr/>
            </p:nvSpPr>
            <p:spPr bwMode="auto">
              <a:xfrm>
                <a:off x="1386" y="1286"/>
                <a:ext cx="1" cy="3"/>
              </a:xfrm>
              <a:custGeom>
                <a:avLst/>
                <a:gdLst>
                  <a:gd name="T0" fmla="*/ 0 w 1"/>
                  <a:gd name="T1" fmla="*/ 2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3 h 3"/>
                  <a:gd name="T8" fmla="*/ 1 w 1"/>
                  <a:gd name="T9" fmla="*/ 2 h 3"/>
                  <a:gd name="T10" fmla="*/ 1 w 1"/>
                  <a:gd name="T11" fmla="*/ 0 h 3"/>
                  <a:gd name="T12" fmla="*/ 0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08" name="Freeform 844"/>
              <p:cNvSpPr>
                <a:spLocks/>
              </p:cNvSpPr>
              <p:nvPr/>
            </p:nvSpPr>
            <p:spPr bwMode="auto">
              <a:xfrm>
                <a:off x="1379" y="1274"/>
                <a:ext cx="3" cy="3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3 h 3"/>
                  <a:gd name="T4" fmla="*/ 1 w 3"/>
                  <a:gd name="T5" fmla="*/ 1 h 3"/>
                  <a:gd name="T6" fmla="*/ 1 w 3"/>
                  <a:gd name="T7" fmla="*/ 1 h 3"/>
                  <a:gd name="T8" fmla="*/ 3 w 3"/>
                  <a:gd name="T9" fmla="*/ 1 h 3"/>
                  <a:gd name="T10" fmla="*/ 1 w 3"/>
                  <a:gd name="T11" fmla="*/ 0 h 3"/>
                  <a:gd name="T12" fmla="*/ 0 w 3"/>
                  <a:gd name="T13" fmla="*/ 0 h 3"/>
                  <a:gd name="T14" fmla="*/ 0 w 3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lnTo>
                      <a:pt x="0" y="3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09" name="Freeform 845"/>
              <p:cNvSpPr>
                <a:spLocks noEditPoints="1"/>
              </p:cNvSpPr>
              <p:nvPr/>
            </p:nvSpPr>
            <p:spPr bwMode="auto">
              <a:xfrm>
                <a:off x="1391" y="1558"/>
                <a:ext cx="12" cy="12"/>
              </a:xfrm>
              <a:custGeom>
                <a:avLst/>
                <a:gdLst>
                  <a:gd name="T0" fmla="*/ 5 w 7"/>
                  <a:gd name="T1" fmla="*/ 5 h 7"/>
                  <a:gd name="T2" fmla="*/ 4 w 7"/>
                  <a:gd name="T3" fmla="*/ 6 h 7"/>
                  <a:gd name="T4" fmla="*/ 5 w 7"/>
                  <a:gd name="T5" fmla="*/ 5 h 7"/>
                  <a:gd name="T6" fmla="*/ 7 w 7"/>
                  <a:gd name="T7" fmla="*/ 4 h 7"/>
                  <a:gd name="T8" fmla="*/ 7 w 7"/>
                  <a:gd name="T9" fmla="*/ 3 h 7"/>
                  <a:gd name="T10" fmla="*/ 7 w 7"/>
                  <a:gd name="T11" fmla="*/ 2 h 7"/>
                  <a:gd name="T12" fmla="*/ 7 w 7"/>
                  <a:gd name="T13" fmla="*/ 1 h 7"/>
                  <a:gd name="T14" fmla="*/ 6 w 7"/>
                  <a:gd name="T15" fmla="*/ 1 h 7"/>
                  <a:gd name="T16" fmla="*/ 6 w 7"/>
                  <a:gd name="T17" fmla="*/ 0 h 7"/>
                  <a:gd name="T18" fmla="*/ 5 w 7"/>
                  <a:gd name="T19" fmla="*/ 0 h 7"/>
                  <a:gd name="T20" fmla="*/ 5 w 7"/>
                  <a:gd name="T21" fmla="*/ 0 h 7"/>
                  <a:gd name="T22" fmla="*/ 5 w 7"/>
                  <a:gd name="T23" fmla="*/ 2 h 7"/>
                  <a:gd name="T24" fmla="*/ 4 w 7"/>
                  <a:gd name="T25" fmla="*/ 3 h 7"/>
                  <a:gd name="T26" fmla="*/ 3 w 7"/>
                  <a:gd name="T27" fmla="*/ 4 h 7"/>
                  <a:gd name="T28" fmla="*/ 3 w 7"/>
                  <a:gd name="T29" fmla="*/ 3 h 7"/>
                  <a:gd name="T30" fmla="*/ 4 w 7"/>
                  <a:gd name="T31" fmla="*/ 2 h 7"/>
                  <a:gd name="T32" fmla="*/ 4 w 7"/>
                  <a:gd name="T33" fmla="*/ 1 h 7"/>
                  <a:gd name="T34" fmla="*/ 4 w 7"/>
                  <a:gd name="T35" fmla="*/ 1 h 7"/>
                  <a:gd name="T36" fmla="*/ 3 w 7"/>
                  <a:gd name="T37" fmla="*/ 1 h 7"/>
                  <a:gd name="T38" fmla="*/ 2 w 7"/>
                  <a:gd name="T39" fmla="*/ 3 h 7"/>
                  <a:gd name="T40" fmla="*/ 1 w 7"/>
                  <a:gd name="T41" fmla="*/ 4 h 7"/>
                  <a:gd name="T42" fmla="*/ 1 w 7"/>
                  <a:gd name="T43" fmla="*/ 5 h 7"/>
                  <a:gd name="T44" fmla="*/ 0 w 7"/>
                  <a:gd name="T45" fmla="*/ 6 h 7"/>
                  <a:gd name="T46" fmla="*/ 0 w 7"/>
                  <a:gd name="T47" fmla="*/ 7 h 7"/>
                  <a:gd name="T48" fmla="*/ 1 w 7"/>
                  <a:gd name="T49" fmla="*/ 6 h 7"/>
                  <a:gd name="T50" fmla="*/ 2 w 7"/>
                  <a:gd name="T51" fmla="*/ 5 h 7"/>
                  <a:gd name="T52" fmla="*/ 3 w 7"/>
                  <a:gd name="T53" fmla="*/ 5 h 7"/>
                  <a:gd name="T54" fmla="*/ 2 w 7"/>
                  <a:gd name="T55" fmla="*/ 5 h 7"/>
                  <a:gd name="T56" fmla="*/ 1 w 7"/>
                  <a:gd name="T57" fmla="*/ 7 h 7"/>
                  <a:gd name="T58" fmla="*/ 2 w 7"/>
                  <a:gd name="T59" fmla="*/ 7 h 7"/>
                  <a:gd name="T60" fmla="*/ 3 w 7"/>
                  <a:gd name="T61" fmla="*/ 6 h 7"/>
                  <a:gd name="T62" fmla="*/ 3 w 7"/>
                  <a:gd name="T63" fmla="*/ 6 h 7"/>
                  <a:gd name="T64" fmla="*/ 4 w 7"/>
                  <a:gd name="T65" fmla="*/ 5 h 7"/>
                  <a:gd name="T66" fmla="*/ 6 w 7"/>
                  <a:gd name="T67" fmla="*/ 3 h 7"/>
                  <a:gd name="T68" fmla="*/ 6 w 7"/>
                  <a:gd name="T69" fmla="*/ 2 h 7"/>
                  <a:gd name="T70" fmla="*/ 6 w 7"/>
                  <a:gd name="T71" fmla="*/ 2 h 7"/>
                  <a:gd name="T72" fmla="*/ 6 w 7"/>
                  <a:gd name="T73" fmla="*/ 3 h 7"/>
                  <a:gd name="T74" fmla="*/ 5 w 7"/>
                  <a:gd name="T75" fmla="*/ 5 h 7"/>
                  <a:gd name="T76" fmla="*/ 4 w 7"/>
                  <a:gd name="T77" fmla="*/ 4 h 7"/>
                  <a:gd name="T78" fmla="*/ 4 w 7"/>
                  <a:gd name="T79" fmla="*/ 5 h 7"/>
                  <a:gd name="T80" fmla="*/ 3 w 7"/>
                  <a:gd name="T81" fmla="*/ 5 h 7"/>
                  <a:gd name="T82" fmla="*/ 3 w 7"/>
                  <a:gd name="T83" fmla="*/ 4 h 7"/>
                  <a:gd name="T84" fmla="*/ 5 w 7"/>
                  <a:gd name="T85" fmla="*/ 3 h 7"/>
                  <a:gd name="T86" fmla="*/ 4 w 7"/>
                  <a:gd name="T8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" h="7">
                    <a:moveTo>
                      <a:pt x="5" y="5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4" y="5"/>
                      <a:pt x="4" y="5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3"/>
                      <a:pt x="6" y="3"/>
                      <a:pt x="6" y="3"/>
                    </a:cubicBezTo>
                    <a:lnTo>
                      <a:pt x="5" y="5"/>
                    </a:lnTo>
                    <a:close/>
                    <a:moveTo>
                      <a:pt x="4" y="4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3"/>
                      <a:pt x="5" y="3"/>
                      <a:pt x="5" y="3"/>
                    </a:cubicBez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10" name="Freeform 846"/>
              <p:cNvSpPr>
                <a:spLocks/>
              </p:cNvSpPr>
              <p:nvPr/>
            </p:nvSpPr>
            <p:spPr bwMode="auto">
              <a:xfrm>
                <a:off x="1510" y="1518"/>
                <a:ext cx="2" cy="5"/>
              </a:xfrm>
              <a:custGeom>
                <a:avLst/>
                <a:gdLst>
                  <a:gd name="T0" fmla="*/ 2 w 2"/>
                  <a:gd name="T1" fmla="*/ 3 h 5"/>
                  <a:gd name="T2" fmla="*/ 2 w 2"/>
                  <a:gd name="T3" fmla="*/ 2 h 5"/>
                  <a:gd name="T4" fmla="*/ 0 w 2"/>
                  <a:gd name="T5" fmla="*/ 0 h 5"/>
                  <a:gd name="T6" fmla="*/ 0 w 2"/>
                  <a:gd name="T7" fmla="*/ 2 h 5"/>
                  <a:gd name="T8" fmla="*/ 0 w 2"/>
                  <a:gd name="T9" fmla="*/ 3 h 5"/>
                  <a:gd name="T10" fmla="*/ 0 w 2"/>
                  <a:gd name="T11" fmla="*/ 5 h 5"/>
                  <a:gd name="T12" fmla="*/ 2 w 2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2" y="3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11" name="Freeform 847"/>
              <p:cNvSpPr>
                <a:spLocks/>
              </p:cNvSpPr>
              <p:nvPr/>
            </p:nvSpPr>
            <p:spPr bwMode="auto">
              <a:xfrm>
                <a:off x="1508" y="1520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12" name="Freeform 848"/>
              <p:cNvSpPr>
                <a:spLocks/>
              </p:cNvSpPr>
              <p:nvPr/>
            </p:nvSpPr>
            <p:spPr bwMode="auto">
              <a:xfrm>
                <a:off x="1517" y="1719"/>
                <a:ext cx="21" cy="17"/>
              </a:xfrm>
              <a:custGeom>
                <a:avLst/>
                <a:gdLst>
                  <a:gd name="T0" fmla="*/ 21 w 21"/>
                  <a:gd name="T1" fmla="*/ 10 h 17"/>
                  <a:gd name="T2" fmla="*/ 21 w 21"/>
                  <a:gd name="T3" fmla="*/ 8 h 17"/>
                  <a:gd name="T4" fmla="*/ 19 w 21"/>
                  <a:gd name="T5" fmla="*/ 8 h 17"/>
                  <a:gd name="T6" fmla="*/ 18 w 21"/>
                  <a:gd name="T7" fmla="*/ 8 h 17"/>
                  <a:gd name="T8" fmla="*/ 16 w 21"/>
                  <a:gd name="T9" fmla="*/ 10 h 17"/>
                  <a:gd name="T10" fmla="*/ 12 w 21"/>
                  <a:gd name="T11" fmla="*/ 10 h 17"/>
                  <a:gd name="T12" fmla="*/ 12 w 21"/>
                  <a:gd name="T13" fmla="*/ 8 h 17"/>
                  <a:gd name="T14" fmla="*/ 11 w 21"/>
                  <a:gd name="T15" fmla="*/ 8 h 17"/>
                  <a:gd name="T16" fmla="*/ 7 w 21"/>
                  <a:gd name="T17" fmla="*/ 7 h 17"/>
                  <a:gd name="T18" fmla="*/ 7 w 21"/>
                  <a:gd name="T19" fmla="*/ 7 h 17"/>
                  <a:gd name="T20" fmla="*/ 5 w 21"/>
                  <a:gd name="T21" fmla="*/ 8 h 17"/>
                  <a:gd name="T22" fmla="*/ 4 w 21"/>
                  <a:gd name="T23" fmla="*/ 7 h 17"/>
                  <a:gd name="T24" fmla="*/ 4 w 21"/>
                  <a:gd name="T25" fmla="*/ 5 h 17"/>
                  <a:gd name="T26" fmla="*/ 4 w 21"/>
                  <a:gd name="T27" fmla="*/ 3 h 17"/>
                  <a:gd name="T28" fmla="*/ 4 w 21"/>
                  <a:gd name="T29" fmla="*/ 3 h 17"/>
                  <a:gd name="T30" fmla="*/ 5 w 21"/>
                  <a:gd name="T31" fmla="*/ 1 h 17"/>
                  <a:gd name="T32" fmla="*/ 4 w 21"/>
                  <a:gd name="T33" fmla="*/ 0 h 17"/>
                  <a:gd name="T34" fmla="*/ 0 w 21"/>
                  <a:gd name="T35" fmla="*/ 3 h 17"/>
                  <a:gd name="T36" fmla="*/ 0 w 21"/>
                  <a:gd name="T37" fmla="*/ 5 h 17"/>
                  <a:gd name="T38" fmla="*/ 0 w 21"/>
                  <a:gd name="T39" fmla="*/ 5 h 17"/>
                  <a:gd name="T40" fmla="*/ 2 w 21"/>
                  <a:gd name="T41" fmla="*/ 5 h 17"/>
                  <a:gd name="T42" fmla="*/ 2 w 21"/>
                  <a:gd name="T43" fmla="*/ 5 h 17"/>
                  <a:gd name="T44" fmla="*/ 2 w 21"/>
                  <a:gd name="T45" fmla="*/ 7 h 17"/>
                  <a:gd name="T46" fmla="*/ 4 w 21"/>
                  <a:gd name="T47" fmla="*/ 8 h 17"/>
                  <a:gd name="T48" fmla="*/ 4 w 21"/>
                  <a:gd name="T49" fmla="*/ 8 h 17"/>
                  <a:gd name="T50" fmla="*/ 5 w 21"/>
                  <a:gd name="T51" fmla="*/ 8 h 17"/>
                  <a:gd name="T52" fmla="*/ 5 w 21"/>
                  <a:gd name="T53" fmla="*/ 10 h 17"/>
                  <a:gd name="T54" fmla="*/ 7 w 21"/>
                  <a:gd name="T55" fmla="*/ 12 h 17"/>
                  <a:gd name="T56" fmla="*/ 7 w 21"/>
                  <a:gd name="T57" fmla="*/ 12 h 17"/>
                  <a:gd name="T58" fmla="*/ 12 w 21"/>
                  <a:gd name="T59" fmla="*/ 14 h 17"/>
                  <a:gd name="T60" fmla="*/ 14 w 21"/>
                  <a:gd name="T61" fmla="*/ 15 h 17"/>
                  <a:gd name="T62" fmla="*/ 16 w 21"/>
                  <a:gd name="T63" fmla="*/ 17 h 17"/>
                  <a:gd name="T64" fmla="*/ 18 w 21"/>
                  <a:gd name="T65" fmla="*/ 15 h 17"/>
                  <a:gd name="T66" fmla="*/ 18 w 21"/>
                  <a:gd name="T67" fmla="*/ 14 h 17"/>
                  <a:gd name="T68" fmla="*/ 18 w 21"/>
                  <a:gd name="T69" fmla="*/ 12 h 17"/>
                  <a:gd name="T70" fmla="*/ 19 w 21"/>
                  <a:gd name="T71" fmla="*/ 10 h 17"/>
                  <a:gd name="T72" fmla="*/ 21 w 21"/>
                  <a:gd name="T73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1" h="17">
                    <a:moveTo>
                      <a:pt x="21" y="10"/>
                    </a:moveTo>
                    <a:lnTo>
                      <a:pt x="21" y="8"/>
                    </a:lnTo>
                    <a:lnTo>
                      <a:pt x="19" y="8"/>
                    </a:lnTo>
                    <a:lnTo>
                      <a:pt x="18" y="8"/>
                    </a:lnTo>
                    <a:lnTo>
                      <a:pt x="16" y="10"/>
                    </a:lnTo>
                    <a:lnTo>
                      <a:pt x="12" y="10"/>
                    </a:lnTo>
                    <a:lnTo>
                      <a:pt x="12" y="8"/>
                    </a:lnTo>
                    <a:lnTo>
                      <a:pt x="11" y="8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5" y="8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5" y="8"/>
                    </a:lnTo>
                    <a:lnTo>
                      <a:pt x="5" y="10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12" y="14"/>
                    </a:lnTo>
                    <a:lnTo>
                      <a:pt x="14" y="15"/>
                    </a:lnTo>
                    <a:lnTo>
                      <a:pt x="16" y="17"/>
                    </a:lnTo>
                    <a:lnTo>
                      <a:pt x="18" y="15"/>
                    </a:lnTo>
                    <a:lnTo>
                      <a:pt x="18" y="14"/>
                    </a:lnTo>
                    <a:lnTo>
                      <a:pt x="18" y="12"/>
                    </a:lnTo>
                    <a:lnTo>
                      <a:pt x="19" y="10"/>
                    </a:lnTo>
                    <a:lnTo>
                      <a:pt x="21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13" name="Freeform 849"/>
              <p:cNvSpPr>
                <a:spLocks/>
              </p:cNvSpPr>
              <p:nvPr/>
            </p:nvSpPr>
            <p:spPr bwMode="auto">
              <a:xfrm>
                <a:off x="1508" y="1518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14" name="Freeform 850"/>
              <p:cNvSpPr>
                <a:spLocks/>
              </p:cNvSpPr>
              <p:nvPr/>
            </p:nvSpPr>
            <p:spPr bwMode="auto">
              <a:xfrm>
                <a:off x="1524" y="1675"/>
                <a:ext cx="27" cy="16"/>
              </a:xfrm>
              <a:custGeom>
                <a:avLst/>
                <a:gdLst>
                  <a:gd name="T0" fmla="*/ 20 w 27"/>
                  <a:gd name="T1" fmla="*/ 14 h 16"/>
                  <a:gd name="T2" fmla="*/ 21 w 27"/>
                  <a:gd name="T3" fmla="*/ 16 h 16"/>
                  <a:gd name="T4" fmla="*/ 21 w 27"/>
                  <a:gd name="T5" fmla="*/ 16 h 16"/>
                  <a:gd name="T6" fmla="*/ 25 w 27"/>
                  <a:gd name="T7" fmla="*/ 16 h 16"/>
                  <a:gd name="T8" fmla="*/ 27 w 27"/>
                  <a:gd name="T9" fmla="*/ 16 h 16"/>
                  <a:gd name="T10" fmla="*/ 27 w 27"/>
                  <a:gd name="T11" fmla="*/ 14 h 16"/>
                  <a:gd name="T12" fmla="*/ 25 w 27"/>
                  <a:gd name="T13" fmla="*/ 12 h 16"/>
                  <a:gd name="T14" fmla="*/ 25 w 27"/>
                  <a:gd name="T15" fmla="*/ 12 h 16"/>
                  <a:gd name="T16" fmla="*/ 25 w 27"/>
                  <a:gd name="T17" fmla="*/ 10 h 16"/>
                  <a:gd name="T18" fmla="*/ 23 w 27"/>
                  <a:gd name="T19" fmla="*/ 10 h 16"/>
                  <a:gd name="T20" fmla="*/ 21 w 27"/>
                  <a:gd name="T21" fmla="*/ 9 h 16"/>
                  <a:gd name="T22" fmla="*/ 18 w 27"/>
                  <a:gd name="T23" fmla="*/ 7 h 16"/>
                  <a:gd name="T24" fmla="*/ 18 w 27"/>
                  <a:gd name="T25" fmla="*/ 7 h 16"/>
                  <a:gd name="T26" fmla="*/ 16 w 27"/>
                  <a:gd name="T27" fmla="*/ 4 h 16"/>
                  <a:gd name="T28" fmla="*/ 12 w 27"/>
                  <a:gd name="T29" fmla="*/ 4 h 16"/>
                  <a:gd name="T30" fmla="*/ 9 w 27"/>
                  <a:gd name="T31" fmla="*/ 4 h 16"/>
                  <a:gd name="T32" fmla="*/ 4 w 27"/>
                  <a:gd name="T33" fmla="*/ 2 h 16"/>
                  <a:gd name="T34" fmla="*/ 2 w 27"/>
                  <a:gd name="T35" fmla="*/ 0 h 16"/>
                  <a:gd name="T36" fmla="*/ 0 w 27"/>
                  <a:gd name="T37" fmla="*/ 2 h 16"/>
                  <a:gd name="T38" fmla="*/ 2 w 27"/>
                  <a:gd name="T39" fmla="*/ 4 h 16"/>
                  <a:gd name="T40" fmla="*/ 4 w 27"/>
                  <a:gd name="T41" fmla="*/ 5 h 16"/>
                  <a:gd name="T42" fmla="*/ 7 w 27"/>
                  <a:gd name="T43" fmla="*/ 7 h 16"/>
                  <a:gd name="T44" fmla="*/ 7 w 27"/>
                  <a:gd name="T45" fmla="*/ 9 h 16"/>
                  <a:gd name="T46" fmla="*/ 9 w 27"/>
                  <a:gd name="T47" fmla="*/ 10 h 16"/>
                  <a:gd name="T48" fmla="*/ 9 w 27"/>
                  <a:gd name="T49" fmla="*/ 10 h 16"/>
                  <a:gd name="T50" fmla="*/ 14 w 27"/>
                  <a:gd name="T51" fmla="*/ 14 h 16"/>
                  <a:gd name="T52" fmla="*/ 16 w 27"/>
                  <a:gd name="T53" fmla="*/ 14 h 16"/>
                  <a:gd name="T54" fmla="*/ 20 w 27"/>
                  <a:gd name="T55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7" h="16">
                    <a:moveTo>
                      <a:pt x="20" y="14"/>
                    </a:moveTo>
                    <a:lnTo>
                      <a:pt x="21" y="16"/>
                    </a:lnTo>
                    <a:lnTo>
                      <a:pt x="21" y="16"/>
                    </a:lnTo>
                    <a:lnTo>
                      <a:pt x="25" y="16"/>
                    </a:lnTo>
                    <a:lnTo>
                      <a:pt x="27" y="16"/>
                    </a:lnTo>
                    <a:lnTo>
                      <a:pt x="27" y="14"/>
                    </a:lnTo>
                    <a:lnTo>
                      <a:pt x="25" y="12"/>
                    </a:lnTo>
                    <a:lnTo>
                      <a:pt x="25" y="12"/>
                    </a:lnTo>
                    <a:lnTo>
                      <a:pt x="25" y="10"/>
                    </a:lnTo>
                    <a:lnTo>
                      <a:pt x="23" y="10"/>
                    </a:lnTo>
                    <a:lnTo>
                      <a:pt x="21" y="9"/>
                    </a:lnTo>
                    <a:lnTo>
                      <a:pt x="18" y="7"/>
                    </a:lnTo>
                    <a:lnTo>
                      <a:pt x="18" y="7"/>
                    </a:lnTo>
                    <a:lnTo>
                      <a:pt x="16" y="4"/>
                    </a:lnTo>
                    <a:lnTo>
                      <a:pt x="12" y="4"/>
                    </a:lnTo>
                    <a:lnTo>
                      <a:pt x="9" y="4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7" y="7"/>
                    </a:lnTo>
                    <a:lnTo>
                      <a:pt x="7" y="9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14" y="14"/>
                    </a:lnTo>
                    <a:lnTo>
                      <a:pt x="16" y="14"/>
                    </a:lnTo>
                    <a:lnTo>
                      <a:pt x="2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15" name="Freeform 851"/>
              <p:cNvSpPr>
                <a:spLocks/>
              </p:cNvSpPr>
              <p:nvPr/>
            </p:nvSpPr>
            <p:spPr bwMode="auto">
              <a:xfrm>
                <a:off x="1544" y="1720"/>
                <a:ext cx="19" cy="23"/>
              </a:xfrm>
              <a:custGeom>
                <a:avLst/>
                <a:gdLst>
                  <a:gd name="T0" fmla="*/ 1 w 19"/>
                  <a:gd name="T1" fmla="*/ 20 h 23"/>
                  <a:gd name="T2" fmla="*/ 5 w 19"/>
                  <a:gd name="T3" fmla="*/ 21 h 23"/>
                  <a:gd name="T4" fmla="*/ 5 w 19"/>
                  <a:gd name="T5" fmla="*/ 23 h 23"/>
                  <a:gd name="T6" fmla="*/ 5 w 19"/>
                  <a:gd name="T7" fmla="*/ 21 h 23"/>
                  <a:gd name="T8" fmla="*/ 7 w 19"/>
                  <a:gd name="T9" fmla="*/ 20 h 23"/>
                  <a:gd name="T10" fmla="*/ 7 w 19"/>
                  <a:gd name="T11" fmla="*/ 20 h 23"/>
                  <a:gd name="T12" fmla="*/ 8 w 19"/>
                  <a:gd name="T13" fmla="*/ 21 h 23"/>
                  <a:gd name="T14" fmla="*/ 10 w 19"/>
                  <a:gd name="T15" fmla="*/ 21 h 23"/>
                  <a:gd name="T16" fmla="*/ 14 w 19"/>
                  <a:gd name="T17" fmla="*/ 18 h 23"/>
                  <a:gd name="T18" fmla="*/ 15 w 19"/>
                  <a:gd name="T19" fmla="*/ 18 h 23"/>
                  <a:gd name="T20" fmla="*/ 17 w 19"/>
                  <a:gd name="T21" fmla="*/ 18 h 23"/>
                  <a:gd name="T22" fmla="*/ 19 w 19"/>
                  <a:gd name="T23" fmla="*/ 16 h 23"/>
                  <a:gd name="T24" fmla="*/ 19 w 19"/>
                  <a:gd name="T25" fmla="*/ 16 h 23"/>
                  <a:gd name="T26" fmla="*/ 19 w 19"/>
                  <a:gd name="T27" fmla="*/ 13 h 23"/>
                  <a:gd name="T28" fmla="*/ 15 w 19"/>
                  <a:gd name="T29" fmla="*/ 13 h 23"/>
                  <a:gd name="T30" fmla="*/ 15 w 19"/>
                  <a:gd name="T31" fmla="*/ 13 h 23"/>
                  <a:gd name="T32" fmla="*/ 15 w 19"/>
                  <a:gd name="T33" fmla="*/ 14 h 23"/>
                  <a:gd name="T34" fmla="*/ 14 w 19"/>
                  <a:gd name="T35" fmla="*/ 14 h 23"/>
                  <a:gd name="T36" fmla="*/ 14 w 19"/>
                  <a:gd name="T37" fmla="*/ 14 h 23"/>
                  <a:gd name="T38" fmla="*/ 14 w 19"/>
                  <a:gd name="T39" fmla="*/ 13 h 23"/>
                  <a:gd name="T40" fmla="*/ 14 w 19"/>
                  <a:gd name="T41" fmla="*/ 11 h 23"/>
                  <a:gd name="T42" fmla="*/ 10 w 19"/>
                  <a:gd name="T43" fmla="*/ 11 h 23"/>
                  <a:gd name="T44" fmla="*/ 12 w 19"/>
                  <a:gd name="T45" fmla="*/ 9 h 23"/>
                  <a:gd name="T46" fmla="*/ 14 w 19"/>
                  <a:gd name="T47" fmla="*/ 6 h 23"/>
                  <a:gd name="T48" fmla="*/ 14 w 19"/>
                  <a:gd name="T49" fmla="*/ 4 h 23"/>
                  <a:gd name="T50" fmla="*/ 12 w 19"/>
                  <a:gd name="T51" fmla="*/ 4 h 23"/>
                  <a:gd name="T52" fmla="*/ 14 w 19"/>
                  <a:gd name="T53" fmla="*/ 2 h 23"/>
                  <a:gd name="T54" fmla="*/ 14 w 19"/>
                  <a:gd name="T55" fmla="*/ 0 h 23"/>
                  <a:gd name="T56" fmla="*/ 12 w 19"/>
                  <a:gd name="T57" fmla="*/ 0 h 23"/>
                  <a:gd name="T58" fmla="*/ 10 w 19"/>
                  <a:gd name="T59" fmla="*/ 2 h 23"/>
                  <a:gd name="T60" fmla="*/ 8 w 19"/>
                  <a:gd name="T61" fmla="*/ 6 h 23"/>
                  <a:gd name="T62" fmla="*/ 7 w 19"/>
                  <a:gd name="T63" fmla="*/ 7 h 23"/>
                  <a:gd name="T64" fmla="*/ 7 w 19"/>
                  <a:gd name="T65" fmla="*/ 9 h 23"/>
                  <a:gd name="T66" fmla="*/ 3 w 19"/>
                  <a:gd name="T67" fmla="*/ 13 h 23"/>
                  <a:gd name="T68" fmla="*/ 1 w 19"/>
                  <a:gd name="T69" fmla="*/ 14 h 23"/>
                  <a:gd name="T70" fmla="*/ 0 w 19"/>
                  <a:gd name="T71" fmla="*/ 14 h 23"/>
                  <a:gd name="T72" fmla="*/ 1 w 19"/>
                  <a:gd name="T73" fmla="*/ 16 h 23"/>
                  <a:gd name="T74" fmla="*/ 1 w 19"/>
                  <a:gd name="T75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" h="23">
                    <a:moveTo>
                      <a:pt x="1" y="20"/>
                    </a:moveTo>
                    <a:lnTo>
                      <a:pt x="5" y="21"/>
                    </a:lnTo>
                    <a:lnTo>
                      <a:pt x="5" y="23"/>
                    </a:lnTo>
                    <a:lnTo>
                      <a:pt x="5" y="21"/>
                    </a:lnTo>
                    <a:lnTo>
                      <a:pt x="7" y="20"/>
                    </a:lnTo>
                    <a:lnTo>
                      <a:pt x="7" y="20"/>
                    </a:lnTo>
                    <a:lnTo>
                      <a:pt x="8" y="21"/>
                    </a:lnTo>
                    <a:lnTo>
                      <a:pt x="10" y="21"/>
                    </a:lnTo>
                    <a:lnTo>
                      <a:pt x="14" y="18"/>
                    </a:lnTo>
                    <a:lnTo>
                      <a:pt x="15" y="18"/>
                    </a:lnTo>
                    <a:lnTo>
                      <a:pt x="17" y="18"/>
                    </a:lnTo>
                    <a:lnTo>
                      <a:pt x="19" y="16"/>
                    </a:lnTo>
                    <a:lnTo>
                      <a:pt x="19" y="16"/>
                    </a:lnTo>
                    <a:lnTo>
                      <a:pt x="19" y="13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5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3"/>
                    </a:lnTo>
                    <a:lnTo>
                      <a:pt x="14" y="11"/>
                    </a:lnTo>
                    <a:lnTo>
                      <a:pt x="10" y="11"/>
                    </a:lnTo>
                    <a:lnTo>
                      <a:pt x="12" y="9"/>
                    </a:lnTo>
                    <a:lnTo>
                      <a:pt x="14" y="6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0" y="2"/>
                    </a:lnTo>
                    <a:lnTo>
                      <a:pt x="8" y="6"/>
                    </a:lnTo>
                    <a:lnTo>
                      <a:pt x="7" y="7"/>
                    </a:lnTo>
                    <a:lnTo>
                      <a:pt x="7" y="9"/>
                    </a:lnTo>
                    <a:lnTo>
                      <a:pt x="3" y="13"/>
                    </a:lnTo>
                    <a:lnTo>
                      <a:pt x="1" y="14"/>
                    </a:lnTo>
                    <a:lnTo>
                      <a:pt x="0" y="14"/>
                    </a:lnTo>
                    <a:lnTo>
                      <a:pt x="1" y="16"/>
                    </a:lnTo>
                    <a:lnTo>
                      <a:pt x="1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16" name="Freeform 852"/>
              <p:cNvSpPr>
                <a:spLocks/>
              </p:cNvSpPr>
              <p:nvPr/>
            </p:nvSpPr>
            <p:spPr bwMode="auto">
              <a:xfrm>
                <a:off x="1544" y="1713"/>
                <a:ext cx="3" cy="4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4 h 4"/>
                  <a:gd name="T4" fmla="*/ 0 w 3"/>
                  <a:gd name="T5" fmla="*/ 4 h 4"/>
                  <a:gd name="T6" fmla="*/ 0 w 3"/>
                  <a:gd name="T7" fmla="*/ 4 h 4"/>
                  <a:gd name="T8" fmla="*/ 0 w 3"/>
                  <a:gd name="T9" fmla="*/ 2 h 4"/>
                  <a:gd name="T10" fmla="*/ 1 w 3"/>
                  <a:gd name="T11" fmla="*/ 2 h 4"/>
                  <a:gd name="T12" fmla="*/ 3 w 3"/>
                  <a:gd name="T13" fmla="*/ 0 h 4"/>
                  <a:gd name="T14" fmla="*/ 3 w 3"/>
                  <a:gd name="T15" fmla="*/ 0 h 4"/>
                  <a:gd name="T16" fmla="*/ 3 w 3"/>
                  <a:gd name="T17" fmla="*/ 0 h 4"/>
                  <a:gd name="T18" fmla="*/ 3 w 3"/>
                  <a:gd name="T19" fmla="*/ 0 h 4"/>
                  <a:gd name="T20" fmla="*/ 0 w 3"/>
                  <a:gd name="T21" fmla="*/ 2 h 4"/>
                  <a:gd name="T22" fmla="*/ 0 w 3"/>
                  <a:gd name="T23" fmla="*/ 4 h 4"/>
                  <a:gd name="T24" fmla="*/ 0 w 3"/>
                  <a:gd name="T25" fmla="*/ 4 h 4"/>
                  <a:gd name="T26" fmla="*/ 1 w 3"/>
                  <a:gd name="T2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lnTo>
                      <a:pt x="1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17" name="Freeform 853"/>
              <p:cNvSpPr>
                <a:spLocks/>
              </p:cNvSpPr>
              <p:nvPr/>
            </p:nvSpPr>
            <p:spPr bwMode="auto">
              <a:xfrm>
                <a:off x="1424" y="1366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18" name="Freeform 854"/>
              <p:cNvSpPr>
                <a:spLocks/>
              </p:cNvSpPr>
              <p:nvPr/>
            </p:nvSpPr>
            <p:spPr bwMode="auto">
              <a:xfrm>
                <a:off x="1403" y="1370"/>
                <a:ext cx="4" cy="8"/>
              </a:xfrm>
              <a:custGeom>
                <a:avLst/>
                <a:gdLst>
                  <a:gd name="T0" fmla="*/ 2 w 4"/>
                  <a:gd name="T1" fmla="*/ 0 h 8"/>
                  <a:gd name="T2" fmla="*/ 2 w 4"/>
                  <a:gd name="T3" fmla="*/ 0 h 8"/>
                  <a:gd name="T4" fmla="*/ 0 w 4"/>
                  <a:gd name="T5" fmla="*/ 1 h 8"/>
                  <a:gd name="T6" fmla="*/ 0 w 4"/>
                  <a:gd name="T7" fmla="*/ 3 h 8"/>
                  <a:gd name="T8" fmla="*/ 0 w 4"/>
                  <a:gd name="T9" fmla="*/ 5 h 8"/>
                  <a:gd name="T10" fmla="*/ 0 w 4"/>
                  <a:gd name="T11" fmla="*/ 7 h 8"/>
                  <a:gd name="T12" fmla="*/ 0 w 4"/>
                  <a:gd name="T13" fmla="*/ 8 h 8"/>
                  <a:gd name="T14" fmla="*/ 2 w 4"/>
                  <a:gd name="T15" fmla="*/ 8 h 8"/>
                  <a:gd name="T16" fmla="*/ 4 w 4"/>
                  <a:gd name="T17" fmla="*/ 5 h 8"/>
                  <a:gd name="T18" fmla="*/ 2 w 4"/>
                  <a:gd name="T19" fmla="*/ 3 h 8"/>
                  <a:gd name="T20" fmla="*/ 2 w 4"/>
                  <a:gd name="T21" fmla="*/ 1 h 8"/>
                  <a:gd name="T22" fmla="*/ 4 w 4"/>
                  <a:gd name="T23" fmla="*/ 1 h 8"/>
                  <a:gd name="T24" fmla="*/ 2 w 4"/>
                  <a:gd name="T2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8">
                    <a:moveTo>
                      <a:pt x="2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4" y="5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19" name="Freeform 855"/>
              <p:cNvSpPr>
                <a:spLocks/>
              </p:cNvSpPr>
              <p:nvPr/>
            </p:nvSpPr>
            <p:spPr bwMode="auto">
              <a:xfrm>
                <a:off x="1379" y="1610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1 w 1"/>
                  <a:gd name="T3" fmla="*/ 0 h 4"/>
                  <a:gd name="T4" fmla="*/ 0 w 1"/>
                  <a:gd name="T5" fmla="*/ 0 h 4"/>
                  <a:gd name="T6" fmla="*/ 0 w 1"/>
                  <a:gd name="T7" fmla="*/ 0 h 4"/>
                  <a:gd name="T8" fmla="*/ 0 w 1"/>
                  <a:gd name="T9" fmla="*/ 2 h 4"/>
                  <a:gd name="T10" fmla="*/ 0 w 1"/>
                  <a:gd name="T11" fmla="*/ 4 h 4"/>
                  <a:gd name="T12" fmla="*/ 1 w 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20" name="Freeform 856"/>
              <p:cNvSpPr>
                <a:spLocks/>
              </p:cNvSpPr>
              <p:nvPr/>
            </p:nvSpPr>
            <p:spPr bwMode="auto">
              <a:xfrm>
                <a:off x="1379" y="1631"/>
                <a:ext cx="3" cy="4"/>
              </a:xfrm>
              <a:custGeom>
                <a:avLst/>
                <a:gdLst>
                  <a:gd name="T0" fmla="*/ 0 w 3"/>
                  <a:gd name="T1" fmla="*/ 4 h 4"/>
                  <a:gd name="T2" fmla="*/ 3 w 3"/>
                  <a:gd name="T3" fmla="*/ 2 h 4"/>
                  <a:gd name="T4" fmla="*/ 1 w 3"/>
                  <a:gd name="T5" fmla="*/ 0 h 4"/>
                  <a:gd name="T6" fmla="*/ 1 w 3"/>
                  <a:gd name="T7" fmla="*/ 2 h 4"/>
                  <a:gd name="T8" fmla="*/ 0 w 3"/>
                  <a:gd name="T9" fmla="*/ 2 h 4"/>
                  <a:gd name="T10" fmla="*/ 0 w 3"/>
                  <a:gd name="T11" fmla="*/ 4 h 4"/>
                  <a:gd name="T12" fmla="*/ 0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lnTo>
                      <a:pt x="3" y="2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21" name="Freeform 857"/>
              <p:cNvSpPr>
                <a:spLocks/>
              </p:cNvSpPr>
              <p:nvPr/>
            </p:nvSpPr>
            <p:spPr bwMode="auto">
              <a:xfrm>
                <a:off x="1389" y="1436"/>
                <a:ext cx="23" cy="16"/>
              </a:xfrm>
              <a:custGeom>
                <a:avLst/>
                <a:gdLst>
                  <a:gd name="T0" fmla="*/ 10 w 13"/>
                  <a:gd name="T1" fmla="*/ 4 h 9"/>
                  <a:gd name="T2" fmla="*/ 12 w 13"/>
                  <a:gd name="T3" fmla="*/ 3 h 9"/>
                  <a:gd name="T4" fmla="*/ 12 w 13"/>
                  <a:gd name="T5" fmla="*/ 2 h 9"/>
                  <a:gd name="T6" fmla="*/ 13 w 13"/>
                  <a:gd name="T7" fmla="*/ 1 h 9"/>
                  <a:gd name="T8" fmla="*/ 13 w 13"/>
                  <a:gd name="T9" fmla="*/ 1 h 9"/>
                  <a:gd name="T10" fmla="*/ 11 w 13"/>
                  <a:gd name="T11" fmla="*/ 1 h 9"/>
                  <a:gd name="T12" fmla="*/ 11 w 13"/>
                  <a:gd name="T13" fmla="*/ 0 h 9"/>
                  <a:gd name="T14" fmla="*/ 10 w 13"/>
                  <a:gd name="T15" fmla="*/ 0 h 9"/>
                  <a:gd name="T16" fmla="*/ 9 w 13"/>
                  <a:gd name="T17" fmla="*/ 1 h 9"/>
                  <a:gd name="T18" fmla="*/ 9 w 13"/>
                  <a:gd name="T19" fmla="*/ 0 h 9"/>
                  <a:gd name="T20" fmla="*/ 8 w 13"/>
                  <a:gd name="T21" fmla="*/ 1 h 9"/>
                  <a:gd name="T22" fmla="*/ 7 w 13"/>
                  <a:gd name="T23" fmla="*/ 1 h 9"/>
                  <a:gd name="T24" fmla="*/ 6 w 13"/>
                  <a:gd name="T25" fmla="*/ 1 h 9"/>
                  <a:gd name="T26" fmla="*/ 6 w 13"/>
                  <a:gd name="T27" fmla="*/ 0 h 9"/>
                  <a:gd name="T28" fmla="*/ 5 w 13"/>
                  <a:gd name="T29" fmla="*/ 0 h 9"/>
                  <a:gd name="T30" fmla="*/ 4 w 13"/>
                  <a:gd name="T31" fmla="*/ 0 h 9"/>
                  <a:gd name="T32" fmla="*/ 3 w 13"/>
                  <a:gd name="T33" fmla="*/ 2 h 9"/>
                  <a:gd name="T34" fmla="*/ 3 w 13"/>
                  <a:gd name="T35" fmla="*/ 3 h 9"/>
                  <a:gd name="T36" fmla="*/ 2 w 13"/>
                  <a:gd name="T37" fmla="*/ 3 h 9"/>
                  <a:gd name="T38" fmla="*/ 0 w 13"/>
                  <a:gd name="T39" fmla="*/ 4 h 9"/>
                  <a:gd name="T40" fmla="*/ 0 w 13"/>
                  <a:gd name="T41" fmla="*/ 5 h 9"/>
                  <a:gd name="T42" fmla="*/ 0 w 13"/>
                  <a:gd name="T43" fmla="*/ 5 h 9"/>
                  <a:gd name="T44" fmla="*/ 1 w 13"/>
                  <a:gd name="T45" fmla="*/ 6 h 9"/>
                  <a:gd name="T46" fmla="*/ 0 w 13"/>
                  <a:gd name="T47" fmla="*/ 7 h 9"/>
                  <a:gd name="T48" fmla="*/ 0 w 13"/>
                  <a:gd name="T49" fmla="*/ 8 h 9"/>
                  <a:gd name="T50" fmla="*/ 1 w 13"/>
                  <a:gd name="T51" fmla="*/ 9 h 9"/>
                  <a:gd name="T52" fmla="*/ 1 w 13"/>
                  <a:gd name="T53" fmla="*/ 9 h 9"/>
                  <a:gd name="T54" fmla="*/ 2 w 13"/>
                  <a:gd name="T55" fmla="*/ 7 h 9"/>
                  <a:gd name="T56" fmla="*/ 3 w 13"/>
                  <a:gd name="T57" fmla="*/ 7 h 9"/>
                  <a:gd name="T58" fmla="*/ 4 w 13"/>
                  <a:gd name="T59" fmla="*/ 7 h 9"/>
                  <a:gd name="T60" fmla="*/ 4 w 13"/>
                  <a:gd name="T61" fmla="*/ 8 h 9"/>
                  <a:gd name="T62" fmla="*/ 5 w 13"/>
                  <a:gd name="T63" fmla="*/ 8 h 9"/>
                  <a:gd name="T64" fmla="*/ 6 w 13"/>
                  <a:gd name="T65" fmla="*/ 6 h 9"/>
                  <a:gd name="T66" fmla="*/ 7 w 13"/>
                  <a:gd name="T67" fmla="*/ 6 h 9"/>
                  <a:gd name="T68" fmla="*/ 8 w 13"/>
                  <a:gd name="T69" fmla="*/ 5 h 9"/>
                  <a:gd name="T70" fmla="*/ 9 w 13"/>
                  <a:gd name="T71" fmla="*/ 4 h 9"/>
                  <a:gd name="T72" fmla="*/ 10 w 13"/>
                  <a:gd name="T7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" h="9">
                    <a:moveTo>
                      <a:pt x="10" y="4"/>
                    </a:moveTo>
                    <a:cubicBezTo>
                      <a:pt x="12" y="3"/>
                      <a:pt x="12" y="3"/>
                      <a:pt x="12" y="3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9" y="4"/>
                      <a:pt x="9" y="4"/>
                      <a:pt x="9" y="4"/>
                    </a:cubicBezTo>
                    <a:lnTo>
                      <a:pt x="1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22" name="Freeform 858"/>
              <p:cNvSpPr>
                <a:spLocks/>
              </p:cNvSpPr>
              <p:nvPr/>
            </p:nvSpPr>
            <p:spPr bwMode="auto">
              <a:xfrm>
                <a:off x="1412" y="1368"/>
                <a:ext cx="9" cy="10"/>
              </a:xfrm>
              <a:custGeom>
                <a:avLst/>
                <a:gdLst>
                  <a:gd name="T0" fmla="*/ 3 w 9"/>
                  <a:gd name="T1" fmla="*/ 3 h 10"/>
                  <a:gd name="T2" fmla="*/ 3 w 9"/>
                  <a:gd name="T3" fmla="*/ 2 h 10"/>
                  <a:gd name="T4" fmla="*/ 0 w 9"/>
                  <a:gd name="T5" fmla="*/ 2 h 10"/>
                  <a:gd name="T6" fmla="*/ 0 w 9"/>
                  <a:gd name="T7" fmla="*/ 0 h 10"/>
                  <a:gd name="T8" fmla="*/ 0 w 9"/>
                  <a:gd name="T9" fmla="*/ 0 h 10"/>
                  <a:gd name="T10" fmla="*/ 0 w 9"/>
                  <a:gd name="T11" fmla="*/ 3 h 10"/>
                  <a:gd name="T12" fmla="*/ 0 w 9"/>
                  <a:gd name="T13" fmla="*/ 3 h 10"/>
                  <a:gd name="T14" fmla="*/ 2 w 9"/>
                  <a:gd name="T15" fmla="*/ 5 h 10"/>
                  <a:gd name="T16" fmla="*/ 2 w 9"/>
                  <a:gd name="T17" fmla="*/ 7 h 10"/>
                  <a:gd name="T18" fmla="*/ 3 w 9"/>
                  <a:gd name="T19" fmla="*/ 9 h 10"/>
                  <a:gd name="T20" fmla="*/ 3 w 9"/>
                  <a:gd name="T21" fmla="*/ 10 h 10"/>
                  <a:gd name="T22" fmla="*/ 3 w 9"/>
                  <a:gd name="T23" fmla="*/ 10 h 10"/>
                  <a:gd name="T24" fmla="*/ 5 w 9"/>
                  <a:gd name="T25" fmla="*/ 10 h 10"/>
                  <a:gd name="T26" fmla="*/ 9 w 9"/>
                  <a:gd name="T27" fmla="*/ 10 h 10"/>
                  <a:gd name="T28" fmla="*/ 9 w 9"/>
                  <a:gd name="T29" fmla="*/ 9 h 10"/>
                  <a:gd name="T30" fmla="*/ 7 w 9"/>
                  <a:gd name="T31" fmla="*/ 9 h 10"/>
                  <a:gd name="T32" fmla="*/ 5 w 9"/>
                  <a:gd name="T33" fmla="*/ 9 h 10"/>
                  <a:gd name="T34" fmla="*/ 5 w 9"/>
                  <a:gd name="T35" fmla="*/ 5 h 10"/>
                  <a:gd name="T36" fmla="*/ 3 w 9"/>
                  <a:gd name="T3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" h="10">
                    <a:moveTo>
                      <a:pt x="3" y="3"/>
                    </a:moveTo>
                    <a:lnTo>
                      <a:pt x="3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3" y="9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9" y="10"/>
                    </a:lnTo>
                    <a:lnTo>
                      <a:pt x="9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5" y="5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23" name="Freeform 859"/>
              <p:cNvSpPr>
                <a:spLocks/>
              </p:cNvSpPr>
              <p:nvPr/>
            </p:nvSpPr>
            <p:spPr bwMode="auto">
              <a:xfrm>
                <a:off x="1357" y="1612"/>
                <a:ext cx="14" cy="9"/>
              </a:xfrm>
              <a:custGeom>
                <a:avLst/>
                <a:gdLst>
                  <a:gd name="T0" fmla="*/ 6 w 14"/>
                  <a:gd name="T1" fmla="*/ 7 h 9"/>
                  <a:gd name="T2" fmla="*/ 7 w 14"/>
                  <a:gd name="T3" fmla="*/ 7 h 9"/>
                  <a:gd name="T4" fmla="*/ 13 w 14"/>
                  <a:gd name="T5" fmla="*/ 9 h 9"/>
                  <a:gd name="T6" fmla="*/ 14 w 14"/>
                  <a:gd name="T7" fmla="*/ 7 h 9"/>
                  <a:gd name="T8" fmla="*/ 13 w 14"/>
                  <a:gd name="T9" fmla="*/ 5 h 9"/>
                  <a:gd name="T10" fmla="*/ 13 w 14"/>
                  <a:gd name="T11" fmla="*/ 4 h 9"/>
                  <a:gd name="T12" fmla="*/ 11 w 14"/>
                  <a:gd name="T13" fmla="*/ 2 h 9"/>
                  <a:gd name="T14" fmla="*/ 7 w 14"/>
                  <a:gd name="T15" fmla="*/ 2 h 9"/>
                  <a:gd name="T16" fmla="*/ 7 w 14"/>
                  <a:gd name="T17" fmla="*/ 0 h 9"/>
                  <a:gd name="T18" fmla="*/ 6 w 14"/>
                  <a:gd name="T19" fmla="*/ 0 h 9"/>
                  <a:gd name="T20" fmla="*/ 4 w 14"/>
                  <a:gd name="T21" fmla="*/ 2 h 9"/>
                  <a:gd name="T22" fmla="*/ 4 w 14"/>
                  <a:gd name="T23" fmla="*/ 4 h 9"/>
                  <a:gd name="T24" fmla="*/ 2 w 14"/>
                  <a:gd name="T25" fmla="*/ 4 h 9"/>
                  <a:gd name="T26" fmla="*/ 0 w 14"/>
                  <a:gd name="T27" fmla="*/ 5 h 9"/>
                  <a:gd name="T28" fmla="*/ 0 w 14"/>
                  <a:gd name="T29" fmla="*/ 7 h 9"/>
                  <a:gd name="T30" fmla="*/ 2 w 14"/>
                  <a:gd name="T31" fmla="*/ 5 h 9"/>
                  <a:gd name="T32" fmla="*/ 4 w 14"/>
                  <a:gd name="T33" fmla="*/ 7 h 9"/>
                  <a:gd name="T34" fmla="*/ 4 w 14"/>
                  <a:gd name="T35" fmla="*/ 9 h 9"/>
                  <a:gd name="T36" fmla="*/ 4 w 14"/>
                  <a:gd name="T37" fmla="*/ 7 h 9"/>
                  <a:gd name="T38" fmla="*/ 4 w 14"/>
                  <a:gd name="T39" fmla="*/ 5 h 9"/>
                  <a:gd name="T40" fmla="*/ 6 w 14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9">
                    <a:moveTo>
                      <a:pt x="6" y="7"/>
                    </a:moveTo>
                    <a:lnTo>
                      <a:pt x="7" y="7"/>
                    </a:lnTo>
                    <a:lnTo>
                      <a:pt x="13" y="9"/>
                    </a:lnTo>
                    <a:lnTo>
                      <a:pt x="14" y="7"/>
                    </a:lnTo>
                    <a:lnTo>
                      <a:pt x="13" y="5"/>
                    </a:lnTo>
                    <a:lnTo>
                      <a:pt x="13" y="4"/>
                    </a:lnTo>
                    <a:lnTo>
                      <a:pt x="11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5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6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24" name="Freeform 860"/>
              <p:cNvSpPr>
                <a:spLocks/>
              </p:cNvSpPr>
              <p:nvPr/>
            </p:nvSpPr>
            <p:spPr bwMode="auto">
              <a:xfrm>
                <a:off x="1563" y="1473"/>
                <a:ext cx="3" cy="7"/>
              </a:xfrm>
              <a:custGeom>
                <a:avLst/>
                <a:gdLst>
                  <a:gd name="T0" fmla="*/ 2 w 3"/>
                  <a:gd name="T1" fmla="*/ 7 h 7"/>
                  <a:gd name="T2" fmla="*/ 3 w 3"/>
                  <a:gd name="T3" fmla="*/ 5 h 7"/>
                  <a:gd name="T4" fmla="*/ 3 w 3"/>
                  <a:gd name="T5" fmla="*/ 3 h 7"/>
                  <a:gd name="T6" fmla="*/ 2 w 3"/>
                  <a:gd name="T7" fmla="*/ 3 h 7"/>
                  <a:gd name="T8" fmla="*/ 2 w 3"/>
                  <a:gd name="T9" fmla="*/ 1 h 7"/>
                  <a:gd name="T10" fmla="*/ 0 w 3"/>
                  <a:gd name="T11" fmla="*/ 0 h 7"/>
                  <a:gd name="T12" fmla="*/ 0 w 3"/>
                  <a:gd name="T13" fmla="*/ 1 h 7"/>
                  <a:gd name="T14" fmla="*/ 0 w 3"/>
                  <a:gd name="T15" fmla="*/ 3 h 7"/>
                  <a:gd name="T16" fmla="*/ 0 w 3"/>
                  <a:gd name="T17" fmla="*/ 3 h 7"/>
                  <a:gd name="T18" fmla="*/ 0 w 3"/>
                  <a:gd name="T19" fmla="*/ 5 h 7"/>
                  <a:gd name="T20" fmla="*/ 2 w 3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7">
                    <a:moveTo>
                      <a:pt x="2" y="7"/>
                    </a:moveTo>
                    <a:lnTo>
                      <a:pt x="3" y="5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25" name="Freeform 861"/>
              <p:cNvSpPr>
                <a:spLocks/>
              </p:cNvSpPr>
              <p:nvPr/>
            </p:nvSpPr>
            <p:spPr bwMode="auto">
              <a:xfrm>
                <a:off x="1628" y="1706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2 w 3"/>
                  <a:gd name="T5" fmla="*/ 2 h 2"/>
                  <a:gd name="T6" fmla="*/ 2 w 3"/>
                  <a:gd name="T7" fmla="*/ 2 h 2"/>
                  <a:gd name="T8" fmla="*/ 3 w 3"/>
                  <a:gd name="T9" fmla="*/ 2 h 2"/>
                  <a:gd name="T10" fmla="*/ 0 w 3"/>
                  <a:gd name="T11" fmla="*/ 0 h 2"/>
                  <a:gd name="T12" fmla="*/ 0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26" name="Freeform 862"/>
              <p:cNvSpPr>
                <a:spLocks/>
              </p:cNvSpPr>
              <p:nvPr/>
            </p:nvSpPr>
            <p:spPr bwMode="auto">
              <a:xfrm>
                <a:off x="1493" y="1298"/>
                <a:ext cx="5" cy="5"/>
              </a:xfrm>
              <a:custGeom>
                <a:avLst/>
                <a:gdLst>
                  <a:gd name="T0" fmla="*/ 3 w 5"/>
                  <a:gd name="T1" fmla="*/ 0 h 5"/>
                  <a:gd name="T2" fmla="*/ 3 w 5"/>
                  <a:gd name="T3" fmla="*/ 2 h 5"/>
                  <a:gd name="T4" fmla="*/ 1 w 5"/>
                  <a:gd name="T5" fmla="*/ 2 h 5"/>
                  <a:gd name="T6" fmla="*/ 0 w 5"/>
                  <a:gd name="T7" fmla="*/ 3 h 5"/>
                  <a:gd name="T8" fmla="*/ 0 w 5"/>
                  <a:gd name="T9" fmla="*/ 5 h 5"/>
                  <a:gd name="T10" fmla="*/ 0 w 5"/>
                  <a:gd name="T11" fmla="*/ 5 h 5"/>
                  <a:gd name="T12" fmla="*/ 1 w 5"/>
                  <a:gd name="T13" fmla="*/ 5 h 5"/>
                  <a:gd name="T14" fmla="*/ 3 w 5"/>
                  <a:gd name="T15" fmla="*/ 3 h 5"/>
                  <a:gd name="T16" fmla="*/ 5 w 5"/>
                  <a:gd name="T17" fmla="*/ 2 h 5"/>
                  <a:gd name="T18" fmla="*/ 5 w 5"/>
                  <a:gd name="T19" fmla="*/ 2 h 5"/>
                  <a:gd name="T20" fmla="*/ 5 w 5"/>
                  <a:gd name="T21" fmla="*/ 0 h 5"/>
                  <a:gd name="T22" fmla="*/ 3 w 5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lnTo>
                      <a:pt x="3" y="2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3" y="3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27" name="Freeform 863"/>
              <p:cNvSpPr>
                <a:spLocks/>
              </p:cNvSpPr>
              <p:nvPr/>
            </p:nvSpPr>
            <p:spPr bwMode="auto">
              <a:xfrm>
                <a:off x="1457" y="1427"/>
                <a:ext cx="9" cy="7"/>
              </a:xfrm>
              <a:custGeom>
                <a:avLst/>
                <a:gdLst>
                  <a:gd name="T0" fmla="*/ 0 w 9"/>
                  <a:gd name="T1" fmla="*/ 2 h 7"/>
                  <a:gd name="T2" fmla="*/ 2 w 9"/>
                  <a:gd name="T3" fmla="*/ 2 h 7"/>
                  <a:gd name="T4" fmla="*/ 2 w 9"/>
                  <a:gd name="T5" fmla="*/ 4 h 7"/>
                  <a:gd name="T6" fmla="*/ 4 w 9"/>
                  <a:gd name="T7" fmla="*/ 5 h 7"/>
                  <a:gd name="T8" fmla="*/ 4 w 9"/>
                  <a:gd name="T9" fmla="*/ 5 h 7"/>
                  <a:gd name="T10" fmla="*/ 4 w 9"/>
                  <a:gd name="T11" fmla="*/ 7 h 7"/>
                  <a:gd name="T12" fmla="*/ 6 w 9"/>
                  <a:gd name="T13" fmla="*/ 7 h 7"/>
                  <a:gd name="T14" fmla="*/ 6 w 9"/>
                  <a:gd name="T15" fmla="*/ 7 h 7"/>
                  <a:gd name="T16" fmla="*/ 8 w 9"/>
                  <a:gd name="T17" fmla="*/ 7 h 7"/>
                  <a:gd name="T18" fmla="*/ 8 w 9"/>
                  <a:gd name="T19" fmla="*/ 5 h 7"/>
                  <a:gd name="T20" fmla="*/ 8 w 9"/>
                  <a:gd name="T21" fmla="*/ 5 h 7"/>
                  <a:gd name="T22" fmla="*/ 9 w 9"/>
                  <a:gd name="T23" fmla="*/ 5 h 7"/>
                  <a:gd name="T24" fmla="*/ 8 w 9"/>
                  <a:gd name="T25" fmla="*/ 4 h 7"/>
                  <a:gd name="T26" fmla="*/ 8 w 9"/>
                  <a:gd name="T27" fmla="*/ 4 h 7"/>
                  <a:gd name="T28" fmla="*/ 8 w 9"/>
                  <a:gd name="T29" fmla="*/ 4 h 7"/>
                  <a:gd name="T30" fmla="*/ 6 w 9"/>
                  <a:gd name="T31" fmla="*/ 2 h 7"/>
                  <a:gd name="T32" fmla="*/ 4 w 9"/>
                  <a:gd name="T33" fmla="*/ 2 h 7"/>
                  <a:gd name="T34" fmla="*/ 4 w 9"/>
                  <a:gd name="T35" fmla="*/ 0 h 7"/>
                  <a:gd name="T36" fmla="*/ 4 w 9"/>
                  <a:gd name="T37" fmla="*/ 0 h 7"/>
                  <a:gd name="T38" fmla="*/ 2 w 9"/>
                  <a:gd name="T39" fmla="*/ 0 h 7"/>
                  <a:gd name="T40" fmla="*/ 2 w 9"/>
                  <a:gd name="T41" fmla="*/ 0 h 7"/>
                  <a:gd name="T42" fmla="*/ 0 w 9"/>
                  <a:gd name="T43" fmla="*/ 0 h 7"/>
                  <a:gd name="T44" fmla="*/ 0 w 9"/>
                  <a:gd name="T45" fmla="*/ 0 h 7"/>
                  <a:gd name="T46" fmla="*/ 0 w 9"/>
                  <a:gd name="T47" fmla="*/ 2 h 7"/>
                  <a:gd name="T48" fmla="*/ 0 w 9"/>
                  <a:gd name="T4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" h="7">
                    <a:moveTo>
                      <a:pt x="0" y="2"/>
                    </a:moveTo>
                    <a:lnTo>
                      <a:pt x="2" y="2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9" y="5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28" name="Freeform 864"/>
              <p:cNvSpPr>
                <a:spLocks/>
              </p:cNvSpPr>
              <p:nvPr/>
            </p:nvSpPr>
            <p:spPr bwMode="auto">
              <a:xfrm>
                <a:off x="1501" y="1308"/>
                <a:ext cx="6" cy="7"/>
              </a:xfrm>
              <a:custGeom>
                <a:avLst/>
                <a:gdLst>
                  <a:gd name="T0" fmla="*/ 2 w 6"/>
                  <a:gd name="T1" fmla="*/ 7 h 7"/>
                  <a:gd name="T2" fmla="*/ 4 w 6"/>
                  <a:gd name="T3" fmla="*/ 6 h 7"/>
                  <a:gd name="T4" fmla="*/ 6 w 6"/>
                  <a:gd name="T5" fmla="*/ 4 h 7"/>
                  <a:gd name="T6" fmla="*/ 6 w 6"/>
                  <a:gd name="T7" fmla="*/ 2 h 7"/>
                  <a:gd name="T8" fmla="*/ 6 w 6"/>
                  <a:gd name="T9" fmla="*/ 0 h 7"/>
                  <a:gd name="T10" fmla="*/ 4 w 6"/>
                  <a:gd name="T11" fmla="*/ 0 h 7"/>
                  <a:gd name="T12" fmla="*/ 2 w 6"/>
                  <a:gd name="T13" fmla="*/ 0 h 7"/>
                  <a:gd name="T14" fmla="*/ 0 w 6"/>
                  <a:gd name="T15" fmla="*/ 2 h 7"/>
                  <a:gd name="T16" fmla="*/ 0 w 6"/>
                  <a:gd name="T17" fmla="*/ 4 h 7"/>
                  <a:gd name="T18" fmla="*/ 0 w 6"/>
                  <a:gd name="T19" fmla="*/ 6 h 7"/>
                  <a:gd name="T20" fmla="*/ 2 w 6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7">
                    <a:moveTo>
                      <a:pt x="2" y="7"/>
                    </a:moveTo>
                    <a:lnTo>
                      <a:pt x="4" y="6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29" name="Rectangle 865"/>
              <p:cNvSpPr>
                <a:spLocks noChangeArrowheads="1"/>
              </p:cNvSpPr>
              <p:nvPr/>
            </p:nvSpPr>
            <p:spPr bwMode="auto">
              <a:xfrm>
                <a:off x="1501" y="1291"/>
                <a:ext cx="1" cy="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30" name="Freeform 866"/>
              <p:cNvSpPr>
                <a:spLocks/>
              </p:cNvSpPr>
              <p:nvPr/>
            </p:nvSpPr>
            <p:spPr bwMode="auto">
              <a:xfrm>
                <a:off x="1456" y="1418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1 w 3"/>
                  <a:gd name="T3" fmla="*/ 0 h 2"/>
                  <a:gd name="T4" fmla="*/ 0 w 3"/>
                  <a:gd name="T5" fmla="*/ 0 h 2"/>
                  <a:gd name="T6" fmla="*/ 0 w 3"/>
                  <a:gd name="T7" fmla="*/ 2 h 2"/>
                  <a:gd name="T8" fmla="*/ 1 w 3"/>
                  <a:gd name="T9" fmla="*/ 2 h 2"/>
                  <a:gd name="T10" fmla="*/ 3 w 3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31" name="Freeform 867"/>
              <p:cNvSpPr>
                <a:spLocks/>
              </p:cNvSpPr>
              <p:nvPr/>
            </p:nvSpPr>
            <p:spPr bwMode="auto">
              <a:xfrm>
                <a:off x="1487" y="1331"/>
                <a:ext cx="25" cy="23"/>
              </a:xfrm>
              <a:custGeom>
                <a:avLst/>
                <a:gdLst>
                  <a:gd name="T0" fmla="*/ 13 w 25"/>
                  <a:gd name="T1" fmla="*/ 2 h 23"/>
                  <a:gd name="T2" fmla="*/ 11 w 25"/>
                  <a:gd name="T3" fmla="*/ 2 h 23"/>
                  <a:gd name="T4" fmla="*/ 7 w 25"/>
                  <a:gd name="T5" fmla="*/ 7 h 23"/>
                  <a:gd name="T6" fmla="*/ 6 w 25"/>
                  <a:gd name="T7" fmla="*/ 9 h 23"/>
                  <a:gd name="T8" fmla="*/ 4 w 25"/>
                  <a:gd name="T9" fmla="*/ 11 h 23"/>
                  <a:gd name="T10" fmla="*/ 0 w 25"/>
                  <a:gd name="T11" fmla="*/ 14 h 23"/>
                  <a:gd name="T12" fmla="*/ 0 w 25"/>
                  <a:gd name="T13" fmla="*/ 16 h 23"/>
                  <a:gd name="T14" fmla="*/ 0 w 25"/>
                  <a:gd name="T15" fmla="*/ 18 h 23"/>
                  <a:gd name="T16" fmla="*/ 2 w 25"/>
                  <a:gd name="T17" fmla="*/ 19 h 23"/>
                  <a:gd name="T18" fmla="*/ 0 w 25"/>
                  <a:gd name="T19" fmla="*/ 21 h 23"/>
                  <a:gd name="T20" fmla="*/ 0 w 25"/>
                  <a:gd name="T21" fmla="*/ 23 h 23"/>
                  <a:gd name="T22" fmla="*/ 2 w 25"/>
                  <a:gd name="T23" fmla="*/ 23 h 23"/>
                  <a:gd name="T24" fmla="*/ 4 w 25"/>
                  <a:gd name="T25" fmla="*/ 23 h 23"/>
                  <a:gd name="T26" fmla="*/ 7 w 25"/>
                  <a:gd name="T27" fmla="*/ 23 h 23"/>
                  <a:gd name="T28" fmla="*/ 9 w 25"/>
                  <a:gd name="T29" fmla="*/ 23 h 23"/>
                  <a:gd name="T30" fmla="*/ 11 w 25"/>
                  <a:gd name="T31" fmla="*/ 23 h 23"/>
                  <a:gd name="T32" fmla="*/ 13 w 25"/>
                  <a:gd name="T33" fmla="*/ 21 h 23"/>
                  <a:gd name="T34" fmla="*/ 13 w 25"/>
                  <a:gd name="T35" fmla="*/ 21 h 23"/>
                  <a:gd name="T36" fmla="*/ 16 w 25"/>
                  <a:gd name="T37" fmla="*/ 19 h 23"/>
                  <a:gd name="T38" fmla="*/ 18 w 25"/>
                  <a:gd name="T39" fmla="*/ 19 h 23"/>
                  <a:gd name="T40" fmla="*/ 18 w 25"/>
                  <a:gd name="T41" fmla="*/ 18 h 23"/>
                  <a:gd name="T42" fmla="*/ 21 w 25"/>
                  <a:gd name="T43" fmla="*/ 12 h 23"/>
                  <a:gd name="T44" fmla="*/ 21 w 25"/>
                  <a:gd name="T45" fmla="*/ 11 h 23"/>
                  <a:gd name="T46" fmla="*/ 23 w 25"/>
                  <a:gd name="T47" fmla="*/ 9 h 23"/>
                  <a:gd name="T48" fmla="*/ 25 w 25"/>
                  <a:gd name="T49" fmla="*/ 7 h 23"/>
                  <a:gd name="T50" fmla="*/ 25 w 25"/>
                  <a:gd name="T51" fmla="*/ 5 h 23"/>
                  <a:gd name="T52" fmla="*/ 23 w 25"/>
                  <a:gd name="T53" fmla="*/ 4 h 23"/>
                  <a:gd name="T54" fmla="*/ 21 w 25"/>
                  <a:gd name="T55" fmla="*/ 2 h 23"/>
                  <a:gd name="T56" fmla="*/ 21 w 25"/>
                  <a:gd name="T57" fmla="*/ 2 h 23"/>
                  <a:gd name="T58" fmla="*/ 20 w 25"/>
                  <a:gd name="T59" fmla="*/ 0 h 23"/>
                  <a:gd name="T60" fmla="*/ 18 w 25"/>
                  <a:gd name="T61" fmla="*/ 0 h 23"/>
                  <a:gd name="T62" fmla="*/ 16 w 25"/>
                  <a:gd name="T63" fmla="*/ 0 h 23"/>
                  <a:gd name="T64" fmla="*/ 14 w 25"/>
                  <a:gd name="T65" fmla="*/ 0 h 23"/>
                  <a:gd name="T66" fmla="*/ 13 w 25"/>
                  <a:gd name="T67" fmla="*/ 2 h 23"/>
                  <a:gd name="T68" fmla="*/ 13 w 25"/>
                  <a:gd name="T69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" h="23">
                    <a:moveTo>
                      <a:pt x="13" y="2"/>
                    </a:moveTo>
                    <a:lnTo>
                      <a:pt x="11" y="2"/>
                    </a:lnTo>
                    <a:lnTo>
                      <a:pt x="7" y="7"/>
                    </a:lnTo>
                    <a:lnTo>
                      <a:pt x="6" y="9"/>
                    </a:lnTo>
                    <a:lnTo>
                      <a:pt x="4" y="11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2" y="19"/>
                    </a:lnTo>
                    <a:lnTo>
                      <a:pt x="0" y="21"/>
                    </a:lnTo>
                    <a:lnTo>
                      <a:pt x="0" y="23"/>
                    </a:lnTo>
                    <a:lnTo>
                      <a:pt x="2" y="23"/>
                    </a:lnTo>
                    <a:lnTo>
                      <a:pt x="4" y="23"/>
                    </a:lnTo>
                    <a:lnTo>
                      <a:pt x="7" y="23"/>
                    </a:lnTo>
                    <a:lnTo>
                      <a:pt x="9" y="23"/>
                    </a:lnTo>
                    <a:lnTo>
                      <a:pt x="11" y="23"/>
                    </a:lnTo>
                    <a:lnTo>
                      <a:pt x="13" y="21"/>
                    </a:lnTo>
                    <a:lnTo>
                      <a:pt x="13" y="21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8" y="18"/>
                    </a:lnTo>
                    <a:lnTo>
                      <a:pt x="21" y="12"/>
                    </a:lnTo>
                    <a:lnTo>
                      <a:pt x="21" y="11"/>
                    </a:lnTo>
                    <a:lnTo>
                      <a:pt x="23" y="9"/>
                    </a:lnTo>
                    <a:lnTo>
                      <a:pt x="25" y="7"/>
                    </a:lnTo>
                    <a:lnTo>
                      <a:pt x="25" y="5"/>
                    </a:lnTo>
                    <a:lnTo>
                      <a:pt x="23" y="4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3" y="2"/>
                    </a:lnTo>
                    <a:lnTo>
                      <a:pt x="1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32" name="Freeform 868"/>
              <p:cNvSpPr>
                <a:spLocks/>
              </p:cNvSpPr>
              <p:nvPr/>
            </p:nvSpPr>
            <p:spPr bwMode="auto">
              <a:xfrm>
                <a:off x="1479" y="1305"/>
                <a:ext cx="15" cy="12"/>
              </a:xfrm>
              <a:custGeom>
                <a:avLst/>
                <a:gdLst>
                  <a:gd name="T0" fmla="*/ 12 w 15"/>
                  <a:gd name="T1" fmla="*/ 3 h 12"/>
                  <a:gd name="T2" fmla="*/ 10 w 15"/>
                  <a:gd name="T3" fmla="*/ 3 h 12"/>
                  <a:gd name="T4" fmla="*/ 8 w 15"/>
                  <a:gd name="T5" fmla="*/ 5 h 12"/>
                  <a:gd name="T6" fmla="*/ 7 w 15"/>
                  <a:gd name="T7" fmla="*/ 5 h 12"/>
                  <a:gd name="T8" fmla="*/ 3 w 15"/>
                  <a:gd name="T9" fmla="*/ 5 h 12"/>
                  <a:gd name="T10" fmla="*/ 3 w 15"/>
                  <a:gd name="T11" fmla="*/ 7 h 12"/>
                  <a:gd name="T12" fmla="*/ 1 w 15"/>
                  <a:gd name="T13" fmla="*/ 9 h 12"/>
                  <a:gd name="T14" fmla="*/ 0 w 15"/>
                  <a:gd name="T15" fmla="*/ 9 h 12"/>
                  <a:gd name="T16" fmla="*/ 1 w 15"/>
                  <a:gd name="T17" fmla="*/ 12 h 12"/>
                  <a:gd name="T18" fmla="*/ 1 w 15"/>
                  <a:gd name="T19" fmla="*/ 10 h 12"/>
                  <a:gd name="T20" fmla="*/ 3 w 15"/>
                  <a:gd name="T21" fmla="*/ 12 h 12"/>
                  <a:gd name="T22" fmla="*/ 5 w 15"/>
                  <a:gd name="T23" fmla="*/ 12 h 12"/>
                  <a:gd name="T24" fmla="*/ 8 w 15"/>
                  <a:gd name="T25" fmla="*/ 9 h 12"/>
                  <a:gd name="T26" fmla="*/ 10 w 15"/>
                  <a:gd name="T27" fmla="*/ 7 h 12"/>
                  <a:gd name="T28" fmla="*/ 10 w 15"/>
                  <a:gd name="T29" fmla="*/ 7 h 12"/>
                  <a:gd name="T30" fmla="*/ 14 w 15"/>
                  <a:gd name="T31" fmla="*/ 5 h 12"/>
                  <a:gd name="T32" fmla="*/ 15 w 15"/>
                  <a:gd name="T33" fmla="*/ 3 h 12"/>
                  <a:gd name="T34" fmla="*/ 14 w 15"/>
                  <a:gd name="T35" fmla="*/ 2 h 12"/>
                  <a:gd name="T36" fmla="*/ 14 w 15"/>
                  <a:gd name="T37" fmla="*/ 0 h 12"/>
                  <a:gd name="T38" fmla="*/ 12 w 15"/>
                  <a:gd name="T39" fmla="*/ 2 h 12"/>
                  <a:gd name="T40" fmla="*/ 12 w 15"/>
                  <a:gd name="T41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" h="12">
                    <a:moveTo>
                      <a:pt x="12" y="3"/>
                    </a:moveTo>
                    <a:lnTo>
                      <a:pt x="10" y="3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3" y="5"/>
                    </a:lnTo>
                    <a:lnTo>
                      <a:pt x="3" y="7"/>
                    </a:lnTo>
                    <a:lnTo>
                      <a:pt x="1" y="9"/>
                    </a:lnTo>
                    <a:lnTo>
                      <a:pt x="0" y="9"/>
                    </a:lnTo>
                    <a:lnTo>
                      <a:pt x="1" y="12"/>
                    </a:lnTo>
                    <a:lnTo>
                      <a:pt x="1" y="10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8" y="9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4" y="5"/>
                    </a:lnTo>
                    <a:lnTo>
                      <a:pt x="15" y="3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33" name="Freeform 869"/>
              <p:cNvSpPr>
                <a:spLocks/>
              </p:cNvSpPr>
              <p:nvPr/>
            </p:nvSpPr>
            <p:spPr bwMode="auto">
              <a:xfrm>
                <a:off x="1521" y="1333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0 h 2"/>
                  <a:gd name="T3" fmla="*/ 2 h 2"/>
                  <a:gd name="T4" fmla="*/ 2 h 2"/>
                  <a:gd name="T5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34" name="Freeform 870"/>
              <p:cNvSpPr>
                <a:spLocks/>
              </p:cNvSpPr>
              <p:nvPr/>
            </p:nvSpPr>
            <p:spPr bwMode="auto">
              <a:xfrm>
                <a:off x="1517" y="1326"/>
                <a:ext cx="2" cy="5"/>
              </a:xfrm>
              <a:custGeom>
                <a:avLst/>
                <a:gdLst>
                  <a:gd name="T0" fmla="*/ 2 w 2"/>
                  <a:gd name="T1" fmla="*/ 5 h 5"/>
                  <a:gd name="T2" fmla="*/ 2 w 2"/>
                  <a:gd name="T3" fmla="*/ 3 h 5"/>
                  <a:gd name="T4" fmla="*/ 2 w 2"/>
                  <a:gd name="T5" fmla="*/ 3 h 5"/>
                  <a:gd name="T6" fmla="*/ 0 w 2"/>
                  <a:gd name="T7" fmla="*/ 0 h 5"/>
                  <a:gd name="T8" fmla="*/ 0 w 2"/>
                  <a:gd name="T9" fmla="*/ 3 h 5"/>
                  <a:gd name="T10" fmla="*/ 0 w 2"/>
                  <a:gd name="T11" fmla="*/ 5 h 5"/>
                  <a:gd name="T12" fmla="*/ 2 w 2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35" name="Freeform 871"/>
              <p:cNvSpPr>
                <a:spLocks/>
              </p:cNvSpPr>
              <p:nvPr/>
            </p:nvSpPr>
            <p:spPr bwMode="auto">
              <a:xfrm>
                <a:off x="1512" y="1324"/>
                <a:ext cx="3" cy="9"/>
              </a:xfrm>
              <a:custGeom>
                <a:avLst/>
                <a:gdLst>
                  <a:gd name="T0" fmla="*/ 3 w 3"/>
                  <a:gd name="T1" fmla="*/ 0 h 9"/>
                  <a:gd name="T2" fmla="*/ 2 w 3"/>
                  <a:gd name="T3" fmla="*/ 0 h 9"/>
                  <a:gd name="T4" fmla="*/ 2 w 3"/>
                  <a:gd name="T5" fmla="*/ 2 h 9"/>
                  <a:gd name="T6" fmla="*/ 0 w 3"/>
                  <a:gd name="T7" fmla="*/ 5 h 9"/>
                  <a:gd name="T8" fmla="*/ 2 w 3"/>
                  <a:gd name="T9" fmla="*/ 7 h 9"/>
                  <a:gd name="T10" fmla="*/ 2 w 3"/>
                  <a:gd name="T11" fmla="*/ 7 h 9"/>
                  <a:gd name="T12" fmla="*/ 2 w 3"/>
                  <a:gd name="T13" fmla="*/ 9 h 9"/>
                  <a:gd name="T14" fmla="*/ 3 w 3"/>
                  <a:gd name="T15" fmla="*/ 9 h 9"/>
                  <a:gd name="T16" fmla="*/ 3 w 3"/>
                  <a:gd name="T17" fmla="*/ 9 h 9"/>
                  <a:gd name="T18" fmla="*/ 3 w 3"/>
                  <a:gd name="T19" fmla="*/ 5 h 9"/>
                  <a:gd name="T20" fmla="*/ 3 w 3"/>
                  <a:gd name="T21" fmla="*/ 2 h 9"/>
                  <a:gd name="T22" fmla="*/ 3 w 3"/>
                  <a:gd name="T2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9">
                    <a:moveTo>
                      <a:pt x="3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5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36" name="Freeform 872"/>
              <p:cNvSpPr>
                <a:spLocks/>
              </p:cNvSpPr>
              <p:nvPr/>
            </p:nvSpPr>
            <p:spPr bwMode="auto">
              <a:xfrm>
                <a:off x="1514" y="1338"/>
                <a:ext cx="10" cy="9"/>
              </a:xfrm>
              <a:custGeom>
                <a:avLst/>
                <a:gdLst>
                  <a:gd name="T0" fmla="*/ 1 w 10"/>
                  <a:gd name="T1" fmla="*/ 2 h 9"/>
                  <a:gd name="T2" fmla="*/ 1 w 10"/>
                  <a:gd name="T3" fmla="*/ 2 h 9"/>
                  <a:gd name="T4" fmla="*/ 0 w 10"/>
                  <a:gd name="T5" fmla="*/ 2 h 9"/>
                  <a:gd name="T6" fmla="*/ 0 w 10"/>
                  <a:gd name="T7" fmla="*/ 2 h 9"/>
                  <a:gd name="T8" fmla="*/ 0 w 10"/>
                  <a:gd name="T9" fmla="*/ 5 h 9"/>
                  <a:gd name="T10" fmla="*/ 0 w 10"/>
                  <a:gd name="T11" fmla="*/ 7 h 9"/>
                  <a:gd name="T12" fmla="*/ 1 w 10"/>
                  <a:gd name="T13" fmla="*/ 7 h 9"/>
                  <a:gd name="T14" fmla="*/ 1 w 10"/>
                  <a:gd name="T15" fmla="*/ 7 h 9"/>
                  <a:gd name="T16" fmla="*/ 5 w 10"/>
                  <a:gd name="T17" fmla="*/ 7 h 9"/>
                  <a:gd name="T18" fmla="*/ 5 w 10"/>
                  <a:gd name="T19" fmla="*/ 9 h 9"/>
                  <a:gd name="T20" fmla="*/ 7 w 10"/>
                  <a:gd name="T21" fmla="*/ 9 h 9"/>
                  <a:gd name="T22" fmla="*/ 8 w 10"/>
                  <a:gd name="T23" fmla="*/ 9 h 9"/>
                  <a:gd name="T24" fmla="*/ 10 w 10"/>
                  <a:gd name="T25" fmla="*/ 7 h 9"/>
                  <a:gd name="T26" fmla="*/ 8 w 10"/>
                  <a:gd name="T27" fmla="*/ 5 h 9"/>
                  <a:gd name="T28" fmla="*/ 8 w 10"/>
                  <a:gd name="T29" fmla="*/ 4 h 9"/>
                  <a:gd name="T30" fmla="*/ 7 w 10"/>
                  <a:gd name="T31" fmla="*/ 4 h 9"/>
                  <a:gd name="T32" fmla="*/ 7 w 10"/>
                  <a:gd name="T33" fmla="*/ 2 h 9"/>
                  <a:gd name="T34" fmla="*/ 5 w 10"/>
                  <a:gd name="T35" fmla="*/ 2 h 9"/>
                  <a:gd name="T36" fmla="*/ 3 w 10"/>
                  <a:gd name="T37" fmla="*/ 2 h 9"/>
                  <a:gd name="T38" fmla="*/ 3 w 10"/>
                  <a:gd name="T39" fmla="*/ 2 h 9"/>
                  <a:gd name="T40" fmla="*/ 3 w 10"/>
                  <a:gd name="T41" fmla="*/ 0 h 9"/>
                  <a:gd name="T42" fmla="*/ 3 w 10"/>
                  <a:gd name="T43" fmla="*/ 0 h 9"/>
                  <a:gd name="T44" fmla="*/ 1 w 10"/>
                  <a:gd name="T45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" h="9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8" y="9"/>
                    </a:lnTo>
                    <a:lnTo>
                      <a:pt x="10" y="7"/>
                    </a:lnTo>
                    <a:lnTo>
                      <a:pt x="8" y="5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37" name="Freeform 873"/>
              <p:cNvSpPr>
                <a:spLocks/>
              </p:cNvSpPr>
              <p:nvPr/>
            </p:nvSpPr>
            <p:spPr bwMode="auto">
              <a:xfrm>
                <a:off x="1475" y="1293"/>
                <a:ext cx="11" cy="7"/>
              </a:xfrm>
              <a:custGeom>
                <a:avLst/>
                <a:gdLst>
                  <a:gd name="T0" fmla="*/ 4 w 6"/>
                  <a:gd name="T1" fmla="*/ 1 h 4"/>
                  <a:gd name="T2" fmla="*/ 3 w 6"/>
                  <a:gd name="T3" fmla="*/ 0 h 4"/>
                  <a:gd name="T4" fmla="*/ 1 w 6"/>
                  <a:gd name="T5" fmla="*/ 0 h 4"/>
                  <a:gd name="T6" fmla="*/ 1 w 6"/>
                  <a:gd name="T7" fmla="*/ 0 h 4"/>
                  <a:gd name="T8" fmla="*/ 0 w 6"/>
                  <a:gd name="T9" fmla="*/ 1 h 4"/>
                  <a:gd name="T10" fmla="*/ 1 w 6"/>
                  <a:gd name="T11" fmla="*/ 1 h 4"/>
                  <a:gd name="T12" fmla="*/ 2 w 6"/>
                  <a:gd name="T13" fmla="*/ 2 h 4"/>
                  <a:gd name="T14" fmla="*/ 2 w 6"/>
                  <a:gd name="T15" fmla="*/ 2 h 4"/>
                  <a:gd name="T16" fmla="*/ 2 w 6"/>
                  <a:gd name="T17" fmla="*/ 3 h 4"/>
                  <a:gd name="T18" fmla="*/ 2 w 6"/>
                  <a:gd name="T19" fmla="*/ 4 h 4"/>
                  <a:gd name="T20" fmla="*/ 3 w 6"/>
                  <a:gd name="T21" fmla="*/ 3 h 4"/>
                  <a:gd name="T22" fmla="*/ 3 w 6"/>
                  <a:gd name="T23" fmla="*/ 2 h 4"/>
                  <a:gd name="T24" fmla="*/ 4 w 6"/>
                  <a:gd name="T25" fmla="*/ 3 h 4"/>
                  <a:gd name="T26" fmla="*/ 5 w 6"/>
                  <a:gd name="T27" fmla="*/ 2 h 4"/>
                  <a:gd name="T28" fmla="*/ 5 w 6"/>
                  <a:gd name="T29" fmla="*/ 3 h 4"/>
                  <a:gd name="T30" fmla="*/ 6 w 6"/>
                  <a:gd name="T31" fmla="*/ 2 h 4"/>
                  <a:gd name="T32" fmla="*/ 5 w 6"/>
                  <a:gd name="T33" fmla="*/ 1 h 4"/>
                  <a:gd name="T34" fmla="*/ 4 w 6"/>
                  <a:gd name="T3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" h="4">
                    <a:moveTo>
                      <a:pt x="4" y="1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1"/>
                      <a:pt x="5" y="1"/>
                      <a:pt x="5" y="1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38" name="Freeform 874"/>
              <p:cNvSpPr>
                <a:spLocks/>
              </p:cNvSpPr>
              <p:nvPr/>
            </p:nvSpPr>
            <p:spPr bwMode="auto">
              <a:xfrm>
                <a:off x="1479" y="1328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0 w 3"/>
                  <a:gd name="T5" fmla="*/ 3 h 3"/>
                  <a:gd name="T6" fmla="*/ 1 w 3"/>
                  <a:gd name="T7" fmla="*/ 3 h 3"/>
                  <a:gd name="T8" fmla="*/ 1 w 3"/>
                  <a:gd name="T9" fmla="*/ 1 h 3"/>
                  <a:gd name="T10" fmla="*/ 3 w 3"/>
                  <a:gd name="T11" fmla="*/ 1 h 3"/>
                  <a:gd name="T12" fmla="*/ 3 w 3"/>
                  <a:gd name="T13" fmla="*/ 0 h 3"/>
                  <a:gd name="T14" fmla="*/ 1 w 3"/>
                  <a:gd name="T15" fmla="*/ 0 h 3"/>
                  <a:gd name="T16" fmla="*/ 0 w 3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39" name="Freeform 875"/>
              <p:cNvSpPr>
                <a:spLocks/>
              </p:cNvSpPr>
              <p:nvPr/>
            </p:nvSpPr>
            <p:spPr bwMode="auto">
              <a:xfrm>
                <a:off x="1482" y="1321"/>
                <a:ext cx="2" cy="5"/>
              </a:xfrm>
              <a:custGeom>
                <a:avLst/>
                <a:gdLst>
                  <a:gd name="T0" fmla="*/ 2 w 2"/>
                  <a:gd name="T1" fmla="*/ 3 h 5"/>
                  <a:gd name="T2" fmla="*/ 2 w 2"/>
                  <a:gd name="T3" fmla="*/ 1 h 5"/>
                  <a:gd name="T4" fmla="*/ 0 w 2"/>
                  <a:gd name="T5" fmla="*/ 0 h 5"/>
                  <a:gd name="T6" fmla="*/ 0 w 2"/>
                  <a:gd name="T7" fmla="*/ 0 h 5"/>
                  <a:gd name="T8" fmla="*/ 0 w 2"/>
                  <a:gd name="T9" fmla="*/ 1 h 5"/>
                  <a:gd name="T10" fmla="*/ 0 w 2"/>
                  <a:gd name="T11" fmla="*/ 3 h 5"/>
                  <a:gd name="T12" fmla="*/ 0 w 2"/>
                  <a:gd name="T13" fmla="*/ 5 h 5"/>
                  <a:gd name="T14" fmla="*/ 2 w 2"/>
                  <a:gd name="T15" fmla="*/ 3 h 5"/>
                  <a:gd name="T16" fmla="*/ 2 w 2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2" y="3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40" name="Freeform 876"/>
              <p:cNvSpPr>
                <a:spLocks/>
              </p:cNvSpPr>
              <p:nvPr/>
            </p:nvSpPr>
            <p:spPr bwMode="auto">
              <a:xfrm>
                <a:off x="1615" y="1666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0 h 2"/>
                  <a:gd name="T12" fmla="*/ 2 w 2"/>
                  <a:gd name="T13" fmla="*/ 0 h 2"/>
                  <a:gd name="T14" fmla="*/ 0 w 2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41" name="Freeform 877"/>
              <p:cNvSpPr>
                <a:spLocks/>
              </p:cNvSpPr>
              <p:nvPr/>
            </p:nvSpPr>
            <p:spPr bwMode="auto">
              <a:xfrm>
                <a:off x="1577" y="1427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2 h 2"/>
                  <a:gd name="T8" fmla="*/ 0 w 2"/>
                  <a:gd name="T9" fmla="*/ 0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42" name="Freeform 878"/>
              <p:cNvSpPr>
                <a:spLocks/>
              </p:cNvSpPr>
              <p:nvPr/>
            </p:nvSpPr>
            <p:spPr bwMode="auto">
              <a:xfrm>
                <a:off x="1579" y="1441"/>
                <a:ext cx="1" cy="7"/>
              </a:xfrm>
              <a:custGeom>
                <a:avLst/>
                <a:gdLst>
                  <a:gd name="T0" fmla="*/ 1 w 1"/>
                  <a:gd name="T1" fmla="*/ 0 h 7"/>
                  <a:gd name="T2" fmla="*/ 0 w 1"/>
                  <a:gd name="T3" fmla="*/ 0 h 7"/>
                  <a:gd name="T4" fmla="*/ 0 w 1"/>
                  <a:gd name="T5" fmla="*/ 4 h 7"/>
                  <a:gd name="T6" fmla="*/ 0 w 1"/>
                  <a:gd name="T7" fmla="*/ 5 h 7"/>
                  <a:gd name="T8" fmla="*/ 0 w 1"/>
                  <a:gd name="T9" fmla="*/ 7 h 7"/>
                  <a:gd name="T10" fmla="*/ 1 w 1"/>
                  <a:gd name="T11" fmla="*/ 7 h 7"/>
                  <a:gd name="T12" fmla="*/ 0 w 1"/>
                  <a:gd name="T13" fmla="*/ 5 h 7"/>
                  <a:gd name="T14" fmla="*/ 1 w 1"/>
                  <a:gd name="T15" fmla="*/ 4 h 7"/>
                  <a:gd name="T16" fmla="*/ 1 w 1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7">
                    <a:moveTo>
                      <a:pt x="1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1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43" name="Freeform 879"/>
              <p:cNvSpPr>
                <a:spLocks/>
              </p:cNvSpPr>
              <p:nvPr/>
            </p:nvSpPr>
            <p:spPr bwMode="auto">
              <a:xfrm>
                <a:off x="1410" y="1181"/>
                <a:ext cx="214" cy="292"/>
              </a:xfrm>
              <a:custGeom>
                <a:avLst/>
                <a:gdLst>
                  <a:gd name="T0" fmla="*/ 200 w 214"/>
                  <a:gd name="T1" fmla="*/ 199 h 292"/>
                  <a:gd name="T2" fmla="*/ 193 w 214"/>
                  <a:gd name="T3" fmla="*/ 190 h 292"/>
                  <a:gd name="T4" fmla="*/ 190 w 214"/>
                  <a:gd name="T5" fmla="*/ 171 h 292"/>
                  <a:gd name="T6" fmla="*/ 181 w 214"/>
                  <a:gd name="T7" fmla="*/ 173 h 292"/>
                  <a:gd name="T8" fmla="*/ 177 w 214"/>
                  <a:gd name="T9" fmla="*/ 161 h 292"/>
                  <a:gd name="T10" fmla="*/ 158 w 214"/>
                  <a:gd name="T11" fmla="*/ 150 h 292"/>
                  <a:gd name="T12" fmla="*/ 165 w 214"/>
                  <a:gd name="T13" fmla="*/ 147 h 292"/>
                  <a:gd name="T14" fmla="*/ 184 w 214"/>
                  <a:gd name="T15" fmla="*/ 141 h 292"/>
                  <a:gd name="T16" fmla="*/ 181 w 214"/>
                  <a:gd name="T17" fmla="*/ 119 h 292"/>
                  <a:gd name="T18" fmla="*/ 167 w 214"/>
                  <a:gd name="T19" fmla="*/ 124 h 292"/>
                  <a:gd name="T20" fmla="*/ 176 w 214"/>
                  <a:gd name="T21" fmla="*/ 113 h 292"/>
                  <a:gd name="T22" fmla="*/ 163 w 214"/>
                  <a:gd name="T23" fmla="*/ 103 h 292"/>
                  <a:gd name="T24" fmla="*/ 155 w 214"/>
                  <a:gd name="T25" fmla="*/ 107 h 292"/>
                  <a:gd name="T26" fmla="*/ 149 w 214"/>
                  <a:gd name="T27" fmla="*/ 100 h 292"/>
                  <a:gd name="T28" fmla="*/ 151 w 214"/>
                  <a:gd name="T29" fmla="*/ 80 h 292"/>
                  <a:gd name="T30" fmla="*/ 144 w 214"/>
                  <a:gd name="T31" fmla="*/ 82 h 292"/>
                  <a:gd name="T32" fmla="*/ 128 w 214"/>
                  <a:gd name="T33" fmla="*/ 86 h 292"/>
                  <a:gd name="T34" fmla="*/ 139 w 214"/>
                  <a:gd name="T35" fmla="*/ 66 h 292"/>
                  <a:gd name="T36" fmla="*/ 135 w 214"/>
                  <a:gd name="T37" fmla="*/ 54 h 292"/>
                  <a:gd name="T38" fmla="*/ 114 w 214"/>
                  <a:gd name="T39" fmla="*/ 58 h 292"/>
                  <a:gd name="T40" fmla="*/ 100 w 214"/>
                  <a:gd name="T41" fmla="*/ 51 h 292"/>
                  <a:gd name="T42" fmla="*/ 88 w 214"/>
                  <a:gd name="T43" fmla="*/ 54 h 292"/>
                  <a:gd name="T44" fmla="*/ 97 w 214"/>
                  <a:gd name="T45" fmla="*/ 26 h 292"/>
                  <a:gd name="T46" fmla="*/ 69 w 214"/>
                  <a:gd name="T47" fmla="*/ 17 h 292"/>
                  <a:gd name="T48" fmla="*/ 62 w 214"/>
                  <a:gd name="T49" fmla="*/ 26 h 292"/>
                  <a:gd name="T50" fmla="*/ 49 w 214"/>
                  <a:gd name="T51" fmla="*/ 42 h 292"/>
                  <a:gd name="T52" fmla="*/ 39 w 214"/>
                  <a:gd name="T53" fmla="*/ 77 h 292"/>
                  <a:gd name="T54" fmla="*/ 40 w 214"/>
                  <a:gd name="T55" fmla="*/ 44 h 292"/>
                  <a:gd name="T56" fmla="*/ 56 w 214"/>
                  <a:gd name="T57" fmla="*/ 0 h 292"/>
                  <a:gd name="T58" fmla="*/ 12 w 214"/>
                  <a:gd name="T59" fmla="*/ 35 h 292"/>
                  <a:gd name="T60" fmla="*/ 19 w 214"/>
                  <a:gd name="T61" fmla="*/ 72 h 292"/>
                  <a:gd name="T62" fmla="*/ 5 w 214"/>
                  <a:gd name="T63" fmla="*/ 91 h 292"/>
                  <a:gd name="T64" fmla="*/ 26 w 214"/>
                  <a:gd name="T65" fmla="*/ 98 h 292"/>
                  <a:gd name="T66" fmla="*/ 56 w 214"/>
                  <a:gd name="T67" fmla="*/ 108 h 292"/>
                  <a:gd name="T68" fmla="*/ 74 w 214"/>
                  <a:gd name="T69" fmla="*/ 108 h 292"/>
                  <a:gd name="T70" fmla="*/ 88 w 214"/>
                  <a:gd name="T71" fmla="*/ 93 h 292"/>
                  <a:gd name="T72" fmla="*/ 97 w 214"/>
                  <a:gd name="T73" fmla="*/ 119 h 292"/>
                  <a:gd name="T74" fmla="*/ 95 w 214"/>
                  <a:gd name="T75" fmla="*/ 138 h 292"/>
                  <a:gd name="T76" fmla="*/ 111 w 214"/>
                  <a:gd name="T77" fmla="*/ 143 h 292"/>
                  <a:gd name="T78" fmla="*/ 125 w 214"/>
                  <a:gd name="T79" fmla="*/ 157 h 292"/>
                  <a:gd name="T80" fmla="*/ 105 w 214"/>
                  <a:gd name="T81" fmla="*/ 190 h 292"/>
                  <a:gd name="T82" fmla="*/ 81 w 214"/>
                  <a:gd name="T83" fmla="*/ 216 h 292"/>
                  <a:gd name="T84" fmla="*/ 49 w 214"/>
                  <a:gd name="T85" fmla="*/ 222 h 292"/>
                  <a:gd name="T86" fmla="*/ 81 w 214"/>
                  <a:gd name="T87" fmla="*/ 232 h 292"/>
                  <a:gd name="T88" fmla="*/ 98 w 214"/>
                  <a:gd name="T89" fmla="*/ 244 h 292"/>
                  <a:gd name="T90" fmla="*/ 112 w 214"/>
                  <a:gd name="T91" fmla="*/ 271 h 292"/>
                  <a:gd name="T92" fmla="*/ 146 w 214"/>
                  <a:gd name="T93" fmla="*/ 292 h 292"/>
                  <a:gd name="T94" fmla="*/ 137 w 214"/>
                  <a:gd name="T95" fmla="*/ 269 h 292"/>
                  <a:gd name="T96" fmla="*/ 139 w 214"/>
                  <a:gd name="T97" fmla="*/ 258 h 292"/>
                  <a:gd name="T98" fmla="*/ 153 w 214"/>
                  <a:gd name="T99" fmla="*/ 272 h 292"/>
                  <a:gd name="T100" fmla="*/ 167 w 214"/>
                  <a:gd name="T101" fmla="*/ 267 h 292"/>
                  <a:gd name="T102" fmla="*/ 162 w 214"/>
                  <a:gd name="T103" fmla="*/ 237 h 292"/>
                  <a:gd name="T104" fmla="*/ 155 w 214"/>
                  <a:gd name="T105" fmla="*/ 223 h 292"/>
                  <a:gd name="T106" fmla="*/ 141 w 214"/>
                  <a:gd name="T107" fmla="*/ 206 h 292"/>
                  <a:gd name="T108" fmla="*/ 153 w 214"/>
                  <a:gd name="T109" fmla="*/ 203 h 292"/>
                  <a:gd name="T110" fmla="*/ 165 w 214"/>
                  <a:gd name="T111" fmla="*/ 204 h 292"/>
                  <a:gd name="T112" fmla="*/ 181 w 214"/>
                  <a:gd name="T113" fmla="*/ 206 h 292"/>
                  <a:gd name="T114" fmla="*/ 172 w 214"/>
                  <a:gd name="T115" fmla="*/ 223 h 292"/>
                  <a:gd name="T116" fmla="*/ 181 w 214"/>
                  <a:gd name="T117" fmla="*/ 232 h 292"/>
                  <a:gd name="T118" fmla="*/ 186 w 214"/>
                  <a:gd name="T119" fmla="*/ 223 h 292"/>
                  <a:gd name="T120" fmla="*/ 195 w 214"/>
                  <a:gd name="T121" fmla="*/ 218 h 292"/>
                  <a:gd name="T122" fmla="*/ 202 w 214"/>
                  <a:gd name="T123" fmla="*/ 209 h 292"/>
                  <a:gd name="T124" fmla="*/ 207 w 214"/>
                  <a:gd name="T125" fmla="*/ 203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14" h="292">
                    <a:moveTo>
                      <a:pt x="214" y="206"/>
                    </a:moveTo>
                    <a:lnTo>
                      <a:pt x="214" y="206"/>
                    </a:lnTo>
                    <a:lnTo>
                      <a:pt x="214" y="204"/>
                    </a:lnTo>
                    <a:lnTo>
                      <a:pt x="214" y="204"/>
                    </a:lnTo>
                    <a:lnTo>
                      <a:pt x="214" y="203"/>
                    </a:lnTo>
                    <a:lnTo>
                      <a:pt x="212" y="201"/>
                    </a:lnTo>
                    <a:lnTo>
                      <a:pt x="212" y="201"/>
                    </a:lnTo>
                    <a:lnTo>
                      <a:pt x="211" y="201"/>
                    </a:lnTo>
                    <a:lnTo>
                      <a:pt x="211" y="197"/>
                    </a:lnTo>
                    <a:lnTo>
                      <a:pt x="211" y="197"/>
                    </a:lnTo>
                    <a:lnTo>
                      <a:pt x="209" y="197"/>
                    </a:lnTo>
                    <a:lnTo>
                      <a:pt x="209" y="197"/>
                    </a:lnTo>
                    <a:lnTo>
                      <a:pt x="209" y="196"/>
                    </a:lnTo>
                    <a:lnTo>
                      <a:pt x="209" y="196"/>
                    </a:lnTo>
                    <a:lnTo>
                      <a:pt x="205" y="196"/>
                    </a:lnTo>
                    <a:lnTo>
                      <a:pt x="205" y="197"/>
                    </a:lnTo>
                    <a:lnTo>
                      <a:pt x="205" y="199"/>
                    </a:lnTo>
                    <a:lnTo>
                      <a:pt x="205" y="199"/>
                    </a:lnTo>
                    <a:lnTo>
                      <a:pt x="204" y="199"/>
                    </a:lnTo>
                    <a:lnTo>
                      <a:pt x="204" y="196"/>
                    </a:lnTo>
                    <a:lnTo>
                      <a:pt x="202" y="196"/>
                    </a:lnTo>
                    <a:lnTo>
                      <a:pt x="202" y="196"/>
                    </a:lnTo>
                    <a:lnTo>
                      <a:pt x="202" y="197"/>
                    </a:lnTo>
                    <a:lnTo>
                      <a:pt x="200" y="199"/>
                    </a:lnTo>
                    <a:lnTo>
                      <a:pt x="198" y="201"/>
                    </a:lnTo>
                    <a:lnTo>
                      <a:pt x="200" y="199"/>
                    </a:lnTo>
                    <a:lnTo>
                      <a:pt x="200" y="197"/>
                    </a:lnTo>
                    <a:lnTo>
                      <a:pt x="202" y="194"/>
                    </a:lnTo>
                    <a:lnTo>
                      <a:pt x="202" y="194"/>
                    </a:lnTo>
                    <a:lnTo>
                      <a:pt x="200" y="194"/>
                    </a:lnTo>
                    <a:lnTo>
                      <a:pt x="197" y="196"/>
                    </a:lnTo>
                    <a:lnTo>
                      <a:pt x="197" y="197"/>
                    </a:lnTo>
                    <a:lnTo>
                      <a:pt x="197" y="199"/>
                    </a:lnTo>
                    <a:lnTo>
                      <a:pt x="195" y="199"/>
                    </a:lnTo>
                    <a:lnTo>
                      <a:pt x="195" y="197"/>
                    </a:lnTo>
                    <a:lnTo>
                      <a:pt x="195" y="196"/>
                    </a:lnTo>
                    <a:lnTo>
                      <a:pt x="198" y="194"/>
                    </a:lnTo>
                    <a:lnTo>
                      <a:pt x="198" y="192"/>
                    </a:lnTo>
                    <a:lnTo>
                      <a:pt x="200" y="190"/>
                    </a:lnTo>
                    <a:lnTo>
                      <a:pt x="200" y="190"/>
                    </a:lnTo>
                    <a:lnTo>
                      <a:pt x="202" y="189"/>
                    </a:lnTo>
                    <a:lnTo>
                      <a:pt x="202" y="189"/>
                    </a:lnTo>
                    <a:lnTo>
                      <a:pt x="200" y="189"/>
                    </a:lnTo>
                    <a:lnTo>
                      <a:pt x="198" y="189"/>
                    </a:lnTo>
                    <a:lnTo>
                      <a:pt x="197" y="190"/>
                    </a:lnTo>
                    <a:lnTo>
                      <a:pt x="197" y="192"/>
                    </a:lnTo>
                    <a:lnTo>
                      <a:pt x="193" y="194"/>
                    </a:lnTo>
                    <a:lnTo>
                      <a:pt x="195" y="190"/>
                    </a:lnTo>
                    <a:lnTo>
                      <a:pt x="197" y="189"/>
                    </a:lnTo>
                    <a:lnTo>
                      <a:pt x="197" y="189"/>
                    </a:lnTo>
                    <a:lnTo>
                      <a:pt x="193" y="189"/>
                    </a:lnTo>
                    <a:lnTo>
                      <a:pt x="193" y="190"/>
                    </a:lnTo>
                    <a:lnTo>
                      <a:pt x="190" y="189"/>
                    </a:lnTo>
                    <a:lnTo>
                      <a:pt x="188" y="190"/>
                    </a:lnTo>
                    <a:lnTo>
                      <a:pt x="188" y="189"/>
                    </a:lnTo>
                    <a:lnTo>
                      <a:pt x="190" y="189"/>
                    </a:lnTo>
                    <a:lnTo>
                      <a:pt x="193" y="189"/>
                    </a:lnTo>
                    <a:lnTo>
                      <a:pt x="191" y="187"/>
                    </a:lnTo>
                    <a:lnTo>
                      <a:pt x="190" y="187"/>
                    </a:lnTo>
                    <a:lnTo>
                      <a:pt x="191" y="187"/>
                    </a:lnTo>
                    <a:lnTo>
                      <a:pt x="193" y="185"/>
                    </a:lnTo>
                    <a:lnTo>
                      <a:pt x="191" y="183"/>
                    </a:lnTo>
                    <a:lnTo>
                      <a:pt x="191" y="183"/>
                    </a:lnTo>
                    <a:lnTo>
                      <a:pt x="191" y="183"/>
                    </a:lnTo>
                    <a:lnTo>
                      <a:pt x="193" y="182"/>
                    </a:lnTo>
                    <a:lnTo>
                      <a:pt x="193" y="182"/>
                    </a:lnTo>
                    <a:lnTo>
                      <a:pt x="191" y="178"/>
                    </a:lnTo>
                    <a:lnTo>
                      <a:pt x="191" y="178"/>
                    </a:lnTo>
                    <a:lnTo>
                      <a:pt x="190" y="178"/>
                    </a:lnTo>
                    <a:lnTo>
                      <a:pt x="188" y="180"/>
                    </a:lnTo>
                    <a:lnTo>
                      <a:pt x="186" y="178"/>
                    </a:lnTo>
                    <a:lnTo>
                      <a:pt x="186" y="180"/>
                    </a:lnTo>
                    <a:lnTo>
                      <a:pt x="186" y="178"/>
                    </a:lnTo>
                    <a:lnTo>
                      <a:pt x="186" y="176"/>
                    </a:lnTo>
                    <a:lnTo>
                      <a:pt x="186" y="175"/>
                    </a:lnTo>
                    <a:lnTo>
                      <a:pt x="190" y="175"/>
                    </a:lnTo>
                    <a:lnTo>
                      <a:pt x="190" y="173"/>
                    </a:lnTo>
                    <a:lnTo>
                      <a:pt x="190" y="171"/>
                    </a:lnTo>
                    <a:lnTo>
                      <a:pt x="190" y="171"/>
                    </a:lnTo>
                    <a:lnTo>
                      <a:pt x="188" y="171"/>
                    </a:lnTo>
                    <a:lnTo>
                      <a:pt x="186" y="175"/>
                    </a:lnTo>
                    <a:lnTo>
                      <a:pt x="184" y="175"/>
                    </a:lnTo>
                    <a:lnTo>
                      <a:pt x="183" y="176"/>
                    </a:lnTo>
                    <a:lnTo>
                      <a:pt x="183" y="178"/>
                    </a:lnTo>
                    <a:lnTo>
                      <a:pt x="183" y="180"/>
                    </a:lnTo>
                    <a:lnTo>
                      <a:pt x="183" y="180"/>
                    </a:lnTo>
                    <a:lnTo>
                      <a:pt x="181" y="178"/>
                    </a:lnTo>
                    <a:lnTo>
                      <a:pt x="181" y="176"/>
                    </a:lnTo>
                    <a:lnTo>
                      <a:pt x="183" y="175"/>
                    </a:lnTo>
                    <a:lnTo>
                      <a:pt x="184" y="173"/>
                    </a:lnTo>
                    <a:lnTo>
                      <a:pt x="184" y="171"/>
                    </a:lnTo>
                    <a:lnTo>
                      <a:pt x="184" y="171"/>
                    </a:lnTo>
                    <a:lnTo>
                      <a:pt x="183" y="171"/>
                    </a:lnTo>
                    <a:lnTo>
                      <a:pt x="183" y="173"/>
                    </a:lnTo>
                    <a:lnTo>
                      <a:pt x="183" y="173"/>
                    </a:lnTo>
                    <a:lnTo>
                      <a:pt x="181" y="175"/>
                    </a:lnTo>
                    <a:lnTo>
                      <a:pt x="179" y="176"/>
                    </a:lnTo>
                    <a:lnTo>
                      <a:pt x="179" y="176"/>
                    </a:lnTo>
                    <a:lnTo>
                      <a:pt x="177" y="180"/>
                    </a:lnTo>
                    <a:lnTo>
                      <a:pt x="177" y="180"/>
                    </a:lnTo>
                    <a:lnTo>
                      <a:pt x="177" y="178"/>
                    </a:lnTo>
                    <a:lnTo>
                      <a:pt x="177" y="176"/>
                    </a:lnTo>
                    <a:lnTo>
                      <a:pt x="179" y="173"/>
                    </a:lnTo>
                    <a:lnTo>
                      <a:pt x="181" y="173"/>
                    </a:lnTo>
                    <a:lnTo>
                      <a:pt x="181" y="171"/>
                    </a:lnTo>
                    <a:lnTo>
                      <a:pt x="179" y="171"/>
                    </a:lnTo>
                    <a:lnTo>
                      <a:pt x="177" y="173"/>
                    </a:lnTo>
                    <a:lnTo>
                      <a:pt x="177" y="173"/>
                    </a:lnTo>
                    <a:lnTo>
                      <a:pt x="176" y="175"/>
                    </a:lnTo>
                    <a:lnTo>
                      <a:pt x="176" y="173"/>
                    </a:lnTo>
                    <a:lnTo>
                      <a:pt x="177" y="171"/>
                    </a:lnTo>
                    <a:lnTo>
                      <a:pt x="177" y="169"/>
                    </a:lnTo>
                    <a:lnTo>
                      <a:pt x="177" y="168"/>
                    </a:lnTo>
                    <a:lnTo>
                      <a:pt x="176" y="168"/>
                    </a:lnTo>
                    <a:lnTo>
                      <a:pt x="176" y="166"/>
                    </a:lnTo>
                    <a:lnTo>
                      <a:pt x="176" y="166"/>
                    </a:lnTo>
                    <a:lnTo>
                      <a:pt x="172" y="166"/>
                    </a:lnTo>
                    <a:lnTo>
                      <a:pt x="170" y="166"/>
                    </a:lnTo>
                    <a:lnTo>
                      <a:pt x="172" y="164"/>
                    </a:lnTo>
                    <a:lnTo>
                      <a:pt x="174" y="164"/>
                    </a:lnTo>
                    <a:lnTo>
                      <a:pt x="170" y="164"/>
                    </a:lnTo>
                    <a:lnTo>
                      <a:pt x="169" y="164"/>
                    </a:lnTo>
                    <a:lnTo>
                      <a:pt x="167" y="166"/>
                    </a:lnTo>
                    <a:lnTo>
                      <a:pt x="167" y="164"/>
                    </a:lnTo>
                    <a:lnTo>
                      <a:pt x="170" y="162"/>
                    </a:lnTo>
                    <a:lnTo>
                      <a:pt x="174" y="162"/>
                    </a:lnTo>
                    <a:lnTo>
                      <a:pt x="174" y="162"/>
                    </a:lnTo>
                    <a:lnTo>
                      <a:pt x="176" y="164"/>
                    </a:lnTo>
                    <a:lnTo>
                      <a:pt x="176" y="162"/>
                    </a:lnTo>
                    <a:lnTo>
                      <a:pt x="177" y="161"/>
                    </a:lnTo>
                    <a:lnTo>
                      <a:pt x="176" y="161"/>
                    </a:lnTo>
                    <a:lnTo>
                      <a:pt x="174" y="161"/>
                    </a:lnTo>
                    <a:lnTo>
                      <a:pt x="172" y="159"/>
                    </a:lnTo>
                    <a:lnTo>
                      <a:pt x="170" y="159"/>
                    </a:lnTo>
                    <a:lnTo>
                      <a:pt x="170" y="161"/>
                    </a:lnTo>
                    <a:lnTo>
                      <a:pt x="169" y="161"/>
                    </a:lnTo>
                    <a:lnTo>
                      <a:pt x="169" y="161"/>
                    </a:lnTo>
                    <a:lnTo>
                      <a:pt x="169" y="159"/>
                    </a:lnTo>
                    <a:lnTo>
                      <a:pt x="169" y="159"/>
                    </a:lnTo>
                    <a:lnTo>
                      <a:pt x="167" y="159"/>
                    </a:lnTo>
                    <a:lnTo>
                      <a:pt x="167" y="159"/>
                    </a:lnTo>
                    <a:lnTo>
                      <a:pt x="167" y="161"/>
                    </a:lnTo>
                    <a:lnTo>
                      <a:pt x="165" y="159"/>
                    </a:lnTo>
                    <a:lnTo>
                      <a:pt x="165" y="157"/>
                    </a:lnTo>
                    <a:lnTo>
                      <a:pt x="165" y="157"/>
                    </a:lnTo>
                    <a:lnTo>
                      <a:pt x="163" y="157"/>
                    </a:lnTo>
                    <a:lnTo>
                      <a:pt x="163" y="155"/>
                    </a:lnTo>
                    <a:lnTo>
                      <a:pt x="162" y="155"/>
                    </a:lnTo>
                    <a:lnTo>
                      <a:pt x="160" y="155"/>
                    </a:lnTo>
                    <a:lnTo>
                      <a:pt x="162" y="154"/>
                    </a:lnTo>
                    <a:lnTo>
                      <a:pt x="163" y="154"/>
                    </a:lnTo>
                    <a:lnTo>
                      <a:pt x="167" y="155"/>
                    </a:lnTo>
                    <a:lnTo>
                      <a:pt x="167" y="155"/>
                    </a:lnTo>
                    <a:lnTo>
                      <a:pt x="167" y="154"/>
                    </a:lnTo>
                    <a:lnTo>
                      <a:pt x="162" y="152"/>
                    </a:lnTo>
                    <a:lnTo>
                      <a:pt x="158" y="150"/>
                    </a:lnTo>
                    <a:lnTo>
                      <a:pt x="158" y="150"/>
                    </a:lnTo>
                    <a:lnTo>
                      <a:pt x="160" y="150"/>
                    </a:lnTo>
                    <a:lnTo>
                      <a:pt x="163" y="152"/>
                    </a:lnTo>
                    <a:lnTo>
                      <a:pt x="167" y="152"/>
                    </a:lnTo>
                    <a:lnTo>
                      <a:pt x="170" y="154"/>
                    </a:lnTo>
                    <a:lnTo>
                      <a:pt x="172" y="152"/>
                    </a:lnTo>
                    <a:lnTo>
                      <a:pt x="170" y="152"/>
                    </a:lnTo>
                    <a:lnTo>
                      <a:pt x="170" y="150"/>
                    </a:lnTo>
                    <a:lnTo>
                      <a:pt x="170" y="150"/>
                    </a:lnTo>
                    <a:lnTo>
                      <a:pt x="169" y="148"/>
                    </a:lnTo>
                    <a:lnTo>
                      <a:pt x="167" y="148"/>
                    </a:lnTo>
                    <a:lnTo>
                      <a:pt x="167" y="147"/>
                    </a:lnTo>
                    <a:lnTo>
                      <a:pt x="169" y="147"/>
                    </a:lnTo>
                    <a:lnTo>
                      <a:pt x="169" y="148"/>
                    </a:lnTo>
                    <a:lnTo>
                      <a:pt x="170" y="148"/>
                    </a:lnTo>
                    <a:lnTo>
                      <a:pt x="172" y="148"/>
                    </a:lnTo>
                    <a:lnTo>
                      <a:pt x="174" y="148"/>
                    </a:lnTo>
                    <a:lnTo>
                      <a:pt x="174" y="147"/>
                    </a:lnTo>
                    <a:lnTo>
                      <a:pt x="174" y="147"/>
                    </a:lnTo>
                    <a:lnTo>
                      <a:pt x="172" y="147"/>
                    </a:lnTo>
                    <a:lnTo>
                      <a:pt x="172" y="145"/>
                    </a:lnTo>
                    <a:lnTo>
                      <a:pt x="170" y="143"/>
                    </a:lnTo>
                    <a:lnTo>
                      <a:pt x="170" y="143"/>
                    </a:lnTo>
                    <a:lnTo>
                      <a:pt x="169" y="145"/>
                    </a:lnTo>
                    <a:lnTo>
                      <a:pt x="165" y="145"/>
                    </a:lnTo>
                    <a:lnTo>
                      <a:pt x="165" y="147"/>
                    </a:lnTo>
                    <a:lnTo>
                      <a:pt x="163" y="147"/>
                    </a:lnTo>
                    <a:lnTo>
                      <a:pt x="163" y="145"/>
                    </a:lnTo>
                    <a:lnTo>
                      <a:pt x="165" y="143"/>
                    </a:lnTo>
                    <a:lnTo>
                      <a:pt x="167" y="143"/>
                    </a:lnTo>
                    <a:lnTo>
                      <a:pt x="169" y="143"/>
                    </a:lnTo>
                    <a:lnTo>
                      <a:pt x="170" y="143"/>
                    </a:lnTo>
                    <a:lnTo>
                      <a:pt x="172" y="141"/>
                    </a:lnTo>
                    <a:lnTo>
                      <a:pt x="170" y="141"/>
                    </a:lnTo>
                    <a:lnTo>
                      <a:pt x="169" y="141"/>
                    </a:lnTo>
                    <a:lnTo>
                      <a:pt x="167" y="140"/>
                    </a:lnTo>
                    <a:lnTo>
                      <a:pt x="169" y="141"/>
                    </a:lnTo>
                    <a:lnTo>
                      <a:pt x="170" y="140"/>
                    </a:lnTo>
                    <a:lnTo>
                      <a:pt x="172" y="140"/>
                    </a:lnTo>
                    <a:lnTo>
                      <a:pt x="174" y="141"/>
                    </a:lnTo>
                    <a:lnTo>
                      <a:pt x="176" y="143"/>
                    </a:lnTo>
                    <a:lnTo>
                      <a:pt x="177" y="143"/>
                    </a:lnTo>
                    <a:lnTo>
                      <a:pt x="177" y="143"/>
                    </a:lnTo>
                    <a:lnTo>
                      <a:pt x="179" y="145"/>
                    </a:lnTo>
                    <a:lnTo>
                      <a:pt x="179" y="145"/>
                    </a:lnTo>
                    <a:lnTo>
                      <a:pt x="181" y="143"/>
                    </a:lnTo>
                    <a:lnTo>
                      <a:pt x="181" y="143"/>
                    </a:lnTo>
                    <a:lnTo>
                      <a:pt x="183" y="145"/>
                    </a:lnTo>
                    <a:lnTo>
                      <a:pt x="184" y="145"/>
                    </a:lnTo>
                    <a:lnTo>
                      <a:pt x="184" y="145"/>
                    </a:lnTo>
                    <a:lnTo>
                      <a:pt x="184" y="143"/>
                    </a:lnTo>
                    <a:lnTo>
                      <a:pt x="184" y="141"/>
                    </a:lnTo>
                    <a:lnTo>
                      <a:pt x="184" y="140"/>
                    </a:lnTo>
                    <a:lnTo>
                      <a:pt x="181" y="138"/>
                    </a:lnTo>
                    <a:lnTo>
                      <a:pt x="179" y="138"/>
                    </a:lnTo>
                    <a:lnTo>
                      <a:pt x="179" y="136"/>
                    </a:lnTo>
                    <a:lnTo>
                      <a:pt x="177" y="136"/>
                    </a:lnTo>
                    <a:lnTo>
                      <a:pt x="176" y="138"/>
                    </a:lnTo>
                    <a:lnTo>
                      <a:pt x="176" y="136"/>
                    </a:lnTo>
                    <a:lnTo>
                      <a:pt x="172" y="134"/>
                    </a:lnTo>
                    <a:lnTo>
                      <a:pt x="170" y="133"/>
                    </a:lnTo>
                    <a:lnTo>
                      <a:pt x="167" y="134"/>
                    </a:lnTo>
                    <a:lnTo>
                      <a:pt x="165" y="133"/>
                    </a:lnTo>
                    <a:lnTo>
                      <a:pt x="169" y="133"/>
                    </a:lnTo>
                    <a:lnTo>
                      <a:pt x="169" y="131"/>
                    </a:lnTo>
                    <a:lnTo>
                      <a:pt x="170" y="131"/>
                    </a:lnTo>
                    <a:lnTo>
                      <a:pt x="172" y="131"/>
                    </a:lnTo>
                    <a:lnTo>
                      <a:pt x="174" y="131"/>
                    </a:lnTo>
                    <a:lnTo>
                      <a:pt x="174" y="131"/>
                    </a:lnTo>
                    <a:lnTo>
                      <a:pt x="176" y="129"/>
                    </a:lnTo>
                    <a:lnTo>
                      <a:pt x="179" y="129"/>
                    </a:lnTo>
                    <a:lnTo>
                      <a:pt x="181" y="131"/>
                    </a:lnTo>
                    <a:lnTo>
                      <a:pt x="183" y="131"/>
                    </a:lnTo>
                    <a:lnTo>
                      <a:pt x="184" y="129"/>
                    </a:lnTo>
                    <a:lnTo>
                      <a:pt x="184" y="127"/>
                    </a:lnTo>
                    <a:lnTo>
                      <a:pt x="183" y="126"/>
                    </a:lnTo>
                    <a:lnTo>
                      <a:pt x="183" y="124"/>
                    </a:lnTo>
                    <a:lnTo>
                      <a:pt x="181" y="119"/>
                    </a:lnTo>
                    <a:lnTo>
                      <a:pt x="181" y="117"/>
                    </a:lnTo>
                    <a:lnTo>
                      <a:pt x="179" y="117"/>
                    </a:lnTo>
                    <a:lnTo>
                      <a:pt x="179" y="117"/>
                    </a:lnTo>
                    <a:lnTo>
                      <a:pt x="177" y="117"/>
                    </a:lnTo>
                    <a:lnTo>
                      <a:pt x="177" y="119"/>
                    </a:lnTo>
                    <a:lnTo>
                      <a:pt x="176" y="120"/>
                    </a:lnTo>
                    <a:lnTo>
                      <a:pt x="177" y="120"/>
                    </a:lnTo>
                    <a:lnTo>
                      <a:pt x="177" y="122"/>
                    </a:lnTo>
                    <a:lnTo>
                      <a:pt x="176" y="122"/>
                    </a:lnTo>
                    <a:lnTo>
                      <a:pt x="174" y="124"/>
                    </a:lnTo>
                    <a:lnTo>
                      <a:pt x="172" y="126"/>
                    </a:lnTo>
                    <a:lnTo>
                      <a:pt x="170" y="126"/>
                    </a:lnTo>
                    <a:lnTo>
                      <a:pt x="169" y="124"/>
                    </a:lnTo>
                    <a:lnTo>
                      <a:pt x="167" y="126"/>
                    </a:lnTo>
                    <a:lnTo>
                      <a:pt x="165" y="127"/>
                    </a:lnTo>
                    <a:lnTo>
                      <a:pt x="163" y="129"/>
                    </a:lnTo>
                    <a:lnTo>
                      <a:pt x="163" y="127"/>
                    </a:lnTo>
                    <a:lnTo>
                      <a:pt x="162" y="127"/>
                    </a:lnTo>
                    <a:lnTo>
                      <a:pt x="160" y="129"/>
                    </a:lnTo>
                    <a:lnTo>
                      <a:pt x="158" y="129"/>
                    </a:lnTo>
                    <a:lnTo>
                      <a:pt x="160" y="127"/>
                    </a:lnTo>
                    <a:lnTo>
                      <a:pt x="162" y="126"/>
                    </a:lnTo>
                    <a:lnTo>
                      <a:pt x="163" y="127"/>
                    </a:lnTo>
                    <a:lnTo>
                      <a:pt x="165" y="127"/>
                    </a:lnTo>
                    <a:lnTo>
                      <a:pt x="165" y="124"/>
                    </a:lnTo>
                    <a:lnTo>
                      <a:pt x="167" y="124"/>
                    </a:lnTo>
                    <a:lnTo>
                      <a:pt x="169" y="124"/>
                    </a:lnTo>
                    <a:lnTo>
                      <a:pt x="170" y="122"/>
                    </a:lnTo>
                    <a:lnTo>
                      <a:pt x="172" y="122"/>
                    </a:lnTo>
                    <a:lnTo>
                      <a:pt x="172" y="120"/>
                    </a:lnTo>
                    <a:lnTo>
                      <a:pt x="172" y="119"/>
                    </a:lnTo>
                    <a:lnTo>
                      <a:pt x="170" y="119"/>
                    </a:lnTo>
                    <a:lnTo>
                      <a:pt x="169" y="119"/>
                    </a:lnTo>
                    <a:lnTo>
                      <a:pt x="167" y="119"/>
                    </a:lnTo>
                    <a:lnTo>
                      <a:pt x="165" y="119"/>
                    </a:lnTo>
                    <a:lnTo>
                      <a:pt x="162" y="122"/>
                    </a:lnTo>
                    <a:lnTo>
                      <a:pt x="160" y="124"/>
                    </a:lnTo>
                    <a:lnTo>
                      <a:pt x="156" y="124"/>
                    </a:lnTo>
                    <a:lnTo>
                      <a:pt x="156" y="124"/>
                    </a:lnTo>
                    <a:lnTo>
                      <a:pt x="160" y="122"/>
                    </a:lnTo>
                    <a:lnTo>
                      <a:pt x="160" y="122"/>
                    </a:lnTo>
                    <a:lnTo>
                      <a:pt x="160" y="120"/>
                    </a:lnTo>
                    <a:lnTo>
                      <a:pt x="158" y="120"/>
                    </a:lnTo>
                    <a:lnTo>
                      <a:pt x="160" y="120"/>
                    </a:lnTo>
                    <a:lnTo>
                      <a:pt x="162" y="119"/>
                    </a:lnTo>
                    <a:lnTo>
                      <a:pt x="165" y="117"/>
                    </a:lnTo>
                    <a:lnTo>
                      <a:pt x="167" y="117"/>
                    </a:lnTo>
                    <a:lnTo>
                      <a:pt x="169" y="117"/>
                    </a:lnTo>
                    <a:lnTo>
                      <a:pt x="172" y="117"/>
                    </a:lnTo>
                    <a:lnTo>
                      <a:pt x="174" y="115"/>
                    </a:lnTo>
                    <a:lnTo>
                      <a:pt x="176" y="113"/>
                    </a:lnTo>
                    <a:lnTo>
                      <a:pt x="176" y="113"/>
                    </a:lnTo>
                    <a:lnTo>
                      <a:pt x="177" y="113"/>
                    </a:lnTo>
                    <a:lnTo>
                      <a:pt x="176" y="115"/>
                    </a:lnTo>
                    <a:lnTo>
                      <a:pt x="177" y="115"/>
                    </a:lnTo>
                    <a:lnTo>
                      <a:pt x="179" y="113"/>
                    </a:lnTo>
                    <a:lnTo>
                      <a:pt x="179" y="112"/>
                    </a:lnTo>
                    <a:lnTo>
                      <a:pt x="179" y="110"/>
                    </a:lnTo>
                    <a:lnTo>
                      <a:pt x="177" y="110"/>
                    </a:lnTo>
                    <a:lnTo>
                      <a:pt x="176" y="108"/>
                    </a:lnTo>
                    <a:lnTo>
                      <a:pt x="174" y="105"/>
                    </a:lnTo>
                    <a:lnTo>
                      <a:pt x="174" y="103"/>
                    </a:lnTo>
                    <a:lnTo>
                      <a:pt x="172" y="103"/>
                    </a:lnTo>
                    <a:lnTo>
                      <a:pt x="170" y="103"/>
                    </a:lnTo>
                    <a:lnTo>
                      <a:pt x="169" y="105"/>
                    </a:lnTo>
                    <a:lnTo>
                      <a:pt x="167" y="105"/>
                    </a:lnTo>
                    <a:lnTo>
                      <a:pt x="165" y="107"/>
                    </a:lnTo>
                    <a:lnTo>
                      <a:pt x="163" y="107"/>
                    </a:lnTo>
                    <a:lnTo>
                      <a:pt x="162" y="108"/>
                    </a:lnTo>
                    <a:lnTo>
                      <a:pt x="162" y="108"/>
                    </a:lnTo>
                    <a:lnTo>
                      <a:pt x="162" y="107"/>
                    </a:lnTo>
                    <a:lnTo>
                      <a:pt x="163" y="105"/>
                    </a:lnTo>
                    <a:lnTo>
                      <a:pt x="165" y="105"/>
                    </a:lnTo>
                    <a:lnTo>
                      <a:pt x="167" y="103"/>
                    </a:lnTo>
                    <a:lnTo>
                      <a:pt x="169" y="101"/>
                    </a:lnTo>
                    <a:lnTo>
                      <a:pt x="169" y="101"/>
                    </a:lnTo>
                    <a:lnTo>
                      <a:pt x="167" y="101"/>
                    </a:lnTo>
                    <a:lnTo>
                      <a:pt x="163" y="103"/>
                    </a:lnTo>
                    <a:lnTo>
                      <a:pt x="160" y="105"/>
                    </a:lnTo>
                    <a:lnTo>
                      <a:pt x="160" y="105"/>
                    </a:lnTo>
                    <a:lnTo>
                      <a:pt x="158" y="107"/>
                    </a:lnTo>
                    <a:lnTo>
                      <a:pt x="158" y="107"/>
                    </a:lnTo>
                    <a:lnTo>
                      <a:pt x="156" y="110"/>
                    </a:lnTo>
                    <a:lnTo>
                      <a:pt x="153" y="115"/>
                    </a:lnTo>
                    <a:lnTo>
                      <a:pt x="149" y="117"/>
                    </a:lnTo>
                    <a:lnTo>
                      <a:pt x="149" y="115"/>
                    </a:lnTo>
                    <a:lnTo>
                      <a:pt x="151" y="115"/>
                    </a:lnTo>
                    <a:lnTo>
                      <a:pt x="155" y="112"/>
                    </a:lnTo>
                    <a:lnTo>
                      <a:pt x="155" y="110"/>
                    </a:lnTo>
                    <a:lnTo>
                      <a:pt x="156" y="108"/>
                    </a:lnTo>
                    <a:lnTo>
                      <a:pt x="156" y="108"/>
                    </a:lnTo>
                    <a:lnTo>
                      <a:pt x="155" y="107"/>
                    </a:lnTo>
                    <a:lnTo>
                      <a:pt x="155" y="107"/>
                    </a:lnTo>
                    <a:lnTo>
                      <a:pt x="153" y="107"/>
                    </a:lnTo>
                    <a:lnTo>
                      <a:pt x="151" y="110"/>
                    </a:lnTo>
                    <a:lnTo>
                      <a:pt x="149" y="113"/>
                    </a:lnTo>
                    <a:lnTo>
                      <a:pt x="148" y="113"/>
                    </a:lnTo>
                    <a:lnTo>
                      <a:pt x="149" y="112"/>
                    </a:lnTo>
                    <a:lnTo>
                      <a:pt x="149" y="110"/>
                    </a:lnTo>
                    <a:lnTo>
                      <a:pt x="151" y="108"/>
                    </a:lnTo>
                    <a:lnTo>
                      <a:pt x="151" y="107"/>
                    </a:lnTo>
                    <a:lnTo>
                      <a:pt x="153" y="105"/>
                    </a:lnTo>
                    <a:lnTo>
                      <a:pt x="153" y="105"/>
                    </a:lnTo>
                    <a:lnTo>
                      <a:pt x="155" y="107"/>
                    </a:lnTo>
                    <a:lnTo>
                      <a:pt x="156" y="107"/>
                    </a:lnTo>
                    <a:lnTo>
                      <a:pt x="158" y="105"/>
                    </a:lnTo>
                    <a:lnTo>
                      <a:pt x="158" y="103"/>
                    </a:lnTo>
                    <a:lnTo>
                      <a:pt x="162" y="103"/>
                    </a:lnTo>
                    <a:lnTo>
                      <a:pt x="163" y="100"/>
                    </a:lnTo>
                    <a:lnTo>
                      <a:pt x="163" y="98"/>
                    </a:lnTo>
                    <a:lnTo>
                      <a:pt x="163" y="96"/>
                    </a:lnTo>
                    <a:lnTo>
                      <a:pt x="163" y="96"/>
                    </a:lnTo>
                    <a:lnTo>
                      <a:pt x="163" y="94"/>
                    </a:lnTo>
                    <a:lnTo>
                      <a:pt x="160" y="96"/>
                    </a:lnTo>
                    <a:lnTo>
                      <a:pt x="158" y="98"/>
                    </a:lnTo>
                    <a:lnTo>
                      <a:pt x="158" y="100"/>
                    </a:lnTo>
                    <a:lnTo>
                      <a:pt x="158" y="101"/>
                    </a:lnTo>
                    <a:lnTo>
                      <a:pt x="158" y="103"/>
                    </a:lnTo>
                    <a:lnTo>
                      <a:pt x="158" y="101"/>
                    </a:lnTo>
                    <a:lnTo>
                      <a:pt x="158" y="101"/>
                    </a:lnTo>
                    <a:lnTo>
                      <a:pt x="156" y="100"/>
                    </a:lnTo>
                    <a:lnTo>
                      <a:pt x="155" y="100"/>
                    </a:lnTo>
                    <a:lnTo>
                      <a:pt x="153" y="101"/>
                    </a:lnTo>
                    <a:lnTo>
                      <a:pt x="151" y="101"/>
                    </a:lnTo>
                    <a:lnTo>
                      <a:pt x="148" y="101"/>
                    </a:lnTo>
                    <a:lnTo>
                      <a:pt x="146" y="103"/>
                    </a:lnTo>
                    <a:lnTo>
                      <a:pt x="144" y="103"/>
                    </a:lnTo>
                    <a:lnTo>
                      <a:pt x="146" y="101"/>
                    </a:lnTo>
                    <a:lnTo>
                      <a:pt x="148" y="101"/>
                    </a:lnTo>
                    <a:lnTo>
                      <a:pt x="149" y="100"/>
                    </a:lnTo>
                    <a:lnTo>
                      <a:pt x="149" y="98"/>
                    </a:lnTo>
                    <a:lnTo>
                      <a:pt x="148" y="98"/>
                    </a:lnTo>
                    <a:lnTo>
                      <a:pt x="146" y="98"/>
                    </a:lnTo>
                    <a:lnTo>
                      <a:pt x="146" y="96"/>
                    </a:lnTo>
                    <a:lnTo>
                      <a:pt x="148" y="96"/>
                    </a:lnTo>
                    <a:lnTo>
                      <a:pt x="149" y="96"/>
                    </a:lnTo>
                    <a:lnTo>
                      <a:pt x="151" y="94"/>
                    </a:lnTo>
                    <a:lnTo>
                      <a:pt x="151" y="93"/>
                    </a:lnTo>
                    <a:lnTo>
                      <a:pt x="153" y="93"/>
                    </a:lnTo>
                    <a:lnTo>
                      <a:pt x="153" y="93"/>
                    </a:lnTo>
                    <a:lnTo>
                      <a:pt x="156" y="94"/>
                    </a:lnTo>
                    <a:lnTo>
                      <a:pt x="156" y="94"/>
                    </a:lnTo>
                    <a:lnTo>
                      <a:pt x="158" y="94"/>
                    </a:lnTo>
                    <a:lnTo>
                      <a:pt x="160" y="93"/>
                    </a:lnTo>
                    <a:lnTo>
                      <a:pt x="162" y="91"/>
                    </a:lnTo>
                    <a:lnTo>
                      <a:pt x="162" y="89"/>
                    </a:lnTo>
                    <a:lnTo>
                      <a:pt x="160" y="87"/>
                    </a:lnTo>
                    <a:lnTo>
                      <a:pt x="160" y="86"/>
                    </a:lnTo>
                    <a:lnTo>
                      <a:pt x="158" y="84"/>
                    </a:lnTo>
                    <a:lnTo>
                      <a:pt x="156" y="82"/>
                    </a:lnTo>
                    <a:lnTo>
                      <a:pt x="155" y="80"/>
                    </a:lnTo>
                    <a:lnTo>
                      <a:pt x="153" y="77"/>
                    </a:lnTo>
                    <a:lnTo>
                      <a:pt x="153" y="77"/>
                    </a:lnTo>
                    <a:lnTo>
                      <a:pt x="153" y="79"/>
                    </a:lnTo>
                    <a:lnTo>
                      <a:pt x="151" y="80"/>
                    </a:lnTo>
                    <a:lnTo>
                      <a:pt x="151" y="80"/>
                    </a:lnTo>
                    <a:lnTo>
                      <a:pt x="149" y="82"/>
                    </a:lnTo>
                    <a:lnTo>
                      <a:pt x="149" y="84"/>
                    </a:lnTo>
                    <a:lnTo>
                      <a:pt x="148" y="86"/>
                    </a:lnTo>
                    <a:lnTo>
                      <a:pt x="148" y="86"/>
                    </a:lnTo>
                    <a:lnTo>
                      <a:pt x="148" y="89"/>
                    </a:lnTo>
                    <a:lnTo>
                      <a:pt x="144" y="89"/>
                    </a:lnTo>
                    <a:lnTo>
                      <a:pt x="144" y="91"/>
                    </a:lnTo>
                    <a:lnTo>
                      <a:pt x="142" y="93"/>
                    </a:lnTo>
                    <a:lnTo>
                      <a:pt x="142" y="94"/>
                    </a:lnTo>
                    <a:lnTo>
                      <a:pt x="141" y="94"/>
                    </a:lnTo>
                    <a:lnTo>
                      <a:pt x="142" y="93"/>
                    </a:lnTo>
                    <a:lnTo>
                      <a:pt x="144" y="89"/>
                    </a:lnTo>
                    <a:lnTo>
                      <a:pt x="146" y="89"/>
                    </a:lnTo>
                    <a:lnTo>
                      <a:pt x="146" y="87"/>
                    </a:lnTo>
                    <a:lnTo>
                      <a:pt x="144" y="87"/>
                    </a:lnTo>
                    <a:lnTo>
                      <a:pt x="144" y="86"/>
                    </a:lnTo>
                    <a:lnTo>
                      <a:pt x="142" y="86"/>
                    </a:lnTo>
                    <a:lnTo>
                      <a:pt x="139" y="89"/>
                    </a:lnTo>
                    <a:lnTo>
                      <a:pt x="139" y="91"/>
                    </a:lnTo>
                    <a:lnTo>
                      <a:pt x="137" y="93"/>
                    </a:lnTo>
                    <a:lnTo>
                      <a:pt x="137" y="91"/>
                    </a:lnTo>
                    <a:lnTo>
                      <a:pt x="137" y="91"/>
                    </a:lnTo>
                    <a:lnTo>
                      <a:pt x="139" y="87"/>
                    </a:lnTo>
                    <a:lnTo>
                      <a:pt x="141" y="86"/>
                    </a:lnTo>
                    <a:lnTo>
                      <a:pt x="142" y="84"/>
                    </a:lnTo>
                    <a:lnTo>
                      <a:pt x="144" y="82"/>
                    </a:lnTo>
                    <a:lnTo>
                      <a:pt x="144" y="80"/>
                    </a:lnTo>
                    <a:lnTo>
                      <a:pt x="144" y="80"/>
                    </a:lnTo>
                    <a:lnTo>
                      <a:pt x="141" y="80"/>
                    </a:lnTo>
                    <a:lnTo>
                      <a:pt x="139" y="84"/>
                    </a:lnTo>
                    <a:lnTo>
                      <a:pt x="137" y="86"/>
                    </a:lnTo>
                    <a:lnTo>
                      <a:pt x="137" y="87"/>
                    </a:lnTo>
                    <a:lnTo>
                      <a:pt x="135" y="87"/>
                    </a:lnTo>
                    <a:lnTo>
                      <a:pt x="135" y="86"/>
                    </a:lnTo>
                    <a:lnTo>
                      <a:pt x="137" y="84"/>
                    </a:lnTo>
                    <a:lnTo>
                      <a:pt x="137" y="82"/>
                    </a:lnTo>
                    <a:lnTo>
                      <a:pt x="137" y="82"/>
                    </a:lnTo>
                    <a:lnTo>
                      <a:pt x="137" y="80"/>
                    </a:lnTo>
                    <a:lnTo>
                      <a:pt x="142" y="79"/>
                    </a:lnTo>
                    <a:lnTo>
                      <a:pt x="144" y="75"/>
                    </a:lnTo>
                    <a:lnTo>
                      <a:pt x="144" y="75"/>
                    </a:lnTo>
                    <a:lnTo>
                      <a:pt x="144" y="75"/>
                    </a:lnTo>
                    <a:lnTo>
                      <a:pt x="141" y="77"/>
                    </a:lnTo>
                    <a:lnTo>
                      <a:pt x="141" y="77"/>
                    </a:lnTo>
                    <a:lnTo>
                      <a:pt x="139" y="79"/>
                    </a:lnTo>
                    <a:lnTo>
                      <a:pt x="139" y="77"/>
                    </a:lnTo>
                    <a:lnTo>
                      <a:pt x="139" y="77"/>
                    </a:lnTo>
                    <a:lnTo>
                      <a:pt x="135" y="79"/>
                    </a:lnTo>
                    <a:lnTo>
                      <a:pt x="134" y="80"/>
                    </a:lnTo>
                    <a:lnTo>
                      <a:pt x="132" y="84"/>
                    </a:lnTo>
                    <a:lnTo>
                      <a:pt x="128" y="86"/>
                    </a:lnTo>
                    <a:lnTo>
                      <a:pt x="128" y="86"/>
                    </a:lnTo>
                    <a:lnTo>
                      <a:pt x="130" y="84"/>
                    </a:lnTo>
                    <a:lnTo>
                      <a:pt x="132" y="82"/>
                    </a:lnTo>
                    <a:lnTo>
                      <a:pt x="134" y="80"/>
                    </a:lnTo>
                    <a:lnTo>
                      <a:pt x="132" y="80"/>
                    </a:lnTo>
                    <a:lnTo>
                      <a:pt x="130" y="80"/>
                    </a:lnTo>
                    <a:lnTo>
                      <a:pt x="132" y="79"/>
                    </a:lnTo>
                    <a:lnTo>
                      <a:pt x="135" y="79"/>
                    </a:lnTo>
                    <a:lnTo>
                      <a:pt x="135" y="77"/>
                    </a:lnTo>
                    <a:lnTo>
                      <a:pt x="135" y="75"/>
                    </a:lnTo>
                    <a:lnTo>
                      <a:pt x="134" y="77"/>
                    </a:lnTo>
                    <a:lnTo>
                      <a:pt x="132" y="77"/>
                    </a:lnTo>
                    <a:lnTo>
                      <a:pt x="130" y="79"/>
                    </a:lnTo>
                    <a:lnTo>
                      <a:pt x="128" y="79"/>
                    </a:lnTo>
                    <a:lnTo>
                      <a:pt x="134" y="77"/>
                    </a:lnTo>
                    <a:lnTo>
                      <a:pt x="132" y="75"/>
                    </a:lnTo>
                    <a:lnTo>
                      <a:pt x="130" y="75"/>
                    </a:lnTo>
                    <a:lnTo>
                      <a:pt x="132" y="73"/>
                    </a:lnTo>
                    <a:lnTo>
                      <a:pt x="134" y="73"/>
                    </a:lnTo>
                    <a:lnTo>
                      <a:pt x="134" y="75"/>
                    </a:lnTo>
                    <a:lnTo>
                      <a:pt x="137" y="73"/>
                    </a:lnTo>
                    <a:lnTo>
                      <a:pt x="137" y="72"/>
                    </a:lnTo>
                    <a:lnTo>
                      <a:pt x="141" y="72"/>
                    </a:lnTo>
                    <a:lnTo>
                      <a:pt x="141" y="70"/>
                    </a:lnTo>
                    <a:lnTo>
                      <a:pt x="141" y="68"/>
                    </a:lnTo>
                    <a:lnTo>
                      <a:pt x="141" y="66"/>
                    </a:lnTo>
                    <a:lnTo>
                      <a:pt x="139" y="66"/>
                    </a:lnTo>
                    <a:lnTo>
                      <a:pt x="139" y="65"/>
                    </a:lnTo>
                    <a:lnTo>
                      <a:pt x="135" y="65"/>
                    </a:lnTo>
                    <a:lnTo>
                      <a:pt x="134" y="66"/>
                    </a:lnTo>
                    <a:lnTo>
                      <a:pt x="132" y="68"/>
                    </a:lnTo>
                    <a:lnTo>
                      <a:pt x="130" y="70"/>
                    </a:lnTo>
                    <a:lnTo>
                      <a:pt x="125" y="75"/>
                    </a:lnTo>
                    <a:lnTo>
                      <a:pt x="125" y="73"/>
                    </a:lnTo>
                    <a:lnTo>
                      <a:pt x="125" y="73"/>
                    </a:lnTo>
                    <a:lnTo>
                      <a:pt x="126" y="72"/>
                    </a:lnTo>
                    <a:lnTo>
                      <a:pt x="128" y="72"/>
                    </a:lnTo>
                    <a:lnTo>
                      <a:pt x="130" y="68"/>
                    </a:lnTo>
                    <a:lnTo>
                      <a:pt x="132" y="66"/>
                    </a:lnTo>
                    <a:lnTo>
                      <a:pt x="134" y="65"/>
                    </a:lnTo>
                    <a:lnTo>
                      <a:pt x="134" y="63"/>
                    </a:lnTo>
                    <a:lnTo>
                      <a:pt x="130" y="63"/>
                    </a:lnTo>
                    <a:lnTo>
                      <a:pt x="126" y="66"/>
                    </a:lnTo>
                    <a:lnTo>
                      <a:pt x="128" y="63"/>
                    </a:lnTo>
                    <a:lnTo>
                      <a:pt x="132" y="63"/>
                    </a:lnTo>
                    <a:lnTo>
                      <a:pt x="134" y="63"/>
                    </a:lnTo>
                    <a:lnTo>
                      <a:pt x="135" y="63"/>
                    </a:lnTo>
                    <a:lnTo>
                      <a:pt x="137" y="61"/>
                    </a:lnTo>
                    <a:lnTo>
                      <a:pt x="137" y="59"/>
                    </a:lnTo>
                    <a:lnTo>
                      <a:pt x="137" y="58"/>
                    </a:lnTo>
                    <a:lnTo>
                      <a:pt x="137" y="56"/>
                    </a:lnTo>
                    <a:lnTo>
                      <a:pt x="137" y="56"/>
                    </a:lnTo>
                    <a:lnTo>
                      <a:pt x="135" y="54"/>
                    </a:lnTo>
                    <a:lnTo>
                      <a:pt x="134" y="52"/>
                    </a:lnTo>
                    <a:lnTo>
                      <a:pt x="132" y="52"/>
                    </a:lnTo>
                    <a:lnTo>
                      <a:pt x="132" y="52"/>
                    </a:lnTo>
                    <a:lnTo>
                      <a:pt x="130" y="52"/>
                    </a:lnTo>
                    <a:lnTo>
                      <a:pt x="130" y="51"/>
                    </a:lnTo>
                    <a:lnTo>
                      <a:pt x="128" y="51"/>
                    </a:lnTo>
                    <a:lnTo>
                      <a:pt x="126" y="49"/>
                    </a:lnTo>
                    <a:lnTo>
                      <a:pt x="126" y="47"/>
                    </a:lnTo>
                    <a:lnTo>
                      <a:pt x="125" y="47"/>
                    </a:lnTo>
                    <a:lnTo>
                      <a:pt x="123" y="47"/>
                    </a:lnTo>
                    <a:lnTo>
                      <a:pt x="123" y="45"/>
                    </a:lnTo>
                    <a:lnTo>
                      <a:pt x="119" y="45"/>
                    </a:lnTo>
                    <a:lnTo>
                      <a:pt x="116" y="45"/>
                    </a:lnTo>
                    <a:lnTo>
                      <a:pt x="114" y="47"/>
                    </a:lnTo>
                    <a:lnTo>
                      <a:pt x="112" y="47"/>
                    </a:lnTo>
                    <a:lnTo>
                      <a:pt x="109" y="51"/>
                    </a:lnTo>
                    <a:lnTo>
                      <a:pt x="111" y="52"/>
                    </a:lnTo>
                    <a:lnTo>
                      <a:pt x="112" y="52"/>
                    </a:lnTo>
                    <a:lnTo>
                      <a:pt x="116" y="56"/>
                    </a:lnTo>
                    <a:lnTo>
                      <a:pt x="116" y="58"/>
                    </a:lnTo>
                    <a:lnTo>
                      <a:pt x="118" y="58"/>
                    </a:lnTo>
                    <a:lnTo>
                      <a:pt x="119" y="59"/>
                    </a:lnTo>
                    <a:lnTo>
                      <a:pt x="118" y="59"/>
                    </a:lnTo>
                    <a:lnTo>
                      <a:pt x="116" y="59"/>
                    </a:lnTo>
                    <a:lnTo>
                      <a:pt x="114" y="59"/>
                    </a:lnTo>
                    <a:lnTo>
                      <a:pt x="114" y="58"/>
                    </a:lnTo>
                    <a:lnTo>
                      <a:pt x="111" y="54"/>
                    </a:lnTo>
                    <a:lnTo>
                      <a:pt x="109" y="54"/>
                    </a:lnTo>
                    <a:lnTo>
                      <a:pt x="107" y="54"/>
                    </a:lnTo>
                    <a:lnTo>
                      <a:pt x="107" y="52"/>
                    </a:lnTo>
                    <a:lnTo>
                      <a:pt x="109" y="51"/>
                    </a:lnTo>
                    <a:lnTo>
                      <a:pt x="105" y="51"/>
                    </a:lnTo>
                    <a:lnTo>
                      <a:pt x="105" y="51"/>
                    </a:lnTo>
                    <a:lnTo>
                      <a:pt x="105" y="54"/>
                    </a:lnTo>
                    <a:lnTo>
                      <a:pt x="107" y="56"/>
                    </a:lnTo>
                    <a:lnTo>
                      <a:pt x="107" y="59"/>
                    </a:lnTo>
                    <a:lnTo>
                      <a:pt x="105" y="61"/>
                    </a:lnTo>
                    <a:lnTo>
                      <a:pt x="105" y="59"/>
                    </a:lnTo>
                    <a:lnTo>
                      <a:pt x="105" y="56"/>
                    </a:lnTo>
                    <a:lnTo>
                      <a:pt x="104" y="58"/>
                    </a:lnTo>
                    <a:lnTo>
                      <a:pt x="102" y="59"/>
                    </a:lnTo>
                    <a:lnTo>
                      <a:pt x="104" y="61"/>
                    </a:lnTo>
                    <a:lnTo>
                      <a:pt x="102" y="63"/>
                    </a:lnTo>
                    <a:lnTo>
                      <a:pt x="100" y="61"/>
                    </a:lnTo>
                    <a:lnTo>
                      <a:pt x="98" y="61"/>
                    </a:lnTo>
                    <a:lnTo>
                      <a:pt x="98" y="59"/>
                    </a:lnTo>
                    <a:lnTo>
                      <a:pt x="100" y="58"/>
                    </a:lnTo>
                    <a:lnTo>
                      <a:pt x="104" y="54"/>
                    </a:lnTo>
                    <a:lnTo>
                      <a:pt x="104" y="52"/>
                    </a:lnTo>
                    <a:lnTo>
                      <a:pt x="102" y="51"/>
                    </a:lnTo>
                    <a:lnTo>
                      <a:pt x="102" y="49"/>
                    </a:lnTo>
                    <a:lnTo>
                      <a:pt x="100" y="51"/>
                    </a:lnTo>
                    <a:lnTo>
                      <a:pt x="98" y="52"/>
                    </a:lnTo>
                    <a:lnTo>
                      <a:pt x="98" y="51"/>
                    </a:lnTo>
                    <a:lnTo>
                      <a:pt x="98" y="49"/>
                    </a:lnTo>
                    <a:lnTo>
                      <a:pt x="97" y="49"/>
                    </a:lnTo>
                    <a:lnTo>
                      <a:pt x="95" y="49"/>
                    </a:lnTo>
                    <a:lnTo>
                      <a:pt x="95" y="51"/>
                    </a:lnTo>
                    <a:lnTo>
                      <a:pt x="95" y="52"/>
                    </a:lnTo>
                    <a:lnTo>
                      <a:pt x="95" y="56"/>
                    </a:lnTo>
                    <a:lnTo>
                      <a:pt x="95" y="54"/>
                    </a:lnTo>
                    <a:lnTo>
                      <a:pt x="95" y="52"/>
                    </a:lnTo>
                    <a:lnTo>
                      <a:pt x="93" y="51"/>
                    </a:lnTo>
                    <a:lnTo>
                      <a:pt x="93" y="52"/>
                    </a:lnTo>
                    <a:lnTo>
                      <a:pt x="91" y="54"/>
                    </a:lnTo>
                    <a:lnTo>
                      <a:pt x="91" y="56"/>
                    </a:lnTo>
                    <a:lnTo>
                      <a:pt x="90" y="58"/>
                    </a:lnTo>
                    <a:lnTo>
                      <a:pt x="88" y="58"/>
                    </a:lnTo>
                    <a:lnTo>
                      <a:pt x="86" y="59"/>
                    </a:lnTo>
                    <a:lnTo>
                      <a:pt x="84" y="59"/>
                    </a:lnTo>
                    <a:lnTo>
                      <a:pt x="86" y="58"/>
                    </a:lnTo>
                    <a:lnTo>
                      <a:pt x="86" y="56"/>
                    </a:lnTo>
                    <a:lnTo>
                      <a:pt x="86" y="56"/>
                    </a:lnTo>
                    <a:lnTo>
                      <a:pt x="84" y="56"/>
                    </a:lnTo>
                    <a:lnTo>
                      <a:pt x="84" y="54"/>
                    </a:lnTo>
                    <a:lnTo>
                      <a:pt x="86" y="54"/>
                    </a:lnTo>
                    <a:lnTo>
                      <a:pt x="88" y="54"/>
                    </a:lnTo>
                    <a:lnTo>
                      <a:pt x="88" y="54"/>
                    </a:lnTo>
                    <a:lnTo>
                      <a:pt x="88" y="52"/>
                    </a:lnTo>
                    <a:lnTo>
                      <a:pt x="88" y="51"/>
                    </a:lnTo>
                    <a:lnTo>
                      <a:pt x="90" y="51"/>
                    </a:lnTo>
                    <a:lnTo>
                      <a:pt x="93" y="47"/>
                    </a:lnTo>
                    <a:lnTo>
                      <a:pt x="93" y="45"/>
                    </a:lnTo>
                    <a:lnTo>
                      <a:pt x="95" y="44"/>
                    </a:lnTo>
                    <a:lnTo>
                      <a:pt x="93" y="45"/>
                    </a:lnTo>
                    <a:lnTo>
                      <a:pt x="93" y="45"/>
                    </a:lnTo>
                    <a:lnTo>
                      <a:pt x="90" y="47"/>
                    </a:lnTo>
                    <a:lnTo>
                      <a:pt x="88" y="49"/>
                    </a:lnTo>
                    <a:lnTo>
                      <a:pt x="86" y="49"/>
                    </a:lnTo>
                    <a:lnTo>
                      <a:pt x="88" y="47"/>
                    </a:lnTo>
                    <a:lnTo>
                      <a:pt x="90" y="45"/>
                    </a:lnTo>
                    <a:lnTo>
                      <a:pt x="91" y="44"/>
                    </a:lnTo>
                    <a:lnTo>
                      <a:pt x="93" y="44"/>
                    </a:lnTo>
                    <a:lnTo>
                      <a:pt x="93" y="42"/>
                    </a:lnTo>
                    <a:lnTo>
                      <a:pt x="95" y="42"/>
                    </a:lnTo>
                    <a:lnTo>
                      <a:pt x="97" y="40"/>
                    </a:lnTo>
                    <a:lnTo>
                      <a:pt x="97" y="38"/>
                    </a:lnTo>
                    <a:lnTo>
                      <a:pt x="95" y="37"/>
                    </a:lnTo>
                    <a:lnTo>
                      <a:pt x="95" y="35"/>
                    </a:lnTo>
                    <a:lnTo>
                      <a:pt x="97" y="33"/>
                    </a:lnTo>
                    <a:lnTo>
                      <a:pt x="98" y="30"/>
                    </a:lnTo>
                    <a:lnTo>
                      <a:pt x="100" y="30"/>
                    </a:lnTo>
                    <a:lnTo>
                      <a:pt x="98" y="28"/>
                    </a:lnTo>
                    <a:lnTo>
                      <a:pt x="97" y="26"/>
                    </a:lnTo>
                    <a:lnTo>
                      <a:pt x="97" y="24"/>
                    </a:lnTo>
                    <a:lnTo>
                      <a:pt x="98" y="23"/>
                    </a:lnTo>
                    <a:lnTo>
                      <a:pt x="98" y="21"/>
                    </a:lnTo>
                    <a:lnTo>
                      <a:pt x="100" y="19"/>
                    </a:lnTo>
                    <a:lnTo>
                      <a:pt x="100" y="14"/>
                    </a:lnTo>
                    <a:lnTo>
                      <a:pt x="100" y="14"/>
                    </a:lnTo>
                    <a:lnTo>
                      <a:pt x="100" y="12"/>
                    </a:lnTo>
                    <a:lnTo>
                      <a:pt x="97" y="12"/>
                    </a:lnTo>
                    <a:lnTo>
                      <a:pt x="93" y="12"/>
                    </a:lnTo>
                    <a:lnTo>
                      <a:pt x="90" y="11"/>
                    </a:lnTo>
                    <a:lnTo>
                      <a:pt x="88" y="12"/>
                    </a:lnTo>
                    <a:lnTo>
                      <a:pt x="86" y="12"/>
                    </a:lnTo>
                    <a:lnTo>
                      <a:pt x="83" y="14"/>
                    </a:lnTo>
                    <a:lnTo>
                      <a:pt x="77" y="16"/>
                    </a:lnTo>
                    <a:lnTo>
                      <a:pt x="76" y="16"/>
                    </a:lnTo>
                    <a:lnTo>
                      <a:pt x="77" y="19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6" y="19"/>
                    </a:lnTo>
                    <a:lnTo>
                      <a:pt x="76" y="17"/>
                    </a:lnTo>
                    <a:lnTo>
                      <a:pt x="74" y="16"/>
                    </a:lnTo>
                    <a:lnTo>
                      <a:pt x="72" y="16"/>
                    </a:lnTo>
                    <a:lnTo>
                      <a:pt x="70" y="17"/>
                    </a:lnTo>
                    <a:lnTo>
                      <a:pt x="70" y="19"/>
                    </a:lnTo>
                    <a:lnTo>
                      <a:pt x="70" y="19"/>
                    </a:lnTo>
                    <a:lnTo>
                      <a:pt x="69" y="17"/>
                    </a:lnTo>
                    <a:lnTo>
                      <a:pt x="70" y="16"/>
                    </a:lnTo>
                    <a:lnTo>
                      <a:pt x="69" y="16"/>
                    </a:lnTo>
                    <a:lnTo>
                      <a:pt x="65" y="16"/>
                    </a:lnTo>
                    <a:lnTo>
                      <a:pt x="65" y="19"/>
                    </a:lnTo>
                    <a:lnTo>
                      <a:pt x="65" y="19"/>
                    </a:lnTo>
                    <a:lnTo>
                      <a:pt x="67" y="21"/>
                    </a:lnTo>
                    <a:lnTo>
                      <a:pt x="69" y="24"/>
                    </a:lnTo>
                    <a:lnTo>
                      <a:pt x="72" y="26"/>
                    </a:lnTo>
                    <a:lnTo>
                      <a:pt x="70" y="26"/>
                    </a:lnTo>
                    <a:lnTo>
                      <a:pt x="67" y="24"/>
                    </a:lnTo>
                    <a:lnTo>
                      <a:pt x="63" y="21"/>
                    </a:lnTo>
                    <a:lnTo>
                      <a:pt x="63" y="21"/>
                    </a:lnTo>
                    <a:lnTo>
                      <a:pt x="63" y="23"/>
                    </a:lnTo>
                    <a:lnTo>
                      <a:pt x="58" y="23"/>
                    </a:lnTo>
                    <a:lnTo>
                      <a:pt x="58" y="23"/>
                    </a:lnTo>
                    <a:lnTo>
                      <a:pt x="60" y="24"/>
                    </a:lnTo>
                    <a:lnTo>
                      <a:pt x="62" y="24"/>
                    </a:lnTo>
                    <a:lnTo>
                      <a:pt x="62" y="24"/>
                    </a:lnTo>
                    <a:lnTo>
                      <a:pt x="63" y="28"/>
                    </a:lnTo>
                    <a:lnTo>
                      <a:pt x="65" y="30"/>
                    </a:lnTo>
                    <a:lnTo>
                      <a:pt x="67" y="31"/>
                    </a:lnTo>
                    <a:lnTo>
                      <a:pt x="67" y="31"/>
                    </a:lnTo>
                    <a:lnTo>
                      <a:pt x="65" y="31"/>
                    </a:lnTo>
                    <a:lnTo>
                      <a:pt x="65" y="30"/>
                    </a:lnTo>
                    <a:lnTo>
                      <a:pt x="62" y="28"/>
                    </a:lnTo>
                    <a:lnTo>
                      <a:pt x="62" y="26"/>
                    </a:lnTo>
                    <a:lnTo>
                      <a:pt x="60" y="24"/>
                    </a:lnTo>
                    <a:lnTo>
                      <a:pt x="56" y="24"/>
                    </a:lnTo>
                    <a:lnTo>
                      <a:pt x="55" y="26"/>
                    </a:lnTo>
                    <a:lnTo>
                      <a:pt x="55" y="28"/>
                    </a:lnTo>
                    <a:lnTo>
                      <a:pt x="53" y="31"/>
                    </a:lnTo>
                    <a:lnTo>
                      <a:pt x="53" y="33"/>
                    </a:lnTo>
                    <a:lnTo>
                      <a:pt x="55" y="35"/>
                    </a:lnTo>
                    <a:lnTo>
                      <a:pt x="51" y="37"/>
                    </a:lnTo>
                    <a:lnTo>
                      <a:pt x="51" y="38"/>
                    </a:lnTo>
                    <a:lnTo>
                      <a:pt x="53" y="38"/>
                    </a:lnTo>
                    <a:lnTo>
                      <a:pt x="53" y="42"/>
                    </a:lnTo>
                    <a:lnTo>
                      <a:pt x="55" y="42"/>
                    </a:lnTo>
                    <a:lnTo>
                      <a:pt x="58" y="38"/>
                    </a:lnTo>
                    <a:lnTo>
                      <a:pt x="60" y="38"/>
                    </a:lnTo>
                    <a:lnTo>
                      <a:pt x="60" y="40"/>
                    </a:lnTo>
                    <a:lnTo>
                      <a:pt x="58" y="40"/>
                    </a:lnTo>
                    <a:lnTo>
                      <a:pt x="58" y="42"/>
                    </a:lnTo>
                    <a:lnTo>
                      <a:pt x="58" y="42"/>
                    </a:lnTo>
                    <a:lnTo>
                      <a:pt x="56" y="42"/>
                    </a:lnTo>
                    <a:lnTo>
                      <a:pt x="55" y="44"/>
                    </a:lnTo>
                    <a:lnTo>
                      <a:pt x="55" y="47"/>
                    </a:lnTo>
                    <a:lnTo>
                      <a:pt x="53" y="49"/>
                    </a:lnTo>
                    <a:lnTo>
                      <a:pt x="53" y="47"/>
                    </a:lnTo>
                    <a:lnTo>
                      <a:pt x="53" y="45"/>
                    </a:lnTo>
                    <a:lnTo>
                      <a:pt x="51" y="44"/>
                    </a:lnTo>
                    <a:lnTo>
                      <a:pt x="49" y="42"/>
                    </a:lnTo>
                    <a:lnTo>
                      <a:pt x="49" y="44"/>
                    </a:lnTo>
                    <a:lnTo>
                      <a:pt x="49" y="45"/>
                    </a:lnTo>
                    <a:lnTo>
                      <a:pt x="47" y="47"/>
                    </a:lnTo>
                    <a:lnTo>
                      <a:pt x="46" y="49"/>
                    </a:lnTo>
                    <a:lnTo>
                      <a:pt x="44" y="49"/>
                    </a:lnTo>
                    <a:lnTo>
                      <a:pt x="44" y="47"/>
                    </a:lnTo>
                    <a:lnTo>
                      <a:pt x="42" y="47"/>
                    </a:lnTo>
                    <a:lnTo>
                      <a:pt x="44" y="51"/>
                    </a:lnTo>
                    <a:lnTo>
                      <a:pt x="44" y="52"/>
                    </a:lnTo>
                    <a:lnTo>
                      <a:pt x="44" y="56"/>
                    </a:lnTo>
                    <a:lnTo>
                      <a:pt x="46" y="56"/>
                    </a:lnTo>
                    <a:lnTo>
                      <a:pt x="46" y="58"/>
                    </a:lnTo>
                    <a:lnTo>
                      <a:pt x="46" y="59"/>
                    </a:lnTo>
                    <a:lnTo>
                      <a:pt x="47" y="59"/>
                    </a:lnTo>
                    <a:lnTo>
                      <a:pt x="47" y="61"/>
                    </a:lnTo>
                    <a:lnTo>
                      <a:pt x="47" y="63"/>
                    </a:lnTo>
                    <a:lnTo>
                      <a:pt x="47" y="65"/>
                    </a:lnTo>
                    <a:lnTo>
                      <a:pt x="46" y="66"/>
                    </a:lnTo>
                    <a:lnTo>
                      <a:pt x="46" y="66"/>
                    </a:lnTo>
                    <a:lnTo>
                      <a:pt x="44" y="72"/>
                    </a:lnTo>
                    <a:lnTo>
                      <a:pt x="44" y="72"/>
                    </a:lnTo>
                    <a:lnTo>
                      <a:pt x="42" y="77"/>
                    </a:lnTo>
                    <a:lnTo>
                      <a:pt x="42" y="77"/>
                    </a:lnTo>
                    <a:lnTo>
                      <a:pt x="39" y="80"/>
                    </a:lnTo>
                    <a:lnTo>
                      <a:pt x="39" y="79"/>
                    </a:lnTo>
                    <a:lnTo>
                      <a:pt x="39" y="77"/>
                    </a:lnTo>
                    <a:lnTo>
                      <a:pt x="40" y="73"/>
                    </a:lnTo>
                    <a:lnTo>
                      <a:pt x="42" y="72"/>
                    </a:lnTo>
                    <a:lnTo>
                      <a:pt x="40" y="72"/>
                    </a:lnTo>
                    <a:lnTo>
                      <a:pt x="40" y="72"/>
                    </a:lnTo>
                    <a:lnTo>
                      <a:pt x="39" y="72"/>
                    </a:lnTo>
                    <a:lnTo>
                      <a:pt x="37" y="70"/>
                    </a:lnTo>
                    <a:lnTo>
                      <a:pt x="37" y="70"/>
                    </a:lnTo>
                    <a:lnTo>
                      <a:pt x="39" y="70"/>
                    </a:lnTo>
                    <a:lnTo>
                      <a:pt x="39" y="68"/>
                    </a:lnTo>
                    <a:lnTo>
                      <a:pt x="40" y="68"/>
                    </a:lnTo>
                    <a:lnTo>
                      <a:pt x="40" y="68"/>
                    </a:lnTo>
                    <a:lnTo>
                      <a:pt x="42" y="68"/>
                    </a:lnTo>
                    <a:lnTo>
                      <a:pt x="42" y="70"/>
                    </a:lnTo>
                    <a:lnTo>
                      <a:pt x="44" y="68"/>
                    </a:lnTo>
                    <a:lnTo>
                      <a:pt x="44" y="65"/>
                    </a:lnTo>
                    <a:lnTo>
                      <a:pt x="42" y="65"/>
                    </a:lnTo>
                    <a:lnTo>
                      <a:pt x="40" y="63"/>
                    </a:lnTo>
                    <a:lnTo>
                      <a:pt x="39" y="61"/>
                    </a:lnTo>
                    <a:lnTo>
                      <a:pt x="39" y="58"/>
                    </a:lnTo>
                    <a:lnTo>
                      <a:pt x="39" y="56"/>
                    </a:lnTo>
                    <a:lnTo>
                      <a:pt x="39" y="52"/>
                    </a:lnTo>
                    <a:lnTo>
                      <a:pt x="37" y="51"/>
                    </a:lnTo>
                    <a:lnTo>
                      <a:pt x="37" y="49"/>
                    </a:lnTo>
                    <a:lnTo>
                      <a:pt x="39" y="49"/>
                    </a:lnTo>
                    <a:lnTo>
                      <a:pt x="39" y="45"/>
                    </a:lnTo>
                    <a:lnTo>
                      <a:pt x="40" y="44"/>
                    </a:lnTo>
                    <a:lnTo>
                      <a:pt x="42" y="42"/>
                    </a:lnTo>
                    <a:lnTo>
                      <a:pt x="44" y="40"/>
                    </a:lnTo>
                    <a:lnTo>
                      <a:pt x="46" y="38"/>
                    </a:lnTo>
                    <a:lnTo>
                      <a:pt x="46" y="37"/>
                    </a:lnTo>
                    <a:lnTo>
                      <a:pt x="44" y="35"/>
                    </a:lnTo>
                    <a:lnTo>
                      <a:pt x="42" y="33"/>
                    </a:lnTo>
                    <a:lnTo>
                      <a:pt x="44" y="30"/>
                    </a:lnTo>
                    <a:lnTo>
                      <a:pt x="46" y="26"/>
                    </a:lnTo>
                    <a:lnTo>
                      <a:pt x="47" y="26"/>
                    </a:lnTo>
                    <a:lnTo>
                      <a:pt x="49" y="23"/>
                    </a:lnTo>
                    <a:lnTo>
                      <a:pt x="55" y="19"/>
                    </a:lnTo>
                    <a:lnTo>
                      <a:pt x="58" y="14"/>
                    </a:lnTo>
                    <a:lnTo>
                      <a:pt x="60" y="14"/>
                    </a:lnTo>
                    <a:lnTo>
                      <a:pt x="62" y="12"/>
                    </a:lnTo>
                    <a:lnTo>
                      <a:pt x="63" y="11"/>
                    </a:lnTo>
                    <a:lnTo>
                      <a:pt x="65" y="11"/>
                    </a:lnTo>
                    <a:lnTo>
                      <a:pt x="69" y="9"/>
                    </a:lnTo>
                    <a:lnTo>
                      <a:pt x="72" y="7"/>
                    </a:lnTo>
                    <a:lnTo>
                      <a:pt x="72" y="5"/>
                    </a:lnTo>
                    <a:lnTo>
                      <a:pt x="72" y="5"/>
                    </a:lnTo>
                    <a:lnTo>
                      <a:pt x="67" y="2"/>
                    </a:lnTo>
                    <a:lnTo>
                      <a:pt x="65" y="0"/>
                    </a:lnTo>
                    <a:lnTo>
                      <a:pt x="62" y="0"/>
                    </a:lnTo>
                    <a:lnTo>
                      <a:pt x="60" y="0"/>
                    </a:lnTo>
                    <a:lnTo>
                      <a:pt x="58" y="0"/>
                    </a:lnTo>
                    <a:lnTo>
                      <a:pt x="56" y="0"/>
                    </a:lnTo>
                    <a:lnTo>
                      <a:pt x="55" y="2"/>
                    </a:lnTo>
                    <a:lnTo>
                      <a:pt x="49" y="2"/>
                    </a:lnTo>
                    <a:lnTo>
                      <a:pt x="44" y="4"/>
                    </a:lnTo>
                    <a:lnTo>
                      <a:pt x="40" y="7"/>
                    </a:lnTo>
                    <a:lnTo>
                      <a:pt x="37" y="9"/>
                    </a:lnTo>
                    <a:lnTo>
                      <a:pt x="35" y="11"/>
                    </a:lnTo>
                    <a:lnTo>
                      <a:pt x="37" y="12"/>
                    </a:lnTo>
                    <a:lnTo>
                      <a:pt x="35" y="12"/>
                    </a:lnTo>
                    <a:lnTo>
                      <a:pt x="33" y="12"/>
                    </a:lnTo>
                    <a:lnTo>
                      <a:pt x="32" y="14"/>
                    </a:lnTo>
                    <a:lnTo>
                      <a:pt x="30" y="14"/>
                    </a:lnTo>
                    <a:lnTo>
                      <a:pt x="28" y="16"/>
                    </a:lnTo>
                    <a:lnTo>
                      <a:pt x="28" y="17"/>
                    </a:lnTo>
                    <a:lnTo>
                      <a:pt x="26" y="17"/>
                    </a:lnTo>
                    <a:lnTo>
                      <a:pt x="25" y="21"/>
                    </a:lnTo>
                    <a:lnTo>
                      <a:pt x="25" y="23"/>
                    </a:lnTo>
                    <a:lnTo>
                      <a:pt x="23" y="24"/>
                    </a:lnTo>
                    <a:lnTo>
                      <a:pt x="23" y="23"/>
                    </a:lnTo>
                    <a:lnTo>
                      <a:pt x="21" y="23"/>
                    </a:lnTo>
                    <a:lnTo>
                      <a:pt x="21" y="26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18" y="28"/>
                    </a:lnTo>
                    <a:lnTo>
                      <a:pt x="16" y="30"/>
                    </a:lnTo>
                    <a:lnTo>
                      <a:pt x="14" y="31"/>
                    </a:lnTo>
                    <a:lnTo>
                      <a:pt x="12" y="35"/>
                    </a:lnTo>
                    <a:lnTo>
                      <a:pt x="12" y="37"/>
                    </a:lnTo>
                    <a:lnTo>
                      <a:pt x="14" y="37"/>
                    </a:lnTo>
                    <a:lnTo>
                      <a:pt x="14" y="37"/>
                    </a:lnTo>
                    <a:lnTo>
                      <a:pt x="14" y="38"/>
                    </a:lnTo>
                    <a:lnTo>
                      <a:pt x="12" y="38"/>
                    </a:lnTo>
                    <a:lnTo>
                      <a:pt x="9" y="40"/>
                    </a:lnTo>
                    <a:lnTo>
                      <a:pt x="9" y="42"/>
                    </a:lnTo>
                    <a:lnTo>
                      <a:pt x="7" y="42"/>
                    </a:lnTo>
                    <a:lnTo>
                      <a:pt x="5" y="44"/>
                    </a:lnTo>
                    <a:lnTo>
                      <a:pt x="5" y="47"/>
                    </a:lnTo>
                    <a:lnTo>
                      <a:pt x="5" y="51"/>
                    </a:lnTo>
                    <a:lnTo>
                      <a:pt x="4" y="51"/>
                    </a:lnTo>
                    <a:lnTo>
                      <a:pt x="2" y="52"/>
                    </a:lnTo>
                    <a:lnTo>
                      <a:pt x="4" y="54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2" y="61"/>
                    </a:lnTo>
                    <a:lnTo>
                      <a:pt x="5" y="63"/>
                    </a:lnTo>
                    <a:lnTo>
                      <a:pt x="7" y="63"/>
                    </a:lnTo>
                    <a:lnTo>
                      <a:pt x="11" y="65"/>
                    </a:lnTo>
                    <a:lnTo>
                      <a:pt x="11" y="65"/>
                    </a:lnTo>
                    <a:lnTo>
                      <a:pt x="14" y="66"/>
                    </a:lnTo>
                    <a:lnTo>
                      <a:pt x="16" y="66"/>
                    </a:lnTo>
                    <a:lnTo>
                      <a:pt x="18" y="68"/>
                    </a:lnTo>
                    <a:lnTo>
                      <a:pt x="19" y="70"/>
                    </a:lnTo>
                    <a:lnTo>
                      <a:pt x="19" y="72"/>
                    </a:lnTo>
                    <a:lnTo>
                      <a:pt x="21" y="73"/>
                    </a:lnTo>
                    <a:lnTo>
                      <a:pt x="18" y="73"/>
                    </a:lnTo>
                    <a:lnTo>
                      <a:pt x="18" y="73"/>
                    </a:lnTo>
                    <a:lnTo>
                      <a:pt x="14" y="73"/>
                    </a:lnTo>
                    <a:lnTo>
                      <a:pt x="11" y="72"/>
                    </a:lnTo>
                    <a:lnTo>
                      <a:pt x="9" y="70"/>
                    </a:lnTo>
                    <a:lnTo>
                      <a:pt x="7" y="68"/>
                    </a:lnTo>
                    <a:lnTo>
                      <a:pt x="4" y="68"/>
                    </a:lnTo>
                    <a:lnTo>
                      <a:pt x="4" y="68"/>
                    </a:lnTo>
                    <a:lnTo>
                      <a:pt x="2" y="66"/>
                    </a:lnTo>
                    <a:lnTo>
                      <a:pt x="0" y="68"/>
                    </a:lnTo>
                    <a:lnTo>
                      <a:pt x="2" y="70"/>
                    </a:lnTo>
                    <a:lnTo>
                      <a:pt x="2" y="72"/>
                    </a:lnTo>
                    <a:lnTo>
                      <a:pt x="0" y="72"/>
                    </a:lnTo>
                    <a:lnTo>
                      <a:pt x="0" y="73"/>
                    </a:lnTo>
                    <a:lnTo>
                      <a:pt x="0" y="77"/>
                    </a:lnTo>
                    <a:lnTo>
                      <a:pt x="0" y="79"/>
                    </a:lnTo>
                    <a:lnTo>
                      <a:pt x="0" y="82"/>
                    </a:lnTo>
                    <a:lnTo>
                      <a:pt x="0" y="84"/>
                    </a:lnTo>
                    <a:lnTo>
                      <a:pt x="4" y="86"/>
                    </a:lnTo>
                    <a:lnTo>
                      <a:pt x="5" y="87"/>
                    </a:lnTo>
                    <a:lnTo>
                      <a:pt x="5" y="87"/>
                    </a:lnTo>
                    <a:lnTo>
                      <a:pt x="4" y="87"/>
                    </a:lnTo>
                    <a:lnTo>
                      <a:pt x="4" y="87"/>
                    </a:lnTo>
                    <a:lnTo>
                      <a:pt x="4" y="89"/>
                    </a:lnTo>
                    <a:lnTo>
                      <a:pt x="5" y="91"/>
                    </a:lnTo>
                    <a:lnTo>
                      <a:pt x="7" y="91"/>
                    </a:lnTo>
                    <a:lnTo>
                      <a:pt x="7" y="89"/>
                    </a:lnTo>
                    <a:lnTo>
                      <a:pt x="9" y="89"/>
                    </a:lnTo>
                    <a:lnTo>
                      <a:pt x="11" y="89"/>
                    </a:lnTo>
                    <a:lnTo>
                      <a:pt x="12" y="91"/>
                    </a:lnTo>
                    <a:lnTo>
                      <a:pt x="14" y="91"/>
                    </a:lnTo>
                    <a:lnTo>
                      <a:pt x="14" y="89"/>
                    </a:lnTo>
                    <a:lnTo>
                      <a:pt x="14" y="89"/>
                    </a:lnTo>
                    <a:lnTo>
                      <a:pt x="14" y="87"/>
                    </a:lnTo>
                    <a:lnTo>
                      <a:pt x="14" y="87"/>
                    </a:lnTo>
                    <a:lnTo>
                      <a:pt x="16" y="87"/>
                    </a:lnTo>
                    <a:lnTo>
                      <a:pt x="16" y="89"/>
                    </a:lnTo>
                    <a:lnTo>
                      <a:pt x="16" y="91"/>
                    </a:lnTo>
                    <a:lnTo>
                      <a:pt x="18" y="91"/>
                    </a:lnTo>
                    <a:lnTo>
                      <a:pt x="18" y="89"/>
                    </a:lnTo>
                    <a:lnTo>
                      <a:pt x="21" y="87"/>
                    </a:lnTo>
                    <a:lnTo>
                      <a:pt x="23" y="87"/>
                    </a:lnTo>
                    <a:lnTo>
                      <a:pt x="23" y="87"/>
                    </a:lnTo>
                    <a:lnTo>
                      <a:pt x="21" y="89"/>
                    </a:lnTo>
                    <a:lnTo>
                      <a:pt x="18" y="91"/>
                    </a:lnTo>
                    <a:lnTo>
                      <a:pt x="18" y="93"/>
                    </a:lnTo>
                    <a:lnTo>
                      <a:pt x="19" y="94"/>
                    </a:lnTo>
                    <a:lnTo>
                      <a:pt x="19" y="96"/>
                    </a:lnTo>
                    <a:lnTo>
                      <a:pt x="23" y="100"/>
                    </a:lnTo>
                    <a:lnTo>
                      <a:pt x="26" y="100"/>
                    </a:lnTo>
                    <a:lnTo>
                      <a:pt x="26" y="98"/>
                    </a:lnTo>
                    <a:lnTo>
                      <a:pt x="25" y="96"/>
                    </a:lnTo>
                    <a:lnTo>
                      <a:pt x="26" y="96"/>
                    </a:lnTo>
                    <a:lnTo>
                      <a:pt x="28" y="98"/>
                    </a:lnTo>
                    <a:lnTo>
                      <a:pt x="30" y="98"/>
                    </a:lnTo>
                    <a:lnTo>
                      <a:pt x="30" y="98"/>
                    </a:lnTo>
                    <a:lnTo>
                      <a:pt x="32" y="96"/>
                    </a:lnTo>
                    <a:lnTo>
                      <a:pt x="33" y="94"/>
                    </a:lnTo>
                    <a:lnTo>
                      <a:pt x="35" y="94"/>
                    </a:lnTo>
                    <a:lnTo>
                      <a:pt x="35" y="94"/>
                    </a:lnTo>
                    <a:lnTo>
                      <a:pt x="35" y="96"/>
                    </a:lnTo>
                    <a:lnTo>
                      <a:pt x="32" y="98"/>
                    </a:lnTo>
                    <a:lnTo>
                      <a:pt x="32" y="100"/>
                    </a:lnTo>
                    <a:lnTo>
                      <a:pt x="33" y="101"/>
                    </a:lnTo>
                    <a:lnTo>
                      <a:pt x="35" y="103"/>
                    </a:lnTo>
                    <a:lnTo>
                      <a:pt x="37" y="103"/>
                    </a:lnTo>
                    <a:lnTo>
                      <a:pt x="39" y="103"/>
                    </a:lnTo>
                    <a:lnTo>
                      <a:pt x="40" y="105"/>
                    </a:lnTo>
                    <a:lnTo>
                      <a:pt x="42" y="103"/>
                    </a:lnTo>
                    <a:lnTo>
                      <a:pt x="46" y="103"/>
                    </a:lnTo>
                    <a:lnTo>
                      <a:pt x="47" y="105"/>
                    </a:lnTo>
                    <a:lnTo>
                      <a:pt x="49" y="107"/>
                    </a:lnTo>
                    <a:lnTo>
                      <a:pt x="51" y="108"/>
                    </a:lnTo>
                    <a:lnTo>
                      <a:pt x="51" y="107"/>
                    </a:lnTo>
                    <a:lnTo>
                      <a:pt x="55" y="108"/>
                    </a:lnTo>
                    <a:lnTo>
                      <a:pt x="56" y="108"/>
                    </a:lnTo>
                    <a:lnTo>
                      <a:pt x="56" y="108"/>
                    </a:lnTo>
                    <a:lnTo>
                      <a:pt x="58" y="107"/>
                    </a:lnTo>
                    <a:lnTo>
                      <a:pt x="56" y="107"/>
                    </a:lnTo>
                    <a:lnTo>
                      <a:pt x="55" y="105"/>
                    </a:lnTo>
                    <a:lnTo>
                      <a:pt x="55" y="103"/>
                    </a:lnTo>
                    <a:lnTo>
                      <a:pt x="53" y="101"/>
                    </a:lnTo>
                    <a:lnTo>
                      <a:pt x="49" y="98"/>
                    </a:lnTo>
                    <a:lnTo>
                      <a:pt x="47" y="96"/>
                    </a:lnTo>
                    <a:lnTo>
                      <a:pt x="49" y="98"/>
                    </a:lnTo>
                    <a:lnTo>
                      <a:pt x="51" y="98"/>
                    </a:lnTo>
                    <a:lnTo>
                      <a:pt x="53" y="98"/>
                    </a:lnTo>
                    <a:lnTo>
                      <a:pt x="55" y="101"/>
                    </a:lnTo>
                    <a:lnTo>
                      <a:pt x="55" y="101"/>
                    </a:lnTo>
                    <a:lnTo>
                      <a:pt x="56" y="103"/>
                    </a:lnTo>
                    <a:lnTo>
                      <a:pt x="58" y="105"/>
                    </a:lnTo>
                    <a:lnTo>
                      <a:pt x="60" y="107"/>
                    </a:lnTo>
                    <a:lnTo>
                      <a:pt x="60" y="108"/>
                    </a:lnTo>
                    <a:lnTo>
                      <a:pt x="60" y="108"/>
                    </a:lnTo>
                    <a:lnTo>
                      <a:pt x="62" y="110"/>
                    </a:lnTo>
                    <a:lnTo>
                      <a:pt x="63" y="112"/>
                    </a:lnTo>
                    <a:lnTo>
                      <a:pt x="65" y="112"/>
                    </a:lnTo>
                    <a:lnTo>
                      <a:pt x="65" y="112"/>
                    </a:lnTo>
                    <a:lnTo>
                      <a:pt x="65" y="110"/>
                    </a:lnTo>
                    <a:lnTo>
                      <a:pt x="63" y="105"/>
                    </a:lnTo>
                    <a:lnTo>
                      <a:pt x="67" y="107"/>
                    </a:lnTo>
                    <a:lnTo>
                      <a:pt x="70" y="108"/>
                    </a:lnTo>
                    <a:lnTo>
                      <a:pt x="74" y="108"/>
                    </a:lnTo>
                    <a:lnTo>
                      <a:pt x="74" y="110"/>
                    </a:lnTo>
                    <a:lnTo>
                      <a:pt x="72" y="110"/>
                    </a:lnTo>
                    <a:lnTo>
                      <a:pt x="76" y="112"/>
                    </a:lnTo>
                    <a:lnTo>
                      <a:pt x="77" y="112"/>
                    </a:lnTo>
                    <a:lnTo>
                      <a:pt x="77" y="112"/>
                    </a:lnTo>
                    <a:lnTo>
                      <a:pt x="83" y="112"/>
                    </a:lnTo>
                    <a:lnTo>
                      <a:pt x="84" y="112"/>
                    </a:lnTo>
                    <a:lnTo>
                      <a:pt x="86" y="108"/>
                    </a:lnTo>
                    <a:lnTo>
                      <a:pt x="86" y="107"/>
                    </a:lnTo>
                    <a:lnTo>
                      <a:pt x="86" y="105"/>
                    </a:lnTo>
                    <a:lnTo>
                      <a:pt x="84" y="105"/>
                    </a:lnTo>
                    <a:lnTo>
                      <a:pt x="83" y="100"/>
                    </a:lnTo>
                    <a:lnTo>
                      <a:pt x="83" y="100"/>
                    </a:lnTo>
                    <a:lnTo>
                      <a:pt x="81" y="98"/>
                    </a:lnTo>
                    <a:lnTo>
                      <a:pt x="81" y="96"/>
                    </a:lnTo>
                    <a:lnTo>
                      <a:pt x="81" y="96"/>
                    </a:lnTo>
                    <a:lnTo>
                      <a:pt x="83" y="94"/>
                    </a:lnTo>
                    <a:lnTo>
                      <a:pt x="83" y="94"/>
                    </a:lnTo>
                    <a:lnTo>
                      <a:pt x="83" y="94"/>
                    </a:lnTo>
                    <a:lnTo>
                      <a:pt x="84" y="96"/>
                    </a:lnTo>
                    <a:lnTo>
                      <a:pt x="84" y="94"/>
                    </a:lnTo>
                    <a:lnTo>
                      <a:pt x="86" y="91"/>
                    </a:lnTo>
                    <a:lnTo>
                      <a:pt x="86" y="91"/>
                    </a:lnTo>
                    <a:lnTo>
                      <a:pt x="88" y="89"/>
                    </a:lnTo>
                    <a:lnTo>
                      <a:pt x="88" y="93"/>
                    </a:lnTo>
                    <a:lnTo>
                      <a:pt x="88" y="93"/>
                    </a:lnTo>
                    <a:lnTo>
                      <a:pt x="88" y="94"/>
                    </a:lnTo>
                    <a:lnTo>
                      <a:pt x="86" y="94"/>
                    </a:lnTo>
                    <a:lnTo>
                      <a:pt x="86" y="98"/>
                    </a:lnTo>
                    <a:lnTo>
                      <a:pt x="86" y="98"/>
                    </a:lnTo>
                    <a:lnTo>
                      <a:pt x="88" y="100"/>
                    </a:lnTo>
                    <a:lnTo>
                      <a:pt x="88" y="101"/>
                    </a:lnTo>
                    <a:lnTo>
                      <a:pt x="90" y="103"/>
                    </a:lnTo>
                    <a:lnTo>
                      <a:pt x="91" y="105"/>
                    </a:lnTo>
                    <a:lnTo>
                      <a:pt x="91" y="103"/>
                    </a:lnTo>
                    <a:lnTo>
                      <a:pt x="93" y="103"/>
                    </a:lnTo>
                    <a:lnTo>
                      <a:pt x="93" y="103"/>
                    </a:lnTo>
                    <a:lnTo>
                      <a:pt x="95" y="101"/>
                    </a:lnTo>
                    <a:lnTo>
                      <a:pt x="97" y="103"/>
                    </a:lnTo>
                    <a:lnTo>
                      <a:pt x="95" y="105"/>
                    </a:lnTo>
                    <a:lnTo>
                      <a:pt x="95" y="107"/>
                    </a:lnTo>
                    <a:lnTo>
                      <a:pt x="95" y="110"/>
                    </a:lnTo>
                    <a:lnTo>
                      <a:pt x="95" y="110"/>
                    </a:lnTo>
                    <a:lnTo>
                      <a:pt x="93" y="113"/>
                    </a:lnTo>
                    <a:lnTo>
                      <a:pt x="91" y="117"/>
                    </a:lnTo>
                    <a:lnTo>
                      <a:pt x="91" y="117"/>
                    </a:lnTo>
                    <a:lnTo>
                      <a:pt x="91" y="117"/>
                    </a:lnTo>
                    <a:lnTo>
                      <a:pt x="93" y="115"/>
                    </a:lnTo>
                    <a:lnTo>
                      <a:pt x="95" y="117"/>
                    </a:lnTo>
                    <a:lnTo>
                      <a:pt x="95" y="117"/>
                    </a:lnTo>
                    <a:lnTo>
                      <a:pt x="97" y="117"/>
                    </a:lnTo>
                    <a:lnTo>
                      <a:pt x="97" y="119"/>
                    </a:lnTo>
                    <a:lnTo>
                      <a:pt x="100" y="119"/>
                    </a:lnTo>
                    <a:lnTo>
                      <a:pt x="98" y="120"/>
                    </a:lnTo>
                    <a:lnTo>
                      <a:pt x="98" y="120"/>
                    </a:lnTo>
                    <a:lnTo>
                      <a:pt x="97" y="122"/>
                    </a:lnTo>
                    <a:lnTo>
                      <a:pt x="97" y="120"/>
                    </a:lnTo>
                    <a:lnTo>
                      <a:pt x="95" y="120"/>
                    </a:lnTo>
                    <a:lnTo>
                      <a:pt x="95" y="122"/>
                    </a:lnTo>
                    <a:lnTo>
                      <a:pt x="97" y="124"/>
                    </a:lnTo>
                    <a:lnTo>
                      <a:pt x="97" y="124"/>
                    </a:lnTo>
                    <a:lnTo>
                      <a:pt x="98" y="124"/>
                    </a:lnTo>
                    <a:lnTo>
                      <a:pt x="98" y="126"/>
                    </a:lnTo>
                    <a:lnTo>
                      <a:pt x="98" y="126"/>
                    </a:lnTo>
                    <a:lnTo>
                      <a:pt x="98" y="127"/>
                    </a:lnTo>
                    <a:lnTo>
                      <a:pt x="100" y="129"/>
                    </a:lnTo>
                    <a:lnTo>
                      <a:pt x="102" y="129"/>
                    </a:lnTo>
                    <a:lnTo>
                      <a:pt x="104" y="131"/>
                    </a:lnTo>
                    <a:lnTo>
                      <a:pt x="104" y="133"/>
                    </a:lnTo>
                    <a:lnTo>
                      <a:pt x="104" y="134"/>
                    </a:lnTo>
                    <a:lnTo>
                      <a:pt x="102" y="136"/>
                    </a:lnTo>
                    <a:lnTo>
                      <a:pt x="100" y="136"/>
                    </a:lnTo>
                    <a:lnTo>
                      <a:pt x="100" y="136"/>
                    </a:lnTo>
                    <a:lnTo>
                      <a:pt x="98" y="136"/>
                    </a:lnTo>
                    <a:lnTo>
                      <a:pt x="97" y="136"/>
                    </a:lnTo>
                    <a:lnTo>
                      <a:pt x="97" y="136"/>
                    </a:lnTo>
                    <a:lnTo>
                      <a:pt x="95" y="138"/>
                    </a:lnTo>
                    <a:lnTo>
                      <a:pt x="95" y="138"/>
                    </a:lnTo>
                    <a:lnTo>
                      <a:pt x="95" y="140"/>
                    </a:lnTo>
                    <a:lnTo>
                      <a:pt x="95" y="141"/>
                    </a:lnTo>
                    <a:lnTo>
                      <a:pt x="95" y="141"/>
                    </a:lnTo>
                    <a:lnTo>
                      <a:pt x="95" y="141"/>
                    </a:lnTo>
                    <a:lnTo>
                      <a:pt x="97" y="141"/>
                    </a:lnTo>
                    <a:lnTo>
                      <a:pt x="97" y="141"/>
                    </a:lnTo>
                    <a:lnTo>
                      <a:pt x="98" y="141"/>
                    </a:lnTo>
                    <a:lnTo>
                      <a:pt x="100" y="140"/>
                    </a:lnTo>
                    <a:lnTo>
                      <a:pt x="102" y="140"/>
                    </a:lnTo>
                    <a:lnTo>
                      <a:pt x="104" y="138"/>
                    </a:lnTo>
                    <a:lnTo>
                      <a:pt x="104" y="138"/>
                    </a:lnTo>
                    <a:lnTo>
                      <a:pt x="105" y="140"/>
                    </a:lnTo>
                    <a:lnTo>
                      <a:pt x="105" y="140"/>
                    </a:lnTo>
                    <a:lnTo>
                      <a:pt x="107" y="140"/>
                    </a:lnTo>
                    <a:lnTo>
                      <a:pt x="109" y="138"/>
                    </a:lnTo>
                    <a:lnTo>
                      <a:pt x="111" y="136"/>
                    </a:lnTo>
                    <a:lnTo>
                      <a:pt x="111" y="136"/>
                    </a:lnTo>
                    <a:lnTo>
                      <a:pt x="111" y="138"/>
                    </a:lnTo>
                    <a:lnTo>
                      <a:pt x="109" y="138"/>
                    </a:lnTo>
                    <a:lnTo>
                      <a:pt x="109" y="140"/>
                    </a:lnTo>
                    <a:lnTo>
                      <a:pt x="111" y="140"/>
                    </a:lnTo>
                    <a:lnTo>
                      <a:pt x="109" y="141"/>
                    </a:lnTo>
                    <a:lnTo>
                      <a:pt x="107" y="141"/>
                    </a:lnTo>
                    <a:lnTo>
                      <a:pt x="107" y="141"/>
                    </a:lnTo>
                    <a:lnTo>
                      <a:pt x="111" y="141"/>
                    </a:lnTo>
                    <a:lnTo>
                      <a:pt x="111" y="143"/>
                    </a:lnTo>
                    <a:lnTo>
                      <a:pt x="109" y="145"/>
                    </a:lnTo>
                    <a:lnTo>
                      <a:pt x="109" y="147"/>
                    </a:lnTo>
                    <a:lnTo>
                      <a:pt x="111" y="148"/>
                    </a:lnTo>
                    <a:lnTo>
                      <a:pt x="111" y="150"/>
                    </a:lnTo>
                    <a:lnTo>
                      <a:pt x="114" y="148"/>
                    </a:lnTo>
                    <a:lnTo>
                      <a:pt x="114" y="148"/>
                    </a:lnTo>
                    <a:lnTo>
                      <a:pt x="114" y="147"/>
                    </a:lnTo>
                    <a:lnTo>
                      <a:pt x="114" y="145"/>
                    </a:lnTo>
                    <a:lnTo>
                      <a:pt x="114" y="145"/>
                    </a:lnTo>
                    <a:lnTo>
                      <a:pt x="116" y="147"/>
                    </a:lnTo>
                    <a:lnTo>
                      <a:pt x="116" y="148"/>
                    </a:lnTo>
                    <a:lnTo>
                      <a:pt x="116" y="150"/>
                    </a:lnTo>
                    <a:lnTo>
                      <a:pt x="118" y="150"/>
                    </a:lnTo>
                    <a:lnTo>
                      <a:pt x="118" y="152"/>
                    </a:lnTo>
                    <a:lnTo>
                      <a:pt x="114" y="154"/>
                    </a:lnTo>
                    <a:lnTo>
                      <a:pt x="114" y="154"/>
                    </a:lnTo>
                    <a:lnTo>
                      <a:pt x="116" y="155"/>
                    </a:lnTo>
                    <a:lnTo>
                      <a:pt x="119" y="155"/>
                    </a:lnTo>
                    <a:lnTo>
                      <a:pt x="121" y="155"/>
                    </a:lnTo>
                    <a:lnTo>
                      <a:pt x="121" y="159"/>
                    </a:lnTo>
                    <a:lnTo>
                      <a:pt x="121" y="159"/>
                    </a:lnTo>
                    <a:lnTo>
                      <a:pt x="121" y="159"/>
                    </a:lnTo>
                    <a:lnTo>
                      <a:pt x="121" y="157"/>
                    </a:lnTo>
                    <a:lnTo>
                      <a:pt x="123" y="157"/>
                    </a:lnTo>
                    <a:lnTo>
                      <a:pt x="123" y="157"/>
                    </a:lnTo>
                    <a:lnTo>
                      <a:pt x="125" y="157"/>
                    </a:lnTo>
                    <a:lnTo>
                      <a:pt x="123" y="159"/>
                    </a:lnTo>
                    <a:lnTo>
                      <a:pt x="123" y="161"/>
                    </a:lnTo>
                    <a:lnTo>
                      <a:pt x="121" y="161"/>
                    </a:lnTo>
                    <a:lnTo>
                      <a:pt x="119" y="164"/>
                    </a:lnTo>
                    <a:lnTo>
                      <a:pt x="119" y="166"/>
                    </a:lnTo>
                    <a:lnTo>
                      <a:pt x="121" y="166"/>
                    </a:lnTo>
                    <a:lnTo>
                      <a:pt x="121" y="168"/>
                    </a:lnTo>
                    <a:lnTo>
                      <a:pt x="121" y="169"/>
                    </a:lnTo>
                    <a:lnTo>
                      <a:pt x="121" y="171"/>
                    </a:lnTo>
                    <a:lnTo>
                      <a:pt x="121" y="173"/>
                    </a:lnTo>
                    <a:lnTo>
                      <a:pt x="121" y="173"/>
                    </a:lnTo>
                    <a:lnTo>
                      <a:pt x="121" y="176"/>
                    </a:lnTo>
                    <a:lnTo>
                      <a:pt x="119" y="178"/>
                    </a:lnTo>
                    <a:lnTo>
                      <a:pt x="121" y="180"/>
                    </a:lnTo>
                    <a:lnTo>
                      <a:pt x="119" y="182"/>
                    </a:lnTo>
                    <a:lnTo>
                      <a:pt x="118" y="183"/>
                    </a:lnTo>
                    <a:lnTo>
                      <a:pt x="114" y="182"/>
                    </a:lnTo>
                    <a:lnTo>
                      <a:pt x="112" y="183"/>
                    </a:lnTo>
                    <a:lnTo>
                      <a:pt x="112" y="185"/>
                    </a:lnTo>
                    <a:lnTo>
                      <a:pt x="109" y="187"/>
                    </a:lnTo>
                    <a:lnTo>
                      <a:pt x="109" y="189"/>
                    </a:lnTo>
                    <a:lnTo>
                      <a:pt x="111" y="190"/>
                    </a:lnTo>
                    <a:lnTo>
                      <a:pt x="111" y="190"/>
                    </a:lnTo>
                    <a:lnTo>
                      <a:pt x="109" y="192"/>
                    </a:lnTo>
                    <a:lnTo>
                      <a:pt x="107" y="190"/>
                    </a:lnTo>
                    <a:lnTo>
                      <a:pt x="105" y="190"/>
                    </a:lnTo>
                    <a:lnTo>
                      <a:pt x="104" y="194"/>
                    </a:lnTo>
                    <a:lnTo>
                      <a:pt x="102" y="194"/>
                    </a:lnTo>
                    <a:lnTo>
                      <a:pt x="98" y="196"/>
                    </a:lnTo>
                    <a:lnTo>
                      <a:pt x="95" y="199"/>
                    </a:lnTo>
                    <a:lnTo>
                      <a:pt x="93" y="199"/>
                    </a:lnTo>
                    <a:lnTo>
                      <a:pt x="93" y="201"/>
                    </a:lnTo>
                    <a:lnTo>
                      <a:pt x="91" y="203"/>
                    </a:lnTo>
                    <a:lnTo>
                      <a:pt x="93" y="204"/>
                    </a:lnTo>
                    <a:lnTo>
                      <a:pt x="93" y="206"/>
                    </a:lnTo>
                    <a:lnTo>
                      <a:pt x="95" y="209"/>
                    </a:lnTo>
                    <a:lnTo>
                      <a:pt x="97" y="215"/>
                    </a:lnTo>
                    <a:lnTo>
                      <a:pt x="95" y="215"/>
                    </a:lnTo>
                    <a:lnTo>
                      <a:pt x="93" y="215"/>
                    </a:lnTo>
                    <a:lnTo>
                      <a:pt x="93" y="216"/>
                    </a:lnTo>
                    <a:lnTo>
                      <a:pt x="93" y="218"/>
                    </a:lnTo>
                    <a:lnTo>
                      <a:pt x="91" y="216"/>
                    </a:lnTo>
                    <a:lnTo>
                      <a:pt x="91" y="213"/>
                    </a:lnTo>
                    <a:lnTo>
                      <a:pt x="91" y="213"/>
                    </a:lnTo>
                    <a:lnTo>
                      <a:pt x="90" y="213"/>
                    </a:lnTo>
                    <a:lnTo>
                      <a:pt x="88" y="215"/>
                    </a:lnTo>
                    <a:lnTo>
                      <a:pt x="86" y="216"/>
                    </a:lnTo>
                    <a:lnTo>
                      <a:pt x="84" y="216"/>
                    </a:lnTo>
                    <a:lnTo>
                      <a:pt x="84" y="215"/>
                    </a:lnTo>
                    <a:lnTo>
                      <a:pt x="84" y="215"/>
                    </a:lnTo>
                    <a:lnTo>
                      <a:pt x="83" y="215"/>
                    </a:lnTo>
                    <a:lnTo>
                      <a:pt x="81" y="216"/>
                    </a:lnTo>
                    <a:lnTo>
                      <a:pt x="79" y="218"/>
                    </a:lnTo>
                    <a:lnTo>
                      <a:pt x="77" y="218"/>
                    </a:lnTo>
                    <a:lnTo>
                      <a:pt x="76" y="218"/>
                    </a:lnTo>
                    <a:lnTo>
                      <a:pt x="76" y="216"/>
                    </a:lnTo>
                    <a:lnTo>
                      <a:pt x="74" y="216"/>
                    </a:lnTo>
                    <a:lnTo>
                      <a:pt x="72" y="218"/>
                    </a:lnTo>
                    <a:lnTo>
                      <a:pt x="70" y="216"/>
                    </a:lnTo>
                    <a:lnTo>
                      <a:pt x="69" y="216"/>
                    </a:lnTo>
                    <a:lnTo>
                      <a:pt x="67" y="215"/>
                    </a:lnTo>
                    <a:lnTo>
                      <a:pt x="65" y="213"/>
                    </a:lnTo>
                    <a:lnTo>
                      <a:pt x="62" y="213"/>
                    </a:lnTo>
                    <a:lnTo>
                      <a:pt x="60" y="209"/>
                    </a:lnTo>
                    <a:lnTo>
                      <a:pt x="60" y="209"/>
                    </a:lnTo>
                    <a:lnTo>
                      <a:pt x="60" y="211"/>
                    </a:lnTo>
                    <a:lnTo>
                      <a:pt x="60" y="211"/>
                    </a:lnTo>
                    <a:lnTo>
                      <a:pt x="58" y="211"/>
                    </a:lnTo>
                    <a:lnTo>
                      <a:pt x="58" y="211"/>
                    </a:lnTo>
                    <a:lnTo>
                      <a:pt x="58" y="213"/>
                    </a:lnTo>
                    <a:lnTo>
                      <a:pt x="58" y="215"/>
                    </a:lnTo>
                    <a:lnTo>
                      <a:pt x="58" y="216"/>
                    </a:lnTo>
                    <a:lnTo>
                      <a:pt x="56" y="216"/>
                    </a:lnTo>
                    <a:lnTo>
                      <a:pt x="55" y="216"/>
                    </a:lnTo>
                    <a:lnTo>
                      <a:pt x="55" y="218"/>
                    </a:lnTo>
                    <a:lnTo>
                      <a:pt x="51" y="218"/>
                    </a:lnTo>
                    <a:lnTo>
                      <a:pt x="49" y="220"/>
                    </a:lnTo>
                    <a:lnTo>
                      <a:pt x="49" y="222"/>
                    </a:lnTo>
                    <a:lnTo>
                      <a:pt x="47" y="223"/>
                    </a:lnTo>
                    <a:lnTo>
                      <a:pt x="47" y="225"/>
                    </a:lnTo>
                    <a:lnTo>
                      <a:pt x="49" y="230"/>
                    </a:lnTo>
                    <a:lnTo>
                      <a:pt x="51" y="232"/>
                    </a:lnTo>
                    <a:lnTo>
                      <a:pt x="51" y="230"/>
                    </a:lnTo>
                    <a:lnTo>
                      <a:pt x="55" y="234"/>
                    </a:lnTo>
                    <a:lnTo>
                      <a:pt x="53" y="236"/>
                    </a:lnTo>
                    <a:lnTo>
                      <a:pt x="56" y="236"/>
                    </a:lnTo>
                    <a:lnTo>
                      <a:pt x="58" y="236"/>
                    </a:lnTo>
                    <a:lnTo>
                      <a:pt x="60" y="234"/>
                    </a:lnTo>
                    <a:lnTo>
                      <a:pt x="62" y="236"/>
                    </a:lnTo>
                    <a:lnTo>
                      <a:pt x="63" y="234"/>
                    </a:lnTo>
                    <a:lnTo>
                      <a:pt x="65" y="234"/>
                    </a:lnTo>
                    <a:lnTo>
                      <a:pt x="67" y="234"/>
                    </a:lnTo>
                    <a:lnTo>
                      <a:pt x="69" y="234"/>
                    </a:lnTo>
                    <a:lnTo>
                      <a:pt x="69" y="232"/>
                    </a:lnTo>
                    <a:lnTo>
                      <a:pt x="69" y="230"/>
                    </a:lnTo>
                    <a:lnTo>
                      <a:pt x="70" y="229"/>
                    </a:lnTo>
                    <a:lnTo>
                      <a:pt x="70" y="229"/>
                    </a:lnTo>
                    <a:lnTo>
                      <a:pt x="72" y="232"/>
                    </a:lnTo>
                    <a:lnTo>
                      <a:pt x="74" y="232"/>
                    </a:lnTo>
                    <a:lnTo>
                      <a:pt x="76" y="234"/>
                    </a:lnTo>
                    <a:lnTo>
                      <a:pt x="79" y="236"/>
                    </a:lnTo>
                    <a:lnTo>
                      <a:pt x="79" y="234"/>
                    </a:lnTo>
                    <a:lnTo>
                      <a:pt x="81" y="232"/>
                    </a:lnTo>
                    <a:lnTo>
                      <a:pt x="81" y="232"/>
                    </a:lnTo>
                    <a:lnTo>
                      <a:pt x="83" y="230"/>
                    </a:lnTo>
                    <a:lnTo>
                      <a:pt x="84" y="229"/>
                    </a:lnTo>
                    <a:lnTo>
                      <a:pt x="84" y="230"/>
                    </a:lnTo>
                    <a:lnTo>
                      <a:pt x="84" y="232"/>
                    </a:lnTo>
                    <a:lnTo>
                      <a:pt x="83" y="234"/>
                    </a:lnTo>
                    <a:lnTo>
                      <a:pt x="83" y="237"/>
                    </a:lnTo>
                    <a:lnTo>
                      <a:pt x="84" y="236"/>
                    </a:lnTo>
                    <a:lnTo>
                      <a:pt x="86" y="232"/>
                    </a:lnTo>
                    <a:lnTo>
                      <a:pt x="86" y="232"/>
                    </a:lnTo>
                    <a:lnTo>
                      <a:pt x="88" y="232"/>
                    </a:lnTo>
                    <a:lnTo>
                      <a:pt x="90" y="232"/>
                    </a:lnTo>
                    <a:lnTo>
                      <a:pt x="88" y="236"/>
                    </a:lnTo>
                    <a:lnTo>
                      <a:pt x="90" y="237"/>
                    </a:lnTo>
                    <a:lnTo>
                      <a:pt x="90" y="236"/>
                    </a:lnTo>
                    <a:lnTo>
                      <a:pt x="93" y="232"/>
                    </a:lnTo>
                    <a:lnTo>
                      <a:pt x="93" y="232"/>
                    </a:lnTo>
                    <a:lnTo>
                      <a:pt x="91" y="236"/>
                    </a:lnTo>
                    <a:lnTo>
                      <a:pt x="91" y="237"/>
                    </a:lnTo>
                    <a:lnTo>
                      <a:pt x="93" y="237"/>
                    </a:lnTo>
                    <a:lnTo>
                      <a:pt x="93" y="241"/>
                    </a:lnTo>
                    <a:lnTo>
                      <a:pt x="93" y="243"/>
                    </a:lnTo>
                    <a:lnTo>
                      <a:pt x="93" y="244"/>
                    </a:lnTo>
                    <a:lnTo>
                      <a:pt x="95" y="244"/>
                    </a:lnTo>
                    <a:lnTo>
                      <a:pt x="95" y="246"/>
                    </a:lnTo>
                    <a:lnTo>
                      <a:pt x="97" y="248"/>
                    </a:lnTo>
                    <a:lnTo>
                      <a:pt x="98" y="244"/>
                    </a:lnTo>
                    <a:lnTo>
                      <a:pt x="98" y="248"/>
                    </a:lnTo>
                    <a:lnTo>
                      <a:pt x="97" y="250"/>
                    </a:lnTo>
                    <a:lnTo>
                      <a:pt x="98" y="251"/>
                    </a:lnTo>
                    <a:lnTo>
                      <a:pt x="98" y="250"/>
                    </a:lnTo>
                    <a:lnTo>
                      <a:pt x="100" y="248"/>
                    </a:lnTo>
                    <a:lnTo>
                      <a:pt x="100" y="248"/>
                    </a:lnTo>
                    <a:lnTo>
                      <a:pt x="100" y="248"/>
                    </a:lnTo>
                    <a:lnTo>
                      <a:pt x="100" y="251"/>
                    </a:lnTo>
                    <a:lnTo>
                      <a:pt x="102" y="253"/>
                    </a:lnTo>
                    <a:lnTo>
                      <a:pt x="105" y="253"/>
                    </a:lnTo>
                    <a:lnTo>
                      <a:pt x="105" y="253"/>
                    </a:lnTo>
                    <a:lnTo>
                      <a:pt x="100" y="257"/>
                    </a:lnTo>
                    <a:lnTo>
                      <a:pt x="98" y="257"/>
                    </a:lnTo>
                    <a:lnTo>
                      <a:pt x="97" y="257"/>
                    </a:lnTo>
                    <a:lnTo>
                      <a:pt x="98" y="258"/>
                    </a:lnTo>
                    <a:lnTo>
                      <a:pt x="100" y="260"/>
                    </a:lnTo>
                    <a:lnTo>
                      <a:pt x="100" y="262"/>
                    </a:lnTo>
                    <a:lnTo>
                      <a:pt x="102" y="264"/>
                    </a:lnTo>
                    <a:lnTo>
                      <a:pt x="104" y="264"/>
                    </a:lnTo>
                    <a:lnTo>
                      <a:pt x="104" y="265"/>
                    </a:lnTo>
                    <a:lnTo>
                      <a:pt x="105" y="267"/>
                    </a:lnTo>
                    <a:lnTo>
                      <a:pt x="107" y="269"/>
                    </a:lnTo>
                    <a:lnTo>
                      <a:pt x="107" y="269"/>
                    </a:lnTo>
                    <a:lnTo>
                      <a:pt x="111" y="271"/>
                    </a:lnTo>
                    <a:lnTo>
                      <a:pt x="112" y="271"/>
                    </a:lnTo>
                    <a:lnTo>
                      <a:pt x="112" y="271"/>
                    </a:lnTo>
                    <a:lnTo>
                      <a:pt x="114" y="272"/>
                    </a:lnTo>
                    <a:lnTo>
                      <a:pt x="114" y="271"/>
                    </a:lnTo>
                    <a:lnTo>
                      <a:pt x="116" y="271"/>
                    </a:lnTo>
                    <a:lnTo>
                      <a:pt x="118" y="272"/>
                    </a:lnTo>
                    <a:lnTo>
                      <a:pt x="116" y="272"/>
                    </a:lnTo>
                    <a:lnTo>
                      <a:pt x="116" y="274"/>
                    </a:lnTo>
                    <a:lnTo>
                      <a:pt x="116" y="276"/>
                    </a:lnTo>
                    <a:lnTo>
                      <a:pt x="118" y="276"/>
                    </a:lnTo>
                    <a:lnTo>
                      <a:pt x="119" y="276"/>
                    </a:lnTo>
                    <a:lnTo>
                      <a:pt x="118" y="278"/>
                    </a:lnTo>
                    <a:lnTo>
                      <a:pt x="121" y="279"/>
                    </a:lnTo>
                    <a:lnTo>
                      <a:pt x="123" y="279"/>
                    </a:lnTo>
                    <a:lnTo>
                      <a:pt x="123" y="281"/>
                    </a:lnTo>
                    <a:lnTo>
                      <a:pt x="125" y="283"/>
                    </a:lnTo>
                    <a:lnTo>
                      <a:pt x="126" y="283"/>
                    </a:lnTo>
                    <a:lnTo>
                      <a:pt x="128" y="283"/>
                    </a:lnTo>
                    <a:lnTo>
                      <a:pt x="130" y="283"/>
                    </a:lnTo>
                    <a:lnTo>
                      <a:pt x="130" y="283"/>
                    </a:lnTo>
                    <a:lnTo>
                      <a:pt x="132" y="285"/>
                    </a:lnTo>
                    <a:lnTo>
                      <a:pt x="134" y="286"/>
                    </a:lnTo>
                    <a:lnTo>
                      <a:pt x="135" y="288"/>
                    </a:lnTo>
                    <a:lnTo>
                      <a:pt x="137" y="288"/>
                    </a:lnTo>
                    <a:lnTo>
                      <a:pt x="139" y="290"/>
                    </a:lnTo>
                    <a:lnTo>
                      <a:pt x="142" y="290"/>
                    </a:lnTo>
                    <a:lnTo>
                      <a:pt x="144" y="292"/>
                    </a:lnTo>
                    <a:lnTo>
                      <a:pt x="146" y="292"/>
                    </a:lnTo>
                    <a:lnTo>
                      <a:pt x="146" y="292"/>
                    </a:lnTo>
                    <a:lnTo>
                      <a:pt x="146" y="290"/>
                    </a:lnTo>
                    <a:lnTo>
                      <a:pt x="146" y="288"/>
                    </a:lnTo>
                    <a:lnTo>
                      <a:pt x="144" y="286"/>
                    </a:lnTo>
                    <a:lnTo>
                      <a:pt x="146" y="286"/>
                    </a:lnTo>
                    <a:lnTo>
                      <a:pt x="148" y="286"/>
                    </a:lnTo>
                    <a:lnTo>
                      <a:pt x="148" y="285"/>
                    </a:lnTo>
                    <a:lnTo>
                      <a:pt x="148" y="285"/>
                    </a:lnTo>
                    <a:lnTo>
                      <a:pt x="146" y="285"/>
                    </a:lnTo>
                    <a:lnTo>
                      <a:pt x="146" y="285"/>
                    </a:lnTo>
                    <a:lnTo>
                      <a:pt x="146" y="281"/>
                    </a:lnTo>
                    <a:lnTo>
                      <a:pt x="146" y="281"/>
                    </a:lnTo>
                    <a:lnTo>
                      <a:pt x="144" y="283"/>
                    </a:lnTo>
                    <a:lnTo>
                      <a:pt x="144" y="281"/>
                    </a:lnTo>
                    <a:lnTo>
                      <a:pt x="142" y="281"/>
                    </a:lnTo>
                    <a:lnTo>
                      <a:pt x="142" y="281"/>
                    </a:lnTo>
                    <a:lnTo>
                      <a:pt x="144" y="278"/>
                    </a:lnTo>
                    <a:lnTo>
                      <a:pt x="142" y="276"/>
                    </a:lnTo>
                    <a:lnTo>
                      <a:pt x="142" y="276"/>
                    </a:lnTo>
                    <a:lnTo>
                      <a:pt x="141" y="276"/>
                    </a:lnTo>
                    <a:lnTo>
                      <a:pt x="141" y="274"/>
                    </a:lnTo>
                    <a:lnTo>
                      <a:pt x="139" y="272"/>
                    </a:lnTo>
                    <a:lnTo>
                      <a:pt x="139" y="271"/>
                    </a:lnTo>
                    <a:lnTo>
                      <a:pt x="137" y="271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35" y="269"/>
                    </a:lnTo>
                    <a:lnTo>
                      <a:pt x="135" y="267"/>
                    </a:lnTo>
                    <a:lnTo>
                      <a:pt x="135" y="265"/>
                    </a:lnTo>
                    <a:lnTo>
                      <a:pt x="132" y="265"/>
                    </a:lnTo>
                    <a:lnTo>
                      <a:pt x="132" y="265"/>
                    </a:lnTo>
                    <a:lnTo>
                      <a:pt x="130" y="262"/>
                    </a:lnTo>
                    <a:lnTo>
                      <a:pt x="130" y="262"/>
                    </a:lnTo>
                    <a:lnTo>
                      <a:pt x="130" y="260"/>
                    </a:lnTo>
                    <a:lnTo>
                      <a:pt x="128" y="258"/>
                    </a:lnTo>
                    <a:lnTo>
                      <a:pt x="126" y="255"/>
                    </a:lnTo>
                    <a:lnTo>
                      <a:pt x="126" y="253"/>
                    </a:lnTo>
                    <a:lnTo>
                      <a:pt x="128" y="253"/>
                    </a:lnTo>
                    <a:lnTo>
                      <a:pt x="130" y="253"/>
                    </a:lnTo>
                    <a:lnTo>
                      <a:pt x="132" y="253"/>
                    </a:lnTo>
                    <a:lnTo>
                      <a:pt x="132" y="255"/>
                    </a:lnTo>
                    <a:lnTo>
                      <a:pt x="134" y="258"/>
                    </a:lnTo>
                    <a:lnTo>
                      <a:pt x="135" y="258"/>
                    </a:lnTo>
                    <a:lnTo>
                      <a:pt x="137" y="260"/>
                    </a:lnTo>
                    <a:lnTo>
                      <a:pt x="137" y="262"/>
                    </a:lnTo>
                    <a:lnTo>
                      <a:pt x="137" y="262"/>
                    </a:lnTo>
                    <a:lnTo>
                      <a:pt x="137" y="260"/>
                    </a:lnTo>
                    <a:lnTo>
                      <a:pt x="137" y="258"/>
                    </a:lnTo>
                    <a:lnTo>
                      <a:pt x="137" y="257"/>
                    </a:lnTo>
                    <a:lnTo>
                      <a:pt x="139" y="257"/>
                    </a:lnTo>
                    <a:lnTo>
                      <a:pt x="139" y="258"/>
                    </a:lnTo>
                    <a:lnTo>
                      <a:pt x="139" y="258"/>
                    </a:lnTo>
                    <a:lnTo>
                      <a:pt x="141" y="260"/>
                    </a:lnTo>
                    <a:lnTo>
                      <a:pt x="141" y="264"/>
                    </a:lnTo>
                    <a:lnTo>
                      <a:pt x="142" y="264"/>
                    </a:lnTo>
                    <a:lnTo>
                      <a:pt x="142" y="265"/>
                    </a:lnTo>
                    <a:lnTo>
                      <a:pt x="144" y="265"/>
                    </a:lnTo>
                    <a:lnTo>
                      <a:pt x="146" y="269"/>
                    </a:lnTo>
                    <a:lnTo>
                      <a:pt x="146" y="269"/>
                    </a:lnTo>
                    <a:lnTo>
                      <a:pt x="146" y="267"/>
                    </a:lnTo>
                    <a:lnTo>
                      <a:pt x="146" y="264"/>
                    </a:lnTo>
                    <a:lnTo>
                      <a:pt x="146" y="262"/>
                    </a:lnTo>
                    <a:lnTo>
                      <a:pt x="146" y="262"/>
                    </a:lnTo>
                    <a:lnTo>
                      <a:pt x="148" y="265"/>
                    </a:lnTo>
                    <a:lnTo>
                      <a:pt x="148" y="267"/>
                    </a:lnTo>
                    <a:lnTo>
                      <a:pt x="148" y="269"/>
                    </a:lnTo>
                    <a:lnTo>
                      <a:pt x="149" y="271"/>
                    </a:lnTo>
                    <a:lnTo>
                      <a:pt x="149" y="271"/>
                    </a:lnTo>
                    <a:lnTo>
                      <a:pt x="151" y="269"/>
                    </a:lnTo>
                    <a:lnTo>
                      <a:pt x="149" y="269"/>
                    </a:lnTo>
                    <a:lnTo>
                      <a:pt x="149" y="267"/>
                    </a:lnTo>
                    <a:lnTo>
                      <a:pt x="151" y="267"/>
                    </a:lnTo>
                    <a:lnTo>
                      <a:pt x="151" y="271"/>
                    </a:lnTo>
                    <a:lnTo>
                      <a:pt x="151" y="271"/>
                    </a:lnTo>
                    <a:lnTo>
                      <a:pt x="153" y="272"/>
                    </a:lnTo>
                    <a:lnTo>
                      <a:pt x="153" y="271"/>
                    </a:lnTo>
                    <a:lnTo>
                      <a:pt x="153" y="269"/>
                    </a:lnTo>
                    <a:lnTo>
                      <a:pt x="153" y="272"/>
                    </a:lnTo>
                    <a:lnTo>
                      <a:pt x="155" y="274"/>
                    </a:lnTo>
                    <a:lnTo>
                      <a:pt x="156" y="274"/>
                    </a:lnTo>
                    <a:lnTo>
                      <a:pt x="156" y="272"/>
                    </a:lnTo>
                    <a:lnTo>
                      <a:pt x="156" y="274"/>
                    </a:lnTo>
                    <a:lnTo>
                      <a:pt x="156" y="276"/>
                    </a:lnTo>
                    <a:lnTo>
                      <a:pt x="156" y="279"/>
                    </a:lnTo>
                    <a:lnTo>
                      <a:pt x="158" y="281"/>
                    </a:lnTo>
                    <a:lnTo>
                      <a:pt x="160" y="281"/>
                    </a:lnTo>
                    <a:lnTo>
                      <a:pt x="160" y="279"/>
                    </a:lnTo>
                    <a:lnTo>
                      <a:pt x="160" y="279"/>
                    </a:lnTo>
                    <a:lnTo>
                      <a:pt x="160" y="276"/>
                    </a:lnTo>
                    <a:lnTo>
                      <a:pt x="158" y="272"/>
                    </a:lnTo>
                    <a:lnTo>
                      <a:pt x="160" y="272"/>
                    </a:lnTo>
                    <a:lnTo>
                      <a:pt x="162" y="274"/>
                    </a:lnTo>
                    <a:lnTo>
                      <a:pt x="163" y="274"/>
                    </a:lnTo>
                    <a:lnTo>
                      <a:pt x="163" y="274"/>
                    </a:lnTo>
                    <a:lnTo>
                      <a:pt x="163" y="271"/>
                    </a:lnTo>
                    <a:lnTo>
                      <a:pt x="163" y="269"/>
                    </a:lnTo>
                    <a:lnTo>
                      <a:pt x="163" y="265"/>
                    </a:lnTo>
                    <a:lnTo>
                      <a:pt x="162" y="262"/>
                    </a:lnTo>
                    <a:lnTo>
                      <a:pt x="163" y="260"/>
                    </a:lnTo>
                    <a:lnTo>
                      <a:pt x="163" y="257"/>
                    </a:lnTo>
                    <a:lnTo>
                      <a:pt x="163" y="260"/>
                    </a:lnTo>
                    <a:lnTo>
                      <a:pt x="163" y="262"/>
                    </a:lnTo>
                    <a:lnTo>
                      <a:pt x="163" y="264"/>
                    </a:lnTo>
                    <a:lnTo>
                      <a:pt x="167" y="267"/>
                    </a:lnTo>
                    <a:lnTo>
                      <a:pt x="167" y="267"/>
                    </a:lnTo>
                    <a:lnTo>
                      <a:pt x="167" y="265"/>
                    </a:lnTo>
                    <a:lnTo>
                      <a:pt x="169" y="262"/>
                    </a:lnTo>
                    <a:lnTo>
                      <a:pt x="169" y="260"/>
                    </a:lnTo>
                    <a:lnTo>
                      <a:pt x="170" y="258"/>
                    </a:lnTo>
                    <a:lnTo>
                      <a:pt x="169" y="258"/>
                    </a:lnTo>
                    <a:lnTo>
                      <a:pt x="167" y="255"/>
                    </a:lnTo>
                    <a:lnTo>
                      <a:pt x="167" y="251"/>
                    </a:lnTo>
                    <a:lnTo>
                      <a:pt x="165" y="251"/>
                    </a:lnTo>
                    <a:lnTo>
                      <a:pt x="165" y="250"/>
                    </a:lnTo>
                    <a:lnTo>
                      <a:pt x="163" y="248"/>
                    </a:lnTo>
                    <a:lnTo>
                      <a:pt x="163" y="246"/>
                    </a:lnTo>
                    <a:lnTo>
                      <a:pt x="165" y="246"/>
                    </a:lnTo>
                    <a:lnTo>
                      <a:pt x="165" y="244"/>
                    </a:lnTo>
                    <a:lnTo>
                      <a:pt x="167" y="243"/>
                    </a:lnTo>
                    <a:lnTo>
                      <a:pt x="167" y="243"/>
                    </a:lnTo>
                    <a:lnTo>
                      <a:pt x="165" y="243"/>
                    </a:lnTo>
                    <a:lnTo>
                      <a:pt x="163" y="244"/>
                    </a:lnTo>
                    <a:lnTo>
                      <a:pt x="162" y="243"/>
                    </a:lnTo>
                    <a:lnTo>
                      <a:pt x="162" y="243"/>
                    </a:lnTo>
                    <a:lnTo>
                      <a:pt x="162" y="241"/>
                    </a:lnTo>
                    <a:lnTo>
                      <a:pt x="163" y="239"/>
                    </a:lnTo>
                    <a:lnTo>
                      <a:pt x="163" y="237"/>
                    </a:lnTo>
                    <a:lnTo>
                      <a:pt x="163" y="236"/>
                    </a:lnTo>
                    <a:lnTo>
                      <a:pt x="162" y="236"/>
                    </a:lnTo>
                    <a:lnTo>
                      <a:pt x="162" y="237"/>
                    </a:lnTo>
                    <a:lnTo>
                      <a:pt x="162" y="239"/>
                    </a:lnTo>
                    <a:lnTo>
                      <a:pt x="162" y="237"/>
                    </a:lnTo>
                    <a:lnTo>
                      <a:pt x="160" y="237"/>
                    </a:lnTo>
                    <a:lnTo>
                      <a:pt x="158" y="237"/>
                    </a:lnTo>
                    <a:lnTo>
                      <a:pt x="158" y="237"/>
                    </a:lnTo>
                    <a:lnTo>
                      <a:pt x="158" y="236"/>
                    </a:lnTo>
                    <a:lnTo>
                      <a:pt x="160" y="236"/>
                    </a:lnTo>
                    <a:lnTo>
                      <a:pt x="158" y="234"/>
                    </a:lnTo>
                    <a:lnTo>
                      <a:pt x="158" y="232"/>
                    </a:lnTo>
                    <a:lnTo>
                      <a:pt x="156" y="230"/>
                    </a:lnTo>
                    <a:lnTo>
                      <a:pt x="156" y="232"/>
                    </a:lnTo>
                    <a:lnTo>
                      <a:pt x="156" y="234"/>
                    </a:lnTo>
                    <a:lnTo>
                      <a:pt x="155" y="234"/>
                    </a:lnTo>
                    <a:lnTo>
                      <a:pt x="155" y="234"/>
                    </a:lnTo>
                    <a:lnTo>
                      <a:pt x="155" y="232"/>
                    </a:lnTo>
                    <a:lnTo>
                      <a:pt x="155" y="230"/>
                    </a:lnTo>
                    <a:lnTo>
                      <a:pt x="153" y="230"/>
                    </a:lnTo>
                    <a:lnTo>
                      <a:pt x="153" y="229"/>
                    </a:lnTo>
                    <a:lnTo>
                      <a:pt x="153" y="229"/>
                    </a:lnTo>
                    <a:lnTo>
                      <a:pt x="153" y="227"/>
                    </a:lnTo>
                    <a:lnTo>
                      <a:pt x="153" y="227"/>
                    </a:lnTo>
                    <a:lnTo>
                      <a:pt x="153" y="227"/>
                    </a:lnTo>
                    <a:lnTo>
                      <a:pt x="151" y="225"/>
                    </a:lnTo>
                    <a:lnTo>
                      <a:pt x="151" y="225"/>
                    </a:lnTo>
                    <a:lnTo>
                      <a:pt x="155" y="225"/>
                    </a:lnTo>
                    <a:lnTo>
                      <a:pt x="155" y="223"/>
                    </a:lnTo>
                    <a:lnTo>
                      <a:pt x="153" y="223"/>
                    </a:lnTo>
                    <a:lnTo>
                      <a:pt x="151" y="222"/>
                    </a:lnTo>
                    <a:lnTo>
                      <a:pt x="151" y="222"/>
                    </a:lnTo>
                    <a:lnTo>
                      <a:pt x="153" y="220"/>
                    </a:lnTo>
                    <a:lnTo>
                      <a:pt x="155" y="220"/>
                    </a:lnTo>
                    <a:lnTo>
                      <a:pt x="155" y="218"/>
                    </a:lnTo>
                    <a:lnTo>
                      <a:pt x="153" y="218"/>
                    </a:lnTo>
                    <a:lnTo>
                      <a:pt x="149" y="218"/>
                    </a:lnTo>
                    <a:lnTo>
                      <a:pt x="149" y="218"/>
                    </a:lnTo>
                    <a:lnTo>
                      <a:pt x="148" y="220"/>
                    </a:lnTo>
                    <a:lnTo>
                      <a:pt x="144" y="222"/>
                    </a:lnTo>
                    <a:lnTo>
                      <a:pt x="146" y="220"/>
                    </a:lnTo>
                    <a:lnTo>
                      <a:pt x="149" y="216"/>
                    </a:lnTo>
                    <a:lnTo>
                      <a:pt x="151" y="215"/>
                    </a:lnTo>
                    <a:lnTo>
                      <a:pt x="151" y="215"/>
                    </a:lnTo>
                    <a:lnTo>
                      <a:pt x="148" y="215"/>
                    </a:lnTo>
                    <a:lnTo>
                      <a:pt x="148" y="213"/>
                    </a:lnTo>
                    <a:lnTo>
                      <a:pt x="148" y="213"/>
                    </a:lnTo>
                    <a:lnTo>
                      <a:pt x="148" y="211"/>
                    </a:lnTo>
                    <a:lnTo>
                      <a:pt x="146" y="211"/>
                    </a:lnTo>
                    <a:lnTo>
                      <a:pt x="146" y="211"/>
                    </a:lnTo>
                    <a:lnTo>
                      <a:pt x="148" y="209"/>
                    </a:lnTo>
                    <a:lnTo>
                      <a:pt x="148" y="208"/>
                    </a:lnTo>
                    <a:lnTo>
                      <a:pt x="146" y="206"/>
                    </a:lnTo>
                    <a:lnTo>
                      <a:pt x="144" y="206"/>
                    </a:lnTo>
                    <a:lnTo>
                      <a:pt x="141" y="206"/>
                    </a:lnTo>
                    <a:lnTo>
                      <a:pt x="141" y="204"/>
                    </a:lnTo>
                    <a:lnTo>
                      <a:pt x="142" y="204"/>
                    </a:lnTo>
                    <a:lnTo>
                      <a:pt x="144" y="204"/>
                    </a:lnTo>
                    <a:lnTo>
                      <a:pt x="146" y="203"/>
                    </a:lnTo>
                    <a:lnTo>
                      <a:pt x="146" y="204"/>
                    </a:lnTo>
                    <a:lnTo>
                      <a:pt x="146" y="206"/>
                    </a:lnTo>
                    <a:lnTo>
                      <a:pt x="148" y="206"/>
                    </a:lnTo>
                    <a:lnTo>
                      <a:pt x="149" y="206"/>
                    </a:lnTo>
                    <a:lnTo>
                      <a:pt x="151" y="208"/>
                    </a:lnTo>
                    <a:lnTo>
                      <a:pt x="149" y="209"/>
                    </a:lnTo>
                    <a:lnTo>
                      <a:pt x="149" y="211"/>
                    </a:lnTo>
                    <a:lnTo>
                      <a:pt x="153" y="213"/>
                    </a:lnTo>
                    <a:lnTo>
                      <a:pt x="153" y="213"/>
                    </a:lnTo>
                    <a:lnTo>
                      <a:pt x="153" y="211"/>
                    </a:lnTo>
                    <a:lnTo>
                      <a:pt x="155" y="213"/>
                    </a:lnTo>
                    <a:lnTo>
                      <a:pt x="156" y="213"/>
                    </a:lnTo>
                    <a:lnTo>
                      <a:pt x="158" y="213"/>
                    </a:lnTo>
                    <a:lnTo>
                      <a:pt x="158" y="211"/>
                    </a:lnTo>
                    <a:lnTo>
                      <a:pt x="156" y="211"/>
                    </a:lnTo>
                    <a:lnTo>
                      <a:pt x="158" y="209"/>
                    </a:lnTo>
                    <a:lnTo>
                      <a:pt x="156" y="208"/>
                    </a:lnTo>
                    <a:lnTo>
                      <a:pt x="155" y="206"/>
                    </a:lnTo>
                    <a:lnTo>
                      <a:pt x="155" y="206"/>
                    </a:lnTo>
                    <a:lnTo>
                      <a:pt x="155" y="204"/>
                    </a:lnTo>
                    <a:lnTo>
                      <a:pt x="155" y="203"/>
                    </a:lnTo>
                    <a:lnTo>
                      <a:pt x="153" y="203"/>
                    </a:lnTo>
                    <a:lnTo>
                      <a:pt x="155" y="201"/>
                    </a:lnTo>
                    <a:lnTo>
                      <a:pt x="155" y="203"/>
                    </a:lnTo>
                    <a:lnTo>
                      <a:pt x="155" y="204"/>
                    </a:lnTo>
                    <a:lnTo>
                      <a:pt x="156" y="206"/>
                    </a:lnTo>
                    <a:lnTo>
                      <a:pt x="158" y="204"/>
                    </a:lnTo>
                    <a:lnTo>
                      <a:pt x="158" y="204"/>
                    </a:lnTo>
                    <a:lnTo>
                      <a:pt x="158" y="204"/>
                    </a:lnTo>
                    <a:lnTo>
                      <a:pt x="160" y="204"/>
                    </a:lnTo>
                    <a:lnTo>
                      <a:pt x="160" y="203"/>
                    </a:lnTo>
                    <a:lnTo>
                      <a:pt x="158" y="201"/>
                    </a:lnTo>
                    <a:lnTo>
                      <a:pt x="156" y="199"/>
                    </a:lnTo>
                    <a:lnTo>
                      <a:pt x="158" y="199"/>
                    </a:lnTo>
                    <a:lnTo>
                      <a:pt x="158" y="201"/>
                    </a:lnTo>
                    <a:lnTo>
                      <a:pt x="160" y="201"/>
                    </a:lnTo>
                    <a:lnTo>
                      <a:pt x="162" y="201"/>
                    </a:lnTo>
                    <a:lnTo>
                      <a:pt x="162" y="199"/>
                    </a:lnTo>
                    <a:lnTo>
                      <a:pt x="162" y="197"/>
                    </a:lnTo>
                    <a:lnTo>
                      <a:pt x="162" y="197"/>
                    </a:lnTo>
                    <a:lnTo>
                      <a:pt x="162" y="199"/>
                    </a:lnTo>
                    <a:lnTo>
                      <a:pt x="163" y="199"/>
                    </a:lnTo>
                    <a:lnTo>
                      <a:pt x="163" y="201"/>
                    </a:lnTo>
                    <a:lnTo>
                      <a:pt x="163" y="201"/>
                    </a:lnTo>
                    <a:lnTo>
                      <a:pt x="162" y="203"/>
                    </a:lnTo>
                    <a:lnTo>
                      <a:pt x="163" y="204"/>
                    </a:lnTo>
                    <a:lnTo>
                      <a:pt x="163" y="204"/>
                    </a:lnTo>
                    <a:lnTo>
                      <a:pt x="165" y="204"/>
                    </a:lnTo>
                    <a:lnTo>
                      <a:pt x="165" y="206"/>
                    </a:lnTo>
                    <a:lnTo>
                      <a:pt x="163" y="206"/>
                    </a:lnTo>
                    <a:lnTo>
                      <a:pt x="163" y="206"/>
                    </a:lnTo>
                    <a:lnTo>
                      <a:pt x="163" y="208"/>
                    </a:lnTo>
                    <a:lnTo>
                      <a:pt x="165" y="206"/>
                    </a:lnTo>
                    <a:lnTo>
                      <a:pt x="165" y="208"/>
                    </a:lnTo>
                    <a:lnTo>
                      <a:pt x="165" y="209"/>
                    </a:lnTo>
                    <a:lnTo>
                      <a:pt x="165" y="209"/>
                    </a:lnTo>
                    <a:lnTo>
                      <a:pt x="167" y="209"/>
                    </a:lnTo>
                    <a:lnTo>
                      <a:pt x="169" y="209"/>
                    </a:lnTo>
                    <a:lnTo>
                      <a:pt x="172" y="206"/>
                    </a:lnTo>
                    <a:lnTo>
                      <a:pt x="174" y="204"/>
                    </a:lnTo>
                    <a:lnTo>
                      <a:pt x="174" y="206"/>
                    </a:lnTo>
                    <a:lnTo>
                      <a:pt x="174" y="208"/>
                    </a:lnTo>
                    <a:lnTo>
                      <a:pt x="172" y="208"/>
                    </a:lnTo>
                    <a:lnTo>
                      <a:pt x="170" y="209"/>
                    </a:lnTo>
                    <a:lnTo>
                      <a:pt x="167" y="213"/>
                    </a:lnTo>
                    <a:lnTo>
                      <a:pt x="167" y="213"/>
                    </a:lnTo>
                    <a:lnTo>
                      <a:pt x="169" y="213"/>
                    </a:lnTo>
                    <a:lnTo>
                      <a:pt x="170" y="213"/>
                    </a:lnTo>
                    <a:lnTo>
                      <a:pt x="174" y="211"/>
                    </a:lnTo>
                    <a:lnTo>
                      <a:pt x="176" y="211"/>
                    </a:lnTo>
                    <a:lnTo>
                      <a:pt x="177" y="209"/>
                    </a:lnTo>
                    <a:lnTo>
                      <a:pt x="179" y="208"/>
                    </a:lnTo>
                    <a:lnTo>
                      <a:pt x="179" y="208"/>
                    </a:lnTo>
                    <a:lnTo>
                      <a:pt x="181" y="206"/>
                    </a:lnTo>
                    <a:lnTo>
                      <a:pt x="183" y="206"/>
                    </a:lnTo>
                    <a:lnTo>
                      <a:pt x="183" y="208"/>
                    </a:lnTo>
                    <a:lnTo>
                      <a:pt x="183" y="208"/>
                    </a:lnTo>
                    <a:lnTo>
                      <a:pt x="181" y="209"/>
                    </a:lnTo>
                    <a:lnTo>
                      <a:pt x="179" y="211"/>
                    </a:lnTo>
                    <a:lnTo>
                      <a:pt x="177" y="211"/>
                    </a:lnTo>
                    <a:lnTo>
                      <a:pt x="176" y="213"/>
                    </a:lnTo>
                    <a:lnTo>
                      <a:pt x="174" y="213"/>
                    </a:lnTo>
                    <a:lnTo>
                      <a:pt x="174" y="215"/>
                    </a:lnTo>
                    <a:lnTo>
                      <a:pt x="172" y="216"/>
                    </a:lnTo>
                    <a:lnTo>
                      <a:pt x="172" y="218"/>
                    </a:lnTo>
                    <a:lnTo>
                      <a:pt x="172" y="218"/>
                    </a:lnTo>
                    <a:lnTo>
                      <a:pt x="174" y="216"/>
                    </a:lnTo>
                    <a:lnTo>
                      <a:pt x="174" y="216"/>
                    </a:lnTo>
                    <a:lnTo>
                      <a:pt x="176" y="218"/>
                    </a:lnTo>
                    <a:lnTo>
                      <a:pt x="174" y="218"/>
                    </a:lnTo>
                    <a:lnTo>
                      <a:pt x="174" y="218"/>
                    </a:lnTo>
                    <a:lnTo>
                      <a:pt x="172" y="220"/>
                    </a:lnTo>
                    <a:lnTo>
                      <a:pt x="172" y="220"/>
                    </a:lnTo>
                    <a:lnTo>
                      <a:pt x="174" y="220"/>
                    </a:lnTo>
                    <a:lnTo>
                      <a:pt x="174" y="220"/>
                    </a:lnTo>
                    <a:lnTo>
                      <a:pt x="176" y="220"/>
                    </a:lnTo>
                    <a:lnTo>
                      <a:pt x="174" y="222"/>
                    </a:lnTo>
                    <a:lnTo>
                      <a:pt x="172" y="222"/>
                    </a:lnTo>
                    <a:lnTo>
                      <a:pt x="172" y="223"/>
                    </a:lnTo>
                    <a:lnTo>
                      <a:pt x="172" y="223"/>
                    </a:lnTo>
                    <a:lnTo>
                      <a:pt x="174" y="223"/>
                    </a:lnTo>
                    <a:lnTo>
                      <a:pt x="176" y="223"/>
                    </a:lnTo>
                    <a:lnTo>
                      <a:pt x="176" y="223"/>
                    </a:lnTo>
                    <a:lnTo>
                      <a:pt x="177" y="225"/>
                    </a:lnTo>
                    <a:lnTo>
                      <a:pt x="176" y="225"/>
                    </a:lnTo>
                    <a:lnTo>
                      <a:pt x="176" y="225"/>
                    </a:lnTo>
                    <a:lnTo>
                      <a:pt x="174" y="227"/>
                    </a:lnTo>
                    <a:lnTo>
                      <a:pt x="174" y="227"/>
                    </a:lnTo>
                    <a:lnTo>
                      <a:pt x="174" y="229"/>
                    </a:lnTo>
                    <a:lnTo>
                      <a:pt x="174" y="230"/>
                    </a:lnTo>
                    <a:lnTo>
                      <a:pt x="174" y="230"/>
                    </a:lnTo>
                    <a:lnTo>
                      <a:pt x="174" y="232"/>
                    </a:lnTo>
                    <a:lnTo>
                      <a:pt x="176" y="230"/>
                    </a:lnTo>
                    <a:lnTo>
                      <a:pt x="177" y="229"/>
                    </a:lnTo>
                    <a:lnTo>
                      <a:pt x="177" y="227"/>
                    </a:lnTo>
                    <a:lnTo>
                      <a:pt x="177" y="227"/>
                    </a:lnTo>
                    <a:lnTo>
                      <a:pt x="177" y="229"/>
                    </a:lnTo>
                    <a:lnTo>
                      <a:pt x="177" y="229"/>
                    </a:lnTo>
                    <a:lnTo>
                      <a:pt x="177" y="229"/>
                    </a:lnTo>
                    <a:lnTo>
                      <a:pt x="177" y="230"/>
                    </a:lnTo>
                    <a:lnTo>
                      <a:pt x="177" y="230"/>
                    </a:lnTo>
                    <a:lnTo>
                      <a:pt x="177" y="232"/>
                    </a:lnTo>
                    <a:lnTo>
                      <a:pt x="177" y="234"/>
                    </a:lnTo>
                    <a:lnTo>
                      <a:pt x="179" y="234"/>
                    </a:lnTo>
                    <a:lnTo>
                      <a:pt x="179" y="232"/>
                    </a:lnTo>
                    <a:lnTo>
                      <a:pt x="181" y="232"/>
                    </a:lnTo>
                    <a:lnTo>
                      <a:pt x="181" y="232"/>
                    </a:lnTo>
                    <a:lnTo>
                      <a:pt x="181" y="232"/>
                    </a:lnTo>
                    <a:lnTo>
                      <a:pt x="181" y="234"/>
                    </a:lnTo>
                    <a:lnTo>
                      <a:pt x="181" y="234"/>
                    </a:lnTo>
                    <a:lnTo>
                      <a:pt x="183" y="234"/>
                    </a:lnTo>
                    <a:lnTo>
                      <a:pt x="183" y="236"/>
                    </a:lnTo>
                    <a:lnTo>
                      <a:pt x="183" y="236"/>
                    </a:lnTo>
                    <a:lnTo>
                      <a:pt x="183" y="237"/>
                    </a:lnTo>
                    <a:lnTo>
                      <a:pt x="184" y="237"/>
                    </a:lnTo>
                    <a:lnTo>
                      <a:pt x="184" y="236"/>
                    </a:lnTo>
                    <a:lnTo>
                      <a:pt x="186" y="236"/>
                    </a:lnTo>
                    <a:lnTo>
                      <a:pt x="186" y="234"/>
                    </a:lnTo>
                    <a:lnTo>
                      <a:pt x="186" y="232"/>
                    </a:lnTo>
                    <a:lnTo>
                      <a:pt x="184" y="232"/>
                    </a:lnTo>
                    <a:lnTo>
                      <a:pt x="186" y="230"/>
                    </a:lnTo>
                    <a:lnTo>
                      <a:pt x="186" y="232"/>
                    </a:lnTo>
                    <a:lnTo>
                      <a:pt x="186" y="232"/>
                    </a:lnTo>
                    <a:lnTo>
                      <a:pt x="186" y="230"/>
                    </a:lnTo>
                    <a:lnTo>
                      <a:pt x="186" y="229"/>
                    </a:lnTo>
                    <a:lnTo>
                      <a:pt x="186" y="229"/>
                    </a:lnTo>
                    <a:lnTo>
                      <a:pt x="188" y="229"/>
                    </a:lnTo>
                    <a:lnTo>
                      <a:pt x="188" y="227"/>
                    </a:lnTo>
                    <a:lnTo>
                      <a:pt x="188" y="225"/>
                    </a:lnTo>
                    <a:lnTo>
                      <a:pt x="186" y="225"/>
                    </a:lnTo>
                    <a:lnTo>
                      <a:pt x="184" y="225"/>
                    </a:lnTo>
                    <a:lnTo>
                      <a:pt x="186" y="223"/>
                    </a:lnTo>
                    <a:lnTo>
                      <a:pt x="186" y="225"/>
                    </a:lnTo>
                    <a:lnTo>
                      <a:pt x="188" y="225"/>
                    </a:lnTo>
                    <a:lnTo>
                      <a:pt x="188" y="223"/>
                    </a:lnTo>
                    <a:lnTo>
                      <a:pt x="188" y="223"/>
                    </a:lnTo>
                    <a:lnTo>
                      <a:pt x="186" y="222"/>
                    </a:lnTo>
                    <a:lnTo>
                      <a:pt x="186" y="222"/>
                    </a:lnTo>
                    <a:lnTo>
                      <a:pt x="188" y="222"/>
                    </a:lnTo>
                    <a:lnTo>
                      <a:pt x="188" y="222"/>
                    </a:lnTo>
                    <a:lnTo>
                      <a:pt x="188" y="218"/>
                    </a:lnTo>
                    <a:lnTo>
                      <a:pt x="190" y="216"/>
                    </a:lnTo>
                    <a:lnTo>
                      <a:pt x="190" y="218"/>
                    </a:lnTo>
                    <a:lnTo>
                      <a:pt x="190" y="220"/>
                    </a:lnTo>
                    <a:lnTo>
                      <a:pt x="190" y="222"/>
                    </a:lnTo>
                    <a:lnTo>
                      <a:pt x="190" y="222"/>
                    </a:lnTo>
                    <a:lnTo>
                      <a:pt x="191" y="223"/>
                    </a:lnTo>
                    <a:lnTo>
                      <a:pt x="191" y="222"/>
                    </a:lnTo>
                    <a:lnTo>
                      <a:pt x="193" y="222"/>
                    </a:lnTo>
                    <a:lnTo>
                      <a:pt x="193" y="222"/>
                    </a:lnTo>
                    <a:lnTo>
                      <a:pt x="193" y="223"/>
                    </a:lnTo>
                    <a:lnTo>
                      <a:pt x="193" y="223"/>
                    </a:lnTo>
                    <a:lnTo>
                      <a:pt x="195" y="223"/>
                    </a:lnTo>
                    <a:lnTo>
                      <a:pt x="195" y="223"/>
                    </a:lnTo>
                    <a:lnTo>
                      <a:pt x="195" y="220"/>
                    </a:lnTo>
                    <a:lnTo>
                      <a:pt x="195" y="218"/>
                    </a:lnTo>
                    <a:lnTo>
                      <a:pt x="195" y="218"/>
                    </a:lnTo>
                    <a:lnTo>
                      <a:pt x="195" y="218"/>
                    </a:lnTo>
                    <a:lnTo>
                      <a:pt x="197" y="218"/>
                    </a:lnTo>
                    <a:lnTo>
                      <a:pt x="197" y="218"/>
                    </a:lnTo>
                    <a:lnTo>
                      <a:pt x="198" y="220"/>
                    </a:lnTo>
                    <a:lnTo>
                      <a:pt x="198" y="220"/>
                    </a:lnTo>
                    <a:lnTo>
                      <a:pt x="200" y="220"/>
                    </a:lnTo>
                    <a:lnTo>
                      <a:pt x="200" y="216"/>
                    </a:lnTo>
                    <a:lnTo>
                      <a:pt x="198" y="215"/>
                    </a:lnTo>
                    <a:lnTo>
                      <a:pt x="197" y="213"/>
                    </a:lnTo>
                    <a:lnTo>
                      <a:pt x="197" y="213"/>
                    </a:lnTo>
                    <a:lnTo>
                      <a:pt x="197" y="213"/>
                    </a:lnTo>
                    <a:lnTo>
                      <a:pt x="198" y="213"/>
                    </a:lnTo>
                    <a:lnTo>
                      <a:pt x="200" y="215"/>
                    </a:lnTo>
                    <a:lnTo>
                      <a:pt x="200" y="216"/>
                    </a:lnTo>
                    <a:lnTo>
                      <a:pt x="204" y="216"/>
                    </a:lnTo>
                    <a:lnTo>
                      <a:pt x="204" y="215"/>
                    </a:lnTo>
                    <a:lnTo>
                      <a:pt x="204" y="213"/>
                    </a:lnTo>
                    <a:lnTo>
                      <a:pt x="202" y="213"/>
                    </a:lnTo>
                    <a:lnTo>
                      <a:pt x="202" y="213"/>
                    </a:lnTo>
                    <a:lnTo>
                      <a:pt x="200" y="213"/>
                    </a:lnTo>
                    <a:lnTo>
                      <a:pt x="198" y="211"/>
                    </a:lnTo>
                    <a:lnTo>
                      <a:pt x="198" y="209"/>
                    </a:lnTo>
                    <a:lnTo>
                      <a:pt x="198" y="209"/>
                    </a:lnTo>
                    <a:lnTo>
                      <a:pt x="200" y="211"/>
                    </a:lnTo>
                    <a:lnTo>
                      <a:pt x="202" y="211"/>
                    </a:lnTo>
                    <a:lnTo>
                      <a:pt x="202" y="209"/>
                    </a:lnTo>
                    <a:lnTo>
                      <a:pt x="202" y="209"/>
                    </a:lnTo>
                    <a:lnTo>
                      <a:pt x="200" y="208"/>
                    </a:lnTo>
                    <a:lnTo>
                      <a:pt x="200" y="206"/>
                    </a:lnTo>
                    <a:lnTo>
                      <a:pt x="202" y="206"/>
                    </a:lnTo>
                    <a:lnTo>
                      <a:pt x="202" y="208"/>
                    </a:lnTo>
                    <a:lnTo>
                      <a:pt x="204" y="208"/>
                    </a:lnTo>
                    <a:lnTo>
                      <a:pt x="204" y="209"/>
                    </a:lnTo>
                    <a:lnTo>
                      <a:pt x="204" y="211"/>
                    </a:lnTo>
                    <a:lnTo>
                      <a:pt x="205" y="211"/>
                    </a:lnTo>
                    <a:lnTo>
                      <a:pt x="207" y="211"/>
                    </a:lnTo>
                    <a:lnTo>
                      <a:pt x="209" y="211"/>
                    </a:lnTo>
                    <a:lnTo>
                      <a:pt x="211" y="211"/>
                    </a:lnTo>
                    <a:lnTo>
                      <a:pt x="211" y="209"/>
                    </a:lnTo>
                    <a:lnTo>
                      <a:pt x="211" y="209"/>
                    </a:lnTo>
                    <a:lnTo>
                      <a:pt x="211" y="209"/>
                    </a:lnTo>
                    <a:lnTo>
                      <a:pt x="207" y="209"/>
                    </a:lnTo>
                    <a:lnTo>
                      <a:pt x="207" y="208"/>
                    </a:lnTo>
                    <a:lnTo>
                      <a:pt x="207" y="208"/>
                    </a:lnTo>
                    <a:lnTo>
                      <a:pt x="209" y="208"/>
                    </a:lnTo>
                    <a:lnTo>
                      <a:pt x="211" y="208"/>
                    </a:lnTo>
                    <a:lnTo>
                      <a:pt x="211" y="206"/>
                    </a:lnTo>
                    <a:lnTo>
                      <a:pt x="209" y="206"/>
                    </a:lnTo>
                    <a:lnTo>
                      <a:pt x="209" y="206"/>
                    </a:lnTo>
                    <a:lnTo>
                      <a:pt x="209" y="204"/>
                    </a:lnTo>
                    <a:lnTo>
                      <a:pt x="207" y="204"/>
                    </a:lnTo>
                    <a:lnTo>
                      <a:pt x="207" y="204"/>
                    </a:lnTo>
                    <a:lnTo>
                      <a:pt x="207" y="203"/>
                    </a:lnTo>
                    <a:lnTo>
                      <a:pt x="209" y="203"/>
                    </a:lnTo>
                    <a:lnTo>
                      <a:pt x="209" y="203"/>
                    </a:lnTo>
                    <a:lnTo>
                      <a:pt x="211" y="204"/>
                    </a:lnTo>
                    <a:lnTo>
                      <a:pt x="211" y="204"/>
                    </a:lnTo>
                    <a:lnTo>
                      <a:pt x="211" y="206"/>
                    </a:lnTo>
                    <a:lnTo>
                      <a:pt x="214" y="2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44" name="Freeform 880"/>
              <p:cNvSpPr>
                <a:spLocks/>
              </p:cNvSpPr>
              <p:nvPr/>
            </p:nvSpPr>
            <p:spPr bwMode="auto">
              <a:xfrm>
                <a:off x="1605" y="1712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45" name="Freeform 881"/>
              <p:cNvSpPr>
                <a:spLocks/>
              </p:cNvSpPr>
              <p:nvPr/>
            </p:nvSpPr>
            <p:spPr bwMode="auto">
              <a:xfrm>
                <a:off x="1477" y="1448"/>
                <a:ext cx="7" cy="4"/>
              </a:xfrm>
              <a:custGeom>
                <a:avLst/>
                <a:gdLst>
                  <a:gd name="T0" fmla="*/ 5 w 7"/>
                  <a:gd name="T1" fmla="*/ 2 h 4"/>
                  <a:gd name="T2" fmla="*/ 3 w 7"/>
                  <a:gd name="T3" fmla="*/ 0 h 4"/>
                  <a:gd name="T4" fmla="*/ 2 w 7"/>
                  <a:gd name="T5" fmla="*/ 0 h 4"/>
                  <a:gd name="T6" fmla="*/ 0 w 7"/>
                  <a:gd name="T7" fmla="*/ 0 h 4"/>
                  <a:gd name="T8" fmla="*/ 2 w 7"/>
                  <a:gd name="T9" fmla="*/ 2 h 4"/>
                  <a:gd name="T10" fmla="*/ 3 w 7"/>
                  <a:gd name="T11" fmla="*/ 4 h 4"/>
                  <a:gd name="T12" fmla="*/ 5 w 7"/>
                  <a:gd name="T13" fmla="*/ 4 h 4"/>
                  <a:gd name="T14" fmla="*/ 7 w 7"/>
                  <a:gd name="T15" fmla="*/ 4 h 4"/>
                  <a:gd name="T16" fmla="*/ 7 w 7"/>
                  <a:gd name="T17" fmla="*/ 4 h 4"/>
                  <a:gd name="T18" fmla="*/ 5 w 7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">
                    <a:moveTo>
                      <a:pt x="5" y="2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46" name="Freeform 882"/>
              <p:cNvSpPr>
                <a:spLocks/>
              </p:cNvSpPr>
              <p:nvPr/>
            </p:nvSpPr>
            <p:spPr bwMode="auto">
              <a:xfrm>
                <a:off x="1598" y="1719"/>
                <a:ext cx="2" cy="8"/>
              </a:xfrm>
              <a:custGeom>
                <a:avLst/>
                <a:gdLst>
                  <a:gd name="T0" fmla="*/ 2 w 2"/>
                  <a:gd name="T1" fmla="*/ 8 h 8"/>
                  <a:gd name="T2" fmla="*/ 2 w 2"/>
                  <a:gd name="T3" fmla="*/ 8 h 8"/>
                  <a:gd name="T4" fmla="*/ 2 w 2"/>
                  <a:gd name="T5" fmla="*/ 7 h 8"/>
                  <a:gd name="T6" fmla="*/ 2 w 2"/>
                  <a:gd name="T7" fmla="*/ 5 h 8"/>
                  <a:gd name="T8" fmla="*/ 2 w 2"/>
                  <a:gd name="T9" fmla="*/ 5 h 8"/>
                  <a:gd name="T10" fmla="*/ 2 w 2"/>
                  <a:gd name="T11" fmla="*/ 5 h 8"/>
                  <a:gd name="T12" fmla="*/ 2 w 2"/>
                  <a:gd name="T13" fmla="*/ 3 h 8"/>
                  <a:gd name="T14" fmla="*/ 2 w 2"/>
                  <a:gd name="T15" fmla="*/ 1 h 8"/>
                  <a:gd name="T16" fmla="*/ 2 w 2"/>
                  <a:gd name="T17" fmla="*/ 1 h 8"/>
                  <a:gd name="T18" fmla="*/ 2 w 2"/>
                  <a:gd name="T19" fmla="*/ 0 h 8"/>
                  <a:gd name="T20" fmla="*/ 2 w 2"/>
                  <a:gd name="T21" fmla="*/ 1 h 8"/>
                  <a:gd name="T22" fmla="*/ 0 w 2"/>
                  <a:gd name="T23" fmla="*/ 1 h 8"/>
                  <a:gd name="T24" fmla="*/ 2 w 2"/>
                  <a:gd name="T25" fmla="*/ 3 h 8"/>
                  <a:gd name="T26" fmla="*/ 2 w 2"/>
                  <a:gd name="T27" fmla="*/ 5 h 8"/>
                  <a:gd name="T28" fmla="*/ 0 w 2"/>
                  <a:gd name="T29" fmla="*/ 7 h 8"/>
                  <a:gd name="T30" fmla="*/ 2 w 2"/>
                  <a:gd name="T3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" h="8">
                    <a:moveTo>
                      <a:pt x="2" y="8"/>
                    </a:moveTo>
                    <a:lnTo>
                      <a:pt x="2" y="8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47" name="Freeform 883"/>
              <p:cNvSpPr>
                <a:spLocks/>
              </p:cNvSpPr>
              <p:nvPr/>
            </p:nvSpPr>
            <p:spPr bwMode="auto">
              <a:xfrm>
                <a:off x="1601" y="1727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48" name="Freeform 884"/>
              <p:cNvSpPr>
                <a:spLocks/>
              </p:cNvSpPr>
              <p:nvPr/>
            </p:nvSpPr>
            <p:spPr bwMode="auto">
              <a:xfrm>
                <a:off x="1573" y="1420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2 h 2"/>
                  <a:gd name="T4" fmla="*/ 2 w 4"/>
                  <a:gd name="T5" fmla="*/ 2 h 2"/>
                  <a:gd name="T6" fmla="*/ 2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49" name="Freeform 885"/>
              <p:cNvSpPr>
                <a:spLocks/>
              </p:cNvSpPr>
              <p:nvPr/>
            </p:nvSpPr>
            <p:spPr bwMode="auto">
              <a:xfrm>
                <a:off x="1559" y="1480"/>
                <a:ext cx="7" cy="5"/>
              </a:xfrm>
              <a:custGeom>
                <a:avLst/>
                <a:gdLst>
                  <a:gd name="T0" fmla="*/ 0 w 7"/>
                  <a:gd name="T1" fmla="*/ 0 h 5"/>
                  <a:gd name="T2" fmla="*/ 0 w 7"/>
                  <a:gd name="T3" fmla="*/ 0 h 5"/>
                  <a:gd name="T4" fmla="*/ 0 w 7"/>
                  <a:gd name="T5" fmla="*/ 1 h 5"/>
                  <a:gd name="T6" fmla="*/ 0 w 7"/>
                  <a:gd name="T7" fmla="*/ 3 h 5"/>
                  <a:gd name="T8" fmla="*/ 2 w 7"/>
                  <a:gd name="T9" fmla="*/ 3 h 5"/>
                  <a:gd name="T10" fmla="*/ 4 w 7"/>
                  <a:gd name="T11" fmla="*/ 3 h 5"/>
                  <a:gd name="T12" fmla="*/ 4 w 7"/>
                  <a:gd name="T13" fmla="*/ 5 h 5"/>
                  <a:gd name="T14" fmla="*/ 4 w 7"/>
                  <a:gd name="T15" fmla="*/ 5 h 5"/>
                  <a:gd name="T16" fmla="*/ 6 w 7"/>
                  <a:gd name="T17" fmla="*/ 5 h 5"/>
                  <a:gd name="T18" fmla="*/ 6 w 7"/>
                  <a:gd name="T19" fmla="*/ 5 h 5"/>
                  <a:gd name="T20" fmla="*/ 6 w 7"/>
                  <a:gd name="T21" fmla="*/ 3 h 5"/>
                  <a:gd name="T22" fmla="*/ 6 w 7"/>
                  <a:gd name="T23" fmla="*/ 3 h 5"/>
                  <a:gd name="T24" fmla="*/ 7 w 7"/>
                  <a:gd name="T25" fmla="*/ 1 h 5"/>
                  <a:gd name="T26" fmla="*/ 7 w 7"/>
                  <a:gd name="T27" fmla="*/ 1 h 5"/>
                  <a:gd name="T28" fmla="*/ 6 w 7"/>
                  <a:gd name="T29" fmla="*/ 0 h 5"/>
                  <a:gd name="T30" fmla="*/ 2 w 7"/>
                  <a:gd name="T31" fmla="*/ 0 h 5"/>
                  <a:gd name="T32" fmla="*/ 0 w 7"/>
                  <a:gd name="T3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50" name="Freeform 886"/>
              <p:cNvSpPr>
                <a:spLocks/>
              </p:cNvSpPr>
              <p:nvPr/>
            </p:nvSpPr>
            <p:spPr bwMode="auto">
              <a:xfrm>
                <a:off x="1512" y="1450"/>
                <a:ext cx="7" cy="5"/>
              </a:xfrm>
              <a:custGeom>
                <a:avLst/>
                <a:gdLst>
                  <a:gd name="T0" fmla="*/ 3 w 7"/>
                  <a:gd name="T1" fmla="*/ 5 h 5"/>
                  <a:gd name="T2" fmla="*/ 5 w 7"/>
                  <a:gd name="T3" fmla="*/ 5 h 5"/>
                  <a:gd name="T4" fmla="*/ 5 w 7"/>
                  <a:gd name="T5" fmla="*/ 5 h 5"/>
                  <a:gd name="T6" fmla="*/ 7 w 7"/>
                  <a:gd name="T7" fmla="*/ 5 h 5"/>
                  <a:gd name="T8" fmla="*/ 7 w 7"/>
                  <a:gd name="T9" fmla="*/ 5 h 5"/>
                  <a:gd name="T10" fmla="*/ 7 w 7"/>
                  <a:gd name="T11" fmla="*/ 5 h 5"/>
                  <a:gd name="T12" fmla="*/ 7 w 7"/>
                  <a:gd name="T13" fmla="*/ 3 h 5"/>
                  <a:gd name="T14" fmla="*/ 5 w 7"/>
                  <a:gd name="T15" fmla="*/ 2 h 5"/>
                  <a:gd name="T16" fmla="*/ 5 w 7"/>
                  <a:gd name="T17" fmla="*/ 2 h 5"/>
                  <a:gd name="T18" fmla="*/ 3 w 7"/>
                  <a:gd name="T19" fmla="*/ 2 h 5"/>
                  <a:gd name="T20" fmla="*/ 2 w 7"/>
                  <a:gd name="T21" fmla="*/ 0 h 5"/>
                  <a:gd name="T22" fmla="*/ 0 w 7"/>
                  <a:gd name="T23" fmla="*/ 0 h 5"/>
                  <a:gd name="T24" fmla="*/ 0 w 7"/>
                  <a:gd name="T25" fmla="*/ 0 h 5"/>
                  <a:gd name="T26" fmla="*/ 0 w 7"/>
                  <a:gd name="T27" fmla="*/ 2 h 5"/>
                  <a:gd name="T28" fmla="*/ 3 w 7"/>
                  <a:gd name="T29" fmla="*/ 2 h 5"/>
                  <a:gd name="T30" fmla="*/ 3 w 7"/>
                  <a:gd name="T31" fmla="*/ 3 h 5"/>
                  <a:gd name="T32" fmla="*/ 3 w 7"/>
                  <a:gd name="T33" fmla="*/ 3 h 5"/>
                  <a:gd name="T34" fmla="*/ 3 w 7"/>
                  <a:gd name="T3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5">
                    <a:moveTo>
                      <a:pt x="3" y="5"/>
                    </a:moveTo>
                    <a:lnTo>
                      <a:pt x="5" y="5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3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51" name="Freeform 887"/>
              <p:cNvSpPr>
                <a:spLocks/>
              </p:cNvSpPr>
              <p:nvPr/>
            </p:nvSpPr>
            <p:spPr bwMode="auto">
              <a:xfrm>
                <a:off x="1526" y="1495"/>
                <a:ext cx="7" cy="7"/>
              </a:xfrm>
              <a:custGeom>
                <a:avLst/>
                <a:gdLst>
                  <a:gd name="T0" fmla="*/ 5 w 7"/>
                  <a:gd name="T1" fmla="*/ 0 h 7"/>
                  <a:gd name="T2" fmla="*/ 3 w 7"/>
                  <a:gd name="T3" fmla="*/ 0 h 7"/>
                  <a:gd name="T4" fmla="*/ 2 w 7"/>
                  <a:gd name="T5" fmla="*/ 2 h 7"/>
                  <a:gd name="T6" fmla="*/ 0 w 7"/>
                  <a:gd name="T7" fmla="*/ 4 h 7"/>
                  <a:gd name="T8" fmla="*/ 0 w 7"/>
                  <a:gd name="T9" fmla="*/ 4 h 7"/>
                  <a:gd name="T10" fmla="*/ 0 w 7"/>
                  <a:gd name="T11" fmla="*/ 5 h 7"/>
                  <a:gd name="T12" fmla="*/ 0 w 7"/>
                  <a:gd name="T13" fmla="*/ 7 h 7"/>
                  <a:gd name="T14" fmla="*/ 0 w 7"/>
                  <a:gd name="T15" fmla="*/ 7 h 7"/>
                  <a:gd name="T16" fmla="*/ 2 w 7"/>
                  <a:gd name="T17" fmla="*/ 5 h 7"/>
                  <a:gd name="T18" fmla="*/ 3 w 7"/>
                  <a:gd name="T19" fmla="*/ 5 h 7"/>
                  <a:gd name="T20" fmla="*/ 5 w 7"/>
                  <a:gd name="T21" fmla="*/ 4 h 7"/>
                  <a:gd name="T22" fmla="*/ 7 w 7"/>
                  <a:gd name="T23" fmla="*/ 4 h 7"/>
                  <a:gd name="T24" fmla="*/ 7 w 7"/>
                  <a:gd name="T25" fmla="*/ 2 h 7"/>
                  <a:gd name="T26" fmla="*/ 5 w 7"/>
                  <a:gd name="T27" fmla="*/ 2 h 7"/>
                  <a:gd name="T28" fmla="*/ 5 w 7"/>
                  <a:gd name="T29" fmla="*/ 0 h 7"/>
                  <a:gd name="T30" fmla="*/ 5 w 7"/>
                  <a:gd name="T3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7">
                    <a:moveTo>
                      <a:pt x="5" y="0"/>
                    </a:moveTo>
                    <a:lnTo>
                      <a:pt x="3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52" name="Freeform 888"/>
              <p:cNvSpPr>
                <a:spLocks/>
              </p:cNvSpPr>
              <p:nvPr/>
            </p:nvSpPr>
            <p:spPr bwMode="auto">
              <a:xfrm>
                <a:off x="1461" y="1300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2 w 4"/>
                  <a:gd name="T3" fmla="*/ 1 h 1"/>
                  <a:gd name="T4" fmla="*/ 2 w 4"/>
                  <a:gd name="T5" fmla="*/ 1 h 1"/>
                  <a:gd name="T6" fmla="*/ 4 w 4"/>
                  <a:gd name="T7" fmla="*/ 1 h 1"/>
                  <a:gd name="T8" fmla="*/ 4 w 4"/>
                  <a:gd name="T9" fmla="*/ 1 h 1"/>
                  <a:gd name="T10" fmla="*/ 4 w 4"/>
                  <a:gd name="T11" fmla="*/ 0 h 1"/>
                  <a:gd name="T12" fmla="*/ 2 w 4"/>
                  <a:gd name="T13" fmla="*/ 0 h 1"/>
                  <a:gd name="T14" fmla="*/ 0 w 4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2" y="1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53" name="Freeform 889"/>
              <p:cNvSpPr>
                <a:spLocks/>
              </p:cNvSpPr>
              <p:nvPr/>
            </p:nvSpPr>
            <p:spPr bwMode="auto">
              <a:xfrm>
                <a:off x="1568" y="1462"/>
                <a:ext cx="5" cy="5"/>
              </a:xfrm>
              <a:custGeom>
                <a:avLst/>
                <a:gdLst>
                  <a:gd name="T0" fmla="*/ 4 w 5"/>
                  <a:gd name="T1" fmla="*/ 2 h 5"/>
                  <a:gd name="T2" fmla="*/ 2 w 5"/>
                  <a:gd name="T3" fmla="*/ 2 h 5"/>
                  <a:gd name="T4" fmla="*/ 0 w 5"/>
                  <a:gd name="T5" fmla="*/ 4 h 5"/>
                  <a:gd name="T6" fmla="*/ 0 w 5"/>
                  <a:gd name="T7" fmla="*/ 4 h 5"/>
                  <a:gd name="T8" fmla="*/ 2 w 5"/>
                  <a:gd name="T9" fmla="*/ 4 h 5"/>
                  <a:gd name="T10" fmla="*/ 4 w 5"/>
                  <a:gd name="T11" fmla="*/ 5 h 5"/>
                  <a:gd name="T12" fmla="*/ 5 w 5"/>
                  <a:gd name="T13" fmla="*/ 4 h 5"/>
                  <a:gd name="T14" fmla="*/ 5 w 5"/>
                  <a:gd name="T15" fmla="*/ 4 h 5"/>
                  <a:gd name="T16" fmla="*/ 5 w 5"/>
                  <a:gd name="T17" fmla="*/ 2 h 5"/>
                  <a:gd name="T18" fmla="*/ 5 w 5"/>
                  <a:gd name="T19" fmla="*/ 2 h 5"/>
                  <a:gd name="T20" fmla="*/ 5 w 5"/>
                  <a:gd name="T21" fmla="*/ 0 h 5"/>
                  <a:gd name="T22" fmla="*/ 4 w 5"/>
                  <a:gd name="T2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5">
                    <a:moveTo>
                      <a:pt x="4" y="2"/>
                    </a:move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54" name="Freeform 890"/>
              <p:cNvSpPr>
                <a:spLocks/>
              </p:cNvSpPr>
              <p:nvPr/>
            </p:nvSpPr>
            <p:spPr bwMode="auto">
              <a:xfrm>
                <a:off x="884" y="1549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3 w 3"/>
                  <a:gd name="T3" fmla="*/ 0 h 4"/>
                  <a:gd name="T4" fmla="*/ 1 w 3"/>
                  <a:gd name="T5" fmla="*/ 0 h 4"/>
                  <a:gd name="T6" fmla="*/ 0 w 3"/>
                  <a:gd name="T7" fmla="*/ 2 h 4"/>
                  <a:gd name="T8" fmla="*/ 0 w 3"/>
                  <a:gd name="T9" fmla="*/ 4 h 4"/>
                  <a:gd name="T10" fmla="*/ 0 w 3"/>
                  <a:gd name="T11" fmla="*/ 4 h 4"/>
                  <a:gd name="T12" fmla="*/ 3 w 3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55" name="Freeform 891"/>
              <p:cNvSpPr>
                <a:spLocks/>
              </p:cNvSpPr>
              <p:nvPr/>
            </p:nvSpPr>
            <p:spPr bwMode="auto">
              <a:xfrm>
                <a:off x="994" y="1185"/>
                <a:ext cx="18" cy="15"/>
              </a:xfrm>
              <a:custGeom>
                <a:avLst/>
                <a:gdLst>
                  <a:gd name="T0" fmla="*/ 0 w 18"/>
                  <a:gd name="T1" fmla="*/ 15 h 15"/>
                  <a:gd name="T2" fmla="*/ 2 w 18"/>
                  <a:gd name="T3" fmla="*/ 15 h 15"/>
                  <a:gd name="T4" fmla="*/ 4 w 18"/>
                  <a:gd name="T5" fmla="*/ 13 h 15"/>
                  <a:gd name="T6" fmla="*/ 5 w 18"/>
                  <a:gd name="T7" fmla="*/ 13 h 15"/>
                  <a:gd name="T8" fmla="*/ 12 w 18"/>
                  <a:gd name="T9" fmla="*/ 8 h 15"/>
                  <a:gd name="T10" fmla="*/ 16 w 18"/>
                  <a:gd name="T11" fmla="*/ 7 h 15"/>
                  <a:gd name="T12" fmla="*/ 18 w 18"/>
                  <a:gd name="T13" fmla="*/ 3 h 15"/>
                  <a:gd name="T14" fmla="*/ 16 w 18"/>
                  <a:gd name="T15" fmla="*/ 5 h 15"/>
                  <a:gd name="T16" fmla="*/ 14 w 18"/>
                  <a:gd name="T17" fmla="*/ 3 h 15"/>
                  <a:gd name="T18" fmla="*/ 14 w 18"/>
                  <a:gd name="T19" fmla="*/ 0 h 15"/>
                  <a:gd name="T20" fmla="*/ 12 w 18"/>
                  <a:gd name="T21" fmla="*/ 0 h 15"/>
                  <a:gd name="T22" fmla="*/ 11 w 18"/>
                  <a:gd name="T23" fmla="*/ 3 h 15"/>
                  <a:gd name="T24" fmla="*/ 9 w 18"/>
                  <a:gd name="T25" fmla="*/ 3 h 15"/>
                  <a:gd name="T26" fmla="*/ 9 w 18"/>
                  <a:gd name="T27" fmla="*/ 5 h 15"/>
                  <a:gd name="T28" fmla="*/ 7 w 18"/>
                  <a:gd name="T29" fmla="*/ 5 h 15"/>
                  <a:gd name="T30" fmla="*/ 7 w 18"/>
                  <a:gd name="T31" fmla="*/ 7 h 15"/>
                  <a:gd name="T32" fmla="*/ 7 w 18"/>
                  <a:gd name="T33" fmla="*/ 8 h 15"/>
                  <a:gd name="T34" fmla="*/ 5 w 18"/>
                  <a:gd name="T35" fmla="*/ 7 h 15"/>
                  <a:gd name="T36" fmla="*/ 5 w 18"/>
                  <a:gd name="T37" fmla="*/ 5 h 15"/>
                  <a:gd name="T38" fmla="*/ 5 w 18"/>
                  <a:gd name="T39" fmla="*/ 3 h 15"/>
                  <a:gd name="T40" fmla="*/ 4 w 18"/>
                  <a:gd name="T41" fmla="*/ 5 h 15"/>
                  <a:gd name="T42" fmla="*/ 2 w 18"/>
                  <a:gd name="T43" fmla="*/ 5 h 15"/>
                  <a:gd name="T44" fmla="*/ 2 w 18"/>
                  <a:gd name="T45" fmla="*/ 7 h 15"/>
                  <a:gd name="T46" fmla="*/ 0 w 18"/>
                  <a:gd name="T47" fmla="*/ 8 h 15"/>
                  <a:gd name="T48" fmla="*/ 0 w 18"/>
                  <a:gd name="T49" fmla="*/ 12 h 15"/>
                  <a:gd name="T50" fmla="*/ 0 w 18"/>
                  <a:gd name="T51" fmla="*/ 13 h 15"/>
                  <a:gd name="T52" fmla="*/ 0 w 18"/>
                  <a:gd name="T5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" h="15">
                    <a:moveTo>
                      <a:pt x="0" y="15"/>
                    </a:moveTo>
                    <a:lnTo>
                      <a:pt x="2" y="15"/>
                    </a:lnTo>
                    <a:lnTo>
                      <a:pt x="4" y="13"/>
                    </a:lnTo>
                    <a:lnTo>
                      <a:pt x="5" y="13"/>
                    </a:lnTo>
                    <a:lnTo>
                      <a:pt x="12" y="8"/>
                    </a:lnTo>
                    <a:lnTo>
                      <a:pt x="16" y="7"/>
                    </a:lnTo>
                    <a:lnTo>
                      <a:pt x="18" y="3"/>
                    </a:lnTo>
                    <a:lnTo>
                      <a:pt x="16" y="5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1" y="3"/>
                    </a:lnTo>
                    <a:lnTo>
                      <a:pt x="9" y="3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7" y="8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4" y="5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56" name="Freeform 892"/>
              <p:cNvSpPr>
                <a:spLocks/>
              </p:cNvSpPr>
              <p:nvPr/>
            </p:nvSpPr>
            <p:spPr bwMode="auto">
              <a:xfrm>
                <a:off x="987" y="1190"/>
                <a:ext cx="5" cy="14"/>
              </a:xfrm>
              <a:custGeom>
                <a:avLst/>
                <a:gdLst>
                  <a:gd name="T0" fmla="*/ 2 w 5"/>
                  <a:gd name="T1" fmla="*/ 10 h 14"/>
                  <a:gd name="T2" fmla="*/ 0 w 5"/>
                  <a:gd name="T3" fmla="*/ 12 h 14"/>
                  <a:gd name="T4" fmla="*/ 4 w 5"/>
                  <a:gd name="T5" fmla="*/ 14 h 14"/>
                  <a:gd name="T6" fmla="*/ 5 w 5"/>
                  <a:gd name="T7" fmla="*/ 12 h 14"/>
                  <a:gd name="T8" fmla="*/ 5 w 5"/>
                  <a:gd name="T9" fmla="*/ 10 h 14"/>
                  <a:gd name="T10" fmla="*/ 5 w 5"/>
                  <a:gd name="T11" fmla="*/ 8 h 14"/>
                  <a:gd name="T12" fmla="*/ 5 w 5"/>
                  <a:gd name="T13" fmla="*/ 3 h 14"/>
                  <a:gd name="T14" fmla="*/ 5 w 5"/>
                  <a:gd name="T15" fmla="*/ 0 h 14"/>
                  <a:gd name="T16" fmla="*/ 4 w 5"/>
                  <a:gd name="T17" fmla="*/ 2 h 14"/>
                  <a:gd name="T18" fmla="*/ 4 w 5"/>
                  <a:gd name="T19" fmla="*/ 2 h 14"/>
                  <a:gd name="T20" fmla="*/ 2 w 5"/>
                  <a:gd name="T21" fmla="*/ 2 h 14"/>
                  <a:gd name="T22" fmla="*/ 2 w 5"/>
                  <a:gd name="T23" fmla="*/ 3 h 14"/>
                  <a:gd name="T24" fmla="*/ 2 w 5"/>
                  <a:gd name="T25" fmla="*/ 7 h 14"/>
                  <a:gd name="T26" fmla="*/ 2 w 5"/>
                  <a:gd name="T27" fmla="*/ 8 h 14"/>
                  <a:gd name="T28" fmla="*/ 2 w 5"/>
                  <a:gd name="T2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4">
                    <a:moveTo>
                      <a:pt x="2" y="10"/>
                    </a:moveTo>
                    <a:lnTo>
                      <a:pt x="0" y="12"/>
                    </a:lnTo>
                    <a:lnTo>
                      <a:pt x="4" y="14"/>
                    </a:lnTo>
                    <a:lnTo>
                      <a:pt x="5" y="12"/>
                    </a:lnTo>
                    <a:lnTo>
                      <a:pt x="5" y="10"/>
                    </a:lnTo>
                    <a:lnTo>
                      <a:pt x="5" y="8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7"/>
                    </a:lnTo>
                    <a:lnTo>
                      <a:pt x="2" y="8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57" name="Freeform 893"/>
              <p:cNvSpPr>
                <a:spLocks/>
              </p:cNvSpPr>
              <p:nvPr/>
            </p:nvSpPr>
            <p:spPr bwMode="auto">
              <a:xfrm>
                <a:off x="998" y="118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58" name="Freeform 894"/>
              <p:cNvSpPr>
                <a:spLocks/>
              </p:cNvSpPr>
              <p:nvPr/>
            </p:nvSpPr>
            <p:spPr bwMode="auto">
              <a:xfrm>
                <a:off x="869" y="1546"/>
                <a:ext cx="6" cy="10"/>
              </a:xfrm>
              <a:custGeom>
                <a:avLst/>
                <a:gdLst>
                  <a:gd name="T0" fmla="*/ 0 w 3"/>
                  <a:gd name="T1" fmla="*/ 1 h 6"/>
                  <a:gd name="T2" fmla="*/ 0 w 3"/>
                  <a:gd name="T3" fmla="*/ 3 h 6"/>
                  <a:gd name="T4" fmla="*/ 2 w 3"/>
                  <a:gd name="T5" fmla="*/ 5 h 6"/>
                  <a:gd name="T6" fmla="*/ 2 w 3"/>
                  <a:gd name="T7" fmla="*/ 6 h 6"/>
                  <a:gd name="T8" fmla="*/ 3 w 3"/>
                  <a:gd name="T9" fmla="*/ 6 h 6"/>
                  <a:gd name="T10" fmla="*/ 3 w 3"/>
                  <a:gd name="T11" fmla="*/ 5 h 6"/>
                  <a:gd name="T12" fmla="*/ 3 w 3"/>
                  <a:gd name="T13" fmla="*/ 4 h 6"/>
                  <a:gd name="T14" fmla="*/ 0 w 3"/>
                  <a:gd name="T15" fmla="*/ 1 h 6"/>
                  <a:gd name="T16" fmla="*/ 0 w 3"/>
                  <a:gd name="T1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6">
                    <a:moveTo>
                      <a:pt x="0" y="1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59" name="Freeform 895"/>
              <p:cNvSpPr>
                <a:spLocks/>
              </p:cNvSpPr>
              <p:nvPr/>
            </p:nvSpPr>
            <p:spPr bwMode="auto">
              <a:xfrm>
                <a:off x="966" y="1172"/>
                <a:ext cx="5" cy="4"/>
              </a:xfrm>
              <a:custGeom>
                <a:avLst/>
                <a:gdLst>
                  <a:gd name="T0" fmla="*/ 4 w 5"/>
                  <a:gd name="T1" fmla="*/ 4 h 4"/>
                  <a:gd name="T2" fmla="*/ 5 w 5"/>
                  <a:gd name="T3" fmla="*/ 4 h 4"/>
                  <a:gd name="T4" fmla="*/ 5 w 5"/>
                  <a:gd name="T5" fmla="*/ 4 h 4"/>
                  <a:gd name="T6" fmla="*/ 4 w 5"/>
                  <a:gd name="T7" fmla="*/ 0 h 4"/>
                  <a:gd name="T8" fmla="*/ 2 w 5"/>
                  <a:gd name="T9" fmla="*/ 0 h 4"/>
                  <a:gd name="T10" fmla="*/ 0 w 5"/>
                  <a:gd name="T11" fmla="*/ 0 h 4"/>
                  <a:gd name="T12" fmla="*/ 2 w 5"/>
                  <a:gd name="T13" fmla="*/ 4 h 4"/>
                  <a:gd name="T14" fmla="*/ 4 w 5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4" y="4"/>
                    </a:moveTo>
                    <a:lnTo>
                      <a:pt x="5" y="4"/>
                    </a:lnTo>
                    <a:lnTo>
                      <a:pt x="5" y="4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60" name="Freeform 896"/>
              <p:cNvSpPr>
                <a:spLocks/>
              </p:cNvSpPr>
              <p:nvPr/>
            </p:nvSpPr>
            <p:spPr bwMode="auto">
              <a:xfrm>
                <a:off x="1077" y="1174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3 w 3"/>
                  <a:gd name="T3" fmla="*/ 0 h 4"/>
                  <a:gd name="T4" fmla="*/ 0 w 3"/>
                  <a:gd name="T5" fmla="*/ 0 h 4"/>
                  <a:gd name="T6" fmla="*/ 0 w 3"/>
                  <a:gd name="T7" fmla="*/ 2 h 4"/>
                  <a:gd name="T8" fmla="*/ 1 w 3"/>
                  <a:gd name="T9" fmla="*/ 4 h 4"/>
                  <a:gd name="T10" fmla="*/ 3 w 3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61" name="Freeform 897"/>
              <p:cNvSpPr>
                <a:spLocks/>
              </p:cNvSpPr>
              <p:nvPr/>
            </p:nvSpPr>
            <p:spPr bwMode="auto">
              <a:xfrm>
                <a:off x="984" y="1200"/>
                <a:ext cx="8" cy="12"/>
              </a:xfrm>
              <a:custGeom>
                <a:avLst/>
                <a:gdLst>
                  <a:gd name="T0" fmla="*/ 1 w 8"/>
                  <a:gd name="T1" fmla="*/ 7 h 12"/>
                  <a:gd name="T2" fmla="*/ 3 w 8"/>
                  <a:gd name="T3" fmla="*/ 9 h 12"/>
                  <a:gd name="T4" fmla="*/ 7 w 8"/>
                  <a:gd name="T5" fmla="*/ 12 h 12"/>
                  <a:gd name="T6" fmla="*/ 8 w 8"/>
                  <a:gd name="T7" fmla="*/ 11 h 12"/>
                  <a:gd name="T8" fmla="*/ 7 w 8"/>
                  <a:gd name="T9" fmla="*/ 7 h 12"/>
                  <a:gd name="T10" fmla="*/ 7 w 8"/>
                  <a:gd name="T11" fmla="*/ 4 h 12"/>
                  <a:gd name="T12" fmla="*/ 5 w 8"/>
                  <a:gd name="T13" fmla="*/ 4 h 12"/>
                  <a:gd name="T14" fmla="*/ 1 w 8"/>
                  <a:gd name="T15" fmla="*/ 0 h 12"/>
                  <a:gd name="T16" fmla="*/ 0 w 8"/>
                  <a:gd name="T17" fmla="*/ 2 h 12"/>
                  <a:gd name="T18" fmla="*/ 0 w 8"/>
                  <a:gd name="T19" fmla="*/ 2 h 12"/>
                  <a:gd name="T20" fmla="*/ 3 w 8"/>
                  <a:gd name="T21" fmla="*/ 5 h 12"/>
                  <a:gd name="T22" fmla="*/ 1 w 8"/>
                  <a:gd name="T23" fmla="*/ 5 h 12"/>
                  <a:gd name="T24" fmla="*/ 1 w 8"/>
                  <a:gd name="T25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2">
                    <a:moveTo>
                      <a:pt x="1" y="7"/>
                    </a:moveTo>
                    <a:lnTo>
                      <a:pt x="3" y="9"/>
                    </a:lnTo>
                    <a:lnTo>
                      <a:pt x="7" y="12"/>
                    </a:lnTo>
                    <a:lnTo>
                      <a:pt x="8" y="11"/>
                    </a:lnTo>
                    <a:lnTo>
                      <a:pt x="7" y="7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1" y="5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62" name="Freeform 898"/>
              <p:cNvSpPr>
                <a:spLocks/>
              </p:cNvSpPr>
              <p:nvPr/>
            </p:nvSpPr>
            <p:spPr bwMode="auto">
              <a:xfrm>
                <a:off x="1431" y="1101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63" name="Freeform 899"/>
              <p:cNvSpPr>
                <a:spLocks/>
              </p:cNvSpPr>
              <p:nvPr/>
            </p:nvSpPr>
            <p:spPr bwMode="auto">
              <a:xfrm>
                <a:off x="984" y="1193"/>
                <a:ext cx="3" cy="7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3 h 4"/>
                  <a:gd name="T4" fmla="*/ 2 w 2"/>
                  <a:gd name="T5" fmla="*/ 0 h 4"/>
                  <a:gd name="T6" fmla="*/ 1 w 2"/>
                  <a:gd name="T7" fmla="*/ 1 h 4"/>
                  <a:gd name="T8" fmla="*/ 1 w 2"/>
                  <a:gd name="T9" fmla="*/ 3 h 4"/>
                  <a:gd name="T10" fmla="*/ 0 w 2"/>
                  <a:gd name="T11" fmla="*/ 3 h 4"/>
                  <a:gd name="T12" fmla="*/ 1 w 2"/>
                  <a:gd name="T13" fmla="*/ 3 h 4"/>
                  <a:gd name="T14" fmla="*/ 2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64" name="Freeform 900"/>
              <p:cNvSpPr>
                <a:spLocks/>
              </p:cNvSpPr>
              <p:nvPr/>
            </p:nvSpPr>
            <p:spPr bwMode="auto">
              <a:xfrm>
                <a:off x="999" y="1181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65" name="Freeform 901"/>
              <p:cNvSpPr>
                <a:spLocks/>
              </p:cNvSpPr>
              <p:nvPr/>
            </p:nvSpPr>
            <p:spPr bwMode="auto">
              <a:xfrm>
                <a:off x="1321" y="998"/>
                <a:ext cx="8" cy="12"/>
              </a:xfrm>
              <a:custGeom>
                <a:avLst/>
                <a:gdLst>
                  <a:gd name="T0" fmla="*/ 1 w 8"/>
                  <a:gd name="T1" fmla="*/ 10 h 12"/>
                  <a:gd name="T2" fmla="*/ 3 w 8"/>
                  <a:gd name="T3" fmla="*/ 12 h 12"/>
                  <a:gd name="T4" fmla="*/ 5 w 8"/>
                  <a:gd name="T5" fmla="*/ 10 h 12"/>
                  <a:gd name="T6" fmla="*/ 7 w 8"/>
                  <a:gd name="T7" fmla="*/ 8 h 12"/>
                  <a:gd name="T8" fmla="*/ 7 w 8"/>
                  <a:gd name="T9" fmla="*/ 5 h 12"/>
                  <a:gd name="T10" fmla="*/ 8 w 8"/>
                  <a:gd name="T11" fmla="*/ 3 h 12"/>
                  <a:gd name="T12" fmla="*/ 7 w 8"/>
                  <a:gd name="T13" fmla="*/ 1 h 12"/>
                  <a:gd name="T14" fmla="*/ 8 w 8"/>
                  <a:gd name="T15" fmla="*/ 0 h 12"/>
                  <a:gd name="T16" fmla="*/ 7 w 8"/>
                  <a:gd name="T17" fmla="*/ 0 h 12"/>
                  <a:gd name="T18" fmla="*/ 5 w 8"/>
                  <a:gd name="T19" fmla="*/ 0 h 12"/>
                  <a:gd name="T20" fmla="*/ 3 w 8"/>
                  <a:gd name="T21" fmla="*/ 0 h 12"/>
                  <a:gd name="T22" fmla="*/ 1 w 8"/>
                  <a:gd name="T23" fmla="*/ 0 h 12"/>
                  <a:gd name="T24" fmla="*/ 1 w 8"/>
                  <a:gd name="T25" fmla="*/ 0 h 12"/>
                  <a:gd name="T26" fmla="*/ 0 w 8"/>
                  <a:gd name="T27" fmla="*/ 3 h 12"/>
                  <a:gd name="T28" fmla="*/ 0 w 8"/>
                  <a:gd name="T29" fmla="*/ 5 h 12"/>
                  <a:gd name="T30" fmla="*/ 0 w 8"/>
                  <a:gd name="T31" fmla="*/ 7 h 12"/>
                  <a:gd name="T32" fmla="*/ 1 w 8"/>
                  <a:gd name="T33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12">
                    <a:moveTo>
                      <a:pt x="1" y="10"/>
                    </a:moveTo>
                    <a:lnTo>
                      <a:pt x="3" y="12"/>
                    </a:lnTo>
                    <a:lnTo>
                      <a:pt x="5" y="10"/>
                    </a:lnTo>
                    <a:lnTo>
                      <a:pt x="7" y="8"/>
                    </a:lnTo>
                    <a:lnTo>
                      <a:pt x="7" y="5"/>
                    </a:lnTo>
                    <a:lnTo>
                      <a:pt x="8" y="3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66" name="Freeform 902"/>
              <p:cNvSpPr>
                <a:spLocks/>
              </p:cNvSpPr>
              <p:nvPr/>
            </p:nvSpPr>
            <p:spPr bwMode="auto">
              <a:xfrm>
                <a:off x="1243" y="1045"/>
                <a:ext cx="109" cy="66"/>
              </a:xfrm>
              <a:custGeom>
                <a:avLst/>
                <a:gdLst>
                  <a:gd name="T0" fmla="*/ 57 w 109"/>
                  <a:gd name="T1" fmla="*/ 38 h 66"/>
                  <a:gd name="T2" fmla="*/ 57 w 109"/>
                  <a:gd name="T3" fmla="*/ 28 h 66"/>
                  <a:gd name="T4" fmla="*/ 58 w 109"/>
                  <a:gd name="T5" fmla="*/ 26 h 66"/>
                  <a:gd name="T6" fmla="*/ 58 w 109"/>
                  <a:gd name="T7" fmla="*/ 14 h 66"/>
                  <a:gd name="T8" fmla="*/ 53 w 109"/>
                  <a:gd name="T9" fmla="*/ 10 h 66"/>
                  <a:gd name="T10" fmla="*/ 51 w 109"/>
                  <a:gd name="T11" fmla="*/ 5 h 66"/>
                  <a:gd name="T12" fmla="*/ 37 w 109"/>
                  <a:gd name="T13" fmla="*/ 2 h 66"/>
                  <a:gd name="T14" fmla="*/ 41 w 109"/>
                  <a:gd name="T15" fmla="*/ 9 h 66"/>
                  <a:gd name="T16" fmla="*/ 32 w 109"/>
                  <a:gd name="T17" fmla="*/ 5 h 66"/>
                  <a:gd name="T18" fmla="*/ 23 w 109"/>
                  <a:gd name="T19" fmla="*/ 10 h 66"/>
                  <a:gd name="T20" fmla="*/ 34 w 109"/>
                  <a:gd name="T21" fmla="*/ 16 h 66"/>
                  <a:gd name="T22" fmla="*/ 21 w 109"/>
                  <a:gd name="T23" fmla="*/ 17 h 66"/>
                  <a:gd name="T24" fmla="*/ 13 w 109"/>
                  <a:gd name="T25" fmla="*/ 23 h 66"/>
                  <a:gd name="T26" fmla="*/ 25 w 109"/>
                  <a:gd name="T27" fmla="*/ 24 h 66"/>
                  <a:gd name="T28" fmla="*/ 16 w 109"/>
                  <a:gd name="T29" fmla="*/ 30 h 66"/>
                  <a:gd name="T30" fmla="*/ 2 w 109"/>
                  <a:gd name="T31" fmla="*/ 30 h 66"/>
                  <a:gd name="T32" fmla="*/ 4 w 109"/>
                  <a:gd name="T33" fmla="*/ 37 h 66"/>
                  <a:gd name="T34" fmla="*/ 9 w 109"/>
                  <a:gd name="T35" fmla="*/ 40 h 66"/>
                  <a:gd name="T36" fmla="*/ 14 w 109"/>
                  <a:gd name="T37" fmla="*/ 42 h 66"/>
                  <a:gd name="T38" fmla="*/ 20 w 109"/>
                  <a:gd name="T39" fmla="*/ 47 h 66"/>
                  <a:gd name="T40" fmla="*/ 27 w 109"/>
                  <a:gd name="T41" fmla="*/ 40 h 66"/>
                  <a:gd name="T42" fmla="*/ 30 w 109"/>
                  <a:gd name="T43" fmla="*/ 44 h 66"/>
                  <a:gd name="T44" fmla="*/ 34 w 109"/>
                  <a:gd name="T45" fmla="*/ 47 h 66"/>
                  <a:gd name="T46" fmla="*/ 41 w 109"/>
                  <a:gd name="T47" fmla="*/ 49 h 66"/>
                  <a:gd name="T48" fmla="*/ 51 w 109"/>
                  <a:gd name="T49" fmla="*/ 47 h 66"/>
                  <a:gd name="T50" fmla="*/ 44 w 109"/>
                  <a:gd name="T51" fmla="*/ 52 h 66"/>
                  <a:gd name="T52" fmla="*/ 30 w 109"/>
                  <a:gd name="T53" fmla="*/ 52 h 66"/>
                  <a:gd name="T54" fmla="*/ 16 w 109"/>
                  <a:gd name="T55" fmla="*/ 52 h 66"/>
                  <a:gd name="T56" fmla="*/ 20 w 109"/>
                  <a:gd name="T57" fmla="*/ 64 h 66"/>
                  <a:gd name="T58" fmla="*/ 35 w 109"/>
                  <a:gd name="T59" fmla="*/ 66 h 66"/>
                  <a:gd name="T60" fmla="*/ 44 w 109"/>
                  <a:gd name="T61" fmla="*/ 64 h 66"/>
                  <a:gd name="T62" fmla="*/ 50 w 109"/>
                  <a:gd name="T63" fmla="*/ 61 h 66"/>
                  <a:gd name="T64" fmla="*/ 57 w 109"/>
                  <a:gd name="T65" fmla="*/ 61 h 66"/>
                  <a:gd name="T66" fmla="*/ 67 w 109"/>
                  <a:gd name="T67" fmla="*/ 57 h 66"/>
                  <a:gd name="T68" fmla="*/ 69 w 109"/>
                  <a:gd name="T69" fmla="*/ 61 h 66"/>
                  <a:gd name="T70" fmla="*/ 76 w 109"/>
                  <a:gd name="T71" fmla="*/ 59 h 66"/>
                  <a:gd name="T72" fmla="*/ 81 w 109"/>
                  <a:gd name="T73" fmla="*/ 64 h 66"/>
                  <a:gd name="T74" fmla="*/ 92 w 109"/>
                  <a:gd name="T75" fmla="*/ 63 h 66"/>
                  <a:gd name="T76" fmla="*/ 93 w 109"/>
                  <a:gd name="T77" fmla="*/ 57 h 66"/>
                  <a:gd name="T78" fmla="*/ 100 w 109"/>
                  <a:gd name="T79" fmla="*/ 50 h 66"/>
                  <a:gd name="T80" fmla="*/ 109 w 109"/>
                  <a:gd name="T81" fmla="*/ 38 h 66"/>
                  <a:gd name="T82" fmla="*/ 100 w 109"/>
                  <a:gd name="T83" fmla="*/ 35 h 66"/>
                  <a:gd name="T84" fmla="*/ 97 w 109"/>
                  <a:gd name="T85" fmla="*/ 40 h 66"/>
                  <a:gd name="T86" fmla="*/ 93 w 109"/>
                  <a:gd name="T87" fmla="*/ 35 h 66"/>
                  <a:gd name="T88" fmla="*/ 85 w 109"/>
                  <a:gd name="T89" fmla="*/ 38 h 66"/>
                  <a:gd name="T90" fmla="*/ 93 w 109"/>
                  <a:gd name="T91" fmla="*/ 28 h 66"/>
                  <a:gd name="T92" fmla="*/ 88 w 109"/>
                  <a:gd name="T93" fmla="*/ 26 h 66"/>
                  <a:gd name="T94" fmla="*/ 93 w 109"/>
                  <a:gd name="T95" fmla="*/ 17 h 66"/>
                  <a:gd name="T96" fmla="*/ 97 w 109"/>
                  <a:gd name="T97" fmla="*/ 9 h 66"/>
                  <a:gd name="T98" fmla="*/ 93 w 109"/>
                  <a:gd name="T99" fmla="*/ 3 h 66"/>
                  <a:gd name="T100" fmla="*/ 83 w 109"/>
                  <a:gd name="T101" fmla="*/ 12 h 66"/>
                  <a:gd name="T102" fmla="*/ 79 w 109"/>
                  <a:gd name="T103" fmla="*/ 21 h 66"/>
                  <a:gd name="T104" fmla="*/ 74 w 109"/>
                  <a:gd name="T105" fmla="*/ 28 h 66"/>
                  <a:gd name="T106" fmla="*/ 76 w 109"/>
                  <a:gd name="T107" fmla="*/ 35 h 66"/>
                  <a:gd name="T108" fmla="*/ 72 w 109"/>
                  <a:gd name="T109" fmla="*/ 44 h 66"/>
                  <a:gd name="T110" fmla="*/ 64 w 109"/>
                  <a:gd name="T111" fmla="*/ 3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9" h="66">
                    <a:moveTo>
                      <a:pt x="64" y="38"/>
                    </a:moveTo>
                    <a:lnTo>
                      <a:pt x="62" y="37"/>
                    </a:lnTo>
                    <a:lnTo>
                      <a:pt x="60" y="38"/>
                    </a:lnTo>
                    <a:lnTo>
                      <a:pt x="58" y="40"/>
                    </a:lnTo>
                    <a:lnTo>
                      <a:pt x="57" y="38"/>
                    </a:lnTo>
                    <a:lnTo>
                      <a:pt x="57" y="35"/>
                    </a:lnTo>
                    <a:lnTo>
                      <a:pt x="58" y="33"/>
                    </a:lnTo>
                    <a:lnTo>
                      <a:pt x="60" y="30"/>
                    </a:lnTo>
                    <a:lnTo>
                      <a:pt x="58" y="30"/>
                    </a:lnTo>
                    <a:lnTo>
                      <a:pt x="57" y="28"/>
                    </a:lnTo>
                    <a:lnTo>
                      <a:pt x="55" y="28"/>
                    </a:lnTo>
                    <a:lnTo>
                      <a:pt x="53" y="26"/>
                    </a:lnTo>
                    <a:lnTo>
                      <a:pt x="57" y="26"/>
                    </a:lnTo>
                    <a:lnTo>
                      <a:pt x="58" y="26"/>
                    </a:lnTo>
                    <a:lnTo>
                      <a:pt x="58" y="26"/>
                    </a:lnTo>
                    <a:lnTo>
                      <a:pt x="58" y="21"/>
                    </a:lnTo>
                    <a:lnTo>
                      <a:pt x="57" y="19"/>
                    </a:lnTo>
                    <a:lnTo>
                      <a:pt x="57" y="17"/>
                    </a:lnTo>
                    <a:lnTo>
                      <a:pt x="58" y="16"/>
                    </a:lnTo>
                    <a:lnTo>
                      <a:pt x="58" y="14"/>
                    </a:lnTo>
                    <a:lnTo>
                      <a:pt x="58" y="14"/>
                    </a:lnTo>
                    <a:lnTo>
                      <a:pt x="57" y="12"/>
                    </a:lnTo>
                    <a:lnTo>
                      <a:pt x="57" y="10"/>
                    </a:lnTo>
                    <a:lnTo>
                      <a:pt x="55" y="10"/>
                    </a:lnTo>
                    <a:lnTo>
                      <a:pt x="53" y="10"/>
                    </a:lnTo>
                    <a:lnTo>
                      <a:pt x="53" y="10"/>
                    </a:lnTo>
                    <a:lnTo>
                      <a:pt x="48" y="10"/>
                    </a:lnTo>
                    <a:lnTo>
                      <a:pt x="48" y="9"/>
                    </a:lnTo>
                    <a:lnTo>
                      <a:pt x="50" y="7"/>
                    </a:lnTo>
                    <a:lnTo>
                      <a:pt x="51" y="5"/>
                    </a:lnTo>
                    <a:lnTo>
                      <a:pt x="50" y="2"/>
                    </a:lnTo>
                    <a:lnTo>
                      <a:pt x="48" y="0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37" y="2"/>
                    </a:lnTo>
                    <a:lnTo>
                      <a:pt x="35" y="2"/>
                    </a:lnTo>
                    <a:lnTo>
                      <a:pt x="35" y="3"/>
                    </a:lnTo>
                    <a:lnTo>
                      <a:pt x="37" y="5"/>
                    </a:lnTo>
                    <a:lnTo>
                      <a:pt x="39" y="7"/>
                    </a:lnTo>
                    <a:lnTo>
                      <a:pt x="41" y="9"/>
                    </a:lnTo>
                    <a:lnTo>
                      <a:pt x="39" y="9"/>
                    </a:lnTo>
                    <a:lnTo>
                      <a:pt x="35" y="7"/>
                    </a:lnTo>
                    <a:lnTo>
                      <a:pt x="34" y="7"/>
                    </a:lnTo>
                    <a:lnTo>
                      <a:pt x="34" y="5"/>
                    </a:lnTo>
                    <a:lnTo>
                      <a:pt x="32" y="5"/>
                    </a:lnTo>
                    <a:lnTo>
                      <a:pt x="28" y="7"/>
                    </a:lnTo>
                    <a:lnTo>
                      <a:pt x="28" y="7"/>
                    </a:lnTo>
                    <a:lnTo>
                      <a:pt x="27" y="7"/>
                    </a:lnTo>
                    <a:lnTo>
                      <a:pt x="25" y="9"/>
                    </a:lnTo>
                    <a:lnTo>
                      <a:pt x="23" y="10"/>
                    </a:lnTo>
                    <a:lnTo>
                      <a:pt x="23" y="14"/>
                    </a:lnTo>
                    <a:lnTo>
                      <a:pt x="28" y="14"/>
                    </a:lnTo>
                    <a:lnTo>
                      <a:pt x="30" y="14"/>
                    </a:lnTo>
                    <a:lnTo>
                      <a:pt x="32" y="16"/>
                    </a:lnTo>
                    <a:lnTo>
                      <a:pt x="34" y="16"/>
                    </a:lnTo>
                    <a:lnTo>
                      <a:pt x="35" y="17"/>
                    </a:lnTo>
                    <a:lnTo>
                      <a:pt x="34" y="17"/>
                    </a:lnTo>
                    <a:lnTo>
                      <a:pt x="30" y="16"/>
                    </a:lnTo>
                    <a:lnTo>
                      <a:pt x="27" y="16"/>
                    </a:lnTo>
                    <a:lnTo>
                      <a:pt x="21" y="17"/>
                    </a:lnTo>
                    <a:lnTo>
                      <a:pt x="20" y="16"/>
                    </a:lnTo>
                    <a:lnTo>
                      <a:pt x="18" y="17"/>
                    </a:lnTo>
                    <a:lnTo>
                      <a:pt x="16" y="19"/>
                    </a:lnTo>
                    <a:lnTo>
                      <a:pt x="13" y="23"/>
                    </a:lnTo>
                    <a:lnTo>
                      <a:pt x="13" y="23"/>
                    </a:lnTo>
                    <a:lnTo>
                      <a:pt x="16" y="23"/>
                    </a:lnTo>
                    <a:lnTo>
                      <a:pt x="20" y="24"/>
                    </a:lnTo>
                    <a:lnTo>
                      <a:pt x="21" y="24"/>
                    </a:lnTo>
                    <a:lnTo>
                      <a:pt x="23" y="24"/>
                    </a:lnTo>
                    <a:lnTo>
                      <a:pt x="25" y="24"/>
                    </a:lnTo>
                    <a:lnTo>
                      <a:pt x="27" y="26"/>
                    </a:lnTo>
                    <a:lnTo>
                      <a:pt x="23" y="28"/>
                    </a:lnTo>
                    <a:lnTo>
                      <a:pt x="21" y="28"/>
                    </a:lnTo>
                    <a:lnTo>
                      <a:pt x="20" y="30"/>
                    </a:lnTo>
                    <a:lnTo>
                      <a:pt x="16" y="30"/>
                    </a:lnTo>
                    <a:lnTo>
                      <a:pt x="14" y="28"/>
                    </a:lnTo>
                    <a:lnTo>
                      <a:pt x="11" y="28"/>
                    </a:lnTo>
                    <a:lnTo>
                      <a:pt x="9" y="26"/>
                    </a:lnTo>
                    <a:lnTo>
                      <a:pt x="7" y="28"/>
                    </a:lnTo>
                    <a:lnTo>
                      <a:pt x="2" y="30"/>
                    </a:lnTo>
                    <a:lnTo>
                      <a:pt x="4" y="31"/>
                    </a:lnTo>
                    <a:lnTo>
                      <a:pt x="4" y="33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4" y="37"/>
                    </a:lnTo>
                    <a:lnTo>
                      <a:pt x="7" y="40"/>
                    </a:lnTo>
                    <a:lnTo>
                      <a:pt x="7" y="40"/>
                    </a:lnTo>
                    <a:lnTo>
                      <a:pt x="9" y="38"/>
                    </a:lnTo>
                    <a:lnTo>
                      <a:pt x="9" y="38"/>
                    </a:lnTo>
                    <a:lnTo>
                      <a:pt x="9" y="40"/>
                    </a:lnTo>
                    <a:lnTo>
                      <a:pt x="11" y="42"/>
                    </a:lnTo>
                    <a:lnTo>
                      <a:pt x="11" y="45"/>
                    </a:lnTo>
                    <a:lnTo>
                      <a:pt x="13" y="45"/>
                    </a:lnTo>
                    <a:lnTo>
                      <a:pt x="14" y="45"/>
                    </a:lnTo>
                    <a:lnTo>
                      <a:pt x="14" y="42"/>
                    </a:lnTo>
                    <a:lnTo>
                      <a:pt x="16" y="44"/>
                    </a:lnTo>
                    <a:lnTo>
                      <a:pt x="18" y="42"/>
                    </a:lnTo>
                    <a:lnTo>
                      <a:pt x="16" y="44"/>
                    </a:lnTo>
                    <a:lnTo>
                      <a:pt x="16" y="45"/>
                    </a:lnTo>
                    <a:lnTo>
                      <a:pt x="20" y="47"/>
                    </a:lnTo>
                    <a:lnTo>
                      <a:pt x="21" y="47"/>
                    </a:lnTo>
                    <a:lnTo>
                      <a:pt x="21" y="45"/>
                    </a:lnTo>
                    <a:lnTo>
                      <a:pt x="25" y="44"/>
                    </a:lnTo>
                    <a:lnTo>
                      <a:pt x="27" y="42"/>
                    </a:lnTo>
                    <a:lnTo>
                      <a:pt x="27" y="40"/>
                    </a:lnTo>
                    <a:lnTo>
                      <a:pt x="28" y="44"/>
                    </a:lnTo>
                    <a:lnTo>
                      <a:pt x="28" y="42"/>
                    </a:lnTo>
                    <a:lnTo>
                      <a:pt x="32" y="42"/>
                    </a:lnTo>
                    <a:lnTo>
                      <a:pt x="34" y="42"/>
                    </a:lnTo>
                    <a:lnTo>
                      <a:pt x="30" y="44"/>
                    </a:lnTo>
                    <a:lnTo>
                      <a:pt x="28" y="45"/>
                    </a:lnTo>
                    <a:lnTo>
                      <a:pt x="28" y="47"/>
                    </a:lnTo>
                    <a:lnTo>
                      <a:pt x="30" y="47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35" y="47"/>
                    </a:lnTo>
                    <a:lnTo>
                      <a:pt x="37" y="47"/>
                    </a:lnTo>
                    <a:lnTo>
                      <a:pt x="39" y="45"/>
                    </a:lnTo>
                    <a:lnTo>
                      <a:pt x="41" y="47"/>
                    </a:lnTo>
                    <a:lnTo>
                      <a:pt x="41" y="49"/>
                    </a:lnTo>
                    <a:lnTo>
                      <a:pt x="44" y="49"/>
                    </a:lnTo>
                    <a:lnTo>
                      <a:pt x="48" y="47"/>
                    </a:lnTo>
                    <a:lnTo>
                      <a:pt x="48" y="49"/>
                    </a:lnTo>
                    <a:lnTo>
                      <a:pt x="50" y="49"/>
                    </a:lnTo>
                    <a:lnTo>
                      <a:pt x="51" y="47"/>
                    </a:lnTo>
                    <a:lnTo>
                      <a:pt x="53" y="49"/>
                    </a:lnTo>
                    <a:lnTo>
                      <a:pt x="51" y="49"/>
                    </a:lnTo>
                    <a:lnTo>
                      <a:pt x="51" y="50"/>
                    </a:lnTo>
                    <a:lnTo>
                      <a:pt x="46" y="50"/>
                    </a:lnTo>
                    <a:lnTo>
                      <a:pt x="44" y="52"/>
                    </a:lnTo>
                    <a:lnTo>
                      <a:pt x="42" y="52"/>
                    </a:lnTo>
                    <a:lnTo>
                      <a:pt x="39" y="52"/>
                    </a:lnTo>
                    <a:lnTo>
                      <a:pt x="35" y="50"/>
                    </a:lnTo>
                    <a:lnTo>
                      <a:pt x="32" y="50"/>
                    </a:lnTo>
                    <a:lnTo>
                      <a:pt x="30" y="52"/>
                    </a:lnTo>
                    <a:lnTo>
                      <a:pt x="28" y="52"/>
                    </a:lnTo>
                    <a:lnTo>
                      <a:pt x="25" y="52"/>
                    </a:lnTo>
                    <a:lnTo>
                      <a:pt x="23" y="52"/>
                    </a:lnTo>
                    <a:lnTo>
                      <a:pt x="20" y="52"/>
                    </a:lnTo>
                    <a:lnTo>
                      <a:pt x="16" y="52"/>
                    </a:lnTo>
                    <a:lnTo>
                      <a:pt x="16" y="56"/>
                    </a:lnTo>
                    <a:lnTo>
                      <a:pt x="16" y="57"/>
                    </a:lnTo>
                    <a:lnTo>
                      <a:pt x="16" y="59"/>
                    </a:lnTo>
                    <a:lnTo>
                      <a:pt x="18" y="63"/>
                    </a:lnTo>
                    <a:lnTo>
                      <a:pt x="20" y="64"/>
                    </a:lnTo>
                    <a:lnTo>
                      <a:pt x="23" y="64"/>
                    </a:lnTo>
                    <a:lnTo>
                      <a:pt x="25" y="66"/>
                    </a:lnTo>
                    <a:lnTo>
                      <a:pt x="28" y="66"/>
                    </a:lnTo>
                    <a:lnTo>
                      <a:pt x="32" y="66"/>
                    </a:lnTo>
                    <a:lnTo>
                      <a:pt x="35" y="66"/>
                    </a:lnTo>
                    <a:lnTo>
                      <a:pt x="35" y="66"/>
                    </a:lnTo>
                    <a:lnTo>
                      <a:pt x="39" y="66"/>
                    </a:lnTo>
                    <a:lnTo>
                      <a:pt x="41" y="66"/>
                    </a:lnTo>
                    <a:lnTo>
                      <a:pt x="41" y="66"/>
                    </a:lnTo>
                    <a:lnTo>
                      <a:pt x="44" y="64"/>
                    </a:lnTo>
                    <a:lnTo>
                      <a:pt x="44" y="64"/>
                    </a:lnTo>
                    <a:lnTo>
                      <a:pt x="46" y="64"/>
                    </a:lnTo>
                    <a:lnTo>
                      <a:pt x="48" y="63"/>
                    </a:lnTo>
                    <a:lnTo>
                      <a:pt x="48" y="61"/>
                    </a:lnTo>
                    <a:lnTo>
                      <a:pt x="50" y="61"/>
                    </a:lnTo>
                    <a:lnTo>
                      <a:pt x="51" y="61"/>
                    </a:lnTo>
                    <a:lnTo>
                      <a:pt x="51" y="59"/>
                    </a:lnTo>
                    <a:lnTo>
                      <a:pt x="53" y="61"/>
                    </a:lnTo>
                    <a:lnTo>
                      <a:pt x="57" y="61"/>
                    </a:lnTo>
                    <a:lnTo>
                      <a:pt x="57" y="61"/>
                    </a:lnTo>
                    <a:lnTo>
                      <a:pt x="60" y="61"/>
                    </a:lnTo>
                    <a:lnTo>
                      <a:pt x="60" y="59"/>
                    </a:lnTo>
                    <a:lnTo>
                      <a:pt x="64" y="59"/>
                    </a:lnTo>
                    <a:lnTo>
                      <a:pt x="65" y="59"/>
                    </a:lnTo>
                    <a:lnTo>
                      <a:pt x="67" y="57"/>
                    </a:lnTo>
                    <a:lnTo>
                      <a:pt x="67" y="56"/>
                    </a:lnTo>
                    <a:lnTo>
                      <a:pt x="69" y="57"/>
                    </a:lnTo>
                    <a:lnTo>
                      <a:pt x="69" y="59"/>
                    </a:lnTo>
                    <a:lnTo>
                      <a:pt x="69" y="59"/>
                    </a:lnTo>
                    <a:lnTo>
                      <a:pt x="69" y="61"/>
                    </a:lnTo>
                    <a:lnTo>
                      <a:pt x="71" y="61"/>
                    </a:lnTo>
                    <a:lnTo>
                      <a:pt x="72" y="61"/>
                    </a:lnTo>
                    <a:lnTo>
                      <a:pt x="72" y="59"/>
                    </a:lnTo>
                    <a:lnTo>
                      <a:pt x="76" y="59"/>
                    </a:lnTo>
                    <a:lnTo>
                      <a:pt x="76" y="59"/>
                    </a:lnTo>
                    <a:lnTo>
                      <a:pt x="76" y="61"/>
                    </a:lnTo>
                    <a:lnTo>
                      <a:pt x="74" y="63"/>
                    </a:lnTo>
                    <a:lnTo>
                      <a:pt x="76" y="63"/>
                    </a:lnTo>
                    <a:lnTo>
                      <a:pt x="78" y="64"/>
                    </a:lnTo>
                    <a:lnTo>
                      <a:pt x="81" y="64"/>
                    </a:lnTo>
                    <a:lnTo>
                      <a:pt x="85" y="63"/>
                    </a:lnTo>
                    <a:lnTo>
                      <a:pt x="86" y="63"/>
                    </a:lnTo>
                    <a:lnTo>
                      <a:pt x="88" y="61"/>
                    </a:lnTo>
                    <a:lnTo>
                      <a:pt x="90" y="63"/>
                    </a:lnTo>
                    <a:lnTo>
                      <a:pt x="92" y="63"/>
                    </a:lnTo>
                    <a:lnTo>
                      <a:pt x="92" y="61"/>
                    </a:lnTo>
                    <a:lnTo>
                      <a:pt x="92" y="61"/>
                    </a:lnTo>
                    <a:lnTo>
                      <a:pt x="93" y="61"/>
                    </a:lnTo>
                    <a:lnTo>
                      <a:pt x="93" y="59"/>
                    </a:lnTo>
                    <a:lnTo>
                      <a:pt x="93" y="57"/>
                    </a:lnTo>
                    <a:lnTo>
                      <a:pt x="95" y="56"/>
                    </a:lnTo>
                    <a:lnTo>
                      <a:pt x="97" y="56"/>
                    </a:lnTo>
                    <a:lnTo>
                      <a:pt x="100" y="52"/>
                    </a:lnTo>
                    <a:lnTo>
                      <a:pt x="100" y="50"/>
                    </a:lnTo>
                    <a:lnTo>
                      <a:pt x="100" y="50"/>
                    </a:lnTo>
                    <a:lnTo>
                      <a:pt x="102" y="50"/>
                    </a:lnTo>
                    <a:lnTo>
                      <a:pt x="104" y="49"/>
                    </a:lnTo>
                    <a:lnTo>
                      <a:pt x="106" y="47"/>
                    </a:lnTo>
                    <a:lnTo>
                      <a:pt x="109" y="42"/>
                    </a:lnTo>
                    <a:lnTo>
                      <a:pt x="109" y="38"/>
                    </a:lnTo>
                    <a:lnTo>
                      <a:pt x="109" y="37"/>
                    </a:lnTo>
                    <a:lnTo>
                      <a:pt x="107" y="33"/>
                    </a:lnTo>
                    <a:lnTo>
                      <a:pt x="106" y="31"/>
                    </a:lnTo>
                    <a:lnTo>
                      <a:pt x="104" y="31"/>
                    </a:lnTo>
                    <a:lnTo>
                      <a:pt x="100" y="35"/>
                    </a:lnTo>
                    <a:lnTo>
                      <a:pt x="100" y="37"/>
                    </a:lnTo>
                    <a:lnTo>
                      <a:pt x="99" y="38"/>
                    </a:lnTo>
                    <a:lnTo>
                      <a:pt x="99" y="40"/>
                    </a:lnTo>
                    <a:lnTo>
                      <a:pt x="99" y="40"/>
                    </a:lnTo>
                    <a:lnTo>
                      <a:pt x="97" y="40"/>
                    </a:lnTo>
                    <a:lnTo>
                      <a:pt x="95" y="42"/>
                    </a:lnTo>
                    <a:lnTo>
                      <a:pt x="95" y="42"/>
                    </a:lnTo>
                    <a:lnTo>
                      <a:pt x="95" y="38"/>
                    </a:lnTo>
                    <a:lnTo>
                      <a:pt x="97" y="35"/>
                    </a:lnTo>
                    <a:lnTo>
                      <a:pt x="93" y="35"/>
                    </a:lnTo>
                    <a:lnTo>
                      <a:pt x="92" y="35"/>
                    </a:lnTo>
                    <a:lnTo>
                      <a:pt x="90" y="37"/>
                    </a:lnTo>
                    <a:lnTo>
                      <a:pt x="86" y="38"/>
                    </a:lnTo>
                    <a:lnTo>
                      <a:pt x="86" y="40"/>
                    </a:lnTo>
                    <a:lnTo>
                      <a:pt x="85" y="38"/>
                    </a:lnTo>
                    <a:lnTo>
                      <a:pt x="86" y="37"/>
                    </a:lnTo>
                    <a:lnTo>
                      <a:pt x="88" y="35"/>
                    </a:lnTo>
                    <a:lnTo>
                      <a:pt x="92" y="31"/>
                    </a:lnTo>
                    <a:lnTo>
                      <a:pt x="93" y="30"/>
                    </a:lnTo>
                    <a:lnTo>
                      <a:pt x="93" y="28"/>
                    </a:lnTo>
                    <a:lnTo>
                      <a:pt x="90" y="28"/>
                    </a:lnTo>
                    <a:lnTo>
                      <a:pt x="88" y="30"/>
                    </a:lnTo>
                    <a:lnTo>
                      <a:pt x="86" y="30"/>
                    </a:lnTo>
                    <a:lnTo>
                      <a:pt x="86" y="28"/>
                    </a:lnTo>
                    <a:lnTo>
                      <a:pt x="88" y="26"/>
                    </a:lnTo>
                    <a:lnTo>
                      <a:pt x="92" y="24"/>
                    </a:lnTo>
                    <a:lnTo>
                      <a:pt x="93" y="24"/>
                    </a:lnTo>
                    <a:lnTo>
                      <a:pt x="93" y="23"/>
                    </a:lnTo>
                    <a:lnTo>
                      <a:pt x="93" y="17"/>
                    </a:lnTo>
                    <a:lnTo>
                      <a:pt x="93" y="17"/>
                    </a:lnTo>
                    <a:lnTo>
                      <a:pt x="93" y="14"/>
                    </a:lnTo>
                    <a:lnTo>
                      <a:pt x="93" y="12"/>
                    </a:lnTo>
                    <a:lnTo>
                      <a:pt x="93" y="10"/>
                    </a:lnTo>
                    <a:lnTo>
                      <a:pt x="95" y="9"/>
                    </a:lnTo>
                    <a:lnTo>
                      <a:pt x="97" y="9"/>
                    </a:lnTo>
                    <a:lnTo>
                      <a:pt x="99" y="9"/>
                    </a:lnTo>
                    <a:lnTo>
                      <a:pt x="97" y="7"/>
                    </a:lnTo>
                    <a:lnTo>
                      <a:pt x="97" y="5"/>
                    </a:lnTo>
                    <a:lnTo>
                      <a:pt x="95" y="3"/>
                    </a:lnTo>
                    <a:lnTo>
                      <a:pt x="93" y="3"/>
                    </a:lnTo>
                    <a:lnTo>
                      <a:pt x="88" y="7"/>
                    </a:lnTo>
                    <a:lnTo>
                      <a:pt x="85" y="9"/>
                    </a:lnTo>
                    <a:lnTo>
                      <a:pt x="85" y="10"/>
                    </a:lnTo>
                    <a:lnTo>
                      <a:pt x="85" y="12"/>
                    </a:lnTo>
                    <a:lnTo>
                      <a:pt x="83" y="12"/>
                    </a:lnTo>
                    <a:lnTo>
                      <a:pt x="81" y="12"/>
                    </a:lnTo>
                    <a:lnTo>
                      <a:pt x="79" y="12"/>
                    </a:lnTo>
                    <a:lnTo>
                      <a:pt x="78" y="16"/>
                    </a:lnTo>
                    <a:lnTo>
                      <a:pt x="79" y="17"/>
                    </a:lnTo>
                    <a:lnTo>
                      <a:pt x="79" y="21"/>
                    </a:lnTo>
                    <a:lnTo>
                      <a:pt x="79" y="21"/>
                    </a:lnTo>
                    <a:lnTo>
                      <a:pt x="81" y="24"/>
                    </a:lnTo>
                    <a:lnTo>
                      <a:pt x="79" y="28"/>
                    </a:lnTo>
                    <a:lnTo>
                      <a:pt x="78" y="28"/>
                    </a:lnTo>
                    <a:lnTo>
                      <a:pt x="74" y="28"/>
                    </a:lnTo>
                    <a:lnTo>
                      <a:pt x="74" y="28"/>
                    </a:lnTo>
                    <a:lnTo>
                      <a:pt x="72" y="30"/>
                    </a:lnTo>
                    <a:lnTo>
                      <a:pt x="74" y="31"/>
                    </a:lnTo>
                    <a:lnTo>
                      <a:pt x="74" y="33"/>
                    </a:lnTo>
                    <a:lnTo>
                      <a:pt x="76" y="35"/>
                    </a:lnTo>
                    <a:lnTo>
                      <a:pt x="76" y="38"/>
                    </a:lnTo>
                    <a:lnTo>
                      <a:pt x="72" y="40"/>
                    </a:lnTo>
                    <a:lnTo>
                      <a:pt x="74" y="42"/>
                    </a:lnTo>
                    <a:lnTo>
                      <a:pt x="74" y="44"/>
                    </a:lnTo>
                    <a:lnTo>
                      <a:pt x="72" y="44"/>
                    </a:lnTo>
                    <a:lnTo>
                      <a:pt x="71" y="40"/>
                    </a:lnTo>
                    <a:lnTo>
                      <a:pt x="67" y="40"/>
                    </a:lnTo>
                    <a:lnTo>
                      <a:pt x="65" y="40"/>
                    </a:lnTo>
                    <a:lnTo>
                      <a:pt x="64" y="40"/>
                    </a:lnTo>
                    <a:lnTo>
                      <a:pt x="64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67" name="Freeform 903"/>
              <p:cNvSpPr>
                <a:spLocks/>
              </p:cNvSpPr>
              <p:nvPr/>
            </p:nvSpPr>
            <p:spPr bwMode="auto">
              <a:xfrm>
                <a:off x="1312" y="1026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0 w 3"/>
                  <a:gd name="T5" fmla="*/ 0 h 1"/>
                  <a:gd name="T6" fmla="*/ 0 w 3"/>
                  <a:gd name="T7" fmla="*/ 1 h 1"/>
                  <a:gd name="T8" fmla="*/ 2 w 3"/>
                  <a:gd name="T9" fmla="*/ 1 h 1"/>
                  <a:gd name="T10" fmla="*/ 2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68" name="Freeform 904"/>
              <p:cNvSpPr>
                <a:spLocks/>
              </p:cNvSpPr>
              <p:nvPr/>
            </p:nvSpPr>
            <p:spPr bwMode="auto">
              <a:xfrm>
                <a:off x="1324" y="1005"/>
                <a:ext cx="39" cy="24"/>
              </a:xfrm>
              <a:custGeom>
                <a:avLst/>
                <a:gdLst>
                  <a:gd name="T0" fmla="*/ 2 w 39"/>
                  <a:gd name="T1" fmla="*/ 7 h 24"/>
                  <a:gd name="T2" fmla="*/ 2 w 39"/>
                  <a:gd name="T3" fmla="*/ 8 h 24"/>
                  <a:gd name="T4" fmla="*/ 0 w 39"/>
                  <a:gd name="T5" fmla="*/ 12 h 24"/>
                  <a:gd name="T6" fmla="*/ 2 w 39"/>
                  <a:gd name="T7" fmla="*/ 14 h 24"/>
                  <a:gd name="T8" fmla="*/ 2 w 39"/>
                  <a:gd name="T9" fmla="*/ 17 h 24"/>
                  <a:gd name="T10" fmla="*/ 4 w 39"/>
                  <a:gd name="T11" fmla="*/ 17 h 24"/>
                  <a:gd name="T12" fmla="*/ 5 w 39"/>
                  <a:gd name="T13" fmla="*/ 19 h 24"/>
                  <a:gd name="T14" fmla="*/ 7 w 39"/>
                  <a:gd name="T15" fmla="*/ 21 h 24"/>
                  <a:gd name="T16" fmla="*/ 5 w 39"/>
                  <a:gd name="T17" fmla="*/ 22 h 24"/>
                  <a:gd name="T18" fmla="*/ 5 w 39"/>
                  <a:gd name="T19" fmla="*/ 22 h 24"/>
                  <a:gd name="T20" fmla="*/ 9 w 39"/>
                  <a:gd name="T21" fmla="*/ 22 h 24"/>
                  <a:gd name="T22" fmla="*/ 11 w 39"/>
                  <a:gd name="T23" fmla="*/ 22 h 24"/>
                  <a:gd name="T24" fmla="*/ 12 w 39"/>
                  <a:gd name="T25" fmla="*/ 22 h 24"/>
                  <a:gd name="T26" fmla="*/ 14 w 39"/>
                  <a:gd name="T27" fmla="*/ 24 h 24"/>
                  <a:gd name="T28" fmla="*/ 16 w 39"/>
                  <a:gd name="T29" fmla="*/ 24 h 24"/>
                  <a:gd name="T30" fmla="*/ 19 w 39"/>
                  <a:gd name="T31" fmla="*/ 22 h 24"/>
                  <a:gd name="T32" fmla="*/ 21 w 39"/>
                  <a:gd name="T33" fmla="*/ 22 h 24"/>
                  <a:gd name="T34" fmla="*/ 23 w 39"/>
                  <a:gd name="T35" fmla="*/ 21 h 24"/>
                  <a:gd name="T36" fmla="*/ 23 w 39"/>
                  <a:gd name="T37" fmla="*/ 21 h 24"/>
                  <a:gd name="T38" fmla="*/ 25 w 39"/>
                  <a:gd name="T39" fmla="*/ 19 h 24"/>
                  <a:gd name="T40" fmla="*/ 25 w 39"/>
                  <a:gd name="T41" fmla="*/ 19 h 24"/>
                  <a:gd name="T42" fmla="*/ 28 w 39"/>
                  <a:gd name="T43" fmla="*/ 15 h 24"/>
                  <a:gd name="T44" fmla="*/ 28 w 39"/>
                  <a:gd name="T45" fmla="*/ 14 h 24"/>
                  <a:gd name="T46" fmla="*/ 26 w 39"/>
                  <a:gd name="T47" fmla="*/ 14 h 24"/>
                  <a:gd name="T48" fmla="*/ 25 w 39"/>
                  <a:gd name="T49" fmla="*/ 14 h 24"/>
                  <a:gd name="T50" fmla="*/ 25 w 39"/>
                  <a:gd name="T51" fmla="*/ 12 h 24"/>
                  <a:gd name="T52" fmla="*/ 26 w 39"/>
                  <a:gd name="T53" fmla="*/ 10 h 24"/>
                  <a:gd name="T54" fmla="*/ 28 w 39"/>
                  <a:gd name="T55" fmla="*/ 10 h 24"/>
                  <a:gd name="T56" fmla="*/ 33 w 39"/>
                  <a:gd name="T57" fmla="*/ 8 h 24"/>
                  <a:gd name="T58" fmla="*/ 35 w 39"/>
                  <a:gd name="T59" fmla="*/ 8 h 24"/>
                  <a:gd name="T60" fmla="*/ 39 w 39"/>
                  <a:gd name="T61" fmla="*/ 5 h 24"/>
                  <a:gd name="T62" fmla="*/ 37 w 39"/>
                  <a:gd name="T63" fmla="*/ 3 h 24"/>
                  <a:gd name="T64" fmla="*/ 35 w 39"/>
                  <a:gd name="T65" fmla="*/ 3 h 24"/>
                  <a:gd name="T66" fmla="*/ 33 w 39"/>
                  <a:gd name="T67" fmla="*/ 3 h 24"/>
                  <a:gd name="T68" fmla="*/ 32 w 39"/>
                  <a:gd name="T69" fmla="*/ 1 h 24"/>
                  <a:gd name="T70" fmla="*/ 28 w 39"/>
                  <a:gd name="T71" fmla="*/ 1 h 24"/>
                  <a:gd name="T72" fmla="*/ 28 w 39"/>
                  <a:gd name="T73" fmla="*/ 1 h 24"/>
                  <a:gd name="T74" fmla="*/ 25 w 39"/>
                  <a:gd name="T75" fmla="*/ 0 h 24"/>
                  <a:gd name="T76" fmla="*/ 23 w 39"/>
                  <a:gd name="T77" fmla="*/ 1 h 24"/>
                  <a:gd name="T78" fmla="*/ 21 w 39"/>
                  <a:gd name="T79" fmla="*/ 1 h 24"/>
                  <a:gd name="T80" fmla="*/ 19 w 39"/>
                  <a:gd name="T81" fmla="*/ 0 h 24"/>
                  <a:gd name="T82" fmla="*/ 18 w 39"/>
                  <a:gd name="T83" fmla="*/ 0 h 24"/>
                  <a:gd name="T84" fmla="*/ 16 w 39"/>
                  <a:gd name="T85" fmla="*/ 0 h 24"/>
                  <a:gd name="T86" fmla="*/ 11 w 39"/>
                  <a:gd name="T87" fmla="*/ 0 h 24"/>
                  <a:gd name="T88" fmla="*/ 9 w 39"/>
                  <a:gd name="T89" fmla="*/ 0 h 24"/>
                  <a:gd name="T90" fmla="*/ 7 w 39"/>
                  <a:gd name="T91" fmla="*/ 1 h 24"/>
                  <a:gd name="T92" fmla="*/ 5 w 39"/>
                  <a:gd name="T93" fmla="*/ 3 h 24"/>
                  <a:gd name="T94" fmla="*/ 5 w 39"/>
                  <a:gd name="T95" fmla="*/ 5 h 24"/>
                  <a:gd name="T96" fmla="*/ 2 w 39"/>
                  <a:gd name="T97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9" h="24">
                    <a:moveTo>
                      <a:pt x="2" y="7"/>
                    </a:moveTo>
                    <a:lnTo>
                      <a:pt x="2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7"/>
                    </a:lnTo>
                    <a:lnTo>
                      <a:pt x="4" y="17"/>
                    </a:lnTo>
                    <a:lnTo>
                      <a:pt x="5" y="19"/>
                    </a:lnTo>
                    <a:lnTo>
                      <a:pt x="7" y="21"/>
                    </a:lnTo>
                    <a:lnTo>
                      <a:pt x="5" y="22"/>
                    </a:lnTo>
                    <a:lnTo>
                      <a:pt x="5" y="22"/>
                    </a:lnTo>
                    <a:lnTo>
                      <a:pt x="9" y="22"/>
                    </a:lnTo>
                    <a:lnTo>
                      <a:pt x="11" y="22"/>
                    </a:lnTo>
                    <a:lnTo>
                      <a:pt x="12" y="22"/>
                    </a:lnTo>
                    <a:lnTo>
                      <a:pt x="14" y="24"/>
                    </a:lnTo>
                    <a:lnTo>
                      <a:pt x="16" y="24"/>
                    </a:lnTo>
                    <a:lnTo>
                      <a:pt x="19" y="22"/>
                    </a:lnTo>
                    <a:lnTo>
                      <a:pt x="21" y="22"/>
                    </a:lnTo>
                    <a:lnTo>
                      <a:pt x="23" y="21"/>
                    </a:lnTo>
                    <a:lnTo>
                      <a:pt x="23" y="21"/>
                    </a:lnTo>
                    <a:lnTo>
                      <a:pt x="25" y="19"/>
                    </a:lnTo>
                    <a:lnTo>
                      <a:pt x="25" y="19"/>
                    </a:lnTo>
                    <a:lnTo>
                      <a:pt x="28" y="15"/>
                    </a:lnTo>
                    <a:lnTo>
                      <a:pt x="28" y="14"/>
                    </a:lnTo>
                    <a:lnTo>
                      <a:pt x="26" y="14"/>
                    </a:lnTo>
                    <a:lnTo>
                      <a:pt x="25" y="14"/>
                    </a:lnTo>
                    <a:lnTo>
                      <a:pt x="25" y="12"/>
                    </a:lnTo>
                    <a:lnTo>
                      <a:pt x="26" y="10"/>
                    </a:lnTo>
                    <a:lnTo>
                      <a:pt x="28" y="10"/>
                    </a:lnTo>
                    <a:lnTo>
                      <a:pt x="33" y="8"/>
                    </a:lnTo>
                    <a:lnTo>
                      <a:pt x="35" y="8"/>
                    </a:lnTo>
                    <a:lnTo>
                      <a:pt x="39" y="5"/>
                    </a:lnTo>
                    <a:lnTo>
                      <a:pt x="37" y="3"/>
                    </a:lnTo>
                    <a:lnTo>
                      <a:pt x="35" y="3"/>
                    </a:lnTo>
                    <a:lnTo>
                      <a:pt x="33" y="3"/>
                    </a:lnTo>
                    <a:lnTo>
                      <a:pt x="32" y="1"/>
                    </a:lnTo>
                    <a:lnTo>
                      <a:pt x="28" y="1"/>
                    </a:lnTo>
                    <a:lnTo>
                      <a:pt x="28" y="1"/>
                    </a:lnTo>
                    <a:lnTo>
                      <a:pt x="25" y="0"/>
                    </a:lnTo>
                    <a:lnTo>
                      <a:pt x="23" y="1"/>
                    </a:lnTo>
                    <a:lnTo>
                      <a:pt x="21" y="1"/>
                    </a:lnTo>
                    <a:lnTo>
                      <a:pt x="19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69" name="Freeform 905"/>
              <p:cNvSpPr>
                <a:spLocks/>
              </p:cNvSpPr>
              <p:nvPr/>
            </p:nvSpPr>
            <p:spPr bwMode="auto">
              <a:xfrm>
                <a:off x="1098" y="1197"/>
                <a:ext cx="3" cy="1"/>
              </a:xfrm>
              <a:custGeom>
                <a:avLst/>
                <a:gdLst>
                  <a:gd name="T0" fmla="*/ 1 w 3"/>
                  <a:gd name="T1" fmla="*/ 1 h 1"/>
                  <a:gd name="T2" fmla="*/ 1 w 3"/>
                  <a:gd name="T3" fmla="*/ 0 h 1"/>
                  <a:gd name="T4" fmla="*/ 3 w 3"/>
                  <a:gd name="T5" fmla="*/ 0 h 1"/>
                  <a:gd name="T6" fmla="*/ 0 w 3"/>
                  <a:gd name="T7" fmla="*/ 0 h 1"/>
                  <a:gd name="T8" fmla="*/ 0 w 3"/>
                  <a:gd name="T9" fmla="*/ 0 h 1"/>
                  <a:gd name="T10" fmla="*/ 1 w 3"/>
                  <a:gd name="T11" fmla="*/ 1 h 1"/>
                  <a:gd name="T12" fmla="*/ 1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lnTo>
                      <a:pt x="1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70" name="Freeform 906"/>
              <p:cNvSpPr>
                <a:spLocks/>
              </p:cNvSpPr>
              <p:nvPr/>
            </p:nvSpPr>
            <p:spPr bwMode="auto">
              <a:xfrm>
                <a:off x="1122" y="1090"/>
                <a:ext cx="109" cy="84"/>
              </a:xfrm>
              <a:custGeom>
                <a:avLst/>
                <a:gdLst>
                  <a:gd name="T0" fmla="*/ 7 w 109"/>
                  <a:gd name="T1" fmla="*/ 61 h 84"/>
                  <a:gd name="T2" fmla="*/ 7 w 109"/>
                  <a:gd name="T3" fmla="*/ 68 h 84"/>
                  <a:gd name="T4" fmla="*/ 7 w 109"/>
                  <a:gd name="T5" fmla="*/ 75 h 84"/>
                  <a:gd name="T6" fmla="*/ 6 w 109"/>
                  <a:gd name="T7" fmla="*/ 84 h 84"/>
                  <a:gd name="T8" fmla="*/ 11 w 109"/>
                  <a:gd name="T9" fmla="*/ 84 h 84"/>
                  <a:gd name="T10" fmla="*/ 18 w 109"/>
                  <a:gd name="T11" fmla="*/ 82 h 84"/>
                  <a:gd name="T12" fmla="*/ 21 w 109"/>
                  <a:gd name="T13" fmla="*/ 77 h 84"/>
                  <a:gd name="T14" fmla="*/ 25 w 109"/>
                  <a:gd name="T15" fmla="*/ 81 h 84"/>
                  <a:gd name="T16" fmla="*/ 27 w 109"/>
                  <a:gd name="T17" fmla="*/ 84 h 84"/>
                  <a:gd name="T18" fmla="*/ 35 w 109"/>
                  <a:gd name="T19" fmla="*/ 81 h 84"/>
                  <a:gd name="T20" fmla="*/ 41 w 109"/>
                  <a:gd name="T21" fmla="*/ 72 h 84"/>
                  <a:gd name="T22" fmla="*/ 46 w 109"/>
                  <a:gd name="T23" fmla="*/ 67 h 84"/>
                  <a:gd name="T24" fmla="*/ 49 w 109"/>
                  <a:gd name="T25" fmla="*/ 65 h 84"/>
                  <a:gd name="T26" fmla="*/ 58 w 109"/>
                  <a:gd name="T27" fmla="*/ 63 h 84"/>
                  <a:gd name="T28" fmla="*/ 62 w 109"/>
                  <a:gd name="T29" fmla="*/ 56 h 84"/>
                  <a:gd name="T30" fmla="*/ 67 w 109"/>
                  <a:gd name="T31" fmla="*/ 53 h 84"/>
                  <a:gd name="T32" fmla="*/ 74 w 109"/>
                  <a:gd name="T33" fmla="*/ 53 h 84"/>
                  <a:gd name="T34" fmla="*/ 83 w 109"/>
                  <a:gd name="T35" fmla="*/ 49 h 84"/>
                  <a:gd name="T36" fmla="*/ 97 w 109"/>
                  <a:gd name="T37" fmla="*/ 46 h 84"/>
                  <a:gd name="T38" fmla="*/ 107 w 109"/>
                  <a:gd name="T39" fmla="*/ 44 h 84"/>
                  <a:gd name="T40" fmla="*/ 109 w 109"/>
                  <a:gd name="T41" fmla="*/ 37 h 84"/>
                  <a:gd name="T42" fmla="*/ 107 w 109"/>
                  <a:gd name="T43" fmla="*/ 32 h 84"/>
                  <a:gd name="T44" fmla="*/ 107 w 109"/>
                  <a:gd name="T45" fmla="*/ 19 h 84"/>
                  <a:gd name="T46" fmla="*/ 100 w 109"/>
                  <a:gd name="T47" fmla="*/ 12 h 84"/>
                  <a:gd name="T48" fmla="*/ 93 w 109"/>
                  <a:gd name="T49" fmla="*/ 16 h 84"/>
                  <a:gd name="T50" fmla="*/ 90 w 109"/>
                  <a:gd name="T51" fmla="*/ 19 h 84"/>
                  <a:gd name="T52" fmla="*/ 90 w 109"/>
                  <a:gd name="T53" fmla="*/ 12 h 84"/>
                  <a:gd name="T54" fmla="*/ 88 w 109"/>
                  <a:gd name="T55" fmla="*/ 12 h 84"/>
                  <a:gd name="T56" fmla="*/ 81 w 109"/>
                  <a:gd name="T57" fmla="*/ 5 h 84"/>
                  <a:gd name="T58" fmla="*/ 74 w 109"/>
                  <a:gd name="T59" fmla="*/ 0 h 84"/>
                  <a:gd name="T60" fmla="*/ 60 w 109"/>
                  <a:gd name="T61" fmla="*/ 0 h 84"/>
                  <a:gd name="T62" fmla="*/ 48 w 109"/>
                  <a:gd name="T63" fmla="*/ 2 h 84"/>
                  <a:gd name="T64" fmla="*/ 48 w 109"/>
                  <a:gd name="T65" fmla="*/ 7 h 84"/>
                  <a:gd name="T66" fmla="*/ 48 w 109"/>
                  <a:gd name="T67" fmla="*/ 16 h 84"/>
                  <a:gd name="T68" fmla="*/ 41 w 109"/>
                  <a:gd name="T69" fmla="*/ 21 h 84"/>
                  <a:gd name="T70" fmla="*/ 34 w 109"/>
                  <a:gd name="T71" fmla="*/ 26 h 84"/>
                  <a:gd name="T72" fmla="*/ 27 w 109"/>
                  <a:gd name="T73" fmla="*/ 33 h 84"/>
                  <a:gd name="T74" fmla="*/ 21 w 109"/>
                  <a:gd name="T75" fmla="*/ 39 h 84"/>
                  <a:gd name="T76" fmla="*/ 20 w 109"/>
                  <a:gd name="T77" fmla="*/ 44 h 84"/>
                  <a:gd name="T78" fmla="*/ 13 w 109"/>
                  <a:gd name="T79" fmla="*/ 46 h 84"/>
                  <a:gd name="T80" fmla="*/ 9 w 109"/>
                  <a:gd name="T81" fmla="*/ 53 h 84"/>
                  <a:gd name="T82" fmla="*/ 4 w 109"/>
                  <a:gd name="T83" fmla="*/ 54 h 84"/>
                  <a:gd name="T84" fmla="*/ 0 w 109"/>
                  <a:gd name="T85" fmla="*/ 5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9" h="84">
                    <a:moveTo>
                      <a:pt x="4" y="60"/>
                    </a:moveTo>
                    <a:lnTo>
                      <a:pt x="7" y="60"/>
                    </a:lnTo>
                    <a:lnTo>
                      <a:pt x="7" y="61"/>
                    </a:lnTo>
                    <a:lnTo>
                      <a:pt x="6" y="60"/>
                    </a:lnTo>
                    <a:lnTo>
                      <a:pt x="7" y="67"/>
                    </a:lnTo>
                    <a:lnTo>
                      <a:pt x="7" y="68"/>
                    </a:lnTo>
                    <a:lnTo>
                      <a:pt x="7" y="70"/>
                    </a:lnTo>
                    <a:lnTo>
                      <a:pt x="7" y="74"/>
                    </a:lnTo>
                    <a:lnTo>
                      <a:pt x="7" y="75"/>
                    </a:lnTo>
                    <a:lnTo>
                      <a:pt x="6" y="79"/>
                    </a:lnTo>
                    <a:lnTo>
                      <a:pt x="6" y="84"/>
                    </a:lnTo>
                    <a:lnTo>
                      <a:pt x="6" y="84"/>
                    </a:lnTo>
                    <a:lnTo>
                      <a:pt x="7" y="84"/>
                    </a:lnTo>
                    <a:lnTo>
                      <a:pt x="9" y="84"/>
                    </a:lnTo>
                    <a:lnTo>
                      <a:pt x="11" y="84"/>
                    </a:lnTo>
                    <a:lnTo>
                      <a:pt x="13" y="82"/>
                    </a:lnTo>
                    <a:lnTo>
                      <a:pt x="14" y="82"/>
                    </a:lnTo>
                    <a:lnTo>
                      <a:pt x="18" y="82"/>
                    </a:lnTo>
                    <a:lnTo>
                      <a:pt x="21" y="79"/>
                    </a:lnTo>
                    <a:lnTo>
                      <a:pt x="21" y="79"/>
                    </a:lnTo>
                    <a:lnTo>
                      <a:pt x="21" y="77"/>
                    </a:lnTo>
                    <a:lnTo>
                      <a:pt x="23" y="75"/>
                    </a:lnTo>
                    <a:lnTo>
                      <a:pt x="25" y="77"/>
                    </a:lnTo>
                    <a:lnTo>
                      <a:pt x="25" y="81"/>
                    </a:lnTo>
                    <a:lnTo>
                      <a:pt x="23" y="81"/>
                    </a:lnTo>
                    <a:lnTo>
                      <a:pt x="25" y="84"/>
                    </a:lnTo>
                    <a:lnTo>
                      <a:pt x="27" y="84"/>
                    </a:lnTo>
                    <a:lnTo>
                      <a:pt x="30" y="82"/>
                    </a:lnTo>
                    <a:lnTo>
                      <a:pt x="32" y="82"/>
                    </a:lnTo>
                    <a:lnTo>
                      <a:pt x="35" y="81"/>
                    </a:lnTo>
                    <a:lnTo>
                      <a:pt x="37" y="77"/>
                    </a:lnTo>
                    <a:lnTo>
                      <a:pt x="37" y="75"/>
                    </a:lnTo>
                    <a:lnTo>
                      <a:pt x="41" y="72"/>
                    </a:lnTo>
                    <a:lnTo>
                      <a:pt x="41" y="70"/>
                    </a:lnTo>
                    <a:lnTo>
                      <a:pt x="42" y="68"/>
                    </a:lnTo>
                    <a:lnTo>
                      <a:pt x="46" y="67"/>
                    </a:lnTo>
                    <a:lnTo>
                      <a:pt x="46" y="65"/>
                    </a:lnTo>
                    <a:lnTo>
                      <a:pt x="48" y="61"/>
                    </a:lnTo>
                    <a:lnTo>
                      <a:pt x="49" y="65"/>
                    </a:lnTo>
                    <a:lnTo>
                      <a:pt x="53" y="65"/>
                    </a:lnTo>
                    <a:lnTo>
                      <a:pt x="55" y="63"/>
                    </a:lnTo>
                    <a:lnTo>
                      <a:pt x="58" y="63"/>
                    </a:lnTo>
                    <a:lnTo>
                      <a:pt x="58" y="60"/>
                    </a:lnTo>
                    <a:lnTo>
                      <a:pt x="60" y="60"/>
                    </a:lnTo>
                    <a:lnTo>
                      <a:pt x="62" y="56"/>
                    </a:lnTo>
                    <a:lnTo>
                      <a:pt x="63" y="54"/>
                    </a:lnTo>
                    <a:lnTo>
                      <a:pt x="67" y="53"/>
                    </a:lnTo>
                    <a:lnTo>
                      <a:pt x="67" y="53"/>
                    </a:lnTo>
                    <a:lnTo>
                      <a:pt x="69" y="54"/>
                    </a:lnTo>
                    <a:lnTo>
                      <a:pt x="70" y="53"/>
                    </a:lnTo>
                    <a:lnTo>
                      <a:pt x="74" y="53"/>
                    </a:lnTo>
                    <a:lnTo>
                      <a:pt x="76" y="51"/>
                    </a:lnTo>
                    <a:lnTo>
                      <a:pt x="79" y="51"/>
                    </a:lnTo>
                    <a:lnTo>
                      <a:pt x="83" y="49"/>
                    </a:lnTo>
                    <a:lnTo>
                      <a:pt x="86" y="49"/>
                    </a:lnTo>
                    <a:lnTo>
                      <a:pt x="93" y="46"/>
                    </a:lnTo>
                    <a:lnTo>
                      <a:pt x="97" y="46"/>
                    </a:lnTo>
                    <a:lnTo>
                      <a:pt x="100" y="46"/>
                    </a:lnTo>
                    <a:lnTo>
                      <a:pt x="102" y="44"/>
                    </a:lnTo>
                    <a:lnTo>
                      <a:pt x="107" y="44"/>
                    </a:lnTo>
                    <a:lnTo>
                      <a:pt x="109" y="40"/>
                    </a:lnTo>
                    <a:lnTo>
                      <a:pt x="109" y="39"/>
                    </a:lnTo>
                    <a:lnTo>
                      <a:pt x="109" y="37"/>
                    </a:lnTo>
                    <a:lnTo>
                      <a:pt x="107" y="35"/>
                    </a:lnTo>
                    <a:lnTo>
                      <a:pt x="107" y="33"/>
                    </a:lnTo>
                    <a:lnTo>
                      <a:pt x="107" y="32"/>
                    </a:lnTo>
                    <a:lnTo>
                      <a:pt x="107" y="28"/>
                    </a:lnTo>
                    <a:lnTo>
                      <a:pt x="107" y="25"/>
                    </a:lnTo>
                    <a:lnTo>
                      <a:pt x="107" y="19"/>
                    </a:lnTo>
                    <a:lnTo>
                      <a:pt x="102" y="16"/>
                    </a:lnTo>
                    <a:lnTo>
                      <a:pt x="102" y="14"/>
                    </a:lnTo>
                    <a:lnTo>
                      <a:pt x="100" y="12"/>
                    </a:lnTo>
                    <a:lnTo>
                      <a:pt x="99" y="14"/>
                    </a:lnTo>
                    <a:lnTo>
                      <a:pt x="95" y="14"/>
                    </a:lnTo>
                    <a:lnTo>
                      <a:pt x="93" y="16"/>
                    </a:lnTo>
                    <a:lnTo>
                      <a:pt x="93" y="18"/>
                    </a:lnTo>
                    <a:lnTo>
                      <a:pt x="90" y="21"/>
                    </a:lnTo>
                    <a:lnTo>
                      <a:pt x="90" y="19"/>
                    </a:lnTo>
                    <a:lnTo>
                      <a:pt x="92" y="16"/>
                    </a:lnTo>
                    <a:lnTo>
                      <a:pt x="93" y="12"/>
                    </a:lnTo>
                    <a:lnTo>
                      <a:pt x="90" y="12"/>
                    </a:lnTo>
                    <a:lnTo>
                      <a:pt x="88" y="12"/>
                    </a:lnTo>
                    <a:lnTo>
                      <a:pt x="86" y="12"/>
                    </a:lnTo>
                    <a:lnTo>
                      <a:pt x="88" y="12"/>
                    </a:lnTo>
                    <a:lnTo>
                      <a:pt x="88" y="11"/>
                    </a:lnTo>
                    <a:lnTo>
                      <a:pt x="83" y="7"/>
                    </a:lnTo>
                    <a:lnTo>
                      <a:pt x="81" y="5"/>
                    </a:lnTo>
                    <a:lnTo>
                      <a:pt x="79" y="4"/>
                    </a:lnTo>
                    <a:lnTo>
                      <a:pt x="79" y="2"/>
                    </a:lnTo>
                    <a:lnTo>
                      <a:pt x="74" y="0"/>
                    </a:lnTo>
                    <a:lnTo>
                      <a:pt x="69" y="2"/>
                    </a:lnTo>
                    <a:lnTo>
                      <a:pt x="62" y="2"/>
                    </a:lnTo>
                    <a:lnTo>
                      <a:pt x="60" y="0"/>
                    </a:lnTo>
                    <a:lnTo>
                      <a:pt x="53" y="2"/>
                    </a:lnTo>
                    <a:lnTo>
                      <a:pt x="51" y="0"/>
                    </a:lnTo>
                    <a:lnTo>
                      <a:pt x="48" y="2"/>
                    </a:lnTo>
                    <a:lnTo>
                      <a:pt x="48" y="4"/>
                    </a:lnTo>
                    <a:lnTo>
                      <a:pt x="48" y="4"/>
                    </a:lnTo>
                    <a:lnTo>
                      <a:pt x="48" y="7"/>
                    </a:lnTo>
                    <a:lnTo>
                      <a:pt x="48" y="9"/>
                    </a:lnTo>
                    <a:lnTo>
                      <a:pt x="46" y="14"/>
                    </a:lnTo>
                    <a:lnTo>
                      <a:pt x="48" y="16"/>
                    </a:lnTo>
                    <a:lnTo>
                      <a:pt x="48" y="18"/>
                    </a:lnTo>
                    <a:lnTo>
                      <a:pt x="44" y="18"/>
                    </a:lnTo>
                    <a:lnTo>
                      <a:pt x="41" y="21"/>
                    </a:lnTo>
                    <a:lnTo>
                      <a:pt x="41" y="23"/>
                    </a:lnTo>
                    <a:lnTo>
                      <a:pt x="35" y="25"/>
                    </a:lnTo>
                    <a:lnTo>
                      <a:pt x="34" y="26"/>
                    </a:lnTo>
                    <a:lnTo>
                      <a:pt x="28" y="32"/>
                    </a:lnTo>
                    <a:lnTo>
                      <a:pt x="27" y="32"/>
                    </a:lnTo>
                    <a:lnTo>
                      <a:pt x="27" y="33"/>
                    </a:lnTo>
                    <a:lnTo>
                      <a:pt x="28" y="37"/>
                    </a:lnTo>
                    <a:lnTo>
                      <a:pt x="28" y="39"/>
                    </a:lnTo>
                    <a:lnTo>
                      <a:pt x="21" y="39"/>
                    </a:lnTo>
                    <a:lnTo>
                      <a:pt x="21" y="37"/>
                    </a:lnTo>
                    <a:lnTo>
                      <a:pt x="21" y="40"/>
                    </a:lnTo>
                    <a:lnTo>
                      <a:pt x="20" y="44"/>
                    </a:lnTo>
                    <a:lnTo>
                      <a:pt x="18" y="44"/>
                    </a:lnTo>
                    <a:lnTo>
                      <a:pt x="18" y="46"/>
                    </a:lnTo>
                    <a:lnTo>
                      <a:pt x="13" y="46"/>
                    </a:lnTo>
                    <a:lnTo>
                      <a:pt x="13" y="49"/>
                    </a:lnTo>
                    <a:lnTo>
                      <a:pt x="11" y="49"/>
                    </a:lnTo>
                    <a:lnTo>
                      <a:pt x="9" y="53"/>
                    </a:lnTo>
                    <a:lnTo>
                      <a:pt x="7" y="53"/>
                    </a:lnTo>
                    <a:lnTo>
                      <a:pt x="7" y="54"/>
                    </a:lnTo>
                    <a:lnTo>
                      <a:pt x="4" y="54"/>
                    </a:lnTo>
                    <a:lnTo>
                      <a:pt x="2" y="56"/>
                    </a:lnTo>
                    <a:lnTo>
                      <a:pt x="0" y="56"/>
                    </a:lnTo>
                    <a:lnTo>
                      <a:pt x="0" y="58"/>
                    </a:lnTo>
                    <a:lnTo>
                      <a:pt x="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71" name="Freeform 907"/>
              <p:cNvSpPr>
                <a:spLocks/>
              </p:cNvSpPr>
              <p:nvPr/>
            </p:nvSpPr>
            <p:spPr bwMode="auto">
              <a:xfrm>
                <a:off x="1219" y="1036"/>
                <a:ext cx="3" cy="2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2 h 2"/>
                  <a:gd name="T4" fmla="*/ 2 w 3"/>
                  <a:gd name="T5" fmla="*/ 0 h 2"/>
                  <a:gd name="T6" fmla="*/ 0 w 3"/>
                  <a:gd name="T7" fmla="*/ 0 h 2"/>
                  <a:gd name="T8" fmla="*/ 0 w 3"/>
                  <a:gd name="T9" fmla="*/ 0 h 2"/>
                  <a:gd name="T10" fmla="*/ 0 w 3"/>
                  <a:gd name="T11" fmla="*/ 2 h 2"/>
                  <a:gd name="T12" fmla="*/ 2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72" name="Freeform 908"/>
              <p:cNvSpPr>
                <a:spLocks/>
              </p:cNvSpPr>
              <p:nvPr/>
            </p:nvSpPr>
            <p:spPr bwMode="auto">
              <a:xfrm>
                <a:off x="1298" y="1033"/>
                <a:ext cx="10" cy="7"/>
              </a:xfrm>
              <a:custGeom>
                <a:avLst/>
                <a:gdLst>
                  <a:gd name="T0" fmla="*/ 1 w 6"/>
                  <a:gd name="T1" fmla="*/ 0 h 4"/>
                  <a:gd name="T2" fmla="*/ 0 w 6"/>
                  <a:gd name="T3" fmla="*/ 1 h 4"/>
                  <a:gd name="T4" fmla="*/ 0 w 6"/>
                  <a:gd name="T5" fmla="*/ 1 h 4"/>
                  <a:gd name="T6" fmla="*/ 1 w 6"/>
                  <a:gd name="T7" fmla="*/ 1 h 4"/>
                  <a:gd name="T8" fmla="*/ 2 w 6"/>
                  <a:gd name="T9" fmla="*/ 2 h 4"/>
                  <a:gd name="T10" fmla="*/ 2 w 6"/>
                  <a:gd name="T11" fmla="*/ 3 h 4"/>
                  <a:gd name="T12" fmla="*/ 3 w 6"/>
                  <a:gd name="T13" fmla="*/ 4 h 4"/>
                  <a:gd name="T14" fmla="*/ 4 w 6"/>
                  <a:gd name="T15" fmla="*/ 4 h 4"/>
                  <a:gd name="T16" fmla="*/ 5 w 6"/>
                  <a:gd name="T17" fmla="*/ 3 h 4"/>
                  <a:gd name="T18" fmla="*/ 6 w 6"/>
                  <a:gd name="T19" fmla="*/ 2 h 4"/>
                  <a:gd name="T20" fmla="*/ 6 w 6"/>
                  <a:gd name="T21" fmla="*/ 2 h 4"/>
                  <a:gd name="T22" fmla="*/ 5 w 6"/>
                  <a:gd name="T23" fmla="*/ 1 h 4"/>
                  <a:gd name="T24" fmla="*/ 5 w 6"/>
                  <a:gd name="T25" fmla="*/ 1 h 4"/>
                  <a:gd name="T26" fmla="*/ 4 w 6"/>
                  <a:gd name="T27" fmla="*/ 1 h 4"/>
                  <a:gd name="T28" fmla="*/ 2 w 6"/>
                  <a:gd name="T29" fmla="*/ 0 h 4"/>
                  <a:gd name="T30" fmla="*/ 1 w 6"/>
                  <a:gd name="T3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4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73" name="Freeform 909"/>
              <p:cNvSpPr>
                <a:spLocks/>
              </p:cNvSpPr>
              <p:nvPr/>
            </p:nvSpPr>
            <p:spPr bwMode="auto">
              <a:xfrm>
                <a:off x="1221" y="1005"/>
                <a:ext cx="82" cy="45"/>
              </a:xfrm>
              <a:custGeom>
                <a:avLst/>
                <a:gdLst>
                  <a:gd name="T0" fmla="*/ 1 w 82"/>
                  <a:gd name="T1" fmla="*/ 31 h 45"/>
                  <a:gd name="T2" fmla="*/ 0 w 82"/>
                  <a:gd name="T3" fmla="*/ 35 h 45"/>
                  <a:gd name="T4" fmla="*/ 3 w 82"/>
                  <a:gd name="T5" fmla="*/ 36 h 45"/>
                  <a:gd name="T6" fmla="*/ 8 w 82"/>
                  <a:gd name="T7" fmla="*/ 35 h 45"/>
                  <a:gd name="T8" fmla="*/ 12 w 82"/>
                  <a:gd name="T9" fmla="*/ 40 h 45"/>
                  <a:gd name="T10" fmla="*/ 14 w 82"/>
                  <a:gd name="T11" fmla="*/ 38 h 45"/>
                  <a:gd name="T12" fmla="*/ 19 w 82"/>
                  <a:gd name="T13" fmla="*/ 33 h 45"/>
                  <a:gd name="T14" fmla="*/ 17 w 82"/>
                  <a:gd name="T15" fmla="*/ 36 h 45"/>
                  <a:gd name="T16" fmla="*/ 15 w 82"/>
                  <a:gd name="T17" fmla="*/ 42 h 45"/>
                  <a:gd name="T18" fmla="*/ 17 w 82"/>
                  <a:gd name="T19" fmla="*/ 43 h 45"/>
                  <a:gd name="T20" fmla="*/ 19 w 82"/>
                  <a:gd name="T21" fmla="*/ 45 h 45"/>
                  <a:gd name="T22" fmla="*/ 26 w 82"/>
                  <a:gd name="T23" fmla="*/ 42 h 45"/>
                  <a:gd name="T24" fmla="*/ 28 w 82"/>
                  <a:gd name="T25" fmla="*/ 38 h 45"/>
                  <a:gd name="T26" fmla="*/ 31 w 82"/>
                  <a:gd name="T27" fmla="*/ 33 h 45"/>
                  <a:gd name="T28" fmla="*/ 31 w 82"/>
                  <a:gd name="T29" fmla="*/ 36 h 45"/>
                  <a:gd name="T30" fmla="*/ 33 w 82"/>
                  <a:gd name="T31" fmla="*/ 42 h 45"/>
                  <a:gd name="T32" fmla="*/ 35 w 82"/>
                  <a:gd name="T33" fmla="*/ 35 h 45"/>
                  <a:gd name="T34" fmla="*/ 40 w 82"/>
                  <a:gd name="T35" fmla="*/ 29 h 45"/>
                  <a:gd name="T36" fmla="*/ 42 w 82"/>
                  <a:gd name="T37" fmla="*/ 28 h 45"/>
                  <a:gd name="T38" fmla="*/ 47 w 82"/>
                  <a:gd name="T39" fmla="*/ 21 h 45"/>
                  <a:gd name="T40" fmla="*/ 50 w 82"/>
                  <a:gd name="T41" fmla="*/ 21 h 45"/>
                  <a:gd name="T42" fmla="*/ 52 w 82"/>
                  <a:gd name="T43" fmla="*/ 22 h 45"/>
                  <a:gd name="T44" fmla="*/ 49 w 82"/>
                  <a:gd name="T45" fmla="*/ 29 h 45"/>
                  <a:gd name="T46" fmla="*/ 43 w 82"/>
                  <a:gd name="T47" fmla="*/ 36 h 45"/>
                  <a:gd name="T48" fmla="*/ 43 w 82"/>
                  <a:gd name="T49" fmla="*/ 42 h 45"/>
                  <a:gd name="T50" fmla="*/ 49 w 82"/>
                  <a:gd name="T51" fmla="*/ 42 h 45"/>
                  <a:gd name="T52" fmla="*/ 50 w 82"/>
                  <a:gd name="T53" fmla="*/ 36 h 45"/>
                  <a:gd name="T54" fmla="*/ 56 w 82"/>
                  <a:gd name="T55" fmla="*/ 33 h 45"/>
                  <a:gd name="T56" fmla="*/ 59 w 82"/>
                  <a:gd name="T57" fmla="*/ 33 h 45"/>
                  <a:gd name="T58" fmla="*/ 66 w 82"/>
                  <a:gd name="T59" fmla="*/ 29 h 45"/>
                  <a:gd name="T60" fmla="*/ 70 w 82"/>
                  <a:gd name="T61" fmla="*/ 21 h 45"/>
                  <a:gd name="T62" fmla="*/ 73 w 82"/>
                  <a:gd name="T63" fmla="*/ 22 h 45"/>
                  <a:gd name="T64" fmla="*/ 72 w 82"/>
                  <a:gd name="T65" fmla="*/ 17 h 45"/>
                  <a:gd name="T66" fmla="*/ 77 w 82"/>
                  <a:gd name="T67" fmla="*/ 14 h 45"/>
                  <a:gd name="T68" fmla="*/ 80 w 82"/>
                  <a:gd name="T69" fmla="*/ 14 h 45"/>
                  <a:gd name="T70" fmla="*/ 82 w 82"/>
                  <a:gd name="T71" fmla="*/ 5 h 45"/>
                  <a:gd name="T72" fmla="*/ 82 w 82"/>
                  <a:gd name="T73" fmla="*/ 0 h 45"/>
                  <a:gd name="T74" fmla="*/ 77 w 82"/>
                  <a:gd name="T75" fmla="*/ 1 h 45"/>
                  <a:gd name="T76" fmla="*/ 77 w 82"/>
                  <a:gd name="T77" fmla="*/ 7 h 45"/>
                  <a:gd name="T78" fmla="*/ 73 w 82"/>
                  <a:gd name="T79" fmla="*/ 5 h 45"/>
                  <a:gd name="T80" fmla="*/ 72 w 82"/>
                  <a:gd name="T81" fmla="*/ 7 h 45"/>
                  <a:gd name="T82" fmla="*/ 68 w 82"/>
                  <a:gd name="T83" fmla="*/ 1 h 45"/>
                  <a:gd name="T84" fmla="*/ 63 w 82"/>
                  <a:gd name="T85" fmla="*/ 1 h 45"/>
                  <a:gd name="T86" fmla="*/ 54 w 82"/>
                  <a:gd name="T87" fmla="*/ 1 h 45"/>
                  <a:gd name="T88" fmla="*/ 50 w 82"/>
                  <a:gd name="T89" fmla="*/ 5 h 45"/>
                  <a:gd name="T90" fmla="*/ 43 w 82"/>
                  <a:gd name="T91" fmla="*/ 10 h 45"/>
                  <a:gd name="T92" fmla="*/ 36 w 82"/>
                  <a:gd name="T93" fmla="*/ 12 h 45"/>
                  <a:gd name="T94" fmla="*/ 31 w 82"/>
                  <a:gd name="T95" fmla="*/ 15 h 45"/>
                  <a:gd name="T96" fmla="*/ 26 w 82"/>
                  <a:gd name="T97" fmla="*/ 17 h 45"/>
                  <a:gd name="T98" fmla="*/ 19 w 82"/>
                  <a:gd name="T99" fmla="*/ 21 h 45"/>
                  <a:gd name="T100" fmla="*/ 8 w 82"/>
                  <a:gd name="T101" fmla="*/ 22 h 45"/>
                  <a:gd name="T102" fmla="*/ 1 w 82"/>
                  <a:gd name="T103" fmla="*/ 26 h 45"/>
                  <a:gd name="T104" fmla="*/ 3 w 82"/>
                  <a:gd name="T105" fmla="*/ 2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2" h="45">
                    <a:moveTo>
                      <a:pt x="3" y="29"/>
                    </a:moveTo>
                    <a:lnTo>
                      <a:pt x="1" y="29"/>
                    </a:lnTo>
                    <a:lnTo>
                      <a:pt x="1" y="31"/>
                    </a:lnTo>
                    <a:lnTo>
                      <a:pt x="3" y="33"/>
                    </a:lnTo>
                    <a:lnTo>
                      <a:pt x="3" y="33"/>
                    </a:lnTo>
                    <a:lnTo>
                      <a:pt x="0" y="35"/>
                    </a:lnTo>
                    <a:lnTo>
                      <a:pt x="0" y="36"/>
                    </a:lnTo>
                    <a:lnTo>
                      <a:pt x="1" y="36"/>
                    </a:lnTo>
                    <a:lnTo>
                      <a:pt x="3" y="36"/>
                    </a:lnTo>
                    <a:lnTo>
                      <a:pt x="5" y="35"/>
                    </a:lnTo>
                    <a:lnTo>
                      <a:pt x="7" y="33"/>
                    </a:lnTo>
                    <a:lnTo>
                      <a:pt x="8" y="35"/>
                    </a:lnTo>
                    <a:lnTo>
                      <a:pt x="10" y="38"/>
                    </a:lnTo>
                    <a:lnTo>
                      <a:pt x="10" y="40"/>
                    </a:lnTo>
                    <a:lnTo>
                      <a:pt x="12" y="40"/>
                    </a:lnTo>
                    <a:lnTo>
                      <a:pt x="14" y="40"/>
                    </a:lnTo>
                    <a:lnTo>
                      <a:pt x="14" y="38"/>
                    </a:lnTo>
                    <a:lnTo>
                      <a:pt x="14" y="38"/>
                    </a:lnTo>
                    <a:lnTo>
                      <a:pt x="14" y="35"/>
                    </a:lnTo>
                    <a:lnTo>
                      <a:pt x="15" y="35"/>
                    </a:lnTo>
                    <a:lnTo>
                      <a:pt x="19" y="33"/>
                    </a:lnTo>
                    <a:lnTo>
                      <a:pt x="19" y="33"/>
                    </a:lnTo>
                    <a:lnTo>
                      <a:pt x="19" y="35"/>
                    </a:lnTo>
                    <a:lnTo>
                      <a:pt x="17" y="36"/>
                    </a:lnTo>
                    <a:lnTo>
                      <a:pt x="15" y="40"/>
                    </a:lnTo>
                    <a:lnTo>
                      <a:pt x="17" y="40"/>
                    </a:lnTo>
                    <a:lnTo>
                      <a:pt x="15" y="42"/>
                    </a:lnTo>
                    <a:lnTo>
                      <a:pt x="15" y="43"/>
                    </a:lnTo>
                    <a:lnTo>
                      <a:pt x="15" y="45"/>
                    </a:lnTo>
                    <a:lnTo>
                      <a:pt x="17" y="43"/>
                    </a:lnTo>
                    <a:lnTo>
                      <a:pt x="19" y="43"/>
                    </a:lnTo>
                    <a:lnTo>
                      <a:pt x="19" y="45"/>
                    </a:lnTo>
                    <a:lnTo>
                      <a:pt x="19" y="45"/>
                    </a:lnTo>
                    <a:lnTo>
                      <a:pt x="22" y="43"/>
                    </a:lnTo>
                    <a:lnTo>
                      <a:pt x="24" y="42"/>
                    </a:lnTo>
                    <a:lnTo>
                      <a:pt x="26" y="42"/>
                    </a:lnTo>
                    <a:lnTo>
                      <a:pt x="26" y="40"/>
                    </a:lnTo>
                    <a:lnTo>
                      <a:pt x="26" y="38"/>
                    </a:lnTo>
                    <a:lnTo>
                      <a:pt x="28" y="38"/>
                    </a:lnTo>
                    <a:lnTo>
                      <a:pt x="29" y="36"/>
                    </a:lnTo>
                    <a:lnTo>
                      <a:pt x="29" y="33"/>
                    </a:lnTo>
                    <a:lnTo>
                      <a:pt x="31" y="33"/>
                    </a:lnTo>
                    <a:lnTo>
                      <a:pt x="31" y="33"/>
                    </a:lnTo>
                    <a:lnTo>
                      <a:pt x="31" y="35"/>
                    </a:lnTo>
                    <a:lnTo>
                      <a:pt x="31" y="36"/>
                    </a:lnTo>
                    <a:lnTo>
                      <a:pt x="31" y="38"/>
                    </a:lnTo>
                    <a:lnTo>
                      <a:pt x="31" y="42"/>
                    </a:lnTo>
                    <a:lnTo>
                      <a:pt x="33" y="42"/>
                    </a:lnTo>
                    <a:lnTo>
                      <a:pt x="35" y="38"/>
                    </a:lnTo>
                    <a:lnTo>
                      <a:pt x="35" y="36"/>
                    </a:lnTo>
                    <a:lnTo>
                      <a:pt x="35" y="35"/>
                    </a:lnTo>
                    <a:lnTo>
                      <a:pt x="36" y="35"/>
                    </a:lnTo>
                    <a:lnTo>
                      <a:pt x="38" y="31"/>
                    </a:lnTo>
                    <a:lnTo>
                      <a:pt x="40" y="29"/>
                    </a:lnTo>
                    <a:lnTo>
                      <a:pt x="38" y="28"/>
                    </a:lnTo>
                    <a:lnTo>
                      <a:pt x="40" y="26"/>
                    </a:lnTo>
                    <a:lnTo>
                      <a:pt x="42" y="28"/>
                    </a:lnTo>
                    <a:lnTo>
                      <a:pt x="45" y="26"/>
                    </a:lnTo>
                    <a:lnTo>
                      <a:pt x="47" y="22"/>
                    </a:lnTo>
                    <a:lnTo>
                      <a:pt x="47" y="21"/>
                    </a:lnTo>
                    <a:lnTo>
                      <a:pt x="49" y="21"/>
                    </a:lnTo>
                    <a:lnTo>
                      <a:pt x="49" y="19"/>
                    </a:lnTo>
                    <a:lnTo>
                      <a:pt x="50" y="21"/>
                    </a:lnTo>
                    <a:lnTo>
                      <a:pt x="52" y="19"/>
                    </a:lnTo>
                    <a:lnTo>
                      <a:pt x="54" y="19"/>
                    </a:lnTo>
                    <a:lnTo>
                      <a:pt x="52" y="22"/>
                    </a:lnTo>
                    <a:lnTo>
                      <a:pt x="50" y="26"/>
                    </a:lnTo>
                    <a:lnTo>
                      <a:pt x="49" y="28"/>
                    </a:lnTo>
                    <a:lnTo>
                      <a:pt x="49" y="29"/>
                    </a:lnTo>
                    <a:lnTo>
                      <a:pt x="49" y="31"/>
                    </a:lnTo>
                    <a:lnTo>
                      <a:pt x="47" y="31"/>
                    </a:lnTo>
                    <a:lnTo>
                      <a:pt x="43" y="36"/>
                    </a:lnTo>
                    <a:lnTo>
                      <a:pt x="43" y="38"/>
                    </a:lnTo>
                    <a:lnTo>
                      <a:pt x="43" y="40"/>
                    </a:lnTo>
                    <a:lnTo>
                      <a:pt x="43" y="42"/>
                    </a:lnTo>
                    <a:lnTo>
                      <a:pt x="45" y="42"/>
                    </a:lnTo>
                    <a:lnTo>
                      <a:pt x="47" y="42"/>
                    </a:lnTo>
                    <a:lnTo>
                      <a:pt x="49" y="42"/>
                    </a:lnTo>
                    <a:lnTo>
                      <a:pt x="50" y="40"/>
                    </a:lnTo>
                    <a:lnTo>
                      <a:pt x="52" y="38"/>
                    </a:lnTo>
                    <a:lnTo>
                      <a:pt x="50" y="36"/>
                    </a:lnTo>
                    <a:lnTo>
                      <a:pt x="52" y="35"/>
                    </a:lnTo>
                    <a:lnTo>
                      <a:pt x="54" y="33"/>
                    </a:lnTo>
                    <a:lnTo>
                      <a:pt x="56" y="33"/>
                    </a:lnTo>
                    <a:lnTo>
                      <a:pt x="57" y="33"/>
                    </a:lnTo>
                    <a:lnTo>
                      <a:pt x="57" y="33"/>
                    </a:lnTo>
                    <a:lnTo>
                      <a:pt x="59" y="33"/>
                    </a:lnTo>
                    <a:lnTo>
                      <a:pt x="61" y="33"/>
                    </a:lnTo>
                    <a:lnTo>
                      <a:pt x="64" y="33"/>
                    </a:lnTo>
                    <a:lnTo>
                      <a:pt x="66" y="29"/>
                    </a:lnTo>
                    <a:lnTo>
                      <a:pt x="66" y="26"/>
                    </a:lnTo>
                    <a:lnTo>
                      <a:pt x="68" y="22"/>
                    </a:lnTo>
                    <a:lnTo>
                      <a:pt x="70" y="21"/>
                    </a:lnTo>
                    <a:lnTo>
                      <a:pt x="70" y="21"/>
                    </a:lnTo>
                    <a:lnTo>
                      <a:pt x="72" y="22"/>
                    </a:lnTo>
                    <a:lnTo>
                      <a:pt x="73" y="22"/>
                    </a:lnTo>
                    <a:lnTo>
                      <a:pt x="73" y="22"/>
                    </a:lnTo>
                    <a:lnTo>
                      <a:pt x="73" y="21"/>
                    </a:lnTo>
                    <a:lnTo>
                      <a:pt x="72" y="17"/>
                    </a:lnTo>
                    <a:lnTo>
                      <a:pt x="72" y="15"/>
                    </a:lnTo>
                    <a:lnTo>
                      <a:pt x="73" y="14"/>
                    </a:lnTo>
                    <a:lnTo>
                      <a:pt x="77" y="14"/>
                    </a:lnTo>
                    <a:lnTo>
                      <a:pt x="79" y="12"/>
                    </a:lnTo>
                    <a:lnTo>
                      <a:pt x="80" y="14"/>
                    </a:lnTo>
                    <a:lnTo>
                      <a:pt x="80" y="14"/>
                    </a:lnTo>
                    <a:lnTo>
                      <a:pt x="82" y="10"/>
                    </a:lnTo>
                    <a:lnTo>
                      <a:pt x="82" y="8"/>
                    </a:lnTo>
                    <a:lnTo>
                      <a:pt x="82" y="5"/>
                    </a:lnTo>
                    <a:lnTo>
                      <a:pt x="82" y="3"/>
                    </a:lnTo>
                    <a:lnTo>
                      <a:pt x="82" y="3"/>
                    </a:lnTo>
                    <a:lnTo>
                      <a:pt x="82" y="0"/>
                    </a:lnTo>
                    <a:lnTo>
                      <a:pt x="80" y="0"/>
                    </a:lnTo>
                    <a:lnTo>
                      <a:pt x="79" y="0"/>
                    </a:lnTo>
                    <a:lnTo>
                      <a:pt x="77" y="1"/>
                    </a:lnTo>
                    <a:lnTo>
                      <a:pt x="77" y="5"/>
                    </a:lnTo>
                    <a:lnTo>
                      <a:pt x="77" y="5"/>
                    </a:lnTo>
                    <a:lnTo>
                      <a:pt x="77" y="7"/>
                    </a:lnTo>
                    <a:lnTo>
                      <a:pt x="75" y="7"/>
                    </a:lnTo>
                    <a:lnTo>
                      <a:pt x="73" y="5"/>
                    </a:lnTo>
                    <a:lnTo>
                      <a:pt x="73" y="5"/>
                    </a:lnTo>
                    <a:lnTo>
                      <a:pt x="73" y="7"/>
                    </a:lnTo>
                    <a:lnTo>
                      <a:pt x="72" y="8"/>
                    </a:lnTo>
                    <a:lnTo>
                      <a:pt x="72" y="7"/>
                    </a:lnTo>
                    <a:lnTo>
                      <a:pt x="72" y="3"/>
                    </a:lnTo>
                    <a:lnTo>
                      <a:pt x="68" y="1"/>
                    </a:lnTo>
                    <a:lnTo>
                      <a:pt x="68" y="1"/>
                    </a:lnTo>
                    <a:lnTo>
                      <a:pt x="66" y="1"/>
                    </a:lnTo>
                    <a:lnTo>
                      <a:pt x="64" y="1"/>
                    </a:lnTo>
                    <a:lnTo>
                      <a:pt x="63" y="1"/>
                    </a:lnTo>
                    <a:lnTo>
                      <a:pt x="61" y="1"/>
                    </a:lnTo>
                    <a:lnTo>
                      <a:pt x="56" y="1"/>
                    </a:lnTo>
                    <a:lnTo>
                      <a:pt x="54" y="1"/>
                    </a:lnTo>
                    <a:lnTo>
                      <a:pt x="52" y="3"/>
                    </a:lnTo>
                    <a:lnTo>
                      <a:pt x="52" y="5"/>
                    </a:lnTo>
                    <a:lnTo>
                      <a:pt x="50" y="5"/>
                    </a:lnTo>
                    <a:lnTo>
                      <a:pt x="49" y="5"/>
                    </a:lnTo>
                    <a:lnTo>
                      <a:pt x="43" y="8"/>
                    </a:lnTo>
                    <a:lnTo>
                      <a:pt x="43" y="10"/>
                    </a:lnTo>
                    <a:lnTo>
                      <a:pt x="40" y="10"/>
                    </a:lnTo>
                    <a:lnTo>
                      <a:pt x="38" y="12"/>
                    </a:lnTo>
                    <a:lnTo>
                      <a:pt x="36" y="12"/>
                    </a:lnTo>
                    <a:lnTo>
                      <a:pt x="35" y="14"/>
                    </a:lnTo>
                    <a:lnTo>
                      <a:pt x="35" y="15"/>
                    </a:lnTo>
                    <a:lnTo>
                      <a:pt x="31" y="15"/>
                    </a:lnTo>
                    <a:lnTo>
                      <a:pt x="29" y="17"/>
                    </a:lnTo>
                    <a:lnTo>
                      <a:pt x="28" y="15"/>
                    </a:lnTo>
                    <a:lnTo>
                      <a:pt x="26" y="17"/>
                    </a:lnTo>
                    <a:lnTo>
                      <a:pt x="24" y="17"/>
                    </a:lnTo>
                    <a:lnTo>
                      <a:pt x="21" y="21"/>
                    </a:lnTo>
                    <a:lnTo>
                      <a:pt x="19" y="21"/>
                    </a:lnTo>
                    <a:lnTo>
                      <a:pt x="15" y="21"/>
                    </a:lnTo>
                    <a:lnTo>
                      <a:pt x="14" y="21"/>
                    </a:lnTo>
                    <a:lnTo>
                      <a:pt x="8" y="22"/>
                    </a:lnTo>
                    <a:lnTo>
                      <a:pt x="7" y="26"/>
                    </a:lnTo>
                    <a:lnTo>
                      <a:pt x="5" y="26"/>
                    </a:lnTo>
                    <a:lnTo>
                      <a:pt x="1" y="26"/>
                    </a:lnTo>
                    <a:lnTo>
                      <a:pt x="1" y="29"/>
                    </a:lnTo>
                    <a:lnTo>
                      <a:pt x="3" y="29"/>
                    </a:lnTo>
                    <a:lnTo>
                      <a:pt x="3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74" name="Freeform 910"/>
              <p:cNvSpPr>
                <a:spLocks/>
              </p:cNvSpPr>
              <p:nvPr/>
            </p:nvSpPr>
            <p:spPr bwMode="auto">
              <a:xfrm>
                <a:off x="891" y="1605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75" name="Freeform 911"/>
              <p:cNvSpPr>
                <a:spLocks/>
              </p:cNvSpPr>
              <p:nvPr/>
            </p:nvSpPr>
            <p:spPr bwMode="auto">
              <a:xfrm>
                <a:off x="891" y="1610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0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76" name="Freeform 912"/>
              <p:cNvSpPr>
                <a:spLocks/>
              </p:cNvSpPr>
              <p:nvPr/>
            </p:nvSpPr>
            <p:spPr bwMode="auto">
              <a:xfrm>
                <a:off x="892" y="1607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0 h 2"/>
                  <a:gd name="T4" fmla="*/ 2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  <a:gd name="T10" fmla="*/ 2 w 4"/>
                  <a:gd name="T11" fmla="*/ 2 h 2"/>
                  <a:gd name="T12" fmla="*/ 4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77" name="Freeform 913"/>
              <p:cNvSpPr>
                <a:spLocks/>
              </p:cNvSpPr>
              <p:nvPr/>
            </p:nvSpPr>
            <p:spPr bwMode="auto">
              <a:xfrm>
                <a:off x="1343" y="984"/>
                <a:ext cx="34" cy="21"/>
              </a:xfrm>
              <a:custGeom>
                <a:avLst/>
                <a:gdLst>
                  <a:gd name="T0" fmla="*/ 2 w 34"/>
                  <a:gd name="T1" fmla="*/ 9 h 21"/>
                  <a:gd name="T2" fmla="*/ 6 w 34"/>
                  <a:gd name="T3" fmla="*/ 9 h 21"/>
                  <a:gd name="T4" fmla="*/ 6 w 34"/>
                  <a:gd name="T5" fmla="*/ 9 h 21"/>
                  <a:gd name="T6" fmla="*/ 7 w 34"/>
                  <a:gd name="T7" fmla="*/ 9 h 21"/>
                  <a:gd name="T8" fmla="*/ 9 w 34"/>
                  <a:gd name="T9" fmla="*/ 9 h 21"/>
                  <a:gd name="T10" fmla="*/ 11 w 34"/>
                  <a:gd name="T11" fmla="*/ 10 h 21"/>
                  <a:gd name="T12" fmla="*/ 11 w 34"/>
                  <a:gd name="T13" fmla="*/ 10 h 21"/>
                  <a:gd name="T14" fmla="*/ 11 w 34"/>
                  <a:gd name="T15" fmla="*/ 14 h 21"/>
                  <a:gd name="T16" fmla="*/ 13 w 34"/>
                  <a:gd name="T17" fmla="*/ 15 h 21"/>
                  <a:gd name="T18" fmla="*/ 14 w 34"/>
                  <a:gd name="T19" fmla="*/ 14 h 21"/>
                  <a:gd name="T20" fmla="*/ 14 w 34"/>
                  <a:gd name="T21" fmla="*/ 12 h 21"/>
                  <a:gd name="T22" fmla="*/ 14 w 34"/>
                  <a:gd name="T23" fmla="*/ 10 h 21"/>
                  <a:gd name="T24" fmla="*/ 16 w 34"/>
                  <a:gd name="T25" fmla="*/ 14 h 21"/>
                  <a:gd name="T26" fmla="*/ 16 w 34"/>
                  <a:gd name="T27" fmla="*/ 15 h 21"/>
                  <a:gd name="T28" fmla="*/ 20 w 34"/>
                  <a:gd name="T29" fmla="*/ 19 h 21"/>
                  <a:gd name="T30" fmla="*/ 21 w 34"/>
                  <a:gd name="T31" fmla="*/ 19 h 21"/>
                  <a:gd name="T32" fmla="*/ 23 w 34"/>
                  <a:gd name="T33" fmla="*/ 19 h 21"/>
                  <a:gd name="T34" fmla="*/ 25 w 34"/>
                  <a:gd name="T35" fmla="*/ 19 h 21"/>
                  <a:gd name="T36" fmla="*/ 27 w 34"/>
                  <a:gd name="T37" fmla="*/ 21 h 21"/>
                  <a:gd name="T38" fmla="*/ 28 w 34"/>
                  <a:gd name="T39" fmla="*/ 17 h 21"/>
                  <a:gd name="T40" fmla="*/ 30 w 34"/>
                  <a:gd name="T41" fmla="*/ 17 h 21"/>
                  <a:gd name="T42" fmla="*/ 32 w 34"/>
                  <a:gd name="T43" fmla="*/ 12 h 21"/>
                  <a:gd name="T44" fmla="*/ 30 w 34"/>
                  <a:gd name="T45" fmla="*/ 10 h 21"/>
                  <a:gd name="T46" fmla="*/ 34 w 34"/>
                  <a:gd name="T47" fmla="*/ 7 h 21"/>
                  <a:gd name="T48" fmla="*/ 34 w 34"/>
                  <a:gd name="T49" fmla="*/ 5 h 21"/>
                  <a:gd name="T50" fmla="*/ 32 w 34"/>
                  <a:gd name="T51" fmla="*/ 2 h 21"/>
                  <a:gd name="T52" fmla="*/ 32 w 34"/>
                  <a:gd name="T53" fmla="*/ 2 h 21"/>
                  <a:gd name="T54" fmla="*/ 30 w 34"/>
                  <a:gd name="T55" fmla="*/ 0 h 21"/>
                  <a:gd name="T56" fmla="*/ 28 w 34"/>
                  <a:gd name="T57" fmla="*/ 2 h 21"/>
                  <a:gd name="T58" fmla="*/ 28 w 34"/>
                  <a:gd name="T59" fmla="*/ 2 h 21"/>
                  <a:gd name="T60" fmla="*/ 25 w 34"/>
                  <a:gd name="T61" fmla="*/ 2 h 21"/>
                  <a:gd name="T62" fmla="*/ 21 w 34"/>
                  <a:gd name="T63" fmla="*/ 3 h 21"/>
                  <a:gd name="T64" fmla="*/ 20 w 34"/>
                  <a:gd name="T65" fmla="*/ 3 h 21"/>
                  <a:gd name="T66" fmla="*/ 18 w 34"/>
                  <a:gd name="T67" fmla="*/ 3 h 21"/>
                  <a:gd name="T68" fmla="*/ 16 w 34"/>
                  <a:gd name="T69" fmla="*/ 2 h 21"/>
                  <a:gd name="T70" fmla="*/ 14 w 34"/>
                  <a:gd name="T71" fmla="*/ 2 h 21"/>
                  <a:gd name="T72" fmla="*/ 7 w 34"/>
                  <a:gd name="T73" fmla="*/ 3 h 21"/>
                  <a:gd name="T74" fmla="*/ 6 w 34"/>
                  <a:gd name="T75" fmla="*/ 3 h 21"/>
                  <a:gd name="T76" fmla="*/ 2 w 34"/>
                  <a:gd name="T77" fmla="*/ 3 h 21"/>
                  <a:gd name="T78" fmla="*/ 2 w 34"/>
                  <a:gd name="T79" fmla="*/ 5 h 21"/>
                  <a:gd name="T80" fmla="*/ 0 w 34"/>
                  <a:gd name="T81" fmla="*/ 7 h 21"/>
                  <a:gd name="T82" fmla="*/ 0 w 34"/>
                  <a:gd name="T83" fmla="*/ 9 h 21"/>
                  <a:gd name="T84" fmla="*/ 2 w 34"/>
                  <a:gd name="T85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4" h="21">
                    <a:moveTo>
                      <a:pt x="2" y="9"/>
                    </a:moveTo>
                    <a:lnTo>
                      <a:pt x="6" y="9"/>
                    </a:lnTo>
                    <a:lnTo>
                      <a:pt x="6" y="9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11" y="10"/>
                    </a:lnTo>
                    <a:lnTo>
                      <a:pt x="11" y="10"/>
                    </a:lnTo>
                    <a:lnTo>
                      <a:pt x="11" y="14"/>
                    </a:lnTo>
                    <a:lnTo>
                      <a:pt x="13" y="15"/>
                    </a:lnTo>
                    <a:lnTo>
                      <a:pt x="14" y="14"/>
                    </a:lnTo>
                    <a:lnTo>
                      <a:pt x="14" y="12"/>
                    </a:lnTo>
                    <a:lnTo>
                      <a:pt x="14" y="10"/>
                    </a:lnTo>
                    <a:lnTo>
                      <a:pt x="16" y="14"/>
                    </a:lnTo>
                    <a:lnTo>
                      <a:pt x="16" y="15"/>
                    </a:lnTo>
                    <a:lnTo>
                      <a:pt x="20" y="19"/>
                    </a:lnTo>
                    <a:lnTo>
                      <a:pt x="21" y="19"/>
                    </a:lnTo>
                    <a:lnTo>
                      <a:pt x="23" y="19"/>
                    </a:lnTo>
                    <a:lnTo>
                      <a:pt x="25" y="19"/>
                    </a:lnTo>
                    <a:lnTo>
                      <a:pt x="27" y="21"/>
                    </a:lnTo>
                    <a:lnTo>
                      <a:pt x="28" y="17"/>
                    </a:lnTo>
                    <a:lnTo>
                      <a:pt x="30" y="17"/>
                    </a:lnTo>
                    <a:lnTo>
                      <a:pt x="32" y="12"/>
                    </a:lnTo>
                    <a:lnTo>
                      <a:pt x="30" y="10"/>
                    </a:lnTo>
                    <a:lnTo>
                      <a:pt x="34" y="7"/>
                    </a:lnTo>
                    <a:lnTo>
                      <a:pt x="34" y="5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30" y="0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5" y="2"/>
                    </a:lnTo>
                    <a:lnTo>
                      <a:pt x="21" y="3"/>
                    </a:lnTo>
                    <a:lnTo>
                      <a:pt x="20" y="3"/>
                    </a:lnTo>
                    <a:lnTo>
                      <a:pt x="18" y="3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7" y="3"/>
                    </a:lnTo>
                    <a:lnTo>
                      <a:pt x="6" y="3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78" name="Freeform 914"/>
              <p:cNvSpPr>
                <a:spLocks/>
              </p:cNvSpPr>
              <p:nvPr/>
            </p:nvSpPr>
            <p:spPr bwMode="auto">
              <a:xfrm>
                <a:off x="885" y="1567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0 w 2"/>
                  <a:gd name="T3" fmla="*/ 3 h 3"/>
                  <a:gd name="T4" fmla="*/ 0 w 2"/>
                  <a:gd name="T5" fmla="*/ 2 h 3"/>
                  <a:gd name="T6" fmla="*/ 2 w 2"/>
                  <a:gd name="T7" fmla="*/ 2 h 3"/>
                  <a:gd name="T8" fmla="*/ 0 w 2"/>
                  <a:gd name="T9" fmla="*/ 0 h 3"/>
                  <a:gd name="T10" fmla="*/ 0 w 2"/>
                  <a:gd name="T11" fmla="*/ 2 h 3"/>
                  <a:gd name="T12" fmla="*/ 0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79" name="Freeform 915"/>
              <p:cNvSpPr>
                <a:spLocks/>
              </p:cNvSpPr>
              <p:nvPr/>
            </p:nvSpPr>
            <p:spPr bwMode="auto">
              <a:xfrm>
                <a:off x="878" y="1558"/>
                <a:ext cx="7" cy="11"/>
              </a:xfrm>
              <a:custGeom>
                <a:avLst/>
                <a:gdLst>
                  <a:gd name="T0" fmla="*/ 2 w 7"/>
                  <a:gd name="T1" fmla="*/ 4 h 11"/>
                  <a:gd name="T2" fmla="*/ 2 w 7"/>
                  <a:gd name="T3" fmla="*/ 5 h 11"/>
                  <a:gd name="T4" fmla="*/ 2 w 7"/>
                  <a:gd name="T5" fmla="*/ 7 h 11"/>
                  <a:gd name="T6" fmla="*/ 4 w 7"/>
                  <a:gd name="T7" fmla="*/ 7 h 11"/>
                  <a:gd name="T8" fmla="*/ 6 w 7"/>
                  <a:gd name="T9" fmla="*/ 5 h 11"/>
                  <a:gd name="T10" fmla="*/ 4 w 7"/>
                  <a:gd name="T11" fmla="*/ 7 h 11"/>
                  <a:gd name="T12" fmla="*/ 6 w 7"/>
                  <a:gd name="T13" fmla="*/ 11 h 11"/>
                  <a:gd name="T14" fmla="*/ 7 w 7"/>
                  <a:gd name="T15" fmla="*/ 7 h 11"/>
                  <a:gd name="T16" fmla="*/ 7 w 7"/>
                  <a:gd name="T17" fmla="*/ 2 h 11"/>
                  <a:gd name="T18" fmla="*/ 6 w 7"/>
                  <a:gd name="T19" fmla="*/ 0 h 11"/>
                  <a:gd name="T20" fmla="*/ 2 w 7"/>
                  <a:gd name="T21" fmla="*/ 2 h 11"/>
                  <a:gd name="T22" fmla="*/ 0 w 7"/>
                  <a:gd name="T23" fmla="*/ 4 h 11"/>
                  <a:gd name="T24" fmla="*/ 2 w 7"/>
                  <a:gd name="T25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11">
                    <a:moveTo>
                      <a:pt x="2" y="4"/>
                    </a:moveTo>
                    <a:lnTo>
                      <a:pt x="2" y="5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6" y="11"/>
                    </a:lnTo>
                    <a:lnTo>
                      <a:pt x="7" y="7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80" name="Freeform 916"/>
              <p:cNvSpPr>
                <a:spLocks/>
              </p:cNvSpPr>
              <p:nvPr/>
            </p:nvSpPr>
            <p:spPr bwMode="auto">
              <a:xfrm>
                <a:off x="878" y="1556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81" name="Freeform 917"/>
              <p:cNvSpPr>
                <a:spLocks/>
              </p:cNvSpPr>
              <p:nvPr/>
            </p:nvSpPr>
            <p:spPr bwMode="auto">
              <a:xfrm>
                <a:off x="869" y="1539"/>
                <a:ext cx="8" cy="3"/>
              </a:xfrm>
              <a:custGeom>
                <a:avLst/>
                <a:gdLst>
                  <a:gd name="T0" fmla="*/ 4 w 8"/>
                  <a:gd name="T1" fmla="*/ 3 h 3"/>
                  <a:gd name="T2" fmla="*/ 4 w 8"/>
                  <a:gd name="T3" fmla="*/ 3 h 3"/>
                  <a:gd name="T4" fmla="*/ 6 w 8"/>
                  <a:gd name="T5" fmla="*/ 3 h 3"/>
                  <a:gd name="T6" fmla="*/ 8 w 8"/>
                  <a:gd name="T7" fmla="*/ 2 h 3"/>
                  <a:gd name="T8" fmla="*/ 4 w 8"/>
                  <a:gd name="T9" fmla="*/ 0 h 3"/>
                  <a:gd name="T10" fmla="*/ 2 w 8"/>
                  <a:gd name="T11" fmla="*/ 2 h 3"/>
                  <a:gd name="T12" fmla="*/ 0 w 8"/>
                  <a:gd name="T13" fmla="*/ 3 h 3"/>
                  <a:gd name="T14" fmla="*/ 4 w 8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3">
                    <a:moveTo>
                      <a:pt x="4" y="3"/>
                    </a:moveTo>
                    <a:lnTo>
                      <a:pt x="4" y="3"/>
                    </a:lnTo>
                    <a:lnTo>
                      <a:pt x="6" y="3"/>
                    </a:lnTo>
                    <a:lnTo>
                      <a:pt x="8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82" name="Freeform 918"/>
              <p:cNvSpPr>
                <a:spLocks/>
              </p:cNvSpPr>
              <p:nvPr/>
            </p:nvSpPr>
            <p:spPr bwMode="auto">
              <a:xfrm>
                <a:off x="873" y="1528"/>
                <a:ext cx="2" cy="4"/>
              </a:xfrm>
              <a:custGeom>
                <a:avLst/>
                <a:gdLst>
                  <a:gd name="T0" fmla="*/ 2 w 2"/>
                  <a:gd name="T1" fmla="*/ 2 h 4"/>
                  <a:gd name="T2" fmla="*/ 2 w 2"/>
                  <a:gd name="T3" fmla="*/ 0 h 4"/>
                  <a:gd name="T4" fmla="*/ 0 w 2"/>
                  <a:gd name="T5" fmla="*/ 2 h 4"/>
                  <a:gd name="T6" fmla="*/ 0 w 2"/>
                  <a:gd name="T7" fmla="*/ 4 h 4"/>
                  <a:gd name="T8" fmla="*/ 2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83" name="Freeform 919"/>
              <p:cNvSpPr>
                <a:spLocks/>
              </p:cNvSpPr>
              <p:nvPr/>
            </p:nvSpPr>
            <p:spPr bwMode="auto">
              <a:xfrm>
                <a:off x="871" y="1602"/>
                <a:ext cx="41" cy="50"/>
              </a:xfrm>
              <a:custGeom>
                <a:avLst/>
                <a:gdLst>
                  <a:gd name="T0" fmla="*/ 13 w 41"/>
                  <a:gd name="T1" fmla="*/ 7 h 50"/>
                  <a:gd name="T2" fmla="*/ 11 w 41"/>
                  <a:gd name="T3" fmla="*/ 3 h 50"/>
                  <a:gd name="T4" fmla="*/ 7 w 41"/>
                  <a:gd name="T5" fmla="*/ 1 h 50"/>
                  <a:gd name="T6" fmla="*/ 4 w 41"/>
                  <a:gd name="T7" fmla="*/ 1 h 50"/>
                  <a:gd name="T8" fmla="*/ 2 w 41"/>
                  <a:gd name="T9" fmla="*/ 3 h 50"/>
                  <a:gd name="T10" fmla="*/ 4 w 41"/>
                  <a:gd name="T11" fmla="*/ 7 h 50"/>
                  <a:gd name="T12" fmla="*/ 7 w 41"/>
                  <a:gd name="T13" fmla="*/ 8 h 50"/>
                  <a:gd name="T14" fmla="*/ 2 w 41"/>
                  <a:gd name="T15" fmla="*/ 10 h 50"/>
                  <a:gd name="T16" fmla="*/ 2 w 41"/>
                  <a:gd name="T17" fmla="*/ 14 h 50"/>
                  <a:gd name="T18" fmla="*/ 6 w 41"/>
                  <a:gd name="T19" fmla="*/ 14 h 50"/>
                  <a:gd name="T20" fmla="*/ 9 w 41"/>
                  <a:gd name="T21" fmla="*/ 15 h 50"/>
                  <a:gd name="T22" fmla="*/ 11 w 41"/>
                  <a:gd name="T23" fmla="*/ 19 h 50"/>
                  <a:gd name="T24" fmla="*/ 11 w 41"/>
                  <a:gd name="T25" fmla="*/ 22 h 50"/>
                  <a:gd name="T26" fmla="*/ 13 w 41"/>
                  <a:gd name="T27" fmla="*/ 24 h 50"/>
                  <a:gd name="T28" fmla="*/ 16 w 41"/>
                  <a:gd name="T29" fmla="*/ 21 h 50"/>
                  <a:gd name="T30" fmla="*/ 14 w 41"/>
                  <a:gd name="T31" fmla="*/ 26 h 50"/>
                  <a:gd name="T32" fmla="*/ 14 w 41"/>
                  <a:gd name="T33" fmla="*/ 28 h 50"/>
                  <a:gd name="T34" fmla="*/ 20 w 41"/>
                  <a:gd name="T35" fmla="*/ 29 h 50"/>
                  <a:gd name="T36" fmla="*/ 21 w 41"/>
                  <a:gd name="T37" fmla="*/ 31 h 50"/>
                  <a:gd name="T38" fmla="*/ 21 w 41"/>
                  <a:gd name="T39" fmla="*/ 35 h 50"/>
                  <a:gd name="T40" fmla="*/ 25 w 41"/>
                  <a:gd name="T41" fmla="*/ 36 h 50"/>
                  <a:gd name="T42" fmla="*/ 28 w 41"/>
                  <a:gd name="T43" fmla="*/ 36 h 50"/>
                  <a:gd name="T44" fmla="*/ 28 w 41"/>
                  <a:gd name="T45" fmla="*/ 45 h 50"/>
                  <a:gd name="T46" fmla="*/ 32 w 41"/>
                  <a:gd name="T47" fmla="*/ 47 h 50"/>
                  <a:gd name="T48" fmla="*/ 39 w 41"/>
                  <a:gd name="T49" fmla="*/ 50 h 50"/>
                  <a:gd name="T50" fmla="*/ 39 w 41"/>
                  <a:gd name="T51" fmla="*/ 43 h 50"/>
                  <a:gd name="T52" fmla="*/ 39 w 41"/>
                  <a:gd name="T53" fmla="*/ 40 h 50"/>
                  <a:gd name="T54" fmla="*/ 37 w 41"/>
                  <a:gd name="T55" fmla="*/ 33 h 50"/>
                  <a:gd name="T56" fmla="*/ 32 w 41"/>
                  <a:gd name="T57" fmla="*/ 22 h 50"/>
                  <a:gd name="T58" fmla="*/ 30 w 41"/>
                  <a:gd name="T59" fmla="*/ 15 h 50"/>
                  <a:gd name="T60" fmla="*/ 27 w 41"/>
                  <a:gd name="T61" fmla="*/ 14 h 50"/>
                  <a:gd name="T62" fmla="*/ 20 w 41"/>
                  <a:gd name="T63" fmla="*/ 12 h 50"/>
                  <a:gd name="T64" fmla="*/ 16 w 41"/>
                  <a:gd name="T65" fmla="*/ 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1" h="50">
                    <a:moveTo>
                      <a:pt x="16" y="8"/>
                    </a:moveTo>
                    <a:lnTo>
                      <a:pt x="13" y="7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9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4" y="7"/>
                    </a:lnTo>
                    <a:lnTo>
                      <a:pt x="9" y="7"/>
                    </a:lnTo>
                    <a:lnTo>
                      <a:pt x="7" y="8"/>
                    </a:lnTo>
                    <a:lnTo>
                      <a:pt x="4" y="8"/>
                    </a:lnTo>
                    <a:lnTo>
                      <a:pt x="2" y="10"/>
                    </a:lnTo>
                    <a:lnTo>
                      <a:pt x="4" y="12"/>
                    </a:lnTo>
                    <a:lnTo>
                      <a:pt x="2" y="14"/>
                    </a:lnTo>
                    <a:lnTo>
                      <a:pt x="4" y="15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9" y="15"/>
                    </a:lnTo>
                    <a:lnTo>
                      <a:pt x="9" y="19"/>
                    </a:lnTo>
                    <a:lnTo>
                      <a:pt x="11" y="19"/>
                    </a:lnTo>
                    <a:lnTo>
                      <a:pt x="13" y="19"/>
                    </a:lnTo>
                    <a:lnTo>
                      <a:pt x="11" y="22"/>
                    </a:lnTo>
                    <a:lnTo>
                      <a:pt x="11" y="24"/>
                    </a:lnTo>
                    <a:lnTo>
                      <a:pt x="13" y="24"/>
                    </a:lnTo>
                    <a:lnTo>
                      <a:pt x="13" y="22"/>
                    </a:lnTo>
                    <a:lnTo>
                      <a:pt x="16" y="21"/>
                    </a:lnTo>
                    <a:lnTo>
                      <a:pt x="16" y="24"/>
                    </a:lnTo>
                    <a:lnTo>
                      <a:pt x="14" y="26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16" y="29"/>
                    </a:lnTo>
                    <a:lnTo>
                      <a:pt x="20" y="29"/>
                    </a:lnTo>
                    <a:lnTo>
                      <a:pt x="20" y="31"/>
                    </a:lnTo>
                    <a:lnTo>
                      <a:pt x="21" y="31"/>
                    </a:lnTo>
                    <a:lnTo>
                      <a:pt x="21" y="33"/>
                    </a:lnTo>
                    <a:lnTo>
                      <a:pt x="21" y="35"/>
                    </a:lnTo>
                    <a:lnTo>
                      <a:pt x="23" y="38"/>
                    </a:lnTo>
                    <a:lnTo>
                      <a:pt x="25" y="36"/>
                    </a:lnTo>
                    <a:lnTo>
                      <a:pt x="27" y="36"/>
                    </a:lnTo>
                    <a:lnTo>
                      <a:pt x="28" y="36"/>
                    </a:lnTo>
                    <a:lnTo>
                      <a:pt x="25" y="40"/>
                    </a:lnTo>
                    <a:lnTo>
                      <a:pt x="28" y="45"/>
                    </a:lnTo>
                    <a:lnTo>
                      <a:pt x="30" y="45"/>
                    </a:lnTo>
                    <a:lnTo>
                      <a:pt x="32" y="47"/>
                    </a:lnTo>
                    <a:lnTo>
                      <a:pt x="37" y="50"/>
                    </a:lnTo>
                    <a:lnTo>
                      <a:pt x="39" y="50"/>
                    </a:lnTo>
                    <a:lnTo>
                      <a:pt x="41" y="50"/>
                    </a:lnTo>
                    <a:lnTo>
                      <a:pt x="39" y="43"/>
                    </a:lnTo>
                    <a:lnTo>
                      <a:pt x="41" y="42"/>
                    </a:lnTo>
                    <a:lnTo>
                      <a:pt x="39" y="40"/>
                    </a:lnTo>
                    <a:lnTo>
                      <a:pt x="39" y="35"/>
                    </a:lnTo>
                    <a:lnTo>
                      <a:pt x="37" y="33"/>
                    </a:lnTo>
                    <a:lnTo>
                      <a:pt x="34" y="29"/>
                    </a:lnTo>
                    <a:lnTo>
                      <a:pt x="32" y="22"/>
                    </a:lnTo>
                    <a:lnTo>
                      <a:pt x="30" y="19"/>
                    </a:lnTo>
                    <a:lnTo>
                      <a:pt x="30" y="15"/>
                    </a:lnTo>
                    <a:lnTo>
                      <a:pt x="28" y="14"/>
                    </a:lnTo>
                    <a:lnTo>
                      <a:pt x="27" y="14"/>
                    </a:lnTo>
                    <a:lnTo>
                      <a:pt x="23" y="12"/>
                    </a:lnTo>
                    <a:lnTo>
                      <a:pt x="20" y="12"/>
                    </a:lnTo>
                    <a:lnTo>
                      <a:pt x="18" y="10"/>
                    </a:lnTo>
                    <a:lnTo>
                      <a:pt x="16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84" name="Freeform 920"/>
              <p:cNvSpPr>
                <a:spLocks/>
              </p:cNvSpPr>
              <p:nvPr/>
            </p:nvSpPr>
            <p:spPr bwMode="auto">
              <a:xfrm>
                <a:off x="906" y="1626"/>
                <a:ext cx="6" cy="5"/>
              </a:xfrm>
              <a:custGeom>
                <a:avLst/>
                <a:gdLst>
                  <a:gd name="T0" fmla="*/ 6 w 6"/>
                  <a:gd name="T1" fmla="*/ 5 h 5"/>
                  <a:gd name="T2" fmla="*/ 2 w 6"/>
                  <a:gd name="T3" fmla="*/ 2 h 5"/>
                  <a:gd name="T4" fmla="*/ 0 w 6"/>
                  <a:gd name="T5" fmla="*/ 0 h 5"/>
                  <a:gd name="T6" fmla="*/ 0 w 6"/>
                  <a:gd name="T7" fmla="*/ 4 h 5"/>
                  <a:gd name="T8" fmla="*/ 4 w 6"/>
                  <a:gd name="T9" fmla="*/ 5 h 5"/>
                  <a:gd name="T10" fmla="*/ 6 w 6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6" y="5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4" y="5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85" name="Freeform 921"/>
              <p:cNvSpPr>
                <a:spLocks/>
              </p:cNvSpPr>
              <p:nvPr/>
            </p:nvSpPr>
            <p:spPr bwMode="auto">
              <a:xfrm>
                <a:off x="880" y="1569"/>
                <a:ext cx="4" cy="3"/>
              </a:xfrm>
              <a:custGeom>
                <a:avLst/>
                <a:gdLst>
                  <a:gd name="T0" fmla="*/ 4 w 4"/>
                  <a:gd name="T1" fmla="*/ 0 h 3"/>
                  <a:gd name="T2" fmla="*/ 0 w 4"/>
                  <a:gd name="T3" fmla="*/ 1 h 3"/>
                  <a:gd name="T4" fmla="*/ 2 w 4"/>
                  <a:gd name="T5" fmla="*/ 3 h 3"/>
                  <a:gd name="T6" fmla="*/ 4 w 4"/>
                  <a:gd name="T7" fmla="*/ 1 h 3"/>
                  <a:gd name="T8" fmla="*/ 4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86" name="Freeform 922"/>
              <p:cNvSpPr>
                <a:spLocks/>
              </p:cNvSpPr>
              <p:nvPr/>
            </p:nvSpPr>
            <p:spPr bwMode="auto">
              <a:xfrm>
                <a:off x="877" y="1563"/>
                <a:ext cx="3" cy="7"/>
              </a:xfrm>
              <a:custGeom>
                <a:avLst/>
                <a:gdLst>
                  <a:gd name="T0" fmla="*/ 0 w 3"/>
                  <a:gd name="T1" fmla="*/ 0 h 7"/>
                  <a:gd name="T2" fmla="*/ 0 w 3"/>
                  <a:gd name="T3" fmla="*/ 4 h 7"/>
                  <a:gd name="T4" fmla="*/ 1 w 3"/>
                  <a:gd name="T5" fmla="*/ 6 h 7"/>
                  <a:gd name="T6" fmla="*/ 1 w 3"/>
                  <a:gd name="T7" fmla="*/ 7 h 7"/>
                  <a:gd name="T8" fmla="*/ 3 w 3"/>
                  <a:gd name="T9" fmla="*/ 6 h 7"/>
                  <a:gd name="T10" fmla="*/ 1 w 3"/>
                  <a:gd name="T11" fmla="*/ 2 h 7"/>
                  <a:gd name="T12" fmla="*/ 0 w 3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7">
                    <a:moveTo>
                      <a:pt x="0" y="0"/>
                    </a:moveTo>
                    <a:lnTo>
                      <a:pt x="0" y="4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3" y="6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87" name="Freeform 923"/>
              <p:cNvSpPr>
                <a:spLocks/>
              </p:cNvSpPr>
              <p:nvPr/>
            </p:nvSpPr>
            <p:spPr bwMode="auto">
              <a:xfrm>
                <a:off x="877" y="1558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88" name="Freeform 924"/>
              <p:cNvSpPr>
                <a:spLocks/>
              </p:cNvSpPr>
              <p:nvPr/>
            </p:nvSpPr>
            <p:spPr bwMode="auto">
              <a:xfrm>
                <a:off x="884" y="1577"/>
                <a:ext cx="1" cy="4"/>
              </a:xfrm>
              <a:custGeom>
                <a:avLst/>
                <a:gdLst>
                  <a:gd name="T0" fmla="*/ 0 w 1"/>
                  <a:gd name="T1" fmla="*/ 2 h 4"/>
                  <a:gd name="T2" fmla="*/ 0 w 1"/>
                  <a:gd name="T3" fmla="*/ 4 h 4"/>
                  <a:gd name="T4" fmla="*/ 0 w 1"/>
                  <a:gd name="T5" fmla="*/ 4 h 4"/>
                  <a:gd name="T6" fmla="*/ 1 w 1"/>
                  <a:gd name="T7" fmla="*/ 2 h 4"/>
                  <a:gd name="T8" fmla="*/ 0 w 1"/>
                  <a:gd name="T9" fmla="*/ 0 h 4"/>
                  <a:gd name="T10" fmla="*/ 0 w 1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0" y="2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89" name="Freeform 925"/>
              <p:cNvSpPr>
                <a:spLocks/>
              </p:cNvSpPr>
              <p:nvPr/>
            </p:nvSpPr>
            <p:spPr bwMode="auto">
              <a:xfrm>
                <a:off x="882" y="1588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3 h 3"/>
                  <a:gd name="T4" fmla="*/ 0 w 2"/>
                  <a:gd name="T5" fmla="*/ 3 h 3"/>
                  <a:gd name="T6" fmla="*/ 2 w 2"/>
                  <a:gd name="T7" fmla="*/ 1 h 3"/>
                  <a:gd name="T8" fmla="*/ 0 w 2"/>
                  <a:gd name="T9" fmla="*/ 0 h 3"/>
                  <a:gd name="T10" fmla="*/ 0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90" name="Freeform 926"/>
              <p:cNvSpPr>
                <a:spLocks/>
              </p:cNvSpPr>
              <p:nvPr/>
            </p:nvSpPr>
            <p:spPr bwMode="auto">
              <a:xfrm>
                <a:off x="882" y="1581"/>
                <a:ext cx="3" cy="3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  <a:gd name="T8" fmla="*/ 1 w 2"/>
                  <a:gd name="T9" fmla="*/ 2 h 2"/>
                  <a:gd name="T10" fmla="*/ 1 w 2"/>
                  <a:gd name="T11" fmla="*/ 2 h 2"/>
                  <a:gd name="T12" fmla="*/ 2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91" name="Freeform 927"/>
              <p:cNvSpPr>
                <a:spLocks/>
              </p:cNvSpPr>
              <p:nvPr/>
            </p:nvSpPr>
            <p:spPr bwMode="auto">
              <a:xfrm>
                <a:off x="873" y="1544"/>
                <a:ext cx="5" cy="11"/>
              </a:xfrm>
              <a:custGeom>
                <a:avLst/>
                <a:gdLst>
                  <a:gd name="T0" fmla="*/ 2 w 5"/>
                  <a:gd name="T1" fmla="*/ 0 h 11"/>
                  <a:gd name="T2" fmla="*/ 2 w 5"/>
                  <a:gd name="T3" fmla="*/ 0 h 11"/>
                  <a:gd name="T4" fmla="*/ 0 w 5"/>
                  <a:gd name="T5" fmla="*/ 0 h 11"/>
                  <a:gd name="T6" fmla="*/ 2 w 5"/>
                  <a:gd name="T7" fmla="*/ 4 h 11"/>
                  <a:gd name="T8" fmla="*/ 2 w 5"/>
                  <a:gd name="T9" fmla="*/ 5 h 11"/>
                  <a:gd name="T10" fmla="*/ 4 w 5"/>
                  <a:gd name="T11" fmla="*/ 9 h 11"/>
                  <a:gd name="T12" fmla="*/ 5 w 5"/>
                  <a:gd name="T13" fmla="*/ 11 h 11"/>
                  <a:gd name="T14" fmla="*/ 5 w 5"/>
                  <a:gd name="T15" fmla="*/ 7 h 11"/>
                  <a:gd name="T16" fmla="*/ 4 w 5"/>
                  <a:gd name="T17" fmla="*/ 4 h 11"/>
                  <a:gd name="T18" fmla="*/ 2 w 5"/>
                  <a:gd name="T1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4" y="9"/>
                    </a:lnTo>
                    <a:lnTo>
                      <a:pt x="5" y="11"/>
                    </a:lnTo>
                    <a:lnTo>
                      <a:pt x="5" y="7"/>
                    </a:lnTo>
                    <a:lnTo>
                      <a:pt x="4" y="4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92" name="Freeform 928"/>
              <p:cNvSpPr>
                <a:spLocks/>
              </p:cNvSpPr>
              <p:nvPr/>
            </p:nvSpPr>
            <p:spPr bwMode="auto">
              <a:xfrm>
                <a:off x="901" y="1617"/>
                <a:ext cx="2" cy="4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0 h 4"/>
                  <a:gd name="T6" fmla="*/ 0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2" y="4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93" name="Freeform 929"/>
              <p:cNvSpPr>
                <a:spLocks/>
              </p:cNvSpPr>
              <p:nvPr/>
            </p:nvSpPr>
            <p:spPr bwMode="auto">
              <a:xfrm>
                <a:off x="845" y="1534"/>
                <a:ext cx="17" cy="40"/>
              </a:xfrm>
              <a:custGeom>
                <a:avLst/>
                <a:gdLst>
                  <a:gd name="T0" fmla="*/ 14 w 17"/>
                  <a:gd name="T1" fmla="*/ 5 h 40"/>
                  <a:gd name="T2" fmla="*/ 10 w 17"/>
                  <a:gd name="T3" fmla="*/ 8 h 40"/>
                  <a:gd name="T4" fmla="*/ 9 w 17"/>
                  <a:gd name="T5" fmla="*/ 10 h 40"/>
                  <a:gd name="T6" fmla="*/ 7 w 17"/>
                  <a:gd name="T7" fmla="*/ 12 h 40"/>
                  <a:gd name="T8" fmla="*/ 7 w 17"/>
                  <a:gd name="T9" fmla="*/ 10 h 40"/>
                  <a:gd name="T10" fmla="*/ 5 w 17"/>
                  <a:gd name="T11" fmla="*/ 10 h 40"/>
                  <a:gd name="T12" fmla="*/ 9 w 17"/>
                  <a:gd name="T13" fmla="*/ 8 h 40"/>
                  <a:gd name="T14" fmla="*/ 12 w 17"/>
                  <a:gd name="T15" fmla="*/ 7 h 40"/>
                  <a:gd name="T16" fmla="*/ 12 w 17"/>
                  <a:gd name="T17" fmla="*/ 3 h 40"/>
                  <a:gd name="T18" fmla="*/ 12 w 17"/>
                  <a:gd name="T19" fmla="*/ 1 h 40"/>
                  <a:gd name="T20" fmla="*/ 10 w 17"/>
                  <a:gd name="T21" fmla="*/ 1 h 40"/>
                  <a:gd name="T22" fmla="*/ 9 w 17"/>
                  <a:gd name="T23" fmla="*/ 3 h 40"/>
                  <a:gd name="T24" fmla="*/ 7 w 17"/>
                  <a:gd name="T25" fmla="*/ 3 h 40"/>
                  <a:gd name="T26" fmla="*/ 9 w 17"/>
                  <a:gd name="T27" fmla="*/ 0 h 40"/>
                  <a:gd name="T28" fmla="*/ 5 w 17"/>
                  <a:gd name="T29" fmla="*/ 0 h 40"/>
                  <a:gd name="T30" fmla="*/ 2 w 17"/>
                  <a:gd name="T31" fmla="*/ 5 h 40"/>
                  <a:gd name="T32" fmla="*/ 2 w 17"/>
                  <a:gd name="T33" fmla="*/ 8 h 40"/>
                  <a:gd name="T34" fmla="*/ 0 w 17"/>
                  <a:gd name="T35" fmla="*/ 12 h 40"/>
                  <a:gd name="T36" fmla="*/ 0 w 17"/>
                  <a:gd name="T37" fmla="*/ 14 h 40"/>
                  <a:gd name="T38" fmla="*/ 2 w 17"/>
                  <a:gd name="T39" fmla="*/ 14 h 40"/>
                  <a:gd name="T40" fmla="*/ 3 w 17"/>
                  <a:gd name="T41" fmla="*/ 15 h 40"/>
                  <a:gd name="T42" fmla="*/ 3 w 17"/>
                  <a:gd name="T43" fmla="*/ 17 h 40"/>
                  <a:gd name="T44" fmla="*/ 3 w 17"/>
                  <a:gd name="T45" fmla="*/ 17 h 40"/>
                  <a:gd name="T46" fmla="*/ 2 w 17"/>
                  <a:gd name="T47" fmla="*/ 15 h 40"/>
                  <a:gd name="T48" fmla="*/ 0 w 17"/>
                  <a:gd name="T49" fmla="*/ 17 h 40"/>
                  <a:gd name="T50" fmla="*/ 2 w 17"/>
                  <a:gd name="T51" fmla="*/ 19 h 40"/>
                  <a:gd name="T52" fmla="*/ 2 w 17"/>
                  <a:gd name="T53" fmla="*/ 22 h 40"/>
                  <a:gd name="T54" fmla="*/ 2 w 17"/>
                  <a:gd name="T55" fmla="*/ 22 h 40"/>
                  <a:gd name="T56" fmla="*/ 5 w 17"/>
                  <a:gd name="T57" fmla="*/ 24 h 40"/>
                  <a:gd name="T58" fmla="*/ 2 w 17"/>
                  <a:gd name="T59" fmla="*/ 24 h 40"/>
                  <a:gd name="T60" fmla="*/ 2 w 17"/>
                  <a:gd name="T61" fmla="*/ 26 h 40"/>
                  <a:gd name="T62" fmla="*/ 2 w 17"/>
                  <a:gd name="T63" fmla="*/ 28 h 40"/>
                  <a:gd name="T64" fmla="*/ 3 w 17"/>
                  <a:gd name="T65" fmla="*/ 28 h 40"/>
                  <a:gd name="T66" fmla="*/ 3 w 17"/>
                  <a:gd name="T67" fmla="*/ 29 h 40"/>
                  <a:gd name="T68" fmla="*/ 3 w 17"/>
                  <a:gd name="T69" fmla="*/ 33 h 40"/>
                  <a:gd name="T70" fmla="*/ 7 w 17"/>
                  <a:gd name="T71" fmla="*/ 40 h 40"/>
                  <a:gd name="T72" fmla="*/ 10 w 17"/>
                  <a:gd name="T73" fmla="*/ 40 h 40"/>
                  <a:gd name="T74" fmla="*/ 10 w 17"/>
                  <a:gd name="T75" fmla="*/ 38 h 40"/>
                  <a:gd name="T76" fmla="*/ 10 w 17"/>
                  <a:gd name="T77" fmla="*/ 36 h 40"/>
                  <a:gd name="T78" fmla="*/ 9 w 17"/>
                  <a:gd name="T79" fmla="*/ 38 h 40"/>
                  <a:gd name="T80" fmla="*/ 9 w 17"/>
                  <a:gd name="T81" fmla="*/ 35 h 40"/>
                  <a:gd name="T82" fmla="*/ 7 w 17"/>
                  <a:gd name="T83" fmla="*/ 31 h 40"/>
                  <a:gd name="T84" fmla="*/ 7 w 17"/>
                  <a:gd name="T85" fmla="*/ 28 h 40"/>
                  <a:gd name="T86" fmla="*/ 7 w 17"/>
                  <a:gd name="T87" fmla="*/ 26 h 40"/>
                  <a:gd name="T88" fmla="*/ 9 w 17"/>
                  <a:gd name="T89" fmla="*/ 22 h 40"/>
                  <a:gd name="T90" fmla="*/ 10 w 17"/>
                  <a:gd name="T91" fmla="*/ 22 h 40"/>
                  <a:gd name="T92" fmla="*/ 10 w 17"/>
                  <a:gd name="T93" fmla="*/ 21 h 40"/>
                  <a:gd name="T94" fmla="*/ 9 w 17"/>
                  <a:gd name="T95" fmla="*/ 21 h 40"/>
                  <a:gd name="T96" fmla="*/ 7 w 17"/>
                  <a:gd name="T97" fmla="*/ 21 h 40"/>
                  <a:gd name="T98" fmla="*/ 5 w 17"/>
                  <a:gd name="T99" fmla="*/ 21 h 40"/>
                  <a:gd name="T100" fmla="*/ 7 w 17"/>
                  <a:gd name="T101" fmla="*/ 19 h 40"/>
                  <a:gd name="T102" fmla="*/ 9 w 17"/>
                  <a:gd name="T103" fmla="*/ 19 h 40"/>
                  <a:gd name="T104" fmla="*/ 10 w 17"/>
                  <a:gd name="T105" fmla="*/ 17 h 40"/>
                  <a:gd name="T106" fmla="*/ 10 w 17"/>
                  <a:gd name="T107" fmla="*/ 14 h 40"/>
                  <a:gd name="T108" fmla="*/ 14 w 17"/>
                  <a:gd name="T109" fmla="*/ 10 h 40"/>
                  <a:gd name="T110" fmla="*/ 14 w 17"/>
                  <a:gd name="T111" fmla="*/ 7 h 40"/>
                  <a:gd name="T112" fmla="*/ 17 w 17"/>
                  <a:gd name="T113" fmla="*/ 3 h 40"/>
                  <a:gd name="T114" fmla="*/ 17 w 17"/>
                  <a:gd name="T115" fmla="*/ 3 h 40"/>
                  <a:gd name="T116" fmla="*/ 14 w 17"/>
                  <a:gd name="T117" fmla="*/ 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7" h="40">
                    <a:moveTo>
                      <a:pt x="14" y="5"/>
                    </a:moveTo>
                    <a:lnTo>
                      <a:pt x="10" y="8"/>
                    </a:lnTo>
                    <a:lnTo>
                      <a:pt x="9" y="10"/>
                    </a:lnTo>
                    <a:lnTo>
                      <a:pt x="7" y="12"/>
                    </a:lnTo>
                    <a:lnTo>
                      <a:pt x="7" y="10"/>
                    </a:lnTo>
                    <a:lnTo>
                      <a:pt x="5" y="10"/>
                    </a:lnTo>
                    <a:lnTo>
                      <a:pt x="9" y="8"/>
                    </a:lnTo>
                    <a:lnTo>
                      <a:pt x="12" y="7"/>
                    </a:lnTo>
                    <a:lnTo>
                      <a:pt x="12" y="3"/>
                    </a:lnTo>
                    <a:lnTo>
                      <a:pt x="12" y="1"/>
                    </a:lnTo>
                    <a:lnTo>
                      <a:pt x="10" y="1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2" y="5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3" y="15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2" y="15"/>
                    </a:lnTo>
                    <a:lnTo>
                      <a:pt x="0" y="17"/>
                    </a:lnTo>
                    <a:lnTo>
                      <a:pt x="2" y="19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5" y="24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2" y="28"/>
                    </a:lnTo>
                    <a:lnTo>
                      <a:pt x="3" y="28"/>
                    </a:lnTo>
                    <a:lnTo>
                      <a:pt x="3" y="29"/>
                    </a:lnTo>
                    <a:lnTo>
                      <a:pt x="3" y="33"/>
                    </a:lnTo>
                    <a:lnTo>
                      <a:pt x="7" y="40"/>
                    </a:lnTo>
                    <a:lnTo>
                      <a:pt x="10" y="40"/>
                    </a:lnTo>
                    <a:lnTo>
                      <a:pt x="10" y="38"/>
                    </a:lnTo>
                    <a:lnTo>
                      <a:pt x="10" y="36"/>
                    </a:lnTo>
                    <a:lnTo>
                      <a:pt x="9" y="38"/>
                    </a:lnTo>
                    <a:lnTo>
                      <a:pt x="9" y="35"/>
                    </a:lnTo>
                    <a:lnTo>
                      <a:pt x="7" y="31"/>
                    </a:lnTo>
                    <a:lnTo>
                      <a:pt x="7" y="28"/>
                    </a:lnTo>
                    <a:lnTo>
                      <a:pt x="7" y="26"/>
                    </a:lnTo>
                    <a:lnTo>
                      <a:pt x="9" y="22"/>
                    </a:lnTo>
                    <a:lnTo>
                      <a:pt x="10" y="22"/>
                    </a:lnTo>
                    <a:lnTo>
                      <a:pt x="10" y="21"/>
                    </a:lnTo>
                    <a:lnTo>
                      <a:pt x="9" y="21"/>
                    </a:lnTo>
                    <a:lnTo>
                      <a:pt x="7" y="21"/>
                    </a:lnTo>
                    <a:lnTo>
                      <a:pt x="5" y="21"/>
                    </a:lnTo>
                    <a:lnTo>
                      <a:pt x="7" y="19"/>
                    </a:lnTo>
                    <a:lnTo>
                      <a:pt x="9" y="19"/>
                    </a:lnTo>
                    <a:lnTo>
                      <a:pt x="10" y="17"/>
                    </a:lnTo>
                    <a:lnTo>
                      <a:pt x="10" y="14"/>
                    </a:lnTo>
                    <a:lnTo>
                      <a:pt x="14" y="10"/>
                    </a:lnTo>
                    <a:lnTo>
                      <a:pt x="14" y="7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94" name="Freeform 930"/>
              <p:cNvSpPr>
                <a:spLocks/>
              </p:cNvSpPr>
              <p:nvPr/>
            </p:nvSpPr>
            <p:spPr bwMode="auto">
              <a:xfrm>
                <a:off x="1407" y="1141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3 h 3"/>
                  <a:gd name="T4" fmla="*/ 1 w 3"/>
                  <a:gd name="T5" fmla="*/ 3 h 3"/>
                  <a:gd name="T6" fmla="*/ 3 w 3"/>
                  <a:gd name="T7" fmla="*/ 3 h 3"/>
                  <a:gd name="T8" fmla="*/ 3 w 3"/>
                  <a:gd name="T9" fmla="*/ 2 h 3"/>
                  <a:gd name="T10" fmla="*/ 3 w 3"/>
                  <a:gd name="T11" fmla="*/ 0 h 3"/>
                  <a:gd name="T12" fmla="*/ 1 w 3"/>
                  <a:gd name="T13" fmla="*/ 0 h 3"/>
                  <a:gd name="T14" fmla="*/ 0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1" y="3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95" name="Freeform 931"/>
              <p:cNvSpPr>
                <a:spLocks/>
              </p:cNvSpPr>
              <p:nvPr/>
            </p:nvSpPr>
            <p:spPr bwMode="auto">
              <a:xfrm>
                <a:off x="1614" y="1371"/>
                <a:ext cx="3" cy="4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0 h 2"/>
                  <a:gd name="T4" fmla="*/ 1 w 2"/>
                  <a:gd name="T5" fmla="*/ 0 h 2"/>
                  <a:gd name="T6" fmla="*/ 1 w 2"/>
                  <a:gd name="T7" fmla="*/ 0 h 2"/>
                  <a:gd name="T8" fmla="*/ 0 w 2"/>
                  <a:gd name="T9" fmla="*/ 0 h 2"/>
                  <a:gd name="T10" fmla="*/ 0 w 2"/>
                  <a:gd name="T11" fmla="*/ 2 h 2"/>
                  <a:gd name="T12" fmla="*/ 0 w 2"/>
                  <a:gd name="T13" fmla="*/ 1 h 2"/>
                  <a:gd name="T14" fmla="*/ 1 w 2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96" name="Freeform 932"/>
              <p:cNvSpPr>
                <a:spLocks/>
              </p:cNvSpPr>
              <p:nvPr/>
            </p:nvSpPr>
            <p:spPr bwMode="auto">
              <a:xfrm>
                <a:off x="1428" y="1082"/>
                <a:ext cx="3" cy="3"/>
              </a:xfrm>
              <a:custGeom>
                <a:avLst/>
                <a:gdLst>
                  <a:gd name="T0" fmla="*/ 1 w 3"/>
                  <a:gd name="T1" fmla="*/ 1 h 3"/>
                  <a:gd name="T2" fmla="*/ 0 w 3"/>
                  <a:gd name="T3" fmla="*/ 3 h 3"/>
                  <a:gd name="T4" fmla="*/ 1 w 3"/>
                  <a:gd name="T5" fmla="*/ 1 h 3"/>
                  <a:gd name="T6" fmla="*/ 3 w 3"/>
                  <a:gd name="T7" fmla="*/ 1 h 3"/>
                  <a:gd name="T8" fmla="*/ 3 w 3"/>
                  <a:gd name="T9" fmla="*/ 0 h 3"/>
                  <a:gd name="T10" fmla="*/ 1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lnTo>
                      <a:pt x="0" y="3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97" name="Freeform 933"/>
              <p:cNvSpPr>
                <a:spLocks/>
              </p:cNvSpPr>
              <p:nvPr/>
            </p:nvSpPr>
            <p:spPr bwMode="auto">
              <a:xfrm>
                <a:off x="1507" y="1225"/>
                <a:ext cx="1" cy="3"/>
              </a:xfrm>
              <a:custGeom>
                <a:avLst/>
                <a:gdLst>
                  <a:gd name="T0" fmla="*/ 0 w 1"/>
                  <a:gd name="T1" fmla="*/ 1 h 3"/>
                  <a:gd name="T2" fmla="*/ 0 w 1"/>
                  <a:gd name="T3" fmla="*/ 3 h 3"/>
                  <a:gd name="T4" fmla="*/ 1 w 1"/>
                  <a:gd name="T5" fmla="*/ 1 h 3"/>
                  <a:gd name="T6" fmla="*/ 1 w 1"/>
                  <a:gd name="T7" fmla="*/ 0 h 3"/>
                  <a:gd name="T8" fmla="*/ 0 w 1"/>
                  <a:gd name="T9" fmla="*/ 0 h 3"/>
                  <a:gd name="T10" fmla="*/ 0 w 1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lnTo>
                      <a:pt x="0" y="3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98" name="Freeform 934"/>
              <p:cNvSpPr>
                <a:spLocks/>
              </p:cNvSpPr>
              <p:nvPr/>
            </p:nvSpPr>
            <p:spPr bwMode="auto">
              <a:xfrm>
                <a:off x="1579" y="1336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499" name="Freeform 935"/>
              <p:cNvSpPr>
                <a:spLocks/>
              </p:cNvSpPr>
              <p:nvPr/>
            </p:nvSpPr>
            <p:spPr bwMode="auto">
              <a:xfrm>
                <a:off x="1586" y="1312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2 h 3"/>
                  <a:gd name="T4" fmla="*/ 0 w 3"/>
                  <a:gd name="T5" fmla="*/ 3 h 3"/>
                  <a:gd name="T6" fmla="*/ 1 w 3"/>
                  <a:gd name="T7" fmla="*/ 3 h 3"/>
                  <a:gd name="T8" fmla="*/ 3 w 3"/>
                  <a:gd name="T9" fmla="*/ 2 h 3"/>
                  <a:gd name="T10" fmla="*/ 1 w 3"/>
                  <a:gd name="T11" fmla="*/ 0 h 3"/>
                  <a:gd name="T12" fmla="*/ 1 w 3"/>
                  <a:gd name="T13" fmla="*/ 0 h 3"/>
                  <a:gd name="T14" fmla="*/ 0 w 3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00" name="Freeform 936"/>
              <p:cNvSpPr>
                <a:spLocks/>
              </p:cNvSpPr>
              <p:nvPr/>
            </p:nvSpPr>
            <p:spPr bwMode="auto">
              <a:xfrm>
                <a:off x="1429" y="1108"/>
                <a:ext cx="4" cy="7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1 h 4"/>
                  <a:gd name="T4" fmla="*/ 0 w 2"/>
                  <a:gd name="T5" fmla="*/ 2 h 4"/>
                  <a:gd name="T6" fmla="*/ 0 w 2"/>
                  <a:gd name="T7" fmla="*/ 3 h 4"/>
                  <a:gd name="T8" fmla="*/ 0 w 2"/>
                  <a:gd name="T9" fmla="*/ 3 h 4"/>
                  <a:gd name="T10" fmla="*/ 0 w 2"/>
                  <a:gd name="T11" fmla="*/ 4 h 4"/>
                  <a:gd name="T12" fmla="*/ 1 w 2"/>
                  <a:gd name="T13" fmla="*/ 3 h 4"/>
                  <a:gd name="T14" fmla="*/ 1 w 2"/>
                  <a:gd name="T15" fmla="*/ 2 h 4"/>
                  <a:gd name="T16" fmla="*/ 2 w 2"/>
                  <a:gd name="T17" fmla="*/ 0 h 4"/>
                  <a:gd name="T18" fmla="*/ 1 w 2"/>
                  <a:gd name="T19" fmla="*/ 0 h 4"/>
                  <a:gd name="T20" fmla="*/ 0 w 2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01" name="Freeform 937"/>
              <p:cNvSpPr>
                <a:spLocks/>
              </p:cNvSpPr>
              <p:nvPr/>
            </p:nvSpPr>
            <p:spPr bwMode="auto">
              <a:xfrm>
                <a:off x="1552" y="1132"/>
                <a:ext cx="9" cy="9"/>
              </a:xfrm>
              <a:custGeom>
                <a:avLst/>
                <a:gdLst>
                  <a:gd name="T0" fmla="*/ 7 w 9"/>
                  <a:gd name="T1" fmla="*/ 0 h 9"/>
                  <a:gd name="T2" fmla="*/ 2 w 9"/>
                  <a:gd name="T3" fmla="*/ 4 h 9"/>
                  <a:gd name="T4" fmla="*/ 0 w 9"/>
                  <a:gd name="T5" fmla="*/ 5 h 9"/>
                  <a:gd name="T6" fmla="*/ 0 w 9"/>
                  <a:gd name="T7" fmla="*/ 5 h 9"/>
                  <a:gd name="T8" fmla="*/ 0 w 9"/>
                  <a:gd name="T9" fmla="*/ 9 h 9"/>
                  <a:gd name="T10" fmla="*/ 0 w 9"/>
                  <a:gd name="T11" fmla="*/ 9 h 9"/>
                  <a:gd name="T12" fmla="*/ 2 w 9"/>
                  <a:gd name="T13" fmla="*/ 7 h 9"/>
                  <a:gd name="T14" fmla="*/ 2 w 9"/>
                  <a:gd name="T15" fmla="*/ 7 h 9"/>
                  <a:gd name="T16" fmla="*/ 4 w 9"/>
                  <a:gd name="T17" fmla="*/ 7 h 9"/>
                  <a:gd name="T18" fmla="*/ 6 w 9"/>
                  <a:gd name="T19" fmla="*/ 9 h 9"/>
                  <a:gd name="T20" fmla="*/ 6 w 9"/>
                  <a:gd name="T21" fmla="*/ 7 h 9"/>
                  <a:gd name="T22" fmla="*/ 4 w 9"/>
                  <a:gd name="T23" fmla="*/ 5 h 9"/>
                  <a:gd name="T24" fmla="*/ 6 w 9"/>
                  <a:gd name="T25" fmla="*/ 4 h 9"/>
                  <a:gd name="T26" fmla="*/ 7 w 9"/>
                  <a:gd name="T27" fmla="*/ 2 h 9"/>
                  <a:gd name="T28" fmla="*/ 9 w 9"/>
                  <a:gd name="T29" fmla="*/ 0 h 9"/>
                  <a:gd name="T30" fmla="*/ 7 w 9"/>
                  <a:gd name="T3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9">
                    <a:moveTo>
                      <a:pt x="7" y="0"/>
                    </a:moveTo>
                    <a:lnTo>
                      <a:pt x="2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6" y="9"/>
                    </a:lnTo>
                    <a:lnTo>
                      <a:pt x="6" y="7"/>
                    </a:lnTo>
                    <a:lnTo>
                      <a:pt x="4" y="5"/>
                    </a:lnTo>
                    <a:lnTo>
                      <a:pt x="6" y="4"/>
                    </a:lnTo>
                    <a:lnTo>
                      <a:pt x="7" y="2"/>
                    </a:lnTo>
                    <a:lnTo>
                      <a:pt x="9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02" name="Freeform 938"/>
              <p:cNvSpPr>
                <a:spLocks/>
              </p:cNvSpPr>
              <p:nvPr/>
            </p:nvSpPr>
            <p:spPr bwMode="auto">
              <a:xfrm>
                <a:off x="1603" y="1359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4 w 4"/>
                  <a:gd name="T3" fmla="*/ 4 h 5"/>
                  <a:gd name="T4" fmla="*/ 4 w 4"/>
                  <a:gd name="T5" fmla="*/ 2 h 5"/>
                  <a:gd name="T6" fmla="*/ 2 w 4"/>
                  <a:gd name="T7" fmla="*/ 0 h 5"/>
                  <a:gd name="T8" fmla="*/ 0 w 4"/>
                  <a:gd name="T9" fmla="*/ 2 h 5"/>
                  <a:gd name="T10" fmla="*/ 2 w 4"/>
                  <a:gd name="T11" fmla="*/ 5 h 5"/>
                  <a:gd name="T12" fmla="*/ 2 w 4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4" y="4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03" name="Freeform 939"/>
              <p:cNvSpPr>
                <a:spLocks/>
              </p:cNvSpPr>
              <p:nvPr/>
            </p:nvSpPr>
            <p:spPr bwMode="auto">
              <a:xfrm>
                <a:off x="1628" y="1682"/>
                <a:ext cx="2" cy="3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w 1"/>
                  <a:gd name="T7" fmla="*/ 0 h 2"/>
                  <a:gd name="T8" fmla="*/ 0 w 1"/>
                  <a:gd name="T9" fmla="*/ 1 h 2"/>
                  <a:gd name="T10" fmla="*/ 0 w 1"/>
                  <a:gd name="T11" fmla="*/ 2 h 2"/>
                  <a:gd name="T12" fmla="*/ 0 w 1"/>
                  <a:gd name="T13" fmla="*/ 2 h 2"/>
                  <a:gd name="T14" fmla="*/ 1 w 1"/>
                  <a:gd name="T15" fmla="*/ 2 h 2"/>
                  <a:gd name="T16" fmla="*/ 1 w 1"/>
                  <a:gd name="T1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04" name="Freeform 940"/>
              <p:cNvSpPr>
                <a:spLocks/>
              </p:cNvSpPr>
              <p:nvPr/>
            </p:nvSpPr>
            <p:spPr bwMode="auto">
              <a:xfrm>
                <a:off x="1589" y="1314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  <a:gd name="T8" fmla="*/ 0 w 2"/>
                  <a:gd name="T9" fmla="*/ 0 h 1"/>
                  <a:gd name="T10" fmla="*/ 0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05" name="Freeform 941"/>
              <p:cNvSpPr>
                <a:spLocks/>
              </p:cNvSpPr>
              <p:nvPr/>
            </p:nvSpPr>
            <p:spPr bwMode="auto">
              <a:xfrm>
                <a:off x="1591" y="1083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06" name="Freeform 942"/>
              <p:cNvSpPr>
                <a:spLocks/>
              </p:cNvSpPr>
              <p:nvPr/>
            </p:nvSpPr>
            <p:spPr bwMode="auto">
              <a:xfrm>
                <a:off x="1559" y="1258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 h 3"/>
                  <a:gd name="T4" fmla="*/ 0 w 2"/>
                  <a:gd name="T5" fmla="*/ 3 h 3"/>
                  <a:gd name="T6" fmla="*/ 2 w 2"/>
                  <a:gd name="T7" fmla="*/ 3 h 3"/>
                  <a:gd name="T8" fmla="*/ 2 w 2"/>
                  <a:gd name="T9" fmla="*/ 2 h 3"/>
                  <a:gd name="T10" fmla="*/ 0 w 2"/>
                  <a:gd name="T11" fmla="*/ 0 h 3"/>
                  <a:gd name="T12" fmla="*/ 0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07" name="Freeform 943"/>
              <p:cNvSpPr>
                <a:spLocks/>
              </p:cNvSpPr>
              <p:nvPr/>
            </p:nvSpPr>
            <p:spPr bwMode="auto">
              <a:xfrm>
                <a:off x="1621" y="1684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1 w 3"/>
                  <a:gd name="T3" fmla="*/ 3 h 3"/>
                  <a:gd name="T4" fmla="*/ 3 w 3"/>
                  <a:gd name="T5" fmla="*/ 1 h 3"/>
                  <a:gd name="T6" fmla="*/ 3 w 3"/>
                  <a:gd name="T7" fmla="*/ 1 h 3"/>
                  <a:gd name="T8" fmla="*/ 3 w 3"/>
                  <a:gd name="T9" fmla="*/ 0 h 3"/>
                  <a:gd name="T10" fmla="*/ 3 w 3"/>
                  <a:gd name="T11" fmla="*/ 0 h 3"/>
                  <a:gd name="T12" fmla="*/ 3 w 3"/>
                  <a:gd name="T13" fmla="*/ 0 h 3"/>
                  <a:gd name="T14" fmla="*/ 3 w 3"/>
                  <a:gd name="T15" fmla="*/ 1 h 3"/>
                  <a:gd name="T16" fmla="*/ 1 w 3"/>
                  <a:gd name="T17" fmla="*/ 1 h 3"/>
                  <a:gd name="T18" fmla="*/ 1 w 3"/>
                  <a:gd name="T19" fmla="*/ 1 h 3"/>
                  <a:gd name="T20" fmla="*/ 1 w 3"/>
                  <a:gd name="T21" fmla="*/ 1 h 3"/>
                  <a:gd name="T22" fmla="*/ 0 w 3"/>
                  <a:gd name="T2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1" y="3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08" name="Freeform 944"/>
              <p:cNvSpPr>
                <a:spLocks/>
              </p:cNvSpPr>
              <p:nvPr/>
            </p:nvSpPr>
            <p:spPr bwMode="auto">
              <a:xfrm>
                <a:off x="1370" y="1064"/>
                <a:ext cx="9" cy="12"/>
              </a:xfrm>
              <a:custGeom>
                <a:avLst/>
                <a:gdLst>
                  <a:gd name="T0" fmla="*/ 3 w 9"/>
                  <a:gd name="T1" fmla="*/ 0 h 12"/>
                  <a:gd name="T2" fmla="*/ 1 w 9"/>
                  <a:gd name="T3" fmla="*/ 2 h 12"/>
                  <a:gd name="T4" fmla="*/ 1 w 9"/>
                  <a:gd name="T5" fmla="*/ 4 h 12"/>
                  <a:gd name="T6" fmla="*/ 1 w 9"/>
                  <a:gd name="T7" fmla="*/ 4 h 12"/>
                  <a:gd name="T8" fmla="*/ 1 w 9"/>
                  <a:gd name="T9" fmla="*/ 5 h 12"/>
                  <a:gd name="T10" fmla="*/ 0 w 9"/>
                  <a:gd name="T11" fmla="*/ 7 h 12"/>
                  <a:gd name="T12" fmla="*/ 0 w 9"/>
                  <a:gd name="T13" fmla="*/ 11 h 12"/>
                  <a:gd name="T14" fmla="*/ 1 w 9"/>
                  <a:gd name="T15" fmla="*/ 11 h 12"/>
                  <a:gd name="T16" fmla="*/ 5 w 9"/>
                  <a:gd name="T17" fmla="*/ 11 h 12"/>
                  <a:gd name="T18" fmla="*/ 7 w 9"/>
                  <a:gd name="T19" fmla="*/ 12 h 12"/>
                  <a:gd name="T20" fmla="*/ 9 w 9"/>
                  <a:gd name="T21" fmla="*/ 12 h 12"/>
                  <a:gd name="T22" fmla="*/ 9 w 9"/>
                  <a:gd name="T23" fmla="*/ 11 h 12"/>
                  <a:gd name="T24" fmla="*/ 9 w 9"/>
                  <a:gd name="T25" fmla="*/ 9 h 12"/>
                  <a:gd name="T26" fmla="*/ 9 w 9"/>
                  <a:gd name="T27" fmla="*/ 7 h 12"/>
                  <a:gd name="T28" fmla="*/ 9 w 9"/>
                  <a:gd name="T29" fmla="*/ 5 h 12"/>
                  <a:gd name="T30" fmla="*/ 9 w 9"/>
                  <a:gd name="T31" fmla="*/ 4 h 12"/>
                  <a:gd name="T32" fmla="*/ 7 w 9"/>
                  <a:gd name="T33" fmla="*/ 4 h 12"/>
                  <a:gd name="T34" fmla="*/ 5 w 9"/>
                  <a:gd name="T35" fmla="*/ 4 h 12"/>
                  <a:gd name="T36" fmla="*/ 7 w 9"/>
                  <a:gd name="T37" fmla="*/ 4 h 12"/>
                  <a:gd name="T38" fmla="*/ 7 w 9"/>
                  <a:gd name="T39" fmla="*/ 2 h 12"/>
                  <a:gd name="T40" fmla="*/ 7 w 9"/>
                  <a:gd name="T41" fmla="*/ 2 h 12"/>
                  <a:gd name="T42" fmla="*/ 7 w 9"/>
                  <a:gd name="T43" fmla="*/ 0 h 12"/>
                  <a:gd name="T44" fmla="*/ 5 w 9"/>
                  <a:gd name="T45" fmla="*/ 0 h 12"/>
                  <a:gd name="T46" fmla="*/ 3 w 9"/>
                  <a:gd name="T4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" h="12">
                    <a:moveTo>
                      <a:pt x="3" y="0"/>
                    </a:moveTo>
                    <a:lnTo>
                      <a:pt x="1" y="2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5" y="11"/>
                    </a:lnTo>
                    <a:lnTo>
                      <a:pt x="7" y="12"/>
                    </a:lnTo>
                    <a:lnTo>
                      <a:pt x="9" y="12"/>
                    </a:lnTo>
                    <a:lnTo>
                      <a:pt x="9" y="11"/>
                    </a:lnTo>
                    <a:lnTo>
                      <a:pt x="9" y="9"/>
                    </a:lnTo>
                    <a:lnTo>
                      <a:pt x="9" y="7"/>
                    </a:lnTo>
                    <a:lnTo>
                      <a:pt x="9" y="5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09" name="Freeform 945"/>
              <p:cNvSpPr>
                <a:spLocks/>
              </p:cNvSpPr>
              <p:nvPr/>
            </p:nvSpPr>
            <p:spPr bwMode="auto">
              <a:xfrm>
                <a:off x="1554" y="1261"/>
                <a:ext cx="5" cy="6"/>
              </a:xfrm>
              <a:custGeom>
                <a:avLst/>
                <a:gdLst>
                  <a:gd name="T0" fmla="*/ 2 w 5"/>
                  <a:gd name="T1" fmla="*/ 6 h 6"/>
                  <a:gd name="T2" fmla="*/ 2 w 5"/>
                  <a:gd name="T3" fmla="*/ 6 h 6"/>
                  <a:gd name="T4" fmla="*/ 4 w 5"/>
                  <a:gd name="T5" fmla="*/ 4 h 6"/>
                  <a:gd name="T6" fmla="*/ 5 w 5"/>
                  <a:gd name="T7" fmla="*/ 2 h 6"/>
                  <a:gd name="T8" fmla="*/ 4 w 5"/>
                  <a:gd name="T9" fmla="*/ 0 h 6"/>
                  <a:gd name="T10" fmla="*/ 4 w 5"/>
                  <a:gd name="T11" fmla="*/ 2 h 6"/>
                  <a:gd name="T12" fmla="*/ 2 w 5"/>
                  <a:gd name="T13" fmla="*/ 0 h 6"/>
                  <a:gd name="T14" fmla="*/ 2 w 5"/>
                  <a:gd name="T15" fmla="*/ 0 h 6"/>
                  <a:gd name="T16" fmla="*/ 2 w 5"/>
                  <a:gd name="T17" fmla="*/ 2 h 6"/>
                  <a:gd name="T18" fmla="*/ 0 w 5"/>
                  <a:gd name="T19" fmla="*/ 4 h 6"/>
                  <a:gd name="T20" fmla="*/ 2 w 5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6">
                    <a:moveTo>
                      <a:pt x="2" y="6"/>
                    </a:moveTo>
                    <a:lnTo>
                      <a:pt x="2" y="6"/>
                    </a:lnTo>
                    <a:lnTo>
                      <a:pt x="4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10" name="Freeform 946"/>
              <p:cNvSpPr>
                <a:spLocks/>
              </p:cNvSpPr>
              <p:nvPr/>
            </p:nvSpPr>
            <p:spPr bwMode="auto">
              <a:xfrm>
                <a:off x="1559" y="1275"/>
                <a:ext cx="9" cy="6"/>
              </a:xfrm>
              <a:custGeom>
                <a:avLst/>
                <a:gdLst>
                  <a:gd name="T0" fmla="*/ 3 w 5"/>
                  <a:gd name="T1" fmla="*/ 1 h 3"/>
                  <a:gd name="T2" fmla="*/ 3 w 5"/>
                  <a:gd name="T3" fmla="*/ 0 h 3"/>
                  <a:gd name="T4" fmla="*/ 2 w 5"/>
                  <a:gd name="T5" fmla="*/ 0 h 3"/>
                  <a:gd name="T6" fmla="*/ 1 w 5"/>
                  <a:gd name="T7" fmla="*/ 0 h 3"/>
                  <a:gd name="T8" fmla="*/ 0 w 5"/>
                  <a:gd name="T9" fmla="*/ 1 h 3"/>
                  <a:gd name="T10" fmla="*/ 1 w 5"/>
                  <a:gd name="T11" fmla="*/ 2 h 3"/>
                  <a:gd name="T12" fmla="*/ 1 w 5"/>
                  <a:gd name="T13" fmla="*/ 3 h 3"/>
                  <a:gd name="T14" fmla="*/ 1 w 5"/>
                  <a:gd name="T15" fmla="*/ 3 h 3"/>
                  <a:gd name="T16" fmla="*/ 2 w 5"/>
                  <a:gd name="T17" fmla="*/ 3 h 3"/>
                  <a:gd name="T18" fmla="*/ 2 w 5"/>
                  <a:gd name="T19" fmla="*/ 2 h 3"/>
                  <a:gd name="T20" fmla="*/ 3 w 5"/>
                  <a:gd name="T21" fmla="*/ 3 h 3"/>
                  <a:gd name="T22" fmla="*/ 4 w 5"/>
                  <a:gd name="T23" fmla="*/ 2 h 3"/>
                  <a:gd name="T24" fmla="*/ 5 w 5"/>
                  <a:gd name="T25" fmla="*/ 1 h 3"/>
                  <a:gd name="T26" fmla="*/ 4 w 5"/>
                  <a:gd name="T27" fmla="*/ 1 h 3"/>
                  <a:gd name="T28" fmla="*/ 3 w 5"/>
                  <a:gd name="T2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3">
                    <a:moveTo>
                      <a:pt x="3" y="1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11" name="Freeform 947"/>
              <p:cNvSpPr>
                <a:spLocks/>
              </p:cNvSpPr>
              <p:nvPr/>
            </p:nvSpPr>
            <p:spPr bwMode="auto">
              <a:xfrm>
                <a:off x="1556" y="1256"/>
                <a:ext cx="2" cy="4"/>
              </a:xfrm>
              <a:custGeom>
                <a:avLst/>
                <a:gdLst>
                  <a:gd name="T0" fmla="*/ 2 w 2"/>
                  <a:gd name="T1" fmla="*/ 2 h 4"/>
                  <a:gd name="T2" fmla="*/ 2 w 2"/>
                  <a:gd name="T3" fmla="*/ 0 h 4"/>
                  <a:gd name="T4" fmla="*/ 0 w 2"/>
                  <a:gd name="T5" fmla="*/ 2 h 4"/>
                  <a:gd name="T6" fmla="*/ 0 w 2"/>
                  <a:gd name="T7" fmla="*/ 4 h 4"/>
                  <a:gd name="T8" fmla="*/ 2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12" name="Freeform 948"/>
              <p:cNvSpPr>
                <a:spLocks/>
              </p:cNvSpPr>
              <p:nvPr/>
            </p:nvSpPr>
            <p:spPr bwMode="auto">
              <a:xfrm>
                <a:off x="1405" y="977"/>
                <a:ext cx="47" cy="66"/>
              </a:xfrm>
              <a:custGeom>
                <a:avLst/>
                <a:gdLst>
                  <a:gd name="T0" fmla="*/ 3 w 47"/>
                  <a:gd name="T1" fmla="*/ 40 h 66"/>
                  <a:gd name="T2" fmla="*/ 7 w 47"/>
                  <a:gd name="T3" fmla="*/ 38 h 66"/>
                  <a:gd name="T4" fmla="*/ 14 w 47"/>
                  <a:gd name="T5" fmla="*/ 38 h 66"/>
                  <a:gd name="T6" fmla="*/ 19 w 47"/>
                  <a:gd name="T7" fmla="*/ 38 h 66"/>
                  <a:gd name="T8" fmla="*/ 16 w 47"/>
                  <a:gd name="T9" fmla="*/ 42 h 66"/>
                  <a:gd name="T10" fmla="*/ 16 w 47"/>
                  <a:gd name="T11" fmla="*/ 45 h 66"/>
                  <a:gd name="T12" fmla="*/ 21 w 47"/>
                  <a:gd name="T13" fmla="*/ 45 h 66"/>
                  <a:gd name="T14" fmla="*/ 24 w 47"/>
                  <a:gd name="T15" fmla="*/ 49 h 66"/>
                  <a:gd name="T16" fmla="*/ 24 w 47"/>
                  <a:gd name="T17" fmla="*/ 52 h 66"/>
                  <a:gd name="T18" fmla="*/ 21 w 47"/>
                  <a:gd name="T19" fmla="*/ 61 h 66"/>
                  <a:gd name="T20" fmla="*/ 23 w 47"/>
                  <a:gd name="T21" fmla="*/ 66 h 66"/>
                  <a:gd name="T22" fmla="*/ 26 w 47"/>
                  <a:gd name="T23" fmla="*/ 66 h 66"/>
                  <a:gd name="T24" fmla="*/ 30 w 47"/>
                  <a:gd name="T25" fmla="*/ 66 h 66"/>
                  <a:gd name="T26" fmla="*/ 31 w 47"/>
                  <a:gd name="T27" fmla="*/ 63 h 66"/>
                  <a:gd name="T28" fmla="*/ 35 w 47"/>
                  <a:gd name="T29" fmla="*/ 59 h 66"/>
                  <a:gd name="T30" fmla="*/ 37 w 47"/>
                  <a:gd name="T31" fmla="*/ 54 h 66"/>
                  <a:gd name="T32" fmla="*/ 37 w 47"/>
                  <a:gd name="T33" fmla="*/ 50 h 66"/>
                  <a:gd name="T34" fmla="*/ 38 w 47"/>
                  <a:gd name="T35" fmla="*/ 49 h 66"/>
                  <a:gd name="T36" fmla="*/ 42 w 47"/>
                  <a:gd name="T37" fmla="*/ 45 h 66"/>
                  <a:gd name="T38" fmla="*/ 45 w 47"/>
                  <a:gd name="T39" fmla="*/ 42 h 66"/>
                  <a:gd name="T40" fmla="*/ 45 w 47"/>
                  <a:gd name="T41" fmla="*/ 36 h 66"/>
                  <a:gd name="T42" fmla="*/ 47 w 47"/>
                  <a:gd name="T43" fmla="*/ 33 h 66"/>
                  <a:gd name="T44" fmla="*/ 47 w 47"/>
                  <a:gd name="T45" fmla="*/ 29 h 66"/>
                  <a:gd name="T46" fmla="*/ 44 w 47"/>
                  <a:gd name="T47" fmla="*/ 28 h 66"/>
                  <a:gd name="T48" fmla="*/ 40 w 47"/>
                  <a:gd name="T49" fmla="*/ 28 h 66"/>
                  <a:gd name="T50" fmla="*/ 44 w 47"/>
                  <a:gd name="T51" fmla="*/ 24 h 66"/>
                  <a:gd name="T52" fmla="*/ 44 w 47"/>
                  <a:gd name="T53" fmla="*/ 21 h 66"/>
                  <a:gd name="T54" fmla="*/ 44 w 47"/>
                  <a:gd name="T55" fmla="*/ 17 h 66"/>
                  <a:gd name="T56" fmla="*/ 40 w 47"/>
                  <a:gd name="T57" fmla="*/ 14 h 66"/>
                  <a:gd name="T58" fmla="*/ 35 w 47"/>
                  <a:gd name="T59" fmla="*/ 17 h 66"/>
                  <a:gd name="T60" fmla="*/ 33 w 47"/>
                  <a:gd name="T61" fmla="*/ 21 h 66"/>
                  <a:gd name="T62" fmla="*/ 31 w 47"/>
                  <a:gd name="T63" fmla="*/ 17 h 66"/>
                  <a:gd name="T64" fmla="*/ 33 w 47"/>
                  <a:gd name="T65" fmla="*/ 16 h 66"/>
                  <a:gd name="T66" fmla="*/ 35 w 47"/>
                  <a:gd name="T67" fmla="*/ 9 h 66"/>
                  <a:gd name="T68" fmla="*/ 33 w 47"/>
                  <a:gd name="T69" fmla="*/ 5 h 66"/>
                  <a:gd name="T70" fmla="*/ 30 w 47"/>
                  <a:gd name="T71" fmla="*/ 2 h 66"/>
                  <a:gd name="T72" fmla="*/ 24 w 47"/>
                  <a:gd name="T73" fmla="*/ 2 h 66"/>
                  <a:gd name="T74" fmla="*/ 21 w 47"/>
                  <a:gd name="T75" fmla="*/ 3 h 66"/>
                  <a:gd name="T76" fmla="*/ 19 w 47"/>
                  <a:gd name="T77" fmla="*/ 0 h 66"/>
                  <a:gd name="T78" fmla="*/ 17 w 47"/>
                  <a:gd name="T79" fmla="*/ 3 h 66"/>
                  <a:gd name="T80" fmla="*/ 14 w 47"/>
                  <a:gd name="T81" fmla="*/ 7 h 66"/>
                  <a:gd name="T82" fmla="*/ 12 w 47"/>
                  <a:gd name="T83" fmla="*/ 10 h 66"/>
                  <a:gd name="T84" fmla="*/ 16 w 47"/>
                  <a:gd name="T85" fmla="*/ 12 h 66"/>
                  <a:gd name="T86" fmla="*/ 17 w 47"/>
                  <a:gd name="T87" fmla="*/ 12 h 66"/>
                  <a:gd name="T88" fmla="*/ 12 w 47"/>
                  <a:gd name="T89" fmla="*/ 16 h 66"/>
                  <a:gd name="T90" fmla="*/ 10 w 47"/>
                  <a:gd name="T91" fmla="*/ 19 h 66"/>
                  <a:gd name="T92" fmla="*/ 17 w 47"/>
                  <a:gd name="T93" fmla="*/ 16 h 66"/>
                  <a:gd name="T94" fmla="*/ 19 w 47"/>
                  <a:gd name="T95" fmla="*/ 14 h 66"/>
                  <a:gd name="T96" fmla="*/ 21 w 47"/>
                  <a:gd name="T97" fmla="*/ 19 h 66"/>
                  <a:gd name="T98" fmla="*/ 16 w 47"/>
                  <a:gd name="T99" fmla="*/ 21 h 66"/>
                  <a:gd name="T100" fmla="*/ 17 w 47"/>
                  <a:gd name="T101" fmla="*/ 24 h 66"/>
                  <a:gd name="T102" fmla="*/ 21 w 47"/>
                  <a:gd name="T103" fmla="*/ 24 h 66"/>
                  <a:gd name="T104" fmla="*/ 16 w 47"/>
                  <a:gd name="T105" fmla="*/ 28 h 66"/>
                  <a:gd name="T106" fmla="*/ 14 w 47"/>
                  <a:gd name="T107" fmla="*/ 28 h 66"/>
                  <a:gd name="T108" fmla="*/ 16 w 47"/>
                  <a:gd name="T109" fmla="*/ 29 h 66"/>
                  <a:gd name="T110" fmla="*/ 12 w 47"/>
                  <a:gd name="T111" fmla="*/ 33 h 66"/>
                  <a:gd name="T112" fmla="*/ 9 w 47"/>
                  <a:gd name="T113" fmla="*/ 29 h 66"/>
                  <a:gd name="T114" fmla="*/ 3 w 47"/>
                  <a:gd name="T115" fmla="*/ 29 h 66"/>
                  <a:gd name="T116" fmla="*/ 0 w 47"/>
                  <a:gd name="T117" fmla="*/ 33 h 66"/>
                  <a:gd name="T118" fmla="*/ 3 w 47"/>
                  <a:gd name="T119" fmla="*/ 3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7" h="66">
                    <a:moveTo>
                      <a:pt x="3" y="38"/>
                    </a:moveTo>
                    <a:lnTo>
                      <a:pt x="3" y="40"/>
                    </a:lnTo>
                    <a:lnTo>
                      <a:pt x="5" y="38"/>
                    </a:lnTo>
                    <a:lnTo>
                      <a:pt x="7" y="38"/>
                    </a:lnTo>
                    <a:lnTo>
                      <a:pt x="10" y="38"/>
                    </a:lnTo>
                    <a:lnTo>
                      <a:pt x="14" y="38"/>
                    </a:lnTo>
                    <a:lnTo>
                      <a:pt x="16" y="40"/>
                    </a:lnTo>
                    <a:lnTo>
                      <a:pt x="19" y="38"/>
                    </a:lnTo>
                    <a:lnTo>
                      <a:pt x="19" y="40"/>
                    </a:lnTo>
                    <a:lnTo>
                      <a:pt x="16" y="42"/>
                    </a:lnTo>
                    <a:lnTo>
                      <a:pt x="16" y="42"/>
                    </a:lnTo>
                    <a:lnTo>
                      <a:pt x="16" y="45"/>
                    </a:lnTo>
                    <a:lnTo>
                      <a:pt x="19" y="43"/>
                    </a:lnTo>
                    <a:lnTo>
                      <a:pt x="21" y="45"/>
                    </a:lnTo>
                    <a:lnTo>
                      <a:pt x="23" y="49"/>
                    </a:lnTo>
                    <a:lnTo>
                      <a:pt x="24" y="49"/>
                    </a:lnTo>
                    <a:lnTo>
                      <a:pt x="26" y="50"/>
                    </a:lnTo>
                    <a:lnTo>
                      <a:pt x="24" y="52"/>
                    </a:lnTo>
                    <a:lnTo>
                      <a:pt x="24" y="54"/>
                    </a:lnTo>
                    <a:lnTo>
                      <a:pt x="21" y="61"/>
                    </a:lnTo>
                    <a:lnTo>
                      <a:pt x="23" y="64"/>
                    </a:lnTo>
                    <a:lnTo>
                      <a:pt x="23" y="66"/>
                    </a:lnTo>
                    <a:lnTo>
                      <a:pt x="24" y="66"/>
                    </a:lnTo>
                    <a:lnTo>
                      <a:pt x="26" y="66"/>
                    </a:lnTo>
                    <a:lnTo>
                      <a:pt x="28" y="66"/>
                    </a:lnTo>
                    <a:lnTo>
                      <a:pt x="30" y="66"/>
                    </a:lnTo>
                    <a:lnTo>
                      <a:pt x="31" y="64"/>
                    </a:lnTo>
                    <a:lnTo>
                      <a:pt x="31" y="63"/>
                    </a:lnTo>
                    <a:lnTo>
                      <a:pt x="33" y="63"/>
                    </a:lnTo>
                    <a:lnTo>
                      <a:pt x="35" y="59"/>
                    </a:lnTo>
                    <a:lnTo>
                      <a:pt x="35" y="57"/>
                    </a:lnTo>
                    <a:lnTo>
                      <a:pt x="37" y="54"/>
                    </a:lnTo>
                    <a:lnTo>
                      <a:pt x="38" y="50"/>
                    </a:lnTo>
                    <a:lnTo>
                      <a:pt x="37" y="50"/>
                    </a:lnTo>
                    <a:lnTo>
                      <a:pt x="37" y="49"/>
                    </a:lnTo>
                    <a:lnTo>
                      <a:pt x="38" y="49"/>
                    </a:lnTo>
                    <a:lnTo>
                      <a:pt x="40" y="45"/>
                    </a:lnTo>
                    <a:lnTo>
                      <a:pt x="42" y="45"/>
                    </a:lnTo>
                    <a:lnTo>
                      <a:pt x="44" y="43"/>
                    </a:lnTo>
                    <a:lnTo>
                      <a:pt x="45" y="42"/>
                    </a:lnTo>
                    <a:lnTo>
                      <a:pt x="45" y="38"/>
                    </a:lnTo>
                    <a:lnTo>
                      <a:pt x="45" y="36"/>
                    </a:lnTo>
                    <a:lnTo>
                      <a:pt x="47" y="35"/>
                    </a:lnTo>
                    <a:lnTo>
                      <a:pt x="47" y="33"/>
                    </a:lnTo>
                    <a:lnTo>
                      <a:pt x="47" y="31"/>
                    </a:lnTo>
                    <a:lnTo>
                      <a:pt x="47" y="29"/>
                    </a:lnTo>
                    <a:lnTo>
                      <a:pt x="45" y="29"/>
                    </a:lnTo>
                    <a:lnTo>
                      <a:pt x="44" y="28"/>
                    </a:lnTo>
                    <a:lnTo>
                      <a:pt x="40" y="28"/>
                    </a:lnTo>
                    <a:lnTo>
                      <a:pt x="40" y="28"/>
                    </a:lnTo>
                    <a:lnTo>
                      <a:pt x="42" y="26"/>
                    </a:lnTo>
                    <a:lnTo>
                      <a:pt x="44" y="24"/>
                    </a:lnTo>
                    <a:lnTo>
                      <a:pt x="44" y="22"/>
                    </a:lnTo>
                    <a:lnTo>
                      <a:pt x="44" y="21"/>
                    </a:lnTo>
                    <a:lnTo>
                      <a:pt x="44" y="19"/>
                    </a:lnTo>
                    <a:lnTo>
                      <a:pt x="44" y="17"/>
                    </a:lnTo>
                    <a:lnTo>
                      <a:pt x="42" y="14"/>
                    </a:lnTo>
                    <a:lnTo>
                      <a:pt x="40" y="14"/>
                    </a:lnTo>
                    <a:lnTo>
                      <a:pt x="38" y="16"/>
                    </a:lnTo>
                    <a:lnTo>
                      <a:pt x="35" y="17"/>
                    </a:lnTo>
                    <a:lnTo>
                      <a:pt x="35" y="19"/>
                    </a:lnTo>
                    <a:lnTo>
                      <a:pt x="33" y="21"/>
                    </a:lnTo>
                    <a:lnTo>
                      <a:pt x="31" y="21"/>
                    </a:lnTo>
                    <a:lnTo>
                      <a:pt x="31" y="17"/>
                    </a:lnTo>
                    <a:lnTo>
                      <a:pt x="33" y="17"/>
                    </a:lnTo>
                    <a:lnTo>
                      <a:pt x="33" y="16"/>
                    </a:lnTo>
                    <a:lnTo>
                      <a:pt x="33" y="12"/>
                    </a:lnTo>
                    <a:lnTo>
                      <a:pt x="35" y="9"/>
                    </a:lnTo>
                    <a:lnTo>
                      <a:pt x="35" y="7"/>
                    </a:lnTo>
                    <a:lnTo>
                      <a:pt x="33" y="5"/>
                    </a:lnTo>
                    <a:lnTo>
                      <a:pt x="31" y="3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4" y="2"/>
                    </a:lnTo>
                    <a:lnTo>
                      <a:pt x="23" y="3"/>
                    </a:lnTo>
                    <a:lnTo>
                      <a:pt x="21" y="3"/>
                    </a:lnTo>
                    <a:lnTo>
                      <a:pt x="21" y="0"/>
                    </a:lnTo>
                    <a:lnTo>
                      <a:pt x="19" y="0"/>
                    </a:lnTo>
                    <a:lnTo>
                      <a:pt x="17" y="2"/>
                    </a:lnTo>
                    <a:lnTo>
                      <a:pt x="17" y="3"/>
                    </a:lnTo>
                    <a:lnTo>
                      <a:pt x="16" y="3"/>
                    </a:lnTo>
                    <a:lnTo>
                      <a:pt x="14" y="7"/>
                    </a:lnTo>
                    <a:lnTo>
                      <a:pt x="12" y="9"/>
                    </a:lnTo>
                    <a:lnTo>
                      <a:pt x="12" y="10"/>
                    </a:lnTo>
                    <a:lnTo>
                      <a:pt x="14" y="12"/>
                    </a:lnTo>
                    <a:lnTo>
                      <a:pt x="16" y="12"/>
                    </a:lnTo>
                    <a:lnTo>
                      <a:pt x="17" y="10"/>
                    </a:lnTo>
                    <a:lnTo>
                      <a:pt x="17" y="12"/>
                    </a:lnTo>
                    <a:lnTo>
                      <a:pt x="16" y="14"/>
                    </a:lnTo>
                    <a:lnTo>
                      <a:pt x="12" y="16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14" y="17"/>
                    </a:lnTo>
                    <a:lnTo>
                      <a:pt x="17" y="16"/>
                    </a:lnTo>
                    <a:lnTo>
                      <a:pt x="17" y="16"/>
                    </a:lnTo>
                    <a:lnTo>
                      <a:pt x="19" y="14"/>
                    </a:lnTo>
                    <a:lnTo>
                      <a:pt x="21" y="16"/>
                    </a:lnTo>
                    <a:lnTo>
                      <a:pt x="21" y="19"/>
                    </a:lnTo>
                    <a:lnTo>
                      <a:pt x="19" y="19"/>
                    </a:lnTo>
                    <a:lnTo>
                      <a:pt x="16" y="21"/>
                    </a:lnTo>
                    <a:lnTo>
                      <a:pt x="16" y="22"/>
                    </a:lnTo>
                    <a:lnTo>
                      <a:pt x="17" y="24"/>
                    </a:lnTo>
                    <a:lnTo>
                      <a:pt x="19" y="24"/>
                    </a:lnTo>
                    <a:lnTo>
                      <a:pt x="21" y="24"/>
                    </a:lnTo>
                    <a:lnTo>
                      <a:pt x="19" y="26"/>
                    </a:lnTo>
                    <a:lnTo>
                      <a:pt x="16" y="28"/>
                    </a:lnTo>
                    <a:lnTo>
                      <a:pt x="14" y="26"/>
                    </a:lnTo>
                    <a:lnTo>
                      <a:pt x="14" y="28"/>
                    </a:lnTo>
                    <a:lnTo>
                      <a:pt x="16" y="29"/>
                    </a:lnTo>
                    <a:lnTo>
                      <a:pt x="16" y="29"/>
                    </a:lnTo>
                    <a:lnTo>
                      <a:pt x="12" y="33"/>
                    </a:lnTo>
                    <a:lnTo>
                      <a:pt x="12" y="33"/>
                    </a:lnTo>
                    <a:lnTo>
                      <a:pt x="10" y="29"/>
                    </a:lnTo>
                    <a:lnTo>
                      <a:pt x="9" y="29"/>
                    </a:lnTo>
                    <a:lnTo>
                      <a:pt x="7" y="26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0" y="33"/>
                    </a:lnTo>
                    <a:lnTo>
                      <a:pt x="3" y="36"/>
                    </a:lnTo>
                    <a:lnTo>
                      <a:pt x="3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13" name="Freeform 949"/>
              <p:cNvSpPr>
                <a:spLocks/>
              </p:cNvSpPr>
              <p:nvPr/>
            </p:nvSpPr>
            <p:spPr bwMode="auto">
              <a:xfrm>
                <a:off x="1410" y="1031"/>
                <a:ext cx="11" cy="10"/>
              </a:xfrm>
              <a:custGeom>
                <a:avLst/>
                <a:gdLst>
                  <a:gd name="T0" fmla="*/ 5 w 11"/>
                  <a:gd name="T1" fmla="*/ 10 h 10"/>
                  <a:gd name="T2" fmla="*/ 7 w 11"/>
                  <a:gd name="T3" fmla="*/ 10 h 10"/>
                  <a:gd name="T4" fmla="*/ 9 w 11"/>
                  <a:gd name="T5" fmla="*/ 10 h 10"/>
                  <a:gd name="T6" fmla="*/ 11 w 11"/>
                  <a:gd name="T7" fmla="*/ 10 h 10"/>
                  <a:gd name="T8" fmla="*/ 11 w 11"/>
                  <a:gd name="T9" fmla="*/ 7 h 10"/>
                  <a:gd name="T10" fmla="*/ 11 w 11"/>
                  <a:gd name="T11" fmla="*/ 5 h 10"/>
                  <a:gd name="T12" fmla="*/ 7 w 11"/>
                  <a:gd name="T13" fmla="*/ 2 h 10"/>
                  <a:gd name="T14" fmla="*/ 4 w 11"/>
                  <a:gd name="T15" fmla="*/ 0 h 10"/>
                  <a:gd name="T16" fmla="*/ 0 w 11"/>
                  <a:gd name="T17" fmla="*/ 0 h 10"/>
                  <a:gd name="T18" fmla="*/ 0 w 11"/>
                  <a:gd name="T19" fmla="*/ 3 h 10"/>
                  <a:gd name="T20" fmla="*/ 0 w 11"/>
                  <a:gd name="T21" fmla="*/ 5 h 10"/>
                  <a:gd name="T22" fmla="*/ 2 w 11"/>
                  <a:gd name="T23" fmla="*/ 9 h 10"/>
                  <a:gd name="T24" fmla="*/ 4 w 11"/>
                  <a:gd name="T25" fmla="*/ 10 h 10"/>
                  <a:gd name="T26" fmla="*/ 5 w 11"/>
                  <a:gd name="T2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lnTo>
                      <a:pt x="7" y="10"/>
                    </a:lnTo>
                    <a:lnTo>
                      <a:pt x="9" y="10"/>
                    </a:lnTo>
                    <a:lnTo>
                      <a:pt x="11" y="10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7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9"/>
                    </a:lnTo>
                    <a:lnTo>
                      <a:pt x="4" y="10"/>
                    </a:lnTo>
                    <a:lnTo>
                      <a:pt x="5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14" name="Freeform 950"/>
              <p:cNvSpPr>
                <a:spLocks/>
              </p:cNvSpPr>
              <p:nvPr/>
            </p:nvSpPr>
            <p:spPr bwMode="auto">
              <a:xfrm>
                <a:off x="1587" y="1347"/>
                <a:ext cx="4" cy="2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15" name="Freeform 951"/>
              <p:cNvSpPr>
                <a:spLocks/>
              </p:cNvSpPr>
              <p:nvPr/>
            </p:nvSpPr>
            <p:spPr bwMode="auto">
              <a:xfrm>
                <a:off x="1414" y="1019"/>
                <a:ext cx="5" cy="3"/>
              </a:xfrm>
              <a:custGeom>
                <a:avLst/>
                <a:gdLst>
                  <a:gd name="T0" fmla="*/ 3 w 5"/>
                  <a:gd name="T1" fmla="*/ 1 h 3"/>
                  <a:gd name="T2" fmla="*/ 5 w 5"/>
                  <a:gd name="T3" fmla="*/ 0 h 3"/>
                  <a:gd name="T4" fmla="*/ 5 w 5"/>
                  <a:gd name="T5" fmla="*/ 0 h 3"/>
                  <a:gd name="T6" fmla="*/ 3 w 5"/>
                  <a:gd name="T7" fmla="*/ 0 h 3"/>
                  <a:gd name="T8" fmla="*/ 1 w 5"/>
                  <a:gd name="T9" fmla="*/ 1 h 3"/>
                  <a:gd name="T10" fmla="*/ 0 w 5"/>
                  <a:gd name="T11" fmla="*/ 3 h 3"/>
                  <a:gd name="T12" fmla="*/ 1 w 5"/>
                  <a:gd name="T13" fmla="*/ 3 h 3"/>
                  <a:gd name="T14" fmla="*/ 3 w 5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3" y="1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16" name="Freeform 952"/>
              <p:cNvSpPr>
                <a:spLocks/>
              </p:cNvSpPr>
              <p:nvPr/>
            </p:nvSpPr>
            <p:spPr bwMode="auto">
              <a:xfrm>
                <a:off x="1622" y="1649"/>
                <a:ext cx="2" cy="3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  <a:gd name="T8" fmla="*/ 1 w 1"/>
                  <a:gd name="T9" fmla="*/ 0 h 2"/>
                  <a:gd name="T10" fmla="*/ 1 w 1"/>
                  <a:gd name="T11" fmla="*/ 0 h 2"/>
                  <a:gd name="T12" fmla="*/ 0 w 1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17" name="Freeform 953"/>
              <p:cNvSpPr>
                <a:spLocks/>
              </p:cNvSpPr>
              <p:nvPr/>
            </p:nvSpPr>
            <p:spPr bwMode="auto">
              <a:xfrm>
                <a:off x="1450" y="1012"/>
                <a:ext cx="29" cy="36"/>
              </a:xfrm>
              <a:custGeom>
                <a:avLst/>
                <a:gdLst>
                  <a:gd name="T0" fmla="*/ 4 w 29"/>
                  <a:gd name="T1" fmla="*/ 21 h 36"/>
                  <a:gd name="T2" fmla="*/ 6 w 29"/>
                  <a:gd name="T3" fmla="*/ 21 h 36"/>
                  <a:gd name="T4" fmla="*/ 7 w 29"/>
                  <a:gd name="T5" fmla="*/ 24 h 36"/>
                  <a:gd name="T6" fmla="*/ 7 w 29"/>
                  <a:gd name="T7" fmla="*/ 26 h 36"/>
                  <a:gd name="T8" fmla="*/ 7 w 29"/>
                  <a:gd name="T9" fmla="*/ 26 h 36"/>
                  <a:gd name="T10" fmla="*/ 4 w 29"/>
                  <a:gd name="T11" fmla="*/ 24 h 36"/>
                  <a:gd name="T12" fmla="*/ 2 w 29"/>
                  <a:gd name="T13" fmla="*/ 24 h 36"/>
                  <a:gd name="T14" fmla="*/ 2 w 29"/>
                  <a:gd name="T15" fmla="*/ 26 h 36"/>
                  <a:gd name="T16" fmla="*/ 0 w 29"/>
                  <a:gd name="T17" fmla="*/ 28 h 36"/>
                  <a:gd name="T18" fmla="*/ 2 w 29"/>
                  <a:gd name="T19" fmla="*/ 28 h 36"/>
                  <a:gd name="T20" fmla="*/ 2 w 29"/>
                  <a:gd name="T21" fmla="*/ 31 h 36"/>
                  <a:gd name="T22" fmla="*/ 4 w 29"/>
                  <a:gd name="T23" fmla="*/ 31 h 36"/>
                  <a:gd name="T24" fmla="*/ 2 w 29"/>
                  <a:gd name="T25" fmla="*/ 33 h 36"/>
                  <a:gd name="T26" fmla="*/ 2 w 29"/>
                  <a:gd name="T27" fmla="*/ 36 h 36"/>
                  <a:gd name="T28" fmla="*/ 6 w 29"/>
                  <a:gd name="T29" fmla="*/ 35 h 36"/>
                  <a:gd name="T30" fmla="*/ 6 w 29"/>
                  <a:gd name="T31" fmla="*/ 33 h 36"/>
                  <a:gd name="T32" fmla="*/ 7 w 29"/>
                  <a:gd name="T33" fmla="*/ 35 h 36"/>
                  <a:gd name="T34" fmla="*/ 7 w 29"/>
                  <a:gd name="T35" fmla="*/ 36 h 36"/>
                  <a:gd name="T36" fmla="*/ 9 w 29"/>
                  <a:gd name="T37" fmla="*/ 36 h 36"/>
                  <a:gd name="T38" fmla="*/ 13 w 29"/>
                  <a:gd name="T39" fmla="*/ 35 h 36"/>
                  <a:gd name="T40" fmla="*/ 15 w 29"/>
                  <a:gd name="T41" fmla="*/ 36 h 36"/>
                  <a:gd name="T42" fmla="*/ 16 w 29"/>
                  <a:gd name="T43" fmla="*/ 35 h 36"/>
                  <a:gd name="T44" fmla="*/ 18 w 29"/>
                  <a:gd name="T45" fmla="*/ 35 h 36"/>
                  <a:gd name="T46" fmla="*/ 18 w 29"/>
                  <a:gd name="T47" fmla="*/ 36 h 36"/>
                  <a:gd name="T48" fmla="*/ 20 w 29"/>
                  <a:gd name="T49" fmla="*/ 36 h 36"/>
                  <a:gd name="T50" fmla="*/ 20 w 29"/>
                  <a:gd name="T51" fmla="*/ 36 h 36"/>
                  <a:gd name="T52" fmla="*/ 23 w 29"/>
                  <a:gd name="T53" fmla="*/ 33 h 36"/>
                  <a:gd name="T54" fmla="*/ 25 w 29"/>
                  <a:gd name="T55" fmla="*/ 31 h 36"/>
                  <a:gd name="T56" fmla="*/ 23 w 29"/>
                  <a:gd name="T57" fmla="*/ 28 h 36"/>
                  <a:gd name="T58" fmla="*/ 23 w 29"/>
                  <a:gd name="T59" fmla="*/ 28 h 36"/>
                  <a:gd name="T60" fmla="*/ 22 w 29"/>
                  <a:gd name="T61" fmla="*/ 28 h 36"/>
                  <a:gd name="T62" fmla="*/ 23 w 29"/>
                  <a:gd name="T63" fmla="*/ 26 h 36"/>
                  <a:gd name="T64" fmla="*/ 25 w 29"/>
                  <a:gd name="T65" fmla="*/ 26 h 36"/>
                  <a:gd name="T66" fmla="*/ 27 w 29"/>
                  <a:gd name="T67" fmla="*/ 26 h 36"/>
                  <a:gd name="T68" fmla="*/ 29 w 29"/>
                  <a:gd name="T69" fmla="*/ 24 h 36"/>
                  <a:gd name="T70" fmla="*/ 27 w 29"/>
                  <a:gd name="T71" fmla="*/ 19 h 36"/>
                  <a:gd name="T72" fmla="*/ 27 w 29"/>
                  <a:gd name="T73" fmla="*/ 17 h 36"/>
                  <a:gd name="T74" fmla="*/ 27 w 29"/>
                  <a:gd name="T75" fmla="*/ 17 h 36"/>
                  <a:gd name="T76" fmla="*/ 25 w 29"/>
                  <a:gd name="T77" fmla="*/ 15 h 36"/>
                  <a:gd name="T78" fmla="*/ 23 w 29"/>
                  <a:gd name="T79" fmla="*/ 14 h 36"/>
                  <a:gd name="T80" fmla="*/ 23 w 29"/>
                  <a:gd name="T81" fmla="*/ 12 h 36"/>
                  <a:gd name="T82" fmla="*/ 22 w 29"/>
                  <a:gd name="T83" fmla="*/ 12 h 36"/>
                  <a:gd name="T84" fmla="*/ 22 w 29"/>
                  <a:gd name="T85" fmla="*/ 10 h 36"/>
                  <a:gd name="T86" fmla="*/ 20 w 29"/>
                  <a:gd name="T87" fmla="*/ 8 h 36"/>
                  <a:gd name="T88" fmla="*/ 20 w 29"/>
                  <a:gd name="T89" fmla="*/ 8 h 36"/>
                  <a:gd name="T90" fmla="*/ 20 w 29"/>
                  <a:gd name="T91" fmla="*/ 7 h 36"/>
                  <a:gd name="T92" fmla="*/ 20 w 29"/>
                  <a:gd name="T93" fmla="*/ 3 h 36"/>
                  <a:gd name="T94" fmla="*/ 16 w 29"/>
                  <a:gd name="T95" fmla="*/ 0 h 36"/>
                  <a:gd name="T96" fmla="*/ 15 w 29"/>
                  <a:gd name="T97" fmla="*/ 0 h 36"/>
                  <a:gd name="T98" fmla="*/ 11 w 29"/>
                  <a:gd name="T99" fmla="*/ 3 h 36"/>
                  <a:gd name="T100" fmla="*/ 9 w 29"/>
                  <a:gd name="T101" fmla="*/ 3 h 36"/>
                  <a:gd name="T102" fmla="*/ 9 w 29"/>
                  <a:gd name="T103" fmla="*/ 7 h 36"/>
                  <a:gd name="T104" fmla="*/ 7 w 29"/>
                  <a:gd name="T105" fmla="*/ 8 h 36"/>
                  <a:gd name="T106" fmla="*/ 7 w 29"/>
                  <a:gd name="T107" fmla="*/ 8 h 36"/>
                  <a:gd name="T108" fmla="*/ 6 w 29"/>
                  <a:gd name="T109" fmla="*/ 10 h 36"/>
                  <a:gd name="T110" fmla="*/ 6 w 29"/>
                  <a:gd name="T111" fmla="*/ 14 h 36"/>
                  <a:gd name="T112" fmla="*/ 4 w 29"/>
                  <a:gd name="T113" fmla="*/ 17 h 36"/>
                  <a:gd name="T114" fmla="*/ 6 w 29"/>
                  <a:gd name="T115" fmla="*/ 19 h 36"/>
                  <a:gd name="T116" fmla="*/ 4 w 29"/>
                  <a:gd name="T117" fmla="*/ 19 h 36"/>
                  <a:gd name="T118" fmla="*/ 4 w 29"/>
                  <a:gd name="T119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9" h="36">
                    <a:moveTo>
                      <a:pt x="4" y="21"/>
                    </a:moveTo>
                    <a:lnTo>
                      <a:pt x="6" y="21"/>
                    </a:lnTo>
                    <a:lnTo>
                      <a:pt x="7" y="24"/>
                    </a:lnTo>
                    <a:lnTo>
                      <a:pt x="7" y="26"/>
                    </a:lnTo>
                    <a:lnTo>
                      <a:pt x="7" y="26"/>
                    </a:lnTo>
                    <a:lnTo>
                      <a:pt x="4" y="24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0" y="28"/>
                    </a:lnTo>
                    <a:lnTo>
                      <a:pt x="2" y="28"/>
                    </a:lnTo>
                    <a:lnTo>
                      <a:pt x="2" y="31"/>
                    </a:lnTo>
                    <a:lnTo>
                      <a:pt x="4" y="31"/>
                    </a:lnTo>
                    <a:lnTo>
                      <a:pt x="2" y="33"/>
                    </a:lnTo>
                    <a:lnTo>
                      <a:pt x="2" y="36"/>
                    </a:lnTo>
                    <a:lnTo>
                      <a:pt x="6" y="35"/>
                    </a:lnTo>
                    <a:lnTo>
                      <a:pt x="6" y="33"/>
                    </a:lnTo>
                    <a:lnTo>
                      <a:pt x="7" y="35"/>
                    </a:lnTo>
                    <a:lnTo>
                      <a:pt x="7" y="36"/>
                    </a:lnTo>
                    <a:lnTo>
                      <a:pt x="9" y="36"/>
                    </a:lnTo>
                    <a:lnTo>
                      <a:pt x="13" y="35"/>
                    </a:lnTo>
                    <a:lnTo>
                      <a:pt x="15" y="36"/>
                    </a:lnTo>
                    <a:lnTo>
                      <a:pt x="16" y="35"/>
                    </a:lnTo>
                    <a:lnTo>
                      <a:pt x="18" y="35"/>
                    </a:lnTo>
                    <a:lnTo>
                      <a:pt x="18" y="36"/>
                    </a:lnTo>
                    <a:lnTo>
                      <a:pt x="20" y="36"/>
                    </a:lnTo>
                    <a:lnTo>
                      <a:pt x="20" y="36"/>
                    </a:lnTo>
                    <a:lnTo>
                      <a:pt x="23" y="33"/>
                    </a:lnTo>
                    <a:lnTo>
                      <a:pt x="25" y="31"/>
                    </a:lnTo>
                    <a:lnTo>
                      <a:pt x="23" y="28"/>
                    </a:lnTo>
                    <a:lnTo>
                      <a:pt x="23" y="28"/>
                    </a:lnTo>
                    <a:lnTo>
                      <a:pt x="22" y="28"/>
                    </a:lnTo>
                    <a:lnTo>
                      <a:pt x="23" y="26"/>
                    </a:lnTo>
                    <a:lnTo>
                      <a:pt x="25" y="26"/>
                    </a:lnTo>
                    <a:lnTo>
                      <a:pt x="27" y="26"/>
                    </a:lnTo>
                    <a:lnTo>
                      <a:pt x="29" y="24"/>
                    </a:lnTo>
                    <a:lnTo>
                      <a:pt x="27" y="19"/>
                    </a:lnTo>
                    <a:lnTo>
                      <a:pt x="27" y="17"/>
                    </a:lnTo>
                    <a:lnTo>
                      <a:pt x="27" y="17"/>
                    </a:lnTo>
                    <a:lnTo>
                      <a:pt x="25" y="15"/>
                    </a:lnTo>
                    <a:lnTo>
                      <a:pt x="23" y="14"/>
                    </a:lnTo>
                    <a:lnTo>
                      <a:pt x="23" y="12"/>
                    </a:lnTo>
                    <a:lnTo>
                      <a:pt x="22" y="12"/>
                    </a:lnTo>
                    <a:lnTo>
                      <a:pt x="22" y="10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0" y="7"/>
                    </a:lnTo>
                    <a:lnTo>
                      <a:pt x="20" y="3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1" y="3"/>
                    </a:lnTo>
                    <a:lnTo>
                      <a:pt x="9" y="3"/>
                    </a:lnTo>
                    <a:lnTo>
                      <a:pt x="9" y="7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6" y="10"/>
                    </a:lnTo>
                    <a:lnTo>
                      <a:pt x="6" y="14"/>
                    </a:lnTo>
                    <a:lnTo>
                      <a:pt x="4" y="17"/>
                    </a:lnTo>
                    <a:lnTo>
                      <a:pt x="6" y="19"/>
                    </a:lnTo>
                    <a:lnTo>
                      <a:pt x="4" y="19"/>
                    </a:lnTo>
                    <a:lnTo>
                      <a:pt x="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18" name="Freeform 954"/>
              <p:cNvSpPr>
                <a:spLocks/>
              </p:cNvSpPr>
              <p:nvPr/>
            </p:nvSpPr>
            <p:spPr bwMode="auto">
              <a:xfrm>
                <a:off x="1382" y="1052"/>
                <a:ext cx="5" cy="2"/>
              </a:xfrm>
              <a:custGeom>
                <a:avLst/>
                <a:gdLst>
                  <a:gd name="T0" fmla="*/ 4 w 5"/>
                  <a:gd name="T1" fmla="*/ 2 h 2"/>
                  <a:gd name="T2" fmla="*/ 5 w 5"/>
                  <a:gd name="T3" fmla="*/ 0 h 2"/>
                  <a:gd name="T4" fmla="*/ 2 w 5"/>
                  <a:gd name="T5" fmla="*/ 0 h 2"/>
                  <a:gd name="T6" fmla="*/ 0 w 5"/>
                  <a:gd name="T7" fmla="*/ 0 h 2"/>
                  <a:gd name="T8" fmla="*/ 2 w 5"/>
                  <a:gd name="T9" fmla="*/ 2 h 2"/>
                  <a:gd name="T10" fmla="*/ 4 w 5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19" name="Freeform 955"/>
              <p:cNvSpPr>
                <a:spLocks/>
              </p:cNvSpPr>
              <p:nvPr/>
            </p:nvSpPr>
            <p:spPr bwMode="auto">
              <a:xfrm>
                <a:off x="1379" y="1027"/>
                <a:ext cx="10" cy="23"/>
              </a:xfrm>
              <a:custGeom>
                <a:avLst/>
                <a:gdLst>
                  <a:gd name="T0" fmla="*/ 5 w 10"/>
                  <a:gd name="T1" fmla="*/ 23 h 23"/>
                  <a:gd name="T2" fmla="*/ 7 w 10"/>
                  <a:gd name="T3" fmla="*/ 21 h 23"/>
                  <a:gd name="T4" fmla="*/ 8 w 10"/>
                  <a:gd name="T5" fmla="*/ 16 h 23"/>
                  <a:gd name="T6" fmla="*/ 7 w 10"/>
                  <a:gd name="T7" fmla="*/ 14 h 23"/>
                  <a:gd name="T8" fmla="*/ 8 w 10"/>
                  <a:gd name="T9" fmla="*/ 13 h 23"/>
                  <a:gd name="T10" fmla="*/ 8 w 10"/>
                  <a:gd name="T11" fmla="*/ 11 h 23"/>
                  <a:gd name="T12" fmla="*/ 10 w 10"/>
                  <a:gd name="T13" fmla="*/ 6 h 23"/>
                  <a:gd name="T14" fmla="*/ 10 w 10"/>
                  <a:gd name="T15" fmla="*/ 6 h 23"/>
                  <a:gd name="T16" fmla="*/ 8 w 10"/>
                  <a:gd name="T17" fmla="*/ 2 h 23"/>
                  <a:gd name="T18" fmla="*/ 8 w 10"/>
                  <a:gd name="T19" fmla="*/ 0 h 23"/>
                  <a:gd name="T20" fmla="*/ 7 w 10"/>
                  <a:gd name="T21" fmla="*/ 2 h 23"/>
                  <a:gd name="T22" fmla="*/ 7 w 10"/>
                  <a:gd name="T23" fmla="*/ 4 h 23"/>
                  <a:gd name="T24" fmla="*/ 5 w 10"/>
                  <a:gd name="T25" fmla="*/ 7 h 23"/>
                  <a:gd name="T26" fmla="*/ 5 w 10"/>
                  <a:gd name="T27" fmla="*/ 9 h 23"/>
                  <a:gd name="T28" fmla="*/ 5 w 10"/>
                  <a:gd name="T29" fmla="*/ 9 h 23"/>
                  <a:gd name="T30" fmla="*/ 5 w 10"/>
                  <a:gd name="T31" fmla="*/ 11 h 23"/>
                  <a:gd name="T32" fmla="*/ 1 w 10"/>
                  <a:gd name="T33" fmla="*/ 13 h 23"/>
                  <a:gd name="T34" fmla="*/ 1 w 10"/>
                  <a:gd name="T35" fmla="*/ 14 h 23"/>
                  <a:gd name="T36" fmla="*/ 1 w 10"/>
                  <a:gd name="T37" fmla="*/ 18 h 23"/>
                  <a:gd name="T38" fmla="*/ 0 w 10"/>
                  <a:gd name="T39" fmla="*/ 20 h 23"/>
                  <a:gd name="T40" fmla="*/ 1 w 10"/>
                  <a:gd name="T41" fmla="*/ 23 h 23"/>
                  <a:gd name="T42" fmla="*/ 5 w 10"/>
                  <a:gd name="T4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23">
                    <a:moveTo>
                      <a:pt x="5" y="23"/>
                    </a:moveTo>
                    <a:lnTo>
                      <a:pt x="7" y="21"/>
                    </a:lnTo>
                    <a:lnTo>
                      <a:pt x="8" y="16"/>
                    </a:lnTo>
                    <a:lnTo>
                      <a:pt x="7" y="14"/>
                    </a:lnTo>
                    <a:lnTo>
                      <a:pt x="8" y="13"/>
                    </a:lnTo>
                    <a:lnTo>
                      <a:pt x="8" y="11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11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8"/>
                    </a:lnTo>
                    <a:lnTo>
                      <a:pt x="0" y="20"/>
                    </a:lnTo>
                    <a:lnTo>
                      <a:pt x="1" y="23"/>
                    </a:lnTo>
                    <a:lnTo>
                      <a:pt x="5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20" name="Freeform 956"/>
              <p:cNvSpPr>
                <a:spLocks/>
              </p:cNvSpPr>
              <p:nvPr/>
            </p:nvSpPr>
            <p:spPr bwMode="auto">
              <a:xfrm>
                <a:off x="1370" y="1073"/>
                <a:ext cx="52" cy="52"/>
              </a:xfrm>
              <a:custGeom>
                <a:avLst/>
                <a:gdLst>
                  <a:gd name="T0" fmla="*/ 8 w 30"/>
                  <a:gd name="T1" fmla="*/ 5 h 30"/>
                  <a:gd name="T2" fmla="*/ 9 w 30"/>
                  <a:gd name="T3" fmla="*/ 6 h 30"/>
                  <a:gd name="T4" fmla="*/ 8 w 30"/>
                  <a:gd name="T5" fmla="*/ 8 h 30"/>
                  <a:gd name="T6" fmla="*/ 8 w 30"/>
                  <a:gd name="T7" fmla="*/ 10 h 30"/>
                  <a:gd name="T8" fmla="*/ 6 w 30"/>
                  <a:gd name="T9" fmla="*/ 13 h 30"/>
                  <a:gd name="T10" fmla="*/ 6 w 30"/>
                  <a:gd name="T11" fmla="*/ 15 h 30"/>
                  <a:gd name="T12" fmla="*/ 5 w 30"/>
                  <a:gd name="T13" fmla="*/ 13 h 30"/>
                  <a:gd name="T14" fmla="*/ 3 w 30"/>
                  <a:gd name="T15" fmla="*/ 12 h 30"/>
                  <a:gd name="T16" fmla="*/ 3 w 30"/>
                  <a:gd name="T17" fmla="*/ 14 h 30"/>
                  <a:gd name="T18" fmla="*/ 1 w 30"/>
                  <a:gd name="T19" fmla="*/ 15 h 30"/>
                  <a:gd name="T20" fmla="*/ 0 w 30"/>
                  <a:gd name="T21" fmla="*/ 16 h 30"/>
                  <a:gd name="T22" fmla="*/ 2 w 30"/>
                  <a:gd name="T23" fmla="*/ 16 h 30"/>
                  <a:gd name="T24" fmla="*/ 5 w 30"/>
                  <a:gd name="T25" fmla="*/ 16 h 30"/>
                  <a:gd name="T26" fmla="*/ 9 w 30"/>
                  <a:gd name="T27" fmla="*/ 17 h 30"/>
                  <a:gd name="T28" fmla="*/ 16 w 30"/>
                  <a:gd name="T29" fmla="*/ 19 h 30"/>
                  <a:gd name="T30" fmla="*/ 12 w 30"/>
                  <a:gd name="T31" fmla="*/ 19 h 30"/>
                  <a:gd name="T32" fmla="*/ 8 w 30"/>
                  <a:gd name="T33" fmla="*/ 20 h 30"/>
                  <a:gd name="T34" fmla="*/ 9 w 30"/>
                  <a:gd name="T35" fmla="*/ 21 h 30"/>
                  <a:gd name="T36" fmla="*/ 6 w 30"/>
                  <a:gd name="T37" fmla="*/ 21 h 30"/>
                  <a:gd name="T38" fmla="*/ 5 w 30"/>
                  <a:gd name="T39" fmla="*/ 21 h 30"/>
                  <a:gd name="T40" fmla="*/ 4 w 30"/>
                  <a:gd name="T41" fmla="*/ 22 h 30"/>
                  <a:gd name="T42" fmla="*/ 6 w 30"/>
                  <a:gd name="T43" fmla="*/ 24 h 30"/>
                  <a:gd name="T44" fmla="*/ 5 w 30"/>
                  <a:gd name="T45" fmla="*/ 24 h 30"/>
                  <a:gd name="T46" fmla="*/ 4 w 30"/>
                  <a:gd name="T47" fmla="*/ 26 h 30"/>
                  <a:gd name="T48" fmla="*/ 5 w 30"/>
                  <a:gd name="T49" fmla="*/ 28 h 30"/>
                  <a:gd name="T50" fmla="*/ 7 w 30"/>
                  <a:gd name="T51" fmla="*/ 29 h 30"/>
                  <a:gd name="T52" fmla="*/ 8 w 30"/>
                  <a:gd name="T53" fmla="*/ 28 h 30"/>
                  <a:gd name="T54" fmla="*/ 10 w 30"/>
                  <a:gd name="T55" fmla="*/ 28 h 30"/>
                  <a:gd name="T56" fmla="*/ 14 w 30"/>
                  <a:gd name="T57" fmla="*/ 30 h 30"/>
                  <a:gd name="T58" fmla="*/ 15 w 30"/>
                  <a:gd name="T59" fmla="*/ 27 h 30"/>
                  <a:gd name="T60" fmla="*/ 16 w 30"/>
                  <a:gd name="T61" fmla="*/ 28 h 30"/>
                  <a:gd name="T62" fmla="*/ 17 w 30"/>
                  <a:gd name="T63" fmla="*/ 28 h 30"/>
                  <a:gd name="T64" fmla="*/ 17 w 30"/>
                  <a:gd name="T65" fmla="*/ 26 h 30"/>
                  <a:gd name="T66" fmla="*/ 16 w 30"/>
                  <a:gd name="T67" fmla="*/ 25 h 30"/>
                  <a:gd name="T68" fmla="*/ 19 w 30"/>
                  <a:gd name="T69" fmla="*/ 23 h 30"/>
                  <a:gd name="T70" fmla="*/ 20 w 30"/>
                  <a:gd name="T71" fmla="*/ 22 h 30"/>
                  <a:gd name="T72" fmla="*/ 21 w 30"/>
                  <a:gd name="T73" fmla="*/ 23 h 30"/>
                  <a:gd name="T74" fmla="*/ 21 w 30"/>
                  <a:gd name="T75" fmla="*/ 20 h 30"/>
                  <a:gd name="T76" fmla="*/ 22 w 30"/>
                  <a:gd name="T77" fmla="*/ 19 h 30"/>
                  <a:gd name="T78" fmla="*/ 23 w 30"/>
                  <a:gd name="T79" fmla="*/ 17 h 30"/>
                  <a:gd name="T80" fmla="*/ 26 w 30"/>
                  <a:gd name="T81" fmla="*/ 14 h 30"/>
                  <a:gd name="T82" fmla="*/ 28 w 30"/>
                  <a:gd name="T83" fmla="*/ 11 h 30"/>
                  <a:gd name="T84" fmla="*/ 30 w 30"/>
                  <a:gd name="T85" fmla="*/ 7 h 30"/>
                  <a:gd name="T86" fmla="*/ 28 w 30"/>
                  <a:gd name="T87" fmla="*/ 4 h 30"/>
                  <a:gd name="T88" fmla="*/ 29 w 30"/>
                  <a:gd name="T89" fmla="*/ 3 h 30"/>
                  <a:gd name="T90" fmla="*/ 27 w 30"/>
                  <a:gd name="T91" fmla="*/ 1 h 30"/>
                  <a:gd name="T92" fmla="*/ 27 w 30"/>
                  <a:gd name="T93" fmla="*/ 3 h 30"/>
                  <a:gd name="T94" fmla="*/ 25 w 30"/>
                  <a:gd name="T95" fmla="*/ 5 h 30"/>
                  <a:gd name="T96" fmla="*/ 23 w 30"/>
                  <a:gd name="T97" fmla="*/ 6 h 30"/>
                  <a:gd name="T98" fmla="*/ 23 w 30"/>
                  <a:gd name="T99" fmla="*/ 4 h 30"/>
                  <a:gd name="T100" fmla="*/ 22 w 30"/>
                  <a:gd name="T101" fmla="*/ 2 h 30"/>
                  <a:gd name="T102" fmla="*/ 20 w 30"/>
                  <a:gd name="T103" fmla="*/ 0 h 30"/>
                  <a:gd name="T104" fmla="*/ 17 w 30"/>
                  <a:gd name="T105" fmla="*/ 1 h 30"/>
                  <a:gd name="T106" fmla="*/ 15 w 30"/>
                  <a:gd name="T107" fmla="*/ 4 h 30"/>
                  <a:gd name="T108" fmla="*/ 17 w 30"/>
                  <a:gd name="T109" fmla="*/ 7 h 30"/>
                  <a:gd name="T110" fmla="*/ 15 w 30"/>
                  <a:gd name="T111" fmla="*/ 7 h 30"/>
                  <a:gd name="T112" fmla="*/ 16 w 30"/>
                  <a:gd name="T113" fmla="*/ 10 h 30"/>
                  <a:gd name="T114" fmla="*/ 16 w 30"/>
                  <a:gd name="T115" fmla="*/ 13 h 30"/>
                  <a:gd name="T116" fmla="*/ 13 w 30"/>
                  <a:gd name="T117" fmla="*/ 13 h 30"/>
                  <a:gd name="T118" fmla="*/ 12 w 30"/>
                  <a:gd name="T119" fmla="*/ 7 h 30"/>
                  <a:gd name="T120" fmla="*/ 12 w 30"/>
                  <a:gd name="T121" fmla="*/ 5 h 30"/>
                  <a:gd name="T122" fmla="*/ 11 w 30"/>
                  <a:gd name="T123" fmla="*/ 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0" h="30">
                    <a:moveTo>
                      <a:pt x="10" y="3"/>
                    </a:moveTo>
                    <a:cubicBezTo>
                      <a:pt x="9" y="4"/>
                      <a:pt x="9" y="4"/>
                      <a:pt x="9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0" y="0"/>
                      <a:pt x="20" y="0"/>
                    </a:cubicBezTo>
                    <a:cubicBezTo>
                      <a:pt x="20" y="0"/>
                      <a:pt x="19" y="1"/>
                      <a:pt x="19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lnTo>
                      <a:pt x="1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21" name="Freeform 957"/>
              <p:cNvSpPr>
                <a:spLocks/>
              </p:cNvSpPr>
              <p:nvPr/>
            </p:nvSpPr>
            <p:spPr bwMode="auto">
              <a:xfrm>
                <a:off x="1393" y="1068"/>
                <a:ext cx="14" cy="5"/>
              </a:xfrm>
              <a:custGeom>
                <a:avLst/>
                <a:gdLst>
                  <a:gd name="T0" fmla="*/ 2 w 8"/>
                  <a:gd name="T1" fmla="*/ 3 h 3"/>
                  <a:gd name="T2" fmla="*/ 3 w 8"/>
                  <a:gd name="T3" fmla="*/ 2 h 3"/>
                  <a:gd name="T4" fmla="*/ 4 w 8"/>
                  <a:gd name="T5" fmla="*/ 3 h 3"/>
                  <a:gd name="T6" fmla="*/ 6 w 8"/>
                  <a:gd name="T7" fmla="*/ 1 h 3"/>
                  <a:gd name="T8" fmla="*/ 7 w 8"/>
                  <a:gd name="T9" fmla="*/ 1 h 3"/>
                  <a:gd name="T10" fmla="*/ 8 w 8"/>
                  <a:gd name="T11" fmla="*/ 1 h 3"/>
                  <a:gd name="T12" fmla="*/ 8 w 8"/>
                  <a:gd name="T13" fmla="*/ 1 h 3"/>
                  <a:gd name="T14" fmla="*/ 6 w 8"/>
                  <a:gd name="T15" fmla="*/ 0 h 3"/>
                  <a:gd name="T16" fmla="*/ 4 w 8"/>
                  <a:gd name="T17" fmla="*/ 1 h 3"/>
                  <a:gd name="T18" fmla="*/ 3 w 8"/>
                  <a:gd name="T19" fmla="*/ 1 h 3"/>
                  <a:gd name="T20" fmla="*/ 2 w 8"/>
                  <a:gd name="T21" fmla="*/ 1 h 3"/>
                  <a:gd name="T22" fmla="*/ 1 w 8"/>
                  <a:gd name="T23" fmla="*/ 1 h 3"/>
                  <a:gd name="T24" fmla="*/ 0 w 8"/>
                  <a:gd name="T25" fmla="*/ 2 h 3"/>
                  <a:gd name="T26" fmla="*/ 0 w 8"/>
                  <a:gd name="T27" fmla="*/ 3 h 3"/>
                  <a:gd name="T28" fmla="*/ 1 w 8"/>
                  <a:gd name="T29" fmla="*/ 3 h 3"/>
                  <a:gd name="T30" fmla="*/ 2 w 8"/>
                  <a:gd name="T3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3">
                    <a:moveTo>
                      <a:pt x="2" y="3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22" name="Freeform 958"/>
              <p:cNvSpPr>
                <a:spLocks/>
              </p:cNvSpPr>
              <p:nvPr/>
            </p:nvSpPr>
            <p:spPr bwMode="auto">
              <a:xfrm>
                <a:off x="1410" y="1069"/>
                <a:ext cx="2" cy="6"/>
              </a:xfrm>
              <a:custGeom>
                <a:avLst/>
                <a:gdLst>
                  <a:gd name="T0" fmla="*/ 0 w 2"/>
                  <a:gd name="T1" fmla="*/ 0 h 6"/>
                  <a:gd name="T2" fmla="*/ 0 w 2"/>
                  <a:gd name="T3" fmla="*/ 2 h 6"/>
                  <a:gd name="T4" fmla="*/ 2 w 2"/>
                  <a:gd name="T5" fmla="*/ 4 h 6"/>
                  <a:gd name="T6" fmla="*/ 2 w 2"/>
                  <a:gd name="T7" fmla="*/ 6 h 6"/>
                  <a:gd name="T8" fmla="*/ 2 w 2"/>
                  <a:gd name="T9" fmla="*/ 4 h 6"/>
                  <a:gd name="T10" fmla="*/ 2 w 2"/>
                  <a:gd name="T11" fmla="*/ 2 h 6"/>
                  <a:gd name="T12" fmla="*/ 0 w 2"/>
                  <a:gd name="T13" fmla="*/ 0 h 6"/>
                  <a:gd name="T14" fmla="*/ 0 w 2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0" y="2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23" name="Freeform 959"/>
              <p:cNvSpPr>
                <a:spLocks/>
              </p:cNvSpPr>
              <p:nvPr/>
            </p:nvSpPr>
            <p:spPr bwMode="auto">
              <a:xfrm>
                <a:off x="1522" y="1050"/>
                <a:ext cx="4" cy="5"/>
              </a:xfrm>
              <a:custGeom>
                <a:avLst/>
                <a:gdLst>
                  <a:gd name="T0" fmla="*/ 4 w 4"/>
                  <a:gd name="T1" fmla="*/ 2 h 5"/>
                  <a:gd name="T2" fmla="*/ 4 w 4"/>
                  <a:gd name="T3" fmla="*/ 0 h 5"/>
                  <a:gd name="T4" fmla="*/ 4 w 4"/>
                  <a:gd name="T5" fmla="*/ 0 h 5"/>
                  <a:gd name="T6" fmla="*/ 2 w 4"/>
                  <a:gd name="T7" fmla="*/ 0 h 5"/>
                  <a:gd name="T8" fmla="*/ 2 w 4"/>
                  <a:gd name="T9" fmla="*/ 2 h 5"/>
                  <a:gd name="T10" fmla="*/ 0 w 4"/>
                  <a:gd name="T11" fmla="*/ 4 h 5"/>
                  <a:gd name="T12" fmla="*/ 0 w 4"/>
                  <a:gd name="T13" fmla="*/ 5 h 5"/>
                  <a:gd name="T14" fmla="*/ 0 w 4"/>
                  <a:gd name="T15" fmla="*/ 5 h 5"/>
                  <a:gd name="T16" fmla="*/ 2 w 4"/>
                  <a:gd name="T17" fmla="*/ 2 h 5"/>
                  <a:gd name="T18" fmla="*/ 4 w 4"/>
                  <a:gd name="T1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4" y="2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24" name="Freeform 960"/>
              <p:cNvSpPr>
                <a:spLocks/>
              </p:cNvSpPr>
              <p:nvPr/>
            </p:nvSpPr>
            <p:spPr bwMode="auto">
              <a:xfrm>
                <a:off x="1535" y="1078"/>
                <a:ext cx="1" cy="5"/>
              </a:xfrm>
              <a:custGeom>
                <a:avLst/>
                <a:gdLst>
                  <a:gd name="T0" fmla="*/ 1 w 1"/>
                  <a:gd name="T1" fmla="*/ 4 h 5"/>
                  <a:gd name="T2" fmla="*/ 1 w 1"/>
                  <a:gd name="T3" fmla="*/ 2 h 5"/>
                  <a:gd name="T4" fmla="*/ 0 w 1"/>
                  <a:gd name="T5" fmla="*/ 0 h 5"/>
                  <a:gd name="T6" fmla="*/ 0 w 1"/>
                  <a:gd name="T7" fmla="*/ 2 h 5"/>
                  <a:gd name="T8" fmla="*/ 0 w 1"/>
                  <a:gd name="T9" fmla="*/ 2 h 5"/>
                  <a:gd name="T10" fmla="*/ 0 w 1"/>
                  <a:gd name="T11" fmla="*/ 5 h 5"/>
                  <a:gd name="T12" fmla="*/ 1 w 1"/>
                  <a:gd name="T13" fmla="*/ 5 h 5"/>
                  <a:gd name="T14" fmla="*/ 1 w 1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5">
                    <a:moveTo>
                      <a:pt x="1" y="4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25" name="Freeform 961"/>
              <p:cNvSpPr>
                <a:spLocks/>
              </p:cNvSpPr>
              <p:nvPr/>
            </p:nvSpPr>
            <p:spPr bwMode="auto">
              <a:xfrm>
                <a:off x="1545" y="1029"/>
                <a:ext cx="11" cy="7"/>
              </a:xfrm>
              <a:custGeom>
                <a:avLst/>
                <a:gdLst>
                  <a:gd name="T0" fmla="*/ 4 w 11"/>
                  <a:gd name="T1" fmla="*/ 5 h 7"/>
                  <a:gd name="T2" fmla="*/ 6 w 11"/>
                  <a:gd name="T3" fmla="*/ 4 h 7"/>
                  <a:gd name="T4" fmla="*/ 9 w 11"/>
                  <a:gd name="T5" fmla="*/ 5 h 7"/>
                  <a:gd name="T6" fmla="*/ 11 w 11"/>
                  <a:gd name="T7" fmla="*/ 4 h 7"/>
                  <a:gd name="T8" fmla="*/ 7 w 11"/>
                  <a:gd name="T9" fmla="*/ 2 h 7"/>
                  <a:gd name="T10" fmla="*/ 6 w 11"/>
                  <a:gd name="T11" fmla="*/ 0 h 7"/>
                  <a:gd name="T12" fmla="*/ 4 w 11"/>
                  <a:gd name="T13" fmla="*/ 2 h 7"/>
                  <a:gd name="T14" fmla="*/ 2 w 11"/>
                  <a:gd name="T15" fmla="*/ 2 h 7"/>
                  <a:gd name="T16" fmla="*/ 0 w 11"/>
                  <a:gd name="T17" fmla="*/ 5 h 7"/>
                  <a:gd name="T18" fmla="*/ 0 w 11"/>
                  <a:gd name="T19" fmla="*/ 5 h 7"/>
                  <a:gd name="T20" fmla="*/ 2 w 11"/>
                  <a:gd name="T21" fmla="*/ 7 h 7"/>
                  <a:gd name="T22" fmla="*/ 4 w 11"/>
                  <a:gd name="T2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7">
                    <a:moveTo>
                      <a:pt x="4" y="5"/>
                    </a:moveTo>
                    <a:lnTo>
                      <a:pt x="6" y="4"/>
                    </a:lnTo>
                    <a:lnTo>
                      <a:pt x="9" y="5"/>
                    </a:lnTo>
                    <a:lnTo>
                      <a:pt x="11" y="4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26" name="Freeform 962"/>
              <p:cNvSpPr>
                <a:spLocks/>
              </p:cNvSpPr>
              <p:nvPr/>
            </p:nvSpPr>
            <p:spPr bwMode="auto">
              <a:xfrm>
                <a:off x="1630" y="1059"/>
                <a:ext cx="3" cy="3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1 w 2"/>
                  <a:gd name="T5" fmla="*/ 0 h 2"/>
                  <a:gd name="T6" fmla="*/ 0 w 2"/>
                  <a:gd name="T7" fmla="*/ 1 h 2"/>
                  <a:gd name="T8" fmla="*/ 1 w 2"/>
                  <a:gd name="T9" fmla="*/ 2 h 2"/>
                  <a:gd name="T10" fmla="*/ 2 w 2"/>
                  <a:gd name="T11" fmla="*/ 2 h 2"/>
                  <a:gd name="T12" fmla="*/ 2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27" name="Freeform 963"/>
              <p:cNvSpPr>
                <a:spLocks/>
              </p:cNvSpPr>
              <p:nvPr/>
            </p:nvSpPr>
            <p:spPr bwMode="auto">
              <a:xfrm>
                <a:off x="1521" y="959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2 h 2"/>
                  <a:gd name="T4" fmla="*/ 3 w 3"/>
                  <a:gd name="T5" fmla="*/ 2 h 2"/>
                  <a:gd name="T6" fmla="*/ 3 w 3"/>
                  <a:gd name="T7" fmla="*/ 0 h 2"/>
                  <a:gd name="T8" fmla="*/ 1 w 3"/>
                  <a:gd name="T9" fmla="*/ 0 h 2"/>
                  <a:gd name="T10" fmla="*/ 1 w 3"/>
                  <a:gd name="T11" fmla="*/ 0 h 2"/>
                  <a:gd name="T12" fmla="*/ 0 w 3"/>
                  <a:gd name="T13" fmla="*/ 0 h 2"/>
                  <a:gd name="T14" fmla="*/ 0 w 3"/>
                  <a:gd name="T15" fmla="*/ 0 h 2"/>
                  <a:gd name="T16" fmla="*/ 0 w 3"/>
                  <a:gd name="T17" fmla="*/ 0 h 2"/>
                  <a:gd name="T18" fmla="*/ 1 w 3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28" name="Freeform 964"/>
              <p:cNvSpPr>
                <a:spLocks/>
              </p:cNvSpPr>
              <p:nvPr/>
            </p:nvSpPr>
            <p:spPr bwMode="auto">
              <a:xfrm>
                <a:off x="1477" y="966"/>
                <a:ext cx="12" cy="16"/>
              </a:xfrm>
              <a:custGeom>
                <a:avLst/>
                <a:gdLst>
                  <a:gd name="T0" fmla="*/ 3 w 12"/>
                  <a:gd name="T1" fmla="*/ 9 h 16"/>
                  <a:gd name="T2" fmla="*/ 5 w 12"/>
                  <a:gd name="T3" fmla="*/ 7 h 16"/>
                  <a:gd name="T4" fmla="*/ 5 w 12"/>
                  <a:gd name="T5" fmla="*/ 11 h 16"/>
                  <a:gd name="T6" fmla="*/ 3 w 12"/>
                  <a:gd name="T7" fmla="*/ 13 h 16"/>
                  <a:gd name="T8" fmla="*/ 3 w 12"/>
                  <a:gd name="T9" fmla="*/ 14 h 16"/>
                  <a:gd name="T10" fmla="*/ 3 w 12"/>
                  <a:gd name="T11" fmla="*/ 14 h 16"/>
                  <a:gd name="T12" fmla="*/ 3 w 12"/>
                  <a:gd name="T13" fmla="*/ 16 h 16"/>
                  <a:gd name="T14" fmla="*/ 7 w 12"/>
                  <a:gd name="T15" fmla="*/ 14 h 16"/>
                  <a:gd name="T16" fmla="*/ 9 w 12"/>
                  <a:gd name="T17" fmla="*/ 11 h 16"/>
                  <a:gd name="T18" fmla="*/ 9 w 12"/>
                  <a:gd name="T19" fmla="*/ 9 h 16"/>
                  <a:gd name="T20" fmla="*/ 10 w 12"/>
                  <a:gd name="T21" fmla="*/ 7 h 16"/>
                  <a:gd name="T22" fmla="*/ 12 w 12"/>
                  <a:gd name="T23" fmla="*/ 4 h 16"/>
                  <a:gd name="T24" fmla="*/ 12 w 12"/>
                  <a:gd name="T25" fmla="*/ 2 h 16"/>
                  <a:gd name="T26" fmla="*/ 9 w 12"/>
                  <a:gd name="T27" fmla="*/ 2 h 16"/>
                  <a:gd name="T28" fmla="*/ 7 w 12"/>
                  <a:gd name="T29" fmla="*/ 2 h 16"/>
                  <a:gd name="T30" fmla="*/ 9 w 12"/>
                  <a:gd name="T31" fmla="*/ 0 h 16"/>
                  <a:gd name="T32" fmla="*/ 7 w 12"/>
                  <a:gd name="T33" fmla="*/ 0 h 16"/>
                  <a:gd name="T34" fmla="*/ 5 w 12"/>
                  <a:gd name="T35" fmla="*/ 2 h 16"/>
                  <a:gd name="T36" fmla="*/ 2 w 12"/>
                  <a:gd name="T37" fmla="*/ 4 h 16"/>
                  <a:gd name="T38" fmla="*/ 2 w 12"/>
                  <a:gd name="T39" fmla="*/ 6 h 16"/>
                  <a:gd name="T40" fmla="*/ 0 w 12"/>
                  <a:gd name="T41" fmla="*/ 6 h 16"/>
                  <a:gd name="T42" fmla="*/ 0 w 12"/>
                  <a:gd name="T43" fmla="*/ 7 h 16"/>
                  <a:gd name="T44" fmla="*/ 3 w 12"/>
                  <a:gd name="T4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16">
                    <a:moveTo>
                      <a:pt x="3" y="9"/>
                    </a:moveTo>
                    <a:lnTo>
                      <a:pt x="5" y="7"/>
                    </a:lnTo>
                    <a:lnTo>
                      <a:pt x="5" y="11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3" y="16"/>
                    </a:lnTo>
                    <a:lnTo>
                      <a:pt x="7" y="14"/>
                    </a:lnTo>
                    <a:lnTo>
                      <a:pt x="9" y="11"/>
                    </a:lnTo>
                    <a:lnTo>
                      <a:pt x="9" y="9"/>
                    </a:lnTo>
                    <a:lnTo>
                      <a:pt x="10" y="7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29" name="Freeform 965"/>
              <p:cNvSpPr>
                <a:spLocks/>
              </p:cNvSpPr>
              <p:nvPr/>
            </p:nvSpPr>
            <p:spPr bwMode="auto">
              <a:xfrm>
                <a:off x="1486" y="1069"/>
                <a:ext cx="8" cy="13"/>
              </a:xfrm>
              <a:custGeom>
                <a:avLst/>
                <a:gdLst>
                  <a:gd name="T0" fmla="*/ 1 w 8"/>
                  <a:gd name="T1" fmla="*/ 2 h 13"/>
                  <a:gd name="T2" fmla="*/ 0 w 8"/>
                  <a:gd name="T3" fmla="*/ 4 h 13"/>
                  <a:gd name="T4" fmla="*/ 0 w 8"/>
                  <a:gd name="T5" fmla="*/ 7 h 13"/>
                  <a:gd name="T6" fmla="*/ 0 w 8"/>
                  <a:gd name="T7" fmla="*/ 9 h 13"/>
                  <a:gd name="T8" fmla="*/ 0 w 8"/>
                  <a:gd name="T9" fmla="*/ 11 h 13"/>
                  <a:gd name="T10" fmla="*/ 1 w 8"/>
                  <a:gd name="T11" fmla="*/ 13 h 13"/>
                  <a:gd name="T12" fmla="*/ 5 w 8"/>
                  <a:gd name="T13" fmla="*/ 13 h 13"/>
                  <a:gd name="T14" fmla="*/ 7 w 8"/>
                  <a:gd name="T15" fmla="*/ 11 h 13"/>
                  <a:gd name="T16" fmla="*/ 8 w 8"/>
                  <a:gd name="T17" fmla="*/ 7 h 13"/>
                  <a:gd name="T18" fmla="*/ 8 w 8"/>
                  <a:gd name="T19" fmla="*/ 6 h 13"/>
                  <a:gd name="T20" fmla="*/ 8 w 8"/>
                  <a:gd name="T21" fmla="*/ 6 h 13"/>
                  <a:gd name="T22" fmla="*/ 8 w 8"/>
                  <a:gd name="T23" fmla="*/ 4 h 13"/>
                  <a:gd name="T24" fmla="*/ 7 w 8"/>
                  <a:gd name="T25" fmla="*/ 2 h 13"/>
                  <a:gd name="T26" fmla="*/ 5 w 8"/>
                  <a:gd name="T27" fmla="*/ 2 h 13"/>
                  <a:gd name="T28" fmla="*/ 5 w 8"/>
                  <a:gd name="T29" fmla="*/ 0 h 13"/>
                  <a:gd name="T30" fmla="*/ 3 w 8"/>
                  <a:gd name="T31" fmla="*/ 0 h 13"/>
                  <a:gd name="T32" fmla="*/ 1 w 8"/>
                  <a:gd name="T33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13">
                    <a:moveTo>
                      <a:pt x="1" y="2"/>
                    </a:moveTo>
                    <a:lnTo>
                      <a:pt x="0" y="4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5" y="13"/>
                    </a:lnTo>
                    <a:lnTo>
                      <a:pt x="7" y="11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30" name="Freeform 966"/>
              <p:cNvSpPr>
                <a:spLocks/>
              </p:cNvSpPr>
              <p:nvPr/>
            </p:nvSpPr>
            <p:spPr bwMode="auto">
              <a:xfrm>
                <a:off x="1493" y="935"/>
                <a:ext cx="73" cy="120"/>
              </a:xfrm>
              <a:custGeom>
                <a:avLst/>
                <a:gdLst>
                  <a:gd name="T0" fmla="*/ 3 w 73"/>
                  <a:gd name="T1" fmla="*/ 113 h 120"/>
                  <a:gd name="T2" fmla="*/ 17 w 73"/>
                  <a:gd name="T3" fmla="*/ 113 h 120"/>
                  <a:gd name="T4" fmla="*/ 19 w 73"/>
                  <a:gd name="T5" fmla="*/ 108 h 120"/>
                  <a:gd name="T6" fmla="*/ 21 w 73"/>
                  <a:gd name="T7" fmla="*/ 110 h 120"/>
                  <a:gd name="T8" fmla="*/ 22 w 73"/>
                  <a:gd name="T9" fmla="*/ 120 h 120"/>
                  <a:gd name="T10" fmla="*/ 29 w 73"/>
                  <a:gd name="T11" fmla="*/ 112 h 120"/>
                  <a:gd name="T12" fmla="*/ 35 w 73"/>
                  <a:gd name="T13" fmla="*/ 108 h 120"/>
                  <a:gd name="T14" fmla="*/ 38 w 73"/>
                  <a:gd name="T15" fmla="*/ 98 h 120"/>
                  <a:gd name="T16" fmla="*/ 42 w 73"/>
                  <a:gd name="T17" fmla="*/ 94 h 120"/>
                  <a:gd name="T18" fmla="*/ 40 w 73"/>
                  <a:gd name="T19" fmla="*/ 106 h 120"/>
                  <a:gd name="T20" fmla="*/ 51 w 73"/>
                  <a:gd name="T21" fmla="*/ 92 h 120"/>
                  <a:gd name="T22" fmla="*/ 56 w 73"/>
                  <a:gd name="T23" fmla="*/ 92 h 120"/>
                  <a:gd name="T24" fmla="*/ 70 w 73"/>
                  <a:gd name="T25" fmla="*/ 87 h 120"/>
                  <a:gd name="T26" fmla="*/ 68 w 73"/>
                  <a:gd name="T27" fmla="*/ 75 h 120"/>
                  <a:gd name="T28" fmla="*/ 66 w 73"/>
                  <a:gd name="T29" fmla="*/ 77 h 120"/>
                  <a:gd name="T30" fmla="*/ 61 w 73"/>
                  <a:gd name="T31" fmla="*/ 73 h 120"/>
                  <a:gd name="T32" fmla="*/ 61 w 73"/>
                  <a:gd name="T33" fmla="*/ 70 h 120"/>
                  <a:gd name="T34" fmla="*/ 70 w 73"/>
                  <a:gd name="T35" fmla="*/ 56 h 120"/>
                  <a:gd name="T36" fmla="*/ 70 w 73"/>
                  <a:gd name="T37" fmla="*/ 54 h 120"/>
                  <a:gd name="T38" fmla="*/ 73 w 73"/>
                  <a:gd name="T39" fmla="*/ 44 h 120"/>
                  <a:gd name="T40" fmla="*/ 66 w 73"/>
                  <a:gd name="T41" fmla="*/ 54 h 120"/>
                  <a:gd name="T42" fmla="*/ 65 w 73"/>
                  <a:gd name="T43" fmla="*/ 47 h 120"/>
                  <a:gd name="T44" fmla="*/ 65 w 73"/>
                  <a:gd name="T45" fmla="*/ 38 h 120"/>
                  <a:gd name="T46" fmla="*/ 59 w 73"/>
                  <a:gd name="T47" fmla="*/ 37 h 120"/>
                  <a:gd name="T48" fmla="*/ 59 w 73"/>
                  <a:gd name="T49" fmla="*/ 16 h 120"/>
                  <a:gd name="T50" fmla="*/ 54 w 73"/>
                  <a:gd name="T51" fmla="*/ 2 h 120"/>
                  <a:gd name="T52" fmla="*/ 45 w 73"/>
                  <a:gd name="T53" fmla="*/ 0 h 120"/>
                  <a:gd name="T54" fmla="*/ 51 w 73"/>
                  <a:gd name="T55" fmla="*/ 7 h 120"/>
                  <a:gd name="T56" fmla="*/ 47 w 73"/>
                  <a:gd name="T57" fmla="*/ 12 h 120"/>
                  <a:gd name="T58" fmla="*/ 42 w 73"/>
                  <a:gd name="T59" fmla="*/ 16 h 120"/>
                  <a:gd name="T60" fmla="*/ 35 w 73"/>
                  <a:gd name="T61" fmla="*/ 21 h 120"/>
                  <a:gd name="T62" fmla="*/ 36 w 73"/>
                  <a:gd name="T63" fmla="*/ 30 h 120"/>
                  <a:gd name="T64" fmla="*/ 28 w 73"/>
                  <a:gd name="T65" fmla="*/ 26 h 120"/>
                  <a:gd name="T66" fmla="*/ 24 w 73"/>
                  <a:gd name="T67" fmla="*/ 31 h 120"/>
                  <a:gd name="T68" fmla="*/ 17 w 73"/>
                  <a:gd name="T69" fmla="*/ 30 h 120"/>
                  <a:gd name="T70" fmla="*/ 24 w 73"/>
                  <a:gd name="T71" fmla="*/ 40 h 120"/>
                  <a:gd name="T72" fmla="*/ 29 w 73"/>
                  <a:gd name="T73" fmla="*/ 45 h 120"/>
                  <a:gd name="T74" fmla="*/ 28 w 73"/>
                  <a:gd name="T75" fmla="*/ 49 h 120"/>
                  <a:gd name="T76" fmla="*/ 14 w 73"/>
                  <a:gd name="T77" fmla="*/ 42 h 120"/>
                  <a:gd name="T78" fmla="*/ 10 w 73"/>
                  <a:gd name="T79" fmla="*/ 49 h 120"/>
                  <a:gd name="T80" fmla="*/ 15 w 73"/>
                  <a:gd name="T81" fmla="*/ 61 h 120"/>
                  <a:gd name="T82" fmla="*/ 8 w 73"/>
                  <a:gd name="T83" fmla="*/ 59 h 120"/>
                  <a:gd name="T84" fmla="*/ 3 w 73"/>
                  <a:gd name="T85" fmla="*/ 70 h 120"/>
                  <a:gd name="T86" fmla="*/ 12 w 73"/>
                  <a:gd name="T87" fmla="*/ 70 h 120"/>
                  <a:gd name="T88" fmla="*/ 12 w 73"/>
                  <a:gd name="T89" fmla="*/ 73 h 120"/>
                  <a:gd name="T90" fmla="*/ 19 w 73"/>
                  <a:gd name="T91" fmla="*/ 75 h 120"/>
                  <a:gd name="T92" fmla="*/ 24 w 73"/>
                  <a:gd name="T93" fmla="*/ 80 h 120"/>
                  <a:gd name="T94" fmla="*/ 17 w 73"/>
                  <a:gd name="T95" fmla="*/ 82 h 120"/>
                  <a:gd name="T96" fmla="*/ 26 w 73"/>
                  <a:gd name="T97" fmla="*/ 87 h 120"/>
                  <a:gd name="T98" fmla="*/ 10 w 73"/>
                  <a:gd name="T99" fmla="*/ 80 h 120"/>
                  <a:gd name="T100" fmla="*/ 5 w 73"/>
                  <a:gd name="T101" fmla="*/ 91 h 120"/>
                  <a:gd name="T102" fmla="*/ 0 w 73"/>
                  <a:gd name="T103" fmla="*/ 98 h 120"/>
                  <a:gd name="T104" fmla="*/ 5 w 73"/>
                  <a:gd name="T105" fmla="*/ 101 h 120"/>
                  <a:gd name="T106" fmla="*/ 1 w 73"/>
                  <a:gd name="T107" fmla="*/ 105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3" h="120">
                    <a:moveTo>
                      <a:pt x="1" y="105"/>
                    </a:moveTo>
                    <a:lnTo>
                      <a:pt x="1" y="106"/>
                    </a:lnTo>
                    <a:lnTo>
                      <a:pt x="1" y="110"/>
                    </a:lnTo>
                    <a:lnTo>
                      <a:pt x="1" y="110"/>
                    </a:lnTo>
                    <a:lnTo>
                      <a:pt x="3" y="110"/>
                    </a:lnTo>
                    <a:lnTo>
                      <a:pt x="3" y="113"/>
                    </a:lnTo>
                    <a:lnTo>
                      <a:pt x="7" y="113"/>
                    </a:lnTo>
                    <a:lnTo>
                      <a:pt x="12" y="117"/>
                    </a:lnTo>
                    <a:lnTo>
                      <a:pt x="14" y="117"/>
                    </a:lnTo>
                    <a:lnTo>
                      <a:pt x="14" y="115"/>
                    </a:lnTo>
                    <a:lnTo>
                      <a:pt x="14" y="112"/>
                    </a:lnTo>
                    <a:lnTo>
                      <a:pt x="17" y="113"/>
                    </a:lnTo>
                    <a:lnTo>
                      <a:pt x="17" y="115"/>
                    </a:lnTo>
                    <a:lnTo>
                      <a:pt x="17" y="117"/>
                    </a:lnTo>
                    <a:lnTo>
                      <a:pt x="17" y="119"/>
                    </a:lnTo>
                    <a:lnTo>
                      <a:pt x="17" y="119"/>
                    </a:lnTo>
                    <a:lnTo>
                      <a:pt x="19" y="113"/>
                    </a:lnTo>
                    <a:lnTo>
                      <a:pt x="19" y="108"/>
                    </a:lnTo>
                    <a:lnTo>
                      <a:pt x="21" y="106"/>
                    </a:lnTo>
                    <a:lnTo>
                      <a:pt x="22" y="103"/>
                    </a:lnTo>
                    <a:lnTo>
                      <a:pt x="24" y="101"/>
                    </a:lnTo>
                    <a:lnTo>
                      <a:pt x="24" y="103"/>
                    </a:lnTo>
                    <a:lnTo>
                      <a:pt x="21" y="108"/>
                    </a:lnTo>
                    <a:lnTo>
                      <a:pt x="21" y="110"/>
                    </a:lnTo>
                    <a:lnTo>
                      <a:pt x="21" y="113"/>
                    </a:lnTo>
                    <a:lnTo>
                      <a:pt x="21" y="117"/>
                    </a:lnTo>
                    <a:lnTo>
                      <a:pt x="22" y="119"/>
                    </a:lnTo>
                    <a:lnTo>
                      <a:pt x="21" y="120"/>
                    </a:lnTo>
                    <a:lnTo>
                      <a:pt x="22" y="120"/>
                    </a:lnTo>
                    <a:lnTo>
                      <a:pt x="22" y="120"/>
                    </a:lnTo>
                    <a:lnTo>
                      <a:pt x="24" y="117"/>
                    </a:lnTo>
                    <a:lnTo>
                      <a:pt x="28" y="113"/>
                    </a:lnTo>
                    <a:lnTo>
                      <a:pt x="29" y="108"/>
                    </a:lnTo>
                    <a:lnTo>
                      <a:pt x="31" y="108"/>
                    </a:lnTo>
                    <a:lnTo>
                      <a:pt x="31" y="110"/>
                    </a:lnTo>
                    <a:lnTo>
                      <a:pt x="29" y="112"/>
                    </a:lnTo>
                    <a:lnTo>
                      <a:pt x="29" y="113"/>
                    </a:lnTo>
                    <a:lnTo>
                      <a:pt x="31" y="113"/>
                    </a:lnTo>
                    <a:lnTo>
                      <a:pt x="35" y="112"/>
                    </a:lnTo>
                    <a:lnTo>
                      <a:pt x="36" y="110"/>
                    </a:lnTo>
                    <a:lnTo>
                      <a:pt x="36" y="108"/>
                    </a:lnTo>
                    <a:lnTo>
                      <a:pt x="35" y="108"/>
                    </a:lnTo>
                    <a:lnTo>
                      <a:pt x="35" y="106"/>
                    </a:lnTo>
                    <a:lnTo>
                      <a:pt x="36" y="106"/>
                    </a:lnTo>
                    <a:lnTo>
                      <a:pt x="36" y="103"/>
                    </a:lnTo>
                    <a:lnTo>
                      <a:pt x="35" y="101"/>
                    </a:lnTo>
                    <a:lnTo>
                      <a:pt x="35" y="99"/>
                    </a:lnTo>
                    <a:lnTo>
                      <a:pt x="38" y="98"/>
                    </a:lnTo>
                    <a:lnTo>
                      <a:pt x="40" y="94"/>
                    </a:lnTo>
                    <a:lnTo>
                      <a:pt x="42" y="92"/>
                    </a:lnTo>
                    <a:lnTo>
                      <a:pt x="42" y="91"/>
                    </a:lnTo>
                    <a:lnTo>
                      <a:pt x="42" y="92"/>
                    </a:lnTo>
                    <a:lnTo>
                      <a:pt x="43" y="94"/>
                    </a:lnTo>
                    <a:lnTo>
                      <a:pt x="42" y="94"/>
                    </a:lnTo>
                    <a:lnTo>
                      <a:pt x="40" y="98"/>
                    </a:lnTo>
                    <a:lnTo>
                      <a:pt x="38" y="101"/>
                    </a:lnTo>
                    <a:lnTo>
                      <a:pt x="38" y="105"/>
                    </a:lnTo>
                    <a:lnTo>
                      <a:pt x="38" y="106"/>
                    </a:lnTo>
                    <a:lnTo>
                      <a:pt x="38" y="108"/>
                    </a:lnTo>
                    <a:lnTo>
                      <a:pt x="40" y="106"/>
                    </a:lnTo>
                    <a:lnTo>
                      <a:pt x="42" y="103"/>
                    </a:lnTo>
                    <a:lnTo>
                      <a:pt x="45" y="99"/>
                    </a:lnTo>
                    <a:lnTo>
                      <a:pt x="47" y="98"/>
                    </a:lnTo>
                    <a:lnTo>
                      <a:pt x="47" y="94"/>
                    </a:lnTo>
                    <a:lnTo>
                      <a:pt x="49" y="92"/>
                    </a:lnTo>
                    <a:lnTo>
                      <a:pt x="51" y="92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6"/>
                    </a:lnTo>
                    <a:lnTo>
                      <a:pt x="52" y="96"/>
                    </a:lnTo>
                    <a:lnTo>
                      <a:pt x="54" y="92"/>
                    </a:lnTo>
                    <a:lnTo>
                      <a:pt x="56" y="92"/>
                    </a:lnTo>
                    <a:lnTo>
                      <a:pt x="59" y="92"/>
                    </a:lnTo>
                    <a:lnTo>
                      <a:pt x="63" y="92"/>
                    </a:lnTo>
                    <a:lnTo>
                      <a:pt x="65" y="92"/>
                    </a:lnTo>
                    <a:lnTo>
                      <a:pt x="66" y="91"/>
                    </a:lnTo>
                    <a:lnTo>
                      <a:pt x="68" y="89"/>
                    </a:lnTo>
                    <a:lnTo>
                      <a:pt x="70" y="87"/>
                    </a:lnTo>
                    <a:lnTo>
                      <a:pt x="70" y="85"/>
                    </a:lnTo>
                    <a:lnTo>
                      <a:pt x="70" y="85"/>
                    </a:lnTo>
                    <a:lnTo>
                      <a:pt x="68" y="84"/>
                    </a:lnTo>
                    <a:lnTo>
                      <a:pt x="70" y="80"/>
                    </a:lnTo>
                    <a:lnTo>
                      <a:pt x="68" y="75"/>
                    </a:lnTo>
                    <a:lnTo>
                      <a:pt x="68" y="75"/>
                    </a:lnTo>
                    <a:lnTo>
                      <a:pt x="66" y="78"/>
                    </a:lnTo>
                    <a:lnTo>
                      <a:pt x="65" y="82"/>
                    </a:lnTo>
                    <a:lnTo>
                      <a:pt x="63" y="82"/>
                    </a:lnTo>
                    <a:lnTo>
                      <a:pt x="63" y="80"/>
                    </a:lnTo>
                    <a:lnTo>
                      <a:pt x="65" y="78"/>
                    </a:lnTo>
                    <a:lnTo>
                      <a:pt x="66" y="77"/>
                    </a:lnTo>
                    <a:lnTo>
                      <a:pt x="66" y="75"/>
                    </a:lnTo>
                    <a:lnTo>
                      <a:pt x="65" y="73"/>
                    </a:lnTo>
                    <a:lnTo>
                      <a:pt x="65" y="71"/>
                    </a:lnTo>
                    <a:lnTo>
                      <a:pt x="63" y="71"/>
                    </a:lnTo>
                    <a:lnTo>
                      <a:pt x="61" y="71"/>
                    </a:lnTo>
                    <a:lnTo>
                      <a:pt x="61" y="73"/>
                    </a:lnTo>
                    <a:lnTo>
                      <a:pt x="59" y="71"/>
                    </a:lnTo>
                    <a:lnTo>
                      <a:pt x="58" y="71"/>
                    </a:lnTo>
                    <a:lnTo>
                      <a:pt x="56" y="73"/>
                    </a:lnTo>
                    <a:lnTo>
                      <a:pt x="54" y="73"/>
                    </a:lnTo>
                    <a:lnTo>
                      <a:pt x="56" y="71"/>
                    </a:lnTo>
                    <a:lnTo>
                      <a:pt x="61" y="70"/>
                    </a:lnTo>
                    <a:lnTo>
                      <a:pt x="63" y="70"/>
                    </a:lnTo>
                    <a:lnTo>
                      <a:pt x="66" y="66"/>
                    </a:lnTo>
                    <a:lnTo>
                      <a:pt x="68" y="64"/>
                    </a:lnTo>
                    <a:lnTo>
                      <a:pt x="70" y="61"/>
                    </a:lnTo>
                    <a:lnTo>
                      <a:pt x="72" y="58"/>
                    </a:lnTo>
                    <a:lnTo>
                      <a:pt x="70" y="56"/>
                    </a:lnTo>
                    <a:lnTo>
                      <a:pt x="68" y="56"/>
                    </a:lnTo>
                    <a:lnTo>
                      <a:pt x="68" y="58"/>
                    </a:lnTo>
                    <a:lnTo>
                      <a:pt x="66" y="56"/>
                    </a:lnTo>
                    <a:lnTo>
                      <a:pt x="68" y="56"/>
                    </a:lnTo>
                    <a:lnTo>
                      <a:pt x="68" y="54"/>
                    </a:lnTo>
                    <a:lnTo>
                      <a:pt x="70" y="54"/>
                    </a:lnTo>
                    <a:lnTo>
                      <a:pt x="72" y="52"/>
                    </a:lnTo>
                    <a:lnTo>
                      <a:pt x="72" y="51"/>
                    </a:lnTo>
                    <a:lnTo>
                      <a:pt x="73" y="49"/>
                    </a:lnTo>
                    <a:lnTo>
                      <a:pt x="73" y="45"/>
                    </a:lnTo>
                    <a:lnTo>
                      <a:pt x="73" y="45"/>
                    </a:lnTo>
                    <a:lnTo>
                      <a:pt x="73" y="44"/>
                    </a:lnTo>
                    <a:lnTo>
                      <a:pt x="70" y="44"/>
                    </a:lnTo>
                    <a:lnTo>
                      <a:pt x="68" y="44"/>
                    </a:lnTo>
                    <a:lnTo>
                      <a:pt x="66" y="49"/>
                    </a:lnTo>
                    <a:lnTo>
                      <a:pt x="66" y="51"/>
                    </a:lnTo>
                    <a:lnTo>
                      <a:pt x="66" y="52"/>
                    </a:lnTo>
                    <a:lnTo>
                      <a:pt x="66" y="54"/>
                    </a:lnTo>
                    <a:lnTo>
                      <a:pt x="65" y="56"/>
                    </a:lnTo>
                    <a:lnTo>
                      <a:pt x="65" y="54"/>
                    </a:lnTo>
                    <a:lnTo>
                      <a:pt x="65" y="54"/>
                    </a:lnTo>
                    <a:lnTo>
                      <a:pt x="63" y="52"/>
                    </a:lnTo>
                    <a:lnTo>
                      <a:pt x="63" y="51"/>
                    </a:lnTo>
                    <a:lnTo>
                      <a:pt x="65" y="47"/>
                    </a:lnTo>
                    <a:lnTo>
                      <a:pt x="65" y="45"/>
                    </a:lnTo>
                    <a:lnTo>
                      <a:pt x="65" y="44"/>
                    </a:lnTo>
                    <a:lnTo>
                      <a:pt x="66" y="44"/>
                    </a:lnTo>
                    <a:lnTo>
                      <a:pt x="66" y="44"/>
                    </a:lnTo>
                    <a:lnTo>
                      <a:pt x="66" y="40"/>
                    </a:lnTo>
                    <a:lnTo>
                      <a:pt x="65" y="38"/>
                    </a:lnTo>
                    <a:lnTo>
                      <a:pt x="63" y="38"/>
                    </a:lnTo>
                    <a:lnTo>
                      <a:pt x="61" y="40"/>
                    </a:lnTo>
                    <a:lnTo>
                      <a:pt x="59" y="42"/>
                    </a:lnTo>
                    <a:lnTo>
                      <a:pt x="59" y="40"/>
                    </a:lnTo>
                    <a:lnTo>
                      <a:pt x="59" y="40"/>
                    </a:lnTo>
                    <a:lnTo>
                      <a:pt x="59" y="37"/>
                    </a:lnTo>
                    <a:lnTo>
                      <a:pt x="58" y="33"/>
                    </a:lnTo>
                    <a:lnTo>
                      <a:pt x="58" y="28"/>
                    </a:lnTo>
                    <a:lnTo>
                      <a:pt x="58" y="24"/>
                    </a:lnTo>
                    <a:lnTo>
                      <a:pt x="59" y="23"/>
                    </a:lnTo>
                    <a:lnTo>
                      <a:pt x="59" y="19"/>
                    </a:lnTo>
                    <a:lnTo>
                      <a:pt x="59" y="16"/>
                    </a:lnTo>
                    <a:lnTo>
                      <a:pt x="61" y="12"/>
                    </a:lnTo>
                    <a:lnTo>
                      <a:pt x="61" y="10"/>
                    </a:lnTo>
                    <a:lnTo>
                      <a:pt x="59" y="7"/>
                    </a:lnTo>
                    <a:lnTo>
                      <a:pt x="59" y="5"/>
                    </a:lnTo>
                    <a:lnTo>
                      <a:pt x="56" y="3"/>
                    </a:lnTo>
                    <a:lnTo>
                      <a:pt x="54" y="2"/>
                    </a:lnTo>
                    <a:lnTo>
                      <a:pt x="52" y="0"/>
                    </a:lnTo>
                    <a:lnTo>
                      <a:pt x="51" y="0"/>
                    </a:lnTo>
                    <a:lnTo>
                      <a:pt x="51" y="2"/>
                    </a:lnTo>
                    <a:lnTo>
                      <a:pt x="51" y="2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5" y="2"/>
                    </a:lnTo>
                    <a:lnTo>
                      <a:pt x="43" y="5"/>
                    </a:lnTo>
                    <a:lnTo>
                      <a:pt x="45" y="7"/>
                    </a:lnTo>
                    <a:lnTo>
                      <a:pt x="47" y="7"/>
                    </a:lnTo>
                    <a:lnTo>
                      <a:pt x="49" y="5"/>
                    </a:lnTo>
                    <a:lnTo>
                      <a:pt x="51" y="7"/>
                    </a:lnTo>
                    <a:lnTo>
                      <a:pt x="52" y="9"/>
                    </a:lnTo>
                    <a:lnTo>
                      <a:pt x="54" y="9"/>
                    </a:lnTo>
                    <a:lnTo>
                      <a:pt x="54" y="10"/>
                    </a:lnTo>
                    <a:lnTo>
                      <a:pt x="51" y="14"/>
                    </a:lnTo>
                    <a:lnTo>
                      <a:pt x="49" y="14"/>
                    </a:lnTo>
                    <a:lnTo>
                      <a:pt x="47" y="12"/>
                    </a:lnTo>
                    <a:lnTo>
                      <a:pt x="45" y="12"/>
                    </a:lnTo>
                    <a:lnTo>
                      <a:pt x="42" y="12"/>
                    </a:lnTo>
                    <a:lnTo>
                      <a:pt x="43" y="14"/>
                    </a:lnTo>
                    <a:lnTo>
                      <a:pt x="45" y="14"/>
                    </a:lnTo>
                    <a:lnTo>
                      <a:pt x="43" y="16"/>
                    </a:lnTo>
                    <a:lnTo>
                      <a:pt x="42" y="16"/>
                    </a:lnTo>
                    <a:lnTo>
                      <a:pt x="38" y="14"/>
                    </a:lnTo>
                    <a:lnTo>
                      <a:pt x="35" y="16"/>
                    </a:lnTo>
                    <a:lnTo>
                      <a:pt x="35" y="17"/>
                    </a:lnTo>
                    <a:lnTo>
                      <a:pt x="33" y="19"/>
                    </a:lnTo>
                    <a:lnTo>
                      <a:pt x="33" y="21"/>
                    </a:lnTo>
                    <a:lnTo>
                      <a:pt x="35" y="21"/>
                    </a:lnTo>
                    <a:lnTo>
                      <a:pt x="35" y="24"/>
                    </a:lnTo>
                    <a:lnTo>
                      <a:pt x="38" y="24"/>
                    </a:lnTo>
                    <a:lnTo>
                      <a:pt x="38" y="26"/>
                    </a:lnTo>
                    <a:lnTo>
                      <a:pt x="36" y="26"/>
                    </a:lnTo>
                    <a:lnTo>
                      <a:pt x="36" y="28"/>
                    </a:lnTo>
                    <a:lnTo>
                      <a:pt x="36" y="30"/>
                    </a:lnTo>
                    <a:lnTo>
                      <a:pt x="36" y="30"/>
                    </a:lnTo>
                    <a:lnTo>
                      <a:pt x="35" y="30"/>
                    </a:lnTo>
                    <a:lnTo>
                      <a:pt x="35" y="30"/>
                    </a:lnTo>
                    <a:lnTo>
                      <a:pt x="31" y="30"/>
                    </a:lnTo>
                    <a:lnTo>
                      <a:pt x="29" y="28"/>
                    </a:lnTo>
                    <a:lnTo>
                      <a:pt x="28" y="26"/>
                    </a:lnTo>
                    <a:lnTo>
                      <a:pt x="26" y="28"/>
                    </a:lnTo>
                    <a:lnTo>
                      <a:pt x="26" y="30"/>
                    </a:lnTo>
                    <a:lnTo>
                      <a:pt x="28" y="31"/>
                    </a:lnTo>
                    <a:lnTo>
                      <a:pt x="26" y="33"/>
                    </a:lnTo>
                    <a:lnTo>
                      <a:pt x="24" y="33"/>
                    </a:lnTo>
                    <a:lnTo>
                      <a:pt x="24" y="31"/>
                    </a:lnTo>
                    <a:lnTo>
                      <a:pt x="24" y="30"/>
                    </a:lnTo>
                    <a:lnTo>
                      <a:pt x="21" y="30"/>
                    </a:lnTo>
                    <a:lnTo>
                      <a:pt x="21" y="30"/>
                    </a:lnTo>
                    <a:lnTo>
                      <a:pt x="19" y="28"/>
                    </a:lnTo>
                    <a:lnTo>
                      <a:pt x="17" y="28"/>
                    </a:lnTo>
                    <a:lnTo>
                      <a:pt x="17" y="30"/>
                    </a:lnTo>
                    <a:lnTo>
                      <a:pt x="17" y="31"/>
                    </a:lnTo>
                    <a:lnTo>
                      <a:pt x="17" y="35"/>
                    </a:lnTo>
                    <a:lnTo>
                      <a:pt x="19" y="37"/>
                    </a:lnTo>
                    <a:lnTo>
                      <a:pt x="21" y="38"/>
                    </a:lnTo>
                    <a:lnTo>
                      <a:pt x="22" y="38"/>
                    </a:lnTo>
                    <a:lnTo>
                      <a:pt x="24" y="40"/>
                    </a:lnTo>
                    <a:lnTo>
                      <a:pt x="22" y="40"/>
                    </a:lnTo>
                    <a:lnTo>
                      <a:pt x="21" y="40"/>
                    </a:lnTo>
                    <a:lnTo>
                      <a:pt x="22" y="42"/>
                    </a:lnTo>
                    <a:lnTo>
                      <a:pt x="24" y="44"/>
                    </a:lnTo>
                    <a:lnTo>
                      <a:pt x="26" y="45"/>
                    </a:lnTo>
                    <a:lnTo>
                      <a:pt x="29" y="45"/>
                    </a:lnTo>
                    <a:lnTo>
                      <a:pt x="29" y="44"/>
                    </a:lnTo>
                    <a:lnTo>
                      <a:pt x="31" y="44"/>
                    </a:lnTo>
                    <a:lnTo>
                      <a:pt x="31" y="45"/>
                    </a:lnTo>
                    <a:lnTo>
                      <a:pt x="29" y="45"/>
                    </a:lnTo>
                    <a:lnTo>
                      <a:pt x="29" y="49"/>
                    </a:lnTo>
                    <a:lnTo>
                      <a:pt x="28" y="49"/>
                    </a:lnTo>
                    <a:lnTo>
                      <a:pt x="24" y="47"/>
                    </a:lnTo>
                    <a:lnTo>
                      <a:pt x="19" y="45"/>
                    </a:lnTo>
                    <a:lnTo>
                      <a:pt x="17" y="44"/>
                    </a:lnTo>
                    <a:lnTo>
                      <a:pt x="15" y="42"/>
                    </a:lnTo>
                    <a:lnTo>
                      <a:pt x="14" y="42"/>
                    </a:lnTo>
                    <a:lnTo>
                      <a:pt x="14" y="42"/>
                    </a:lnTo>
                    <a:lnTo>
                      <a:pt x="12" y="44"/>
                    </a:lnTo>
                    <a:lnTo>
                      <a:pt x="12" y="45"/>
                    </a:lnTo>
                    <a:lnTo>
                      <a:pt x="12" y="45"/>
                    </a:lnTo>
                    <a:lnTo>
                      <a:pt x="12" y="49"/>
                    </a:lnTo>
                    <a:lnTo>
                      <a:pt x="10" y="51"/>
                    </a:lnTo>
                    <a:lnTo>
                      <a:pt x="10" y="49"/>
                    </a:lnTo>
                    <a:lnTo>
                      <a:pt x="10" y="52"/>
                    </a:lnTo>
                    <a:lnTo>
                      <a:pt x="8" y="52"/>
                    </a:lnTo>
                    <a:lnTo>
                      <a:pt x="8" y="58"/>
                    </a:lnTo>
                    <a:lnTo>
                      <a:pt x="10" y="59"/>
                    </a:lnTo>
                    <a:lnTo>
                      <a:pt x="14" y="59"/>
                    </a:lnTo>
                    <a:lnTo>
                      <a:pt x="15" y="61"/>
                    </a:lnTo>
                    <a:lnTo>
                      <a:pt x="17" y="59"/>
                    </a:lnTo>
                    <a:lnTo>
                      <a:pt x="17" y="61"/>
                    </a:lnTo>
                    <a:lnTo>
                      <a:pt x="15" y="61"/>
                    </a:lnTo>
                    <a:lnTo>
                      <a:pt x="14" y="61"/>
                    </a:lnTo>
                    <a:lnTo>
                      <a:pt x="10" y="61"/>
                    </a:lnTo>
                    <a:lnTo>
                      <a:pt x="8" y="59"/>
                    </a:lnTo>
                    <a:lnTo>
                      <a:pt x="7" y="61"/>
                    </a:lnTo>
                    <a:lnTo>
                      <a:pt x="3" y="64"/>
                    </a:lnTo>
                    <a:lnTo>
                      <a:pt x="3" y="66"/>
                    </a:lnTo>
                    <a:lnTo>
                      <a:pt x="5" y="68"/>
                    </a:lnTo>
                    <a:lnTo>
                      <a:pt x="5" y="68"/>
                    </a:lnTo>
                    <a:lnTo>
                      <a:pt x="3" y="70"/>
                    </a:lnTo>
                    <a:lnTo>
                      <a:pt x="3" y="71"/>
                    </a:lnTo>
                    <a:lnTo>
                      <a:pt x="5" y="71"/>
                    </a:lnTo>
                    <a:lnTo>
                      <a:pt x="5" y="71"/>
                    </a:lnTo>
                    <a:lnTo>
                      <a:pt x="8" y="71"/>
                    </a:lnTo>
                    <a:lnTo>
                      <a:pt x="10" y="70"/>
                    </a:lnTo>
                    <a:lnTo>
                      <a:pt x="12" y="70"/>
                    </a:lnTo>
                    <a:lnTo>
                      <a:pt x="10" y="71"/>
                    </a:lnTo>
                    <a:lnTo>
                      <a:pt x="8" y="71"/>
                    </a:lnTo>
                    <a:lnTo>
                      <a:pt x="8" y="75"/>
                    </a:lnTo>
                    <a:lnTo>
                      <a:pt x="8" y="75"/>
                    </a:lnTo>
                    <a:lnTo>
                      <a:pt x="10" y="75"/>
                    </a:lnTo>
                    <a:lnTo>
                      <a:pt x="12" y="73"/>
                    </a:lnTo>
                    <a:lnTo>
                      <a:pt x="14" y="73"/>
                    </a:lnTo>
                    <a:lnTo>
                      <a:pt x="15" y="71"/>
                    </a:lnTo>
                    <a:lnTo>
                      <a:pt x="15" y="73"/>
                    </a:lnTo>
                    <a:lnTo>
                      <a:pt x="14" y="75"/>
                    </a:lnTo>
                    <a:lnTo>
                      <a:pt x="15" y="75"/>
                    </a:lnTo>
                    <a:lnTo>
                      <a:pt x="19" y="75"/>
                    </a:lnTo>
                    <a:lnTo>
                      <a:pt x="19" y="77"/>
                    </a:lnTo>
                    <a:lnTo>
                      <a:pt x="17" y="77"/>
                    </a:lnTo>
                    <a:lnTo>
                      <a:pt x="17" y="78"/>
                    </a:lnTo>
                    <a:lnTo>
                      <a:pt x="19" y="78"/>
                    </a:lnTo>
                    <a:lnTo>
                      <a:pt x="22" y="78"/>
                    </a:lnTo>
                    <a:lnTo>
                      <a:pt x="24" y="80"/>
                    </a:lnTo>
                    <a:lnTo>
                      <a:pt x="29" y="82"/>
                    </a:lnTo>
                    <a:lnTo>
                      <a:pt x="29" y="82"/>
                    </a:lnTo>
                    <a:lnTo>
                      <a:pt x="26" y="82"/>
                    </a:lnTo>
                    <a:lnTo>
                      <a:pt x="24" y="82"/>
                    </a:lnTo>
                    <a:lnTo>
                      <a:pt x="21" y="80"/>
                    </a:lnTo>
                    <a:lnTo>
                      <a:pt x="17" y="82"/>
                    </a:lnTo>
                    <a:lnTo>
                      <a:pt x="17" y="82"/>
                    </a:lnTo>
                    <a:lnTo>
                      <a:pt x="21" y="84"/>
                    </a:lnTo>
                    <a:lnTo>
                      <a:pt x="24" y="84"/>
                    </a:lnTo>
                    <a:lnTo>
                      <a:pt x="29" y="84"/>
                    </a:lnTo>
                    <a:lnTo>
                      <a:pt x="31" y="85"/>
                    </a:lnTo>
                    <a:lnTo>
                      <a:pt x="26" y="87"/>
                    </a:lnTo>
                    <a:lnTo>
                      <a:pt x="24" y="85"/>
                    </a:lnTo>
                    <a:lnTo>
                      <a:pt x="21" y="85"/>
                    </a:lnTo>
                    <a:lnTo>
                      <a:pt x="17" y="85"/>
                    </a:lnTo>
                    <a:lnTo>
                      <a:pt x="15" y="84"/>
                    </a:lnTo>
                    <a:lnTo>
                      <a:pt x="14" y="82"/>
                    </a:lnTo>
                    <a:lnTo>
                      <a:pt x="10" y="80"/>
                    </a:lnTo>
                    <a:lnTo>
                      <a:pt x="10" y="80"/>
                    </a:lnTo>
                    <a:lnTo>
                      <a:pt x="8" y="82"/>
                    </a:lnTo>
                    <a:lnTo>
                      <a:pt x="5" y="82"/>
                    </a:lnTo>
                    <a:lnTo>
                      <a:pt x="3" y="84"/>
                    </a:lnTo>
                    <a:lnTo>
                      <a:pt x="3" y="87"/>
                    </a:lnTo>
                    <a:lnTo>
                      <a:pt x="5" y="91"/>
                    </a:lnTo>
                    <a:lnTo>
                      <a:pt x="5" y="92"/>
                    </a:lnTo>
                    <a:lnTo>
                      <a:pt x="5" y="94"/>
                    </a:lnTo>
                    <a:lnTo>
                      <a:pt x="3" y="91"/>
                    </a:lnTo>
                    <a:lnTo>
                      <a:pt x="1" y="91"/>
                    </a:lnTo>
                    <a:lnTo>
                      <a:pt x="0" y="94"/>
                    </a:lnTo>
                    <a:lnTo>
                      <a:pt x="0" y="98"/>
                    </a:lnTo>
                    <a:lnTo>
                      <a:pt x="1" y="98"/>
                    </a:lnTo>
                    <a:lnTo>
                      <a:pt x="3" y="98"/>
                    </a:lnTo>
                    <a:lnTo>
                      <a:pt x="5" y="98"/>
                    </a:lnTo>
                    <a:lnTo>
                      <a:pt x="5" y="99"/>
                    </a:lnTo>
                    <a:lnTo>
                      <a:pt x="7" y="99"/>
                    </a:lnTo>
                    <a:lnTo>
                      <a:pt x="5" y="101"/>
                    </a:lnTo>
                    <a:lnTo>
                      <a:pt x="5" y="101"/>
                    </a:lnTo>
                    <a:lnTo>
                      <a:pt x="3" y="99"/>
                    </a:lnTo>
                    <a:lnTo>
                      <a:pt x="0" y="99"/>
                    </a:lnTo>
                    <a:lnTo>
                      <a:pt x="0" y="103"/>
                    </a:lnTo>
                    <a:lnTo>
                      <a:pt x="0" y="105"/>
                    </a:lnTo>
                    <a:lnTo>
                      <a:pt x="1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31" name="Freeform 967"/>
              <p:cNvSpPr>
                <a:spLocks/>
              </p:cNvSpPr>
              <p:nvPr/>
            </p:nvSpPr>
            <p:spPr bwMode="auto">
              <a:xfrm>
                <a:off x="785" y="1394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2 h 2"/>
                  <a:gd name="T4" fmla="*/ 2 w 4"/>
                  <a:gd name="T5" fmla="*/ 2 h 2"/>
                  <a:gd name="T6" fmla="*/ 4 w 4"/>
                  <a:gd name="T7" fmla="*/ 0 h 2"/>
                  <a:gd name="T8" fmla="*/ 2 w 4"/>
                  <a:gd name="T9" fmla="*/ 0 h 2"/>
                  <a:gd name="T10" fmla="*/ 0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32" name="Rectangle 968"/>
              <p:cNvSpPr>
                <a:spLocks noChangeArrowheads="1"/>
              </p:cNvSpPr>
              <p:nvPr/>
            </p:nvSpPr>
            <p:spPr bwMode="auto">
              <a:xfrm>
                <a:off x="768" y="1371"/>
                <a:ext cx="1" cy="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33" name="Freeform 969"/>
              <p:cNvSpPr>
                <a:spLocks/>
              </p:cNvSpPr>
              <p:nvPr/>
            </p:nvSpPr>
            <p:spPr bwMode="auto">
              <a:xfrm>
                <a:off x="845" y="1448"/>
                <a:ext cx="16" cy="19"/>
              </a:xfrm>
              <a:custGeom>
                <a:avLst/>
                <a:gdLst>
                  <a:gd name="T0" fmla="*/ 2 w 16"/>
                  <a:gd name="T1" fmla="*/ 7 h 19"/>
                  <a:gd name="T2" fmla="*/ 0 w 16"/>
                  <a:gd name="T3" fmla="*/ 9 h 19"/>
                  <a:gd name="T4" fmla="*/ 2 w 16"/>
                  <a:gd name="T5" fmla="*/ 12 h 19"/>
                  <a:gd name="T6" fmla="*/ 2 w 16"/>
                  <a:gd name="T7" fmla="*/ 14 h 19"/>
                  <a:gd name="T8" fmla="*/ 3 w 16"/>
                  <a:gd name="T9" fmla="*/ 14 h 19"/>
                  <a:gd name="T10" fmla="*/ 2 w 16"/>
                  <a:gd name="T11" fmla="*/ 16 h 19"/>
                  <a:gd name="T12" fmla="*/ 3 w 16"/>
                  <a:gd name="T13" fmla="*/ 19 h 19"/>
                  <a:gd name="T14" fmla="*/ 5 w 16"/>
                  <a:gd name="T15" fmla="*/ 19 h 19"/>
                  <a:gd name="T16" fmla="*/ 7 w 16"/>
                  <a:gd name="T17" fmla="*/ 18 h 19"/>
                  <a:gd name="T18" fmla="*/ 7 w 16"/>
                  <a:gd name="T19" fmla="*/ 14 h 19"/>
                  <a:gd name="T20" fmla="*/ 5 w 16"/>
                  <a:gd name="T21" fmla="*/ 12 h 19"/>
                  <a:gd name="T22" fmla="*/ 5 w 16"/>
                  <a:gd name="T23" fmla="*/ 9 h 19"/>
                  <a:gd name="T24" fmla="*/ 9 w 16"/>
                  <a:gd name="T25" fmla="*/ 14 h 19"/>
                  <a:gd name="T26" fmla="*/ 9 w 16"/>
                  <a:gd name="T27" fmla="*/ 16 h 19"/>
                  <a:gd name="T28" fmla="*/ 10 w 16"/>
                  <a:gd name="T29" fmla="*/ 19 h 19"/>
                  <a:gd name="T30" fmla="*/ 12 w 16"/>
                  <a:gd name="T31" fmla="*/ 19 h 19"/>
                  <a:gd name="T32" fmla="*/ 12 w 16"/>
                  <a:gd name="T33" fmla="*/ 16 h 19"/>
                  <a:gd name="T34" fmla="*/ 14 w 16"/>
                  <a:gd name="T35" fmla="*/ 14 h 19"/>
                  <a:gd name="T36" fmla="*/ 12 w 16"/>
                  <a:gd name="T37" fmla="*/ 12 h 19"/>
                  <a:gd name="T38" fmla="*/ 10 w 16"/>
                  <a:gd name="T39" fmla="*/ 12 h 19"/>
                  <a:gd name="T40" fmla="*/ 10 w 16"/>
                  <a:gd name="T41" fmla="*/ 11 h 19"/>
                  <a:gd name="T42" fmla="*/ 7 w 16"/>
                  <a:gd name="T43" fmla="*/ 7 h 19"/>
                  <a:gd name="T44" fmla="*/ 7 w 16"/>
                  <a:gd name="T45" fmla="*/ 5 h 19"/>
                  <a:gd name="T46" fmla="*/ 10 w 16"/>
                  <a:gd name="T47" fmla="*/ 9 h 19"/>
                  <a:gd name="T48" fmla="*/ 12 w 16"/>
                  <a:gd name="T49" fmla="*/ 11 h 19"/>
                  <a:gd name="T50" fmla="*/ 14 w 16"/>
                  <a:gd name="T51" fmla="*/ 11 h 19"/>
                  <a:gd name="T52" fmla="*/ 14 w 16"/>
                  <a:gd name="T53" fmla="*/ 11 h 19"/>
                  <a:gd name="T54" fmla="*/ 14 w 16"/>
                  <a:gd name="T55" fmla="*/ 9 h 19"/>
                  <a:gd name="T56" fmla="*/ 16 w 16"/>
                  <a:gd name="T57" fmla="*/ 7 h 19"/>
                  <a:gd name="T58" fmla="*/ 16 w 16"/>
                  <a:gd name="T59" fmla="*/ 7 h 19"/>
                  <a:gd name="T60" fmla="*/ 14 w 16"/>
                  <a:gd name="T61" fmla="*/ 4 h 19"/>
                  <a:gd name="T62" fmla="*/ 12 w 16"/>
                  <a:gd name="T63" fmla="*/ 5 h 19"/>
                  <a:gd name="T64" fmla="*/ 10 w 16"/>
                  <a:gd name="T65" fmla="*/ 7 h 19"/>
                  <a:gd name="T66" fmla="*/ 10 w 16"/>
                  <a:gd name="T67" fmla="*/ 5 h 19"/>
                  <a:gd name="T68" fmla="*/ 10 w 16"/>
                  <a:gd name="T69" fmla="*/ 4 h 19"/>
                  <a:gd name="T70" fmla="*/ 10 w 16"/>
                  <a:gd name="T71" fmla="*/ 2 h 19"/>
                  <a:gd name="T72" fmla="*/ 9 w 16"/>
                  <a:gd name="T73" fmla="*/ 0 h 19"/>
                  <a:gd name="T74" fmla="*/ 5 w 16"/>
                  <a:gd name="T75" fmla="*/ 2 h 19"/>
                  <a:gd name="T76" fmla="*/ 5 w 16"/>
                  <a:gd name="T77" fmla="*/ 2 h 19"/>
                  <a:gd name="T78" fmla="*/ 5 w 16"/>
                  <a:gd name="T79" fmla="*/ 4 h 19"/>
                  <a:gd name="T80" fmla="*/ 3 w 16"/>
                  <a:gd name="T81" fmla="*/ 0 h 19"/>
                  <a:gd name="T82" fmla="*/ 2 w 16"/>
                  <a:gd name="T83" fmla="*/ 4 h 19"/>
                  <a:gd name="T84" fmla="*/ 3 w 16"/>
                  <a:gd name="T85" fmla="*/ 5 h 19"/>
                  <a:gd name="T86" fmla="*/ 3 w 16"/>
                  <a:gd name="T87" fmla="*/ 7 h 19"/>
                  <a:gd name="T88" fmla="*/ 3 w 16"/>
                  <a:gd name="T89" fmla="*/ 7 h 19"/>
                  <a:gd name="T90" fmla="*/ 2 w 16"/>
                  <a:gd name="T91" fmla="*/ 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6" h="19">
                    <a:moveTo>
                      <a:pt x="2" y="7"/>
                    </a:moveTo>
                    <a:lnTo>
                      <a:pt x="0" y="9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3" y="14"/>
                    </a:lnTo>
                    <a:lnTo>
                      <a:pt x="2" y="16"/>
                    </a:lnTo>
                    <a:lnTo>
                      <a:pt x="3" y="19"/>
                    </a:lnTo>
                    <a:lnTo>
                      <a:pt x="5" y="19"/>
                    </a:lnTo>
                    <a:lnTo>
                      <a:pt x="7" y="18"/>
                    </a:lnTo>
                    <a:lnTo>
                      <a:pt x="7" y="14"/>
                    </a:lnTo>
                    <a:lnTo>
                      <a:pt x="5" y="12"/>
                    </a:lnTo>
                    <a:lnTo>
                      <a:pt x="5" y="9"/>
                    </a:lnTo>
                    <a:lnTo>
                      <a:pt x="9" y="14"/>
                    </a:lnTo>
                    <a:lnTo>
                      <a:pt x="9" y="16"/>
                    </a:lnTo>
                    <a:lnTo>
                      <a:pt x="10" y="19"/>
                    </a:lnTo>
                    <a:lnTo>
                      <a:pt x="12" y="19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10" y="11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10" y="9"/>
                    </a:lnTo>
                    <a:lnTo>
                      <a:pt x="12" y="11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9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4" y="4"/>
                    </a:lnTo>
                    <a:lnTo>
                      <a:pt x="12" y="5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3" y="0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34" name="Freeform 970"/>
              <p:cNvSpPr>
                <a:spLocks/>
              </p:cNvSpPr>
              <p:nvPr/>
            </p:nvSpPr>
            <p:spPr bwMode="auto">
              <a:xfrm>
                <a:off x="771" y="1366"/>
                <a:ext cx="4" cy="2"/>
              </a:xfrm>
              <a:custGeom>
                <a:avLst/>
                <a:gdLst>
                  <a:gd name="T0" fmla="*/ 4 w 4"/>
                  <a:gd name="T1" fmla="*/ 2 h 2"/>
                  <a:gd name="T2" fmla="*/ 2 w 4"/>
                  <a:gd name="T3" fmla="*/ 0 h 2"/>
                  <a:gd name="T4" fmla="*/ 0 w 4"/>
                  <a:gd name="T5" fmla="*/ 2 h 2"/>
                  <a:gd name="T6" fmla="*/ 2 w 4"/>
                  <a:gd name="T7" fmla="*/ 2 h 2"/>
                  <a:gd name="T8" fmla="*/ 4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35" name="Freeform 971"/>
              <p:cNvSpPr>
                <a:spLocks/>
              </p:cNvSpPr>
              <p:nvPr/>
            </p:nvSpPr>
            <p:spPr bwMode="auto">
              <a:xfrm>
                <a:off x="769" y="1377"/>
                <a:ext cx="6" cy="5"/>
              </a:xfrm>
              <a:custGeom>
                <a:avLst/>
                <a:gdLst>
                  <a:gd name="T0" fmla="*/ 4 w 6"/>
                  <a:gd name="T1" fmla="*/ 3 h 5"/>
                  <a:gd name="T2" fmla="*/ 4 w 6"/>
                  <a:gd name="T3" fmla="*/ 0 h 5"/>
                  <a:gd name="T4" fmla="*/ 2 w 6"/>
                  <a:gd name="T5" fmla="*/ 0 h 5"/>
                  <a:gd name="T6" fmla="*/ 0 w 6"/>
                  <a:gd name="T7" fmla="*/ 1 h 5"/>
                  <a:gd name="T8" fmla="*/ 0 w 6"/>
                  <a:gd name="T9" fmla="*/ 5 h 5"/>
                  <a:gd name="T10" fmla="*/ 4 w 6"/>
                  <a:gd name="T11" fmla="*/ 5 h 5"/>
                  <a:gd name="T12" fmla="*/ 6 w 6"/>
                  <a:gd name="T13" fmla="*/ 3 h 5"/>
                  <a:gd name="T14" fmla="*/ 6 w 6"/>
                  <a:gd name="T15" fmla="*/ 3 h 5"/>
                  <a:gd name="T16" fmla="*/ 4 w 6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5">
                    <a:moveTo>
                      <a:pt x="4" y="3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5"/>
                    </a:lnTo>
                    <a:lnTo>
                      <a:pt x="4" y="5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36" name="Freeform 972"/>
              <p:cNvSpPr>
                <a:spLocks/>
              </p:cNvSpPr>
              <p:nvPr/>
            </p:nvSpPr>
            <p:spPr bwMode="auto">
              <a:xfrm>
                <a:off x="845" y="1467"/>
                <a:ext cx="3" cy="7"/>
              </a:xfrm>
              <a:custGeom>
                <a:avLst/>
                <a:gdLst>
                  <a:gd name="T0" fmla="*/ 0 w 3"/>
                  <a:gd name="T1" fmla="*/ 7 h 7"/>
                  <a:gd name="T2" fmla="*/ 2 w 3"/>
                  <a:gd name="T3" fmla="*/ 7 h 7"/>
                  <a:gd name="T4" fmla="*/ 2 w 3"/>
                  <a:gd name="T5" fmla="*/ 4 h 7"/>
                  <a:gd name="T6" fmla="*/ 3 w 3"/>
                  <a:gd name="T7" fmla="*/ 2 h 7"/>
                  <a:gd name="T8" fmla="*/ 2 w 3"/>
                  <a:gd name="T9" fmla="*/ 0 h 7"/>
                  <a:gd name="T10" fmla="*/ 2 w 3"/>
                  <a:gd name="T11" fmla="*/ 2 h 7"/>
                  <a:gd name="T12" fmla="*/ 0 w 3"/>
                  <a:gd name="T13" fmla="*/ 4 h 7"/>
                  <a:gd name="T14" fmla="*/ 2 w 3"/>
                  <a:gd name="T15" fmla="*/ 4 h 7"/>
                  <a:gd name="T16" fmla="*/ 0 w 3"/>
                  <a:gd name="T17" fmla="*/ 6 h 7"/>
                  <a:gd name="T18" fmla="*/ 0 w 3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7">
                    <a:moveTo>
                      <a:pt x="0" y="7"/>
                    </a:moveTo>
                    <a:lnTo>
                      <a:pt x="2" y="7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37" name="Freeform 973"/>
              <p:cNvSpPr>
                <a:spLocks/>
              </p:cNvSpPr>
              <p:nvPr/>
            </p:nvSpPr>
            <p:spPr bwMode="auto">
              <a:xfrm>
                <a:off x="659" y="1415"/>
                <a:ext cx="31" cy="26"/>
              </a:xfrm>
              <a:custGeom>
                <a:avLst/>
                <a:gdLst>
                  <a:gd name="T0" fmla="*/ 28 w 31"/>
                  <a:gd name="T1" fmla="*/ 3 h 26"/>
                  <a:gd name="T2" fmla="*/ 24 w 31"/>
                  <a:gd name="T3" fmla="*/ 5 h 26"/>
                  <a:gd name="T4" fmla="*/ 24 w 31"/>
                  <a:gd name="T5" fmla="*/ 3 h 26"/>
                  <a:gd name="T6" fmla="*/ 23 w 31"/>
                  <a:gd name="T7" fmla="*/ 0 h 26"/>
                  <a:gd name="T8" fmla="*/ 23 w 31"/>
                  <a:gd name="T9" fmla="*/ 2 h 26"/>
                  <a:gd name="T10" fmla="*/ 21 w 31"/>
                  <a:gd name="T11" fmla="*/ 3 h 26"/>
                  <a:gd name="T12" fmla="*/ 19 w 31"/>
                  <a:gd name="T13" fmla="*/ 5 h 26"/>
                  <a:gd name="T14" fmla="*/ 17 w 31"/>
                  <a:gd name="T15" fmla="*/ 5 h 26"/>
                  <a:gd name="T16" fmla="*/ 19 w 31"/>
                  <a:gd name="T17" fmla="*/ 2 h 26"/>
                  <a:gd name="T18" fmla="*/ 16 w 31"/>
                  <a:gd name="T19" fmla="*/ 0 h 26"/>
                  <a:gd name="T20" fmla="*/ 14 w 31"/>
                  <a:gd name="T21" fmla="*/ 3 h 26"/>
                  <a:gd name="T22" fmla="*/ 16 w 31"/>
                  <a:gd name="T23" fmla="*/ 7 h 26"/>
                  <a:gd name="T24" fmla="*/ 14 w 31"/>
                  <a:gd name="T25" fmla="*/ 7 h 26"/>
                  <a:gd name="T26" fmla="*/ 12 w 31"/>
                  <a:gd name="T27" fmla="*/ 10 h 26"/>
                  <a:gd name="T28" fmla="*/ 12 w 31"/>
                  <a:gd name="T29" fmla="*/ 5 h 26"/>
                  <a:gd name="T30" fmla="*/ 9 w 31"/>
                  <a:gd name="T31" fmla="*/ 5 h 26"/>
                  <a:gd name="T32" fmla="*/ 0 w 31"/>
                  <a:gd name="T33" fmla="*/ 10 h 26"/>
                  <a:gd name="T34" fmla="*/ 2 w 31"/>
                  <a:gd name="T35" fmla="*/ 12 h 26"/>
                  <a:gd name="T36" fmla="*/ 0 w 31"/>
                  <a:gd name="T37" fmla="*/ 17 h 26"/>
                  <a:gd name="T38" fmla="*/ 0 w 31"/>
                  <a:gd name="T39" fmla="*/ 21 h 26"/>
                  <a:gd name="T40" fmla="*/ 2 w 31"/>
                  <a:gd name="T41" fmla="*/ 21 h 26"/>
                  <a:gd name="T42" fmla="*/ 2 w 31"/>
                  <a:gd name="T43" fmla="*/ 19 h 26"/>
                  <a:gd name="T44" fmla="*/ 2 w 31"/>
                  <a:gd name="T45" fmla="*/ 19 h 26"/>
                  <a:gd name="T46" fmla="*/ 3 w 31"/>
                  <a:gd name="T47" fmla="*/ 19 h 26"/>
                  <a:gd name="T48" fmla="*/ 7 w 31"/>
                  <a:gd name="T49" fmla="*/ 19 h 26"/>
                  <a:gd name="T50" fmla="*/ 7 w 31"/>
                  <a:gd name="T51" fmla="*/ 21 h 26"/>
                  <a:gd name="T52" fmla="*/ 2 w 31"/>
                  <a:gd name="T53" fmla="*/ 24 h 26"/>
                  <a:gd name="T54" fmla="*/ 3 w 31"/>
                  <a:gd name="T55" fmla="*/ 26 h 26"/>
                  <a:gd name="T56" fmla="*/ 7 w 31"/>
                  <a:gd name="T57" fmla="*/ 24 h 26"/>
                  <a:gd name="T58" fmla="*/ 9 w 31"/>
                  <a:gd name="T59" fmla="*/ 21 h 26"/>
                  <a:gd name="T60" fmla="*/ 9 w 31"/>
                  <a:gd name="T61" fmla="*/ 19 h 26"/>
                  <a:gd name="T62" fmla="*/ 12 w 31"/>
                  <a:gd name="T63" fmla="*/ 17 h 26"/>
                  <a:gd name="T64" fmla="*/ 14 w 31"/>
                  <a:gd name="T65" fmla="*/ 17 h 26"/>
                  <a:gd name="T66" fmla="*/ 17 w 31"/>
                  <a:gd name="T67" fmla="*/ 16 h 26"/>
                  <a:gd name="T68" fmla="*/ 16 w 31"/>
                  <a:gd name="T69" fmla="*/ 14 h 26"/>
                  <a:gd name="T70" fmla="*/ 19 w 31"/>
                  <a:gd name="T71" fmla="*/ 14 h 26"/>
                  <a:gd name="T72" fmla="*/ 23 w 31"/>
                  <a:gd name="T73" fmla="*/ 16 h 26"/>
                  <a:gd name="T74" fmla="*/ 23 w 31"/>
                  <a:gd name="T75" fmla="*/ 12 h 26"/>
                  <a:gd name="T76" fmla="*/ 21 w 31"/>
                  <a:gd name="T77" fmla="*/ 10 h 26"/>
                  <a:gd name="T78" fmla="*/ 24 w 31"/>
                  <a:gd name="T79" fmla="*/ 10 h 26"/>
                  <a:gd name="T80" fmla="*/ 26 w 31"/>
                  <a:gd name="T81" fmla="*/ 10 h 26"/>
                  <a:gd name="T82" fmla="*/ 30 w 31"/>
                  <a:gd name="T83" fmla="*/ 9 h 26"/>
                  <a:gd name="T84" fmla="*/ 28 w 31"/>
                  <a:gd name="T85" fmla="*/ 7 h 26"/>
                  <a:gd name="T86" fmla="*/ 30 w 31"/>
                  <a:gd name="T87" fmla="*/ 5 h 26"/>
                  <a:gd name="T88" fmla="*/ 31 w 31"/>
                  <a:gd name="T89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1" h="26">
                    <a:moveTo>
                      <a:pt x="30" y="2"/>
                    </a:moveTo>
                    <a:lnTo>
                      <a:pt x="28" y="3"/>
                    </a:lnTo>
                    <a:lnTo>
                      <a:pt x="26" y="5"/>
                    </a:lnTo>
                    <a:lnTo>
                      <a:pt x="24" y="5"/>
                    </a:lnTo>
                    <a:lnTo>
                      <a:pt x="24" y="3"/>
                    </a:lnTo>
                    <a:lnTo>
                      <a:pt x="24" y="3"/>
                    </a:lnTo>
                    <a:lnTo>
                      <a:pt x="24" y="2"/>
                    </a:lnTo>
                    <a:lnTo>
                      <a:pt x="23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3" y="5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19" y="5"/>
                    </a:lnTo>
                    <a:lnTo>
                      <a:pt x="17" y="7"/>
                    </a:lnTo>
                    <a:lnTo>
                      <a:pt x="17" y="5"/>
                    </a:lnTo>
                    <a:lnTo>
                      <a:pt x="19" y="3"/>
                    </a:lnTo>
                    <a:lnTo>
                      <a:pt x="19" y="2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7" y="5"/>
                    </a:lnTo>
                    <a:lnTo>
                      <a:pt x="16" y="7"/>
                    </a:lnTo>
                    <a:lnTo>
                      <a:pt x="14" y="5"/>
                    </a:lnTo>
                    <a:lnTo>
                      <a:pt x="14" y="7"/>
                    </a:lnTo>
                    <a:lnTo>
                      <a:pt x="14" y="9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2" y="5"/>
                    </a:lnTo>
                    <a:lnTo>
                      <a:pt x="10" y="5"/>
                    </a:lnTo>
                    <a:lnTo>
                      <a:pt x="9" y="5"/>
                    </a:lnTo>
                    <a:lnTo>
                      <a:pt x="3" y="9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2" y="16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2" y="23"/>
                    </a:lnTo>
                    <a:lnTo>
                      <a:pt x="2" y="21"/>
                    </a:lnTo>
                    <a:lnTo>
                      <a:pt x="3" y="21"/>
                    </a:lnTo>
                    <a:lnTo>
                      <a:pt x="2" y="19"/>
                    </a:lnTo>
                    <a:lnTo>
                      <a:pt x="2" y="19"/>
                    </a:lnTo>
                    <a:lnTo>
                      <a:pt x="2" y="19"/>
                    </a:lnTo>
                    <a:lnTo>
                      <a:pt x="5" y="19"/>
                    </a:lnTo>
                    <a:lnTo>
                      <a:pt x="3" y="19"/>
                    </a:lnTo>
                    <a:lnTo>
                      <a:pt x="5" y="21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7" y="23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3" y="26"/>
                    </a:lnTo>
                    <a:lnTo>
                      <a:pt x="5" y="26"/>
                    </a:lnTo>
                    <a:lnTo>
                      <a:pt x="7" y="24"/>
                    </a:lnTo>
                    <a:lnTo>
                      <a:pt x="7" y="23"/>
                    </a:lnTo>
                    <a:lnTo>
                      <a:pt x="9" y="21"/>
                    </a:lnTo>
                    <a:lnTo>
                      <a:pt x="9" y="21"/>
                    </a:lnTo>
                    <a:lnTo>
                      <a:pt x="9" y="19"/>
                    </a:lnTo>
                    <a:lnTo>
                      <a:pt x="10" y="19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14" y="17"/>
                    </a:lnTo>
                    <a:lnTo>
                      <a:pt x="16" y="17"/>
                    </a:lnTo>
                    <a:lnTo>
                      <a:pt x="17" y="16"/>
                    </a:lnTo>
                    <a:lnTo>
                      <a:pt x="17" y="16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19" y="14"/>
                    </a:lnTo>
                    <a:lnTo>
                      <a:pt x="21" y="16"/>
                    </a:lnTo>
                    <a:lnTo>
                      <a:pt x="23" y="16"/>
                    </a:lnTo>
                    <a:lnTo>
                      <a:pt x="23" y="14"/>
                    </a:lnTo>
                    <a:lnTo>
                      <a:pt x="23" y="12"/>
                    </a:lnTo>
                    <a:lnTo>
                      <a:pt x="21" y="10"/>
                    </a:lnTo>
                    <a:lnTo>
                      <a:pt x="21" y="10"/>
                    </a:lnTo>
                    <a:lnTo>
                      <a:pt x="23" y="10"/>
                    </a:lnTo>
                    <a:lnTo>
                      <a:pt x="24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8" y="12"/>
                    </a:lnTo>
                    <a:lnTo>
                      <a:pt x="30" y="9"/>
                    </a:lnTo>
                    <a:lnTo>
                      <a:pt x="30" y="7"/>
                    </a:lnTo>
                    <a:lnTo>
                      <a:pt x="28" y="7"/>
                    </a:lnTo>
                    <a:lnTo>
                      <a:pt x="28" y="5"/>
                    </a:lnTo>
                    <a:lnTo>
                      <a:pt x="30" y="5"/>
                    </a:lnTo>
                    <a:lnTo>
                      <a:pt x="31" y="5"/>
                    </a:lnTo>
                    <a:lnTo>
                      <a:pt x="31" y="3"/>
                    </a:lnTo>
                    <a:lnTo>
                      <a:pt x="3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38" name="Freeform 974"/>
              <p:cNvSpPr>
                <a:spLocks/>
              </p:cNvSpPr>
              <p:nvPr/>
            </p:nvSpPr>
            <p:spPr bwMode="auto">
              <a:xfrm>
                <a:off x="636" y="1457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0 h 2"/>
                  <a:gd name="T8" fmla="*/ 0 w 2"/>
                  <a:gd name="T9" fmla="*/ 0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39" name="Freeform 975"/>
              <p:cNvSpPr>
                <a:spLocks/>
              </p:cNvSpPr>
              <p:nvPr/>
            </p:nvSpPr>
            <p:spPr bwMode="auto">
              <a:xfrm>
                <a:off x="657" y="144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40" name="Freeform 976"/>
              <p:cNvSpPr>
                <a:spLocks/>
              </p:cNvSpPr>
              <p:nvPr/>
            </p:nvSpPr>
            <p:spPr bwMode="auto">
              <a:xfrm>
                <a:off x="627" y="1439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2 w 4"/>
                  <a:gd name="T3" fmla="*/ 2 h 2"/>
                  <a:gd name="T4" fmla="*/ 4 w 4"/>
                  <a:gd name="T5" fmla="*/ 2 h 2"/>
                  <a:gd name="T6" fmla="*/ 4 w 4"/>
                  <a:gd name="T7" fmla="*/ 0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41" name="Freeform 977"/>
              <p:cNvSpPr>
                <a:spLocks/>
              </p:cNvSpPr>
              <p:nvPr/>
            </p:nvSpPr>
            <p:spPr bwMode="auto">
              <a:xfrm>
                <a:off x="652" y="1441"/>
                <a:ext cx="5" cy="5"/>
              </a:xfrm>
              <a:custGeom>
                <a:avLst/>
                <a:gdLst>
                  <a:gd name="T0" fmla="*/ 0 w 5"/>
                  <a:gd name="T1" fmla="*/ 5 h 5"/>
                  <a:gd name="T2" fmla="*/ 2 w 5"/>
                  <a:gd name="T3" fmla="*/ 5 h 5"/>
                  <a:gd name="T4" fmla="*/ 5 w 5"/>
                  <a:gd name="T5" fmla="*/ 0 h 5"/>
                  <a:gd name="T6" fmla="*/ 2 w 5"/>
                  <a:gd name="T7" fmla="*/ 2 h 5"/>
                  <a:gd name="T8" fmla="*/ 0 w 5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lnTo>
                      <a:pt x="2" y="5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42" name="Freeform 978"/>
              <p:cNvSpPr>
                <a:spLocks/>
              </p:cNvSpPr>
              <p:nvPr/>
            </p:nvSpPr>
            <p:spPr bwMode="auto">
              <a:xfrm>
                <a:off x="590" y="1464"/>
                <a:ext cx="2" cy="3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43" name="Freeform 979"/>
              <p:cNvSpPr>
                <a:spLocks/>
              </p:cNvSpPr>
              <p:nvPr/>
            </p:nvSpPr>
            <p:spPr bwMode="auto">
              <a:xfrm>
                <a:off x="592" y="1467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2 h 2"/>
                  <a:gd name="T3" fmla="*/ 0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44" name="Freeform 980"/>
              <p:cNvSpPr>
                <a:spLocks/>
              </p:cNvSpPr>
              <p:nvPr/>
            </p:nvSpPr>
            <p:spPr bwMode="auto">
              <a:xfrm>
                <a:off x="757" y="1375"/>
                <a:ext cx="7" cy="7"/>
              </a:xfrm>
              <a:custGeom>
                <a:avLst/>
                <a:gdLst>
                  <a:gd name="T0" fmla="*/ 0 w 7"/>
                  <a:gd name="T1" fmla="*/ 5 h 7"/>
                  <a:gd name="T2" fmla="*/ 0 w 7"/>
                  <a:gd name="T3" fmla="*/ 7 h 7"/>
                  <a:gd name="T4" fmla="*/ 2 w 7"/>
                  <a:gd name="T5" fmla="*/ 7 h 7"/>
                  <a:gd name="T6" fmla="*/ 2 w 7"/>
                  <a:gd name="T7" fmla="*/ 5 h 7"/>
                  <a:gd name="T8" fmla="*/ 4 w 7"/>
                  <a:gd name="T9" fmla="*/ 3 h 7"/>
                  <a:gd name="T10" fmla="*/ 5 w 7"/>
                  <a:gd name="T11" fmla="*/ 2 h 7"/>
                  <a:gd name="T12" fmla="*/ 7 w 7"/>
                  <a:gd name="T13" fmla="*/ 0 h 7"/>
                  <a:gd name="T14" fmla="*/ 7 w 7"/>
                  <a:gd name="T15" fmla="*/ 0 h 7"/>
                  <a:gd name="T16" fmla="*/ 5 w 7"/>
                  <a:gd name="T17" fmla="*/ 0 h 7"/>
                  <a:gd name="T18" fmla="*/ 4 w 7"/>
                  <a:gd name="T19" fmla="*/ 2 h 7"/>
                  <a:gd name="T20" fmla="*/ 4 w 7"/>
                  <a:gd name="T21" fmla="*/ 3 h 7"/>
                  <a:gd name="T22" fmla="*/ 0 w 7"/>
                  <a:gd name="T2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7">
                    <a:moveTo>
                      <a:pt x="0" y="5"/>
                    </a:moveTo>
                    <a:lnTo>
                      <a:pt x="0" y="7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45" name="Freeform 981"/>
              <p:cNvSpPr>
                <a:spLocks/>
              </p:cNvSpPr>
              <p:nvPr/>
            </p:nvSpPr>
            <p:spPr bwMode="auto">
              <a:xfrm>
                <a:off x="852" y="1445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1 h 3"/>
                  <a:gd name="T4" fmla="*/ 0 w 2"/>
                  <a:gd name="T5" fmla="*/ 3 h 3"/>
                  <a:gd name="T6" fmla="*/ 2 w 2"/>
                  <a:gd name="T7" fmla="*/ 1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46" name="Freeform 982"/>
              <p:cNvSpPr>
                <a:spLocks/>
              </p:cNvSpPr>
              <p:nvPr/>
            </p:nvSpPr>
            <p:spPr bwMode="auto">
              <a:xfrm>
                <a:off x="752" y="1378"/>
                <a:ext cx="16" cy="12"/>
              </a:xfrm>
              <a:custGeom>
                <a:avLst/>
                <a:gdLst>
                  <a:gd name="T0" fmla="*/ 16 w 16"/>
                  <a:gd name="T1" fmla="*/ 2 h 12"/>
                  <a:gd name="T2" fmla="*/ 14 w 16"/>
                  <a:gd name="T3" fmla="*/ 0 h 12"/>
                  <a:gd name="T4" fmla="*/ 12 w 16"/>
                  <a:gd name="T5" fmla="*/ 4 h 12"/>
                  <a:gd name="T6" fmla="*/ 12 w 16"/>
                  <a:gd name="T7" fmla="*/ 4 h 12"/>
                  <a:gd name="T8" fmla="*/ 9 w 16"/>
                  <a:gd name="T9" fmla="*/ 6 h 12"/>
                  <a:gd name="T10" fmla="*/ 7 w 16"/>
                  <a:gd name="T11" fmla="*/ 7 h 12"/>
                  <a:gd name="T12" fmla="*/ 3 w 16"/>
                  <a:gd name="T13" fmla="*/ 9 h 12"/>
                  <a:gd name="T14" fmla="*/ 3 w 16"/>
                  <a:gd name="T15" fmla="*/ 11 h 12"/>
                  <a:gd name="T16" fmla="*/ 2 w 16"/>
                  <a:gd name="T17" fmla="*/ 11 h 12"/>
                  <a:gd name="T18" fmla="*/ 0 w 16"/>
                  <a:gd name="T19" fmla="*/ 12 h 12"/>
                  <a:gd name="T20" fmla="*/ 0 w 16"/>
                  <a:gd name="T21" fmla="*/ 12 h 12"/>
                  <a:gd name="T22" fmla="*/ 3 w 16"/>
                  <a:gd name="T23" fmla="*/ 12 h 12"/>
                  <a:gd name="T24" fmla="*/ 3 w 16"/>
                  <a:gd name="T25" fmla="*/ 12 h 12"/>
                  <a:gd name="T26" fmla="*/ 7 w 16"/>
                  <a:gd name="T27" fmla="*/ 12 h 12"/>
                  <a:gd name="T28" fmla="*/ 7 w 16"/>
                  <a:gd name="T29" fmla="*/ 11 h 12"/>
                  <a:gd name="T30" fmla="*/ 7 w 16"/>
                  <a:gd name="T31" fmla="*/ 11 h 12"/>
                  <a:gd name="T32" fmla="*/ 9 w 16"/>
                  <a:gd name="T33" fmla="*/ 9 h 12"/>
                  <a:gd name="T34" fmla="*/ 12 w 16"/>
                  <a:gd name="T35" fmla="*/ 6 h 12"/>
                  <a:gd name="T36" fmla="*/ 14 w 16"/>
                  <a:gd name="T37" fmla="*/ 6 h 12"/>
                  <a:gd name="T38" fmla="*/ 16 w 16"/>
                  <a:gd name="T39" fmla="*/ 4 h 12"/>
                  <a:gd name="T40" fmla="*/ 14 w 16"/>
                  <a:gd name="T41" fmla="*/ 2 h 12"/>
                  <a:gd name="T42" fmla="*/ 16 w 16"/>
                  <a:gd name="T43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" h="12">
                    <a:moveTo>
                      <a:pt x="16" y="2"/>
                    </a:moveTo>
                    <a:lnTo>
                      <a:pt x="14" y="0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9" y="6"/>
                    </a:lnTo>
                    <a:lnTo>
                      <a:pt x="7" y="7"/>
                    </a:lnTo>
                    <a:lnTo>
                      <a:pt x="3" y="9"/>
                    </a:lnTo>
                    <a:lnTo>
                      <a:pt x="3" y="11"/>
                    </a:lnTo>
                    <a:lnTo>
                      <a:pt x="2" y="11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7" y="12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9" y="9"/>
                    </a:lnTo>
                    <a:lnTo>
                      <a:pt x="12" y="6"/>
                    </a:lnTo>
                    <a:lnTo>
                      <a:pt x="14" y="6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47" name="Freeform 983"/>
              <p:cNvSpPr>
                <a:spLocks/>
              </p:cNvSpPr>
              <p:nvPr/>
            </p:nvSpPr>
            <p:spPr bwMode="auto">
              <a:xfrm>
                <a:off x="752" y="1384"/>
                <a:ext cx="3" cy="3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48" name="Freeform 984"/>
              <p:cNvSpPr>
                <a:spLocks/>
              </p:cNvSpPr>
              <p:nvPr/>
            </p:nvSpPr>
            <p:spPr bwMode="auto">
              <a:xfrm>
                <a:off x="761" y="1364"/>
                <a:ext cx="3" cy="6"/>
              </a:xfrm>
              <a:custGeom>
                <a:avLst/>
                <a:gdLst>
                  <a:gd name="T0" fmla="*/ 1 w 3"/>
                  <a:gd name="T1" fmla="*/ 0 h 6"/>
                  <a:gd name="T2" fmla="*/ 0 w 3"/>
                  <a:gd name="T3" fmla="*/ 2 h 6"/>
                  <a:gd name="T4" fmla="*/ 1 w 3"/>
                  <a:gd name="T5" fmla="*/ 6 h 6"/>
                  <a:gd name="T6" fmla="*/ 3 w 3"/>
                  <a:gd name="T7" fmla="*/ 4 h 6"/>
                  <a:gd name="T8" fmla="*/ 1 w 3"/>
                  <a:gd name="T9" fmla="*/ 2 h 6"/>
                  <a:gd name="T10" fmla="*/ 3 w 3"/>
                  <a:gd name="T11" fmla="*/ 2 h 6"/>
                  <a:gd name="T12" fmla="*/ 1 w 3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lnTo>
                      <a:pt x="0" y="2"/>
                    </a:lnTo>
                    <a:lnTo>
                      <a:pt x="1" y="6"/>
                    </a:lnTo>
                    <a:lnTo>
                      <a:pt x="3" y="4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49" name="Freeform 985"/>
              <p:cNvSpPr>
                <a:spLocks/>
              </p:cNvSpPr>
              <p:nvPr/>
            </p:nvSpPr>
            <p:spPr bwMode="auto">
              <a:xfrm>
                <a:off x="683" y="1406"/>
                <a:ext cx="14" cy="9"/>
              </a:xfrm>
              <a:custGeom>
                <a:avLst/>
                <a:gdLst>
                  <a:gd name="T0" fmla="*/ 13 w 14"/>
                  <a:gd name="T1" fmla="*/ 5 h 9"/>
                  <a:gd name="T2" fmla="*/ 13 w 14"/>
                  <a:gd name="T3" fmla="*/ 4 h 9"/>
                  <a:gd name="T4" fmla="*/ 14 w 14"/>
                  <a:gd name="T5" fmla="*/ 4 h 9"/>
                  <a:gd name="T6" fmla="*/ 13 w 14"/>
                  <a:gd name="T7" fmla="*/ 2 h 9"/>
                  <a:gd name="T8" fmla="*/ 11 w 14"/>
                  <a:gd name="T9" fmla="*/ 2 h 9"/>
                  <a:gd name="T10" fmla="*/ 11 w 14"/>
                  <a:gd name="T11" fmla="*/ 2 h 9"/>
                  <a:gd name="T12" fmla="*/ 9 w 14"/>
                  <a:gd name="T13" fmla="*/ 2 h 9"/>
                  <a:gd name="T14" fmla="*/ 11 w 14"/>
                  <a:gd name="T15" fmla="*/ 0 h 9"/>
                  <a:gd name="T16" fmla="*/ 9 w 14"/>
                  <a:gd name="T17" fmla="*/ 0 h 9"/>
                  <a:gd name="T18" fmla="*/ 7 w 14"/>
                  <a:gd name="T19" fmla="*/ 0 h 9"/>
                  <a:gd name="T20" fmla="*/ 6 w 14"/>
                  <a:gd name="T21" fmla="*/ 2 h 9"/>
                  <a:gd name="T22" fmla="*/ 7 w 14"/>
                  <a:gd name="T23" fmla="*/ 4 h 9"/>
                  <a:gd name="T24" fmla="*/ 6 w 14"/>
                  <a:gd name="T25" fmla="*/ 5 h 9"/>
                  <a:gd name="T26" fmla="*/ 4 w 14"/>
                  <a:gd name="T27" fmla="*/ 4 h 9"/>
                  <a:gd name="T28" fmla="*/ 4 w 14"/>
                  <a:gd name="T29" fmla="*/ 5 h 9"/>
                  <a:gd name="T30" fmla="*/ 2 w 14"/>
                  <a:gd name="T31" fmla="*/ 5 h 9"/>
                  <a:gd name="T32" fmla="*/ 0 w 14"/>
                  <a:gd name="T33" fmla="*/ 5 h 9"/>
                  <a:gd name="T34" fmla="*/ 2 w 14"/>
                  <a:gd name="T35" fmla="*/ 7 h 9"/>
                  <a:gd name="T36" fmla="*/ 4 w 14"/>
                  <a:gd name="T37" fmla="*/ 9 h 9"/>
                  <a:gd name="T38" fmla="*/ 6 w 14"/>
                  <a:gd name="T39" fmla="*/ 9 h 9"/>
                  <a:gd name="T40" fmla="*/ 7 w 14"/>
                  <a:gd name="T41" fmla="*/ 7 h 9"/>
                  <a:gd name="T42" fmla="*/ 7 w 14"/>
                  <a:gd name="T43" fmla="*/ 9 h 9"/>
                  <a:gd name="T44" fmla="*/ 9 w 14"/>
                  <a:gd name="T45" fmla="*/ 9 h 9"/>
                  <a:gd name="T46" fmla="*/ 11 w 14"/>
                  <a:gd name="T47" fmla="*/ 7 h 9"/>
                  <a:gd name="T48" fmla="*/ 13 w 14"/>
                  <a:gd name="T49" fmla="*/ 7 h 9"/>
                  <a:gd name="T50" fmla="*/ 14 w 14"/>
                  <a:gd name="T51" fmla="*/ 7 h 9"/>
                  <a:gd name="T52" fmla="*/ 13 w 14"/>
                  <a:gd name="T53" fmla="*/ 5 h 9"/>
                  <a:gd name="T54" fmla="*/ 13 w 14"/>
                  <a:gd name="T5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" h="9">
                    <a:moveTo>
                      <a:pt x="13" y="5"/>
                    </a:moveTo>
                    <a:lnTo>
                      <a:pt x="13" y="4"/>
                    </a:lnTo>
                    <a:lnTo>
                      <a:pt x="14" y="4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2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4" y="9"/>
                    </a:lnTo>
                    <a:lnTo>
                      <a:pt x="6" y="9"/>
                    </a:lnTo>
                    <a:lnTo>
                      <a:pt x="7" y="7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4" y="7"/>
                    </a:lnTo>
                    <a:lnTo>
                      <a:pt x="13" y="5"/>
                    </a:lnTo>
                    <a:lnTo>
                      <a:pt x="1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50" name="Freeform 986"/>
              <p:cNvSpPr>
                <a:spLocks/>
              </p:cNvSpPr>
              <p:nvPr/>
            </p:nvSpPr>
            <p:spPr bwMode="auto">
              <a:xfrm>
                <a:off x="761" y="1399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2 h 2"/>
                  <a:gd name="T4" fmla="*/ 1 w 3"/>
                  <a:gd name="T5" fmla="*/ 0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3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51" name="Freeform 987"/>
              <p:cNvSpPr>
                <a:spLocks/>
              </p:cNvSpPr>
              <p:nvPr/>
            </p:nvSpPr>
            <p:spPr bwMode="auto">
              <a:xfrm>
                <a:off x="659" y="1261"/>
                <a:ext cx="5" cy="4"/>
              </a:xfrm>
              <a:custGeom>
                <a:avLst/>
                <a:gdLst>
                  <a:gd name="T0" fmla="*/ 3 w 5"/>
                  <a:gd name="T1" fmla="*/ 4 h 4"/>
                  <a:gd name="T2" fmla="*/ 5 w 5"/>
                  <a:gd name="T3" fmla="*/ 2 h 4"/>
                  <a:gd name="T4" fmla="*/ 3 w 5"/>
                  <a:gd name="T5" fmla="*/ 0 h 4"/>
                  <a:gd name="T6" fmla="*/ 2 w 5"/>
                  <a:gd name="T7" fmla="*/ 0 h 4"/>
                  <a:gd name="T8" fmla="*/ 0 w 5"/>
                  <a:gd name="T9" fmla="*/ 0 h 4"/>
                  <a:gd name="T10" fmla="*/ 3 w 5"/>
                  <a:gd name="T11" fmla="*/ 4 h 4"/>
                  <a:gd name="T12" fmla="*/ 3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lnTo>
                      <a:pt x="5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3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52" name="Freeform 988"/>
              <p:cNvSpPr>
                <a:spLocks/>
              </p:cNvSpPr>
              <p:nvPr/>
            </p:nvSpPr>
            <p:spPr bwMode="auto">
              <a:xfrm>
                <a:off x="692" y="1401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4 w 4"/>
                  <a:gd name="T3" fmla="*/ 2 h 3"/>
                  <a:gd name="T4" fmla="*/ 2 w 4"/>
                  <a:gd name="T5" fmla="*/ 0 h 3"/>
                  <a:gd name="T6" fmla="*/ 2 w 4"/>
                  <a:gd name="T7" fmla="*/ 2 h 3"/>
                  <a:gd name="T8" fmla="*/ 0 w 4"/>
                  <a:gd name="T9" fmla="*/ 3 h 3"/>
                  <a:gd name="T10" fmla="*/ 2 w 4"/>
                  <a:gd name="T11" fmla="*/ 3 h 3"/>
                  <a:gd name="T12" fmla="*/ 4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4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53" name="Freeform 989"/>
              <p:cNvSpPr>
                <a:spLocks/>
              </p:cNvSpPr>
              <p:nvPr/>
            </p:nvSpPr>
            <p:spPr bwMode="auto">
              <a:xfrm>
                <a:off x="694" y="1384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2 w 3"/>
                  <a:gd name="T3" fmla="*/ 1 h 1"/>
                  <a:gd name="T4" fmla="*/ 3 w 3"/>
                  <a:gd name="T5" fmla="*/ 0 h 1"/>
                  <a:gd name="T6" fmla="*/ 2 w 3"/>
                  <a:gd name="T7" fmla="*/ 0 h 1"/>
                  <a:gd name="T8" fmla="*/ 0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2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54" name="Freeform 990"/>
              <p:cNvSpPr>
                <a:spLocks/>
              </p:cNvSpPr>
              <p:nvPr/>
            </p:nvSpPr>
            <p:spPr bwMode="auto">
              <a:xfrm>
                <a:off x="871" y="1516"/>
                <a:ext cx="4" cy="4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4 h 4"/>
                  <a:gd name="T4" fmla="*/ 2 w 4"/>
                  <a:gd name="T5" fmla="*/ 4 h 4"/>
                  <a:gd name="T6" fmla="*/ 4 w 4"/>
                  <a:gd name="T7" fmla="*/ 2 h 4"/>
                  <a:gd name="T8" fmla="*/ 2 w 4"/>
                  <a:gd name="T9" fmla="*/ 0 h 4"/>
                  <a:gd name="T10" fmla="*/ 0 w 4"/>
                  <a:gd name="T11" fmla="*/ 0 h 4"/>
                  <a:gd name="T12" fmla="*/ 0 w 4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55" name="Freeform 991"/>
              <p:cNvSpPr>
                <a:spLocks/>
              </p:cNvSpPr>
              <p:nvPr/>
            </p:nvSpPr>
            <p:spPr bwMode="auto">
              <a:xfrm>
                <a:off x="857" y="1448"/>
                <a:ext cx="12" cy="28"/>
              </a:xfrm>
              <a:custGeom>
                <a:avLst/>
                <a:gdLst>
                  <a:gd name="T0" fmla="*/ 7 w 12"/>
                  <a:gd name="T1" fmla="*/ 0 h 28"/>
                  <a:gd name="T2" fmla="*/ 5 w 12"/>
                  <a:gd name="T3" fmla="*/ 4 h 28"/>
                  <a:gd name="T4" fmla="*/ 5 w 12"/>
                  <a:gd name="T5" fmla="*/ 11 h 28"/>
                  <a:gd name="T6" fmla="*/ 4 w 12"/>
                  <a:gd name="T7" fmla="*/ 12 h 28"/>
                  <a:gd name="T8" fmla="*/ 4 w 12"/>
                  <a:gd name="T9" fmla="*/ 16 h 28"/>
                  <a:gd name="T10" fmla="*/ 5 w 12"/>
                  <a:gd name="T11" fmla="*/ 18 h 28"/>
                  <a:gd name="T12" fmla="*/ 4 w 12"/>
                  <a:gd name="T13" fmla="*/ 19 h 28"/>
                  <a:gd name="T14" fmla="*/ 5 w 12"/>
                  <a:gd name="T15" fmla="*/ 21 h 28"/>
                  <a:gd name="T16" fmla="*/ 2 w 12"/>
                  <a:gd name="T17" fmla="*/ 21 h 28"/>
                  <a:gd name="T18" fmla="*/ 0 w 12"/>
                  <a:gd name="T19" fmla="*/ 21 h 28"/>
                  <a:gd name="T20" fmla="*/ 0 w 12"/>
                  <a:gd name="T21" fmla="*/ 25 h 28"/>
                  <a:gd name="T22" fmla="*/ 0 w 12"/>
                  <a:gd name="T23" fmla="*/ 26 h 28"/>
                  <a:gd name="T24" fmla="*/ 0 w 12"/>
                  <a:gd name="T25" fmla="*/ 28 h 28"/>
                  <a:gd name="T26" fmla="*/ 2 w 12"/>
                  <a:gd name="T27" fmla="*/ 26 h 28"/>
                  <a:gd name="T28" fmla="*/ 5 w 12"/>
                  <a:gd name="T29" fmla="*/ 25 h 28"/>
                  <a:gd name="T30" fmla="*/ 5 w 12"/>
                  <a:gd name="T31" fmla="*/ 21 h 28"/>
                  <a:gd name="T32" fmla="*/ 7 w 12"/>
                  <a:gd name="T33" fmla="*/ 21 h 28"/>
                  <a:gd name="T34" fmla="*/ 9 w 12"/>
                  <a:gd name="T35" fmla="*/ 21 h 28"/>
                  <a:gd name="T36" fmla="*/ 9 w 12"/>
                  <a:gd name="T37" fmla="*/ 19 h 28"/>
                  <a:gd name="T38" fmla="*/ 9 w 12"/>
                  <a:gd name="T39" fmla="*/ 18 h 28"/>
                  <a:gd name="T40" fmla="*/ 9 w 12"/>
                  <a:gd name="T41" fmla="*/ 11 h 28"/>
                  <a:gd name="T42" fmla="*/ 11 w 12"/>
                  <a:gd name="T43" fmla="*/ 9 h 28"/>
                  <a:gd name="T44" fmla="*/ 11 w 12"/>
                  <a:gd name="T45" fmla="*/ 12 h 28"/>
                  <a:gd name="T46" fmla="*/ 11 w 12"/>
                  <a:gd name="T47" fmla="*/ 18 h 28"/>
                  <a:gd name="T48" fmla="*/ 12 w 12"/>
                  <a:gd name="T49" fmla="*/ 18 h 28"/>
                  <a:gd name="T50" fmla="*/ 12 w 12"/>
                  <a:gd name="T51" fmla="*/ 16 h 28"/>
                  <a:gd name="T52" fmla="*/ 12 w 12"/>
                  <a:gd name="T53" fmla="*/ 7 h 28"/>
                  <a:gd name="T54" fmla="*/ 11 w 12"/>
                  <a:gd name="T55" fmla="*/ 5 h 28"/>
                  <a:gd name="T56" fmla="*/ 9 w 12"/>
                  <a:gd name="T57" fmla="*/ 4 h 28"/>
                  <a:gd name="T58" fmla="*/ 9 w 12"/>
                  <a:gd name="T59" fmla="*/ 2 h 28"/>
                  <a:gd name="T60" fmla="*/ 7 w 12"/>
                  <a:gd name="T6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" h="28">
                    <a:moveTo>
                      <a:pt x="7" y="0"/>
                    </a:moveTo>
                    <a:lnTo>
                      <a:pt x="5" y="4"/>
                    </a:lnTo>
                    <a:lnTo>
                      <a:pt x="5" y="11"/>
                    </a:lnTo>
                    <a:lnTo>
                      <a:pt x="4" y="12"/>
                    </a:lnTo>
                    <a:lnTo>
                      <a:pt x="4" y="16"/>
                    </a:lnTo>
                    <a:lnTo>
                      <a:pt x="5" y="18"/>
                    </a:lnTo>
                    <a:lnTo>
                      <a:pt x="4" y="19"/>
                    </a:lnTo>
                    <a:lnTo>
                      <a:pt x="5" y="21"/>
                    </a:lnTo>
                    <a:lnTo>
                      <a:pt x="2" y="21"/>
                    </a:lnTo>
                    <a:lnTo>
                      <a:pt x="0" y="21"/>
                    </a:lnTo>
                    <a:lnTo>
                      <a:pt x="0" y="25"/>
                    </a:lnTo>
                    <a:lnTo>
                      <a:pt x="0" y="26"/>
                    </a:lnTo>
                    <a:lnTo>
                      <a:pt x="0" y="28"/>
                    </a:lnTo>
                    <a:lnTo>
                      <a:pt x="2" y="26"/>
                    </a:lnTo>
                    <a:lnTo>
                      <a:pt x="5" y="25"/>
                    </a:lnTo>
                    <a:lnTo>
                      <a:pt x="5" y="21"/>
                    </a:lnTo>
                    <a:lnTo>
                      <a:pt x="7" y="21"/>
                    </a:lnTo>
                    <a:lnTo>
                      <a:pt x="9" y="21"/>
                    </a:lnTo>
                    <a:lnTo>
                      <a:pt x="9" y="19"/>
                    </a:lnTo>
                    <a:lnTo>
                      <a:pt x="9" y="18"/>
                    </a:lnTo>
                    <a:lnTo>
                      <a:pt x="9" y="11"/>
                    </a:lnTo>
                    <a:lnTo>
                      <a:pt x="11" y="9"/>
                    </a:lnTo>
                    <a:lnTo>
                      <a:pt x="11" y="12"/>
                    </a:lnTo>
                    <a:lnTo>
                      <a:pt x="11" y="18"/>
                    </a:lnTo>
                    <a:lnTo>
                      <a:pt x="12" y="18"/>
                    </a:lnTo>
                    <a:lnTo>
                      <a:pt x="12" y="16"/>
                    </a:lnTo>
                    <a:lnTo>
                      <a:pt x="12" y="7"/>
                    </a:lnTo>
                    <a:lnTo>
                      <a:pt x="11" y="5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56" name="Freeform 992"/>
              <p:cNvSpPr>
                <a:spLocks/>
              </p:cNvSpPr>
              <p:nvPr/>
            </p:nvSpPr>
            <p:spPr bwMode="auto">
              <a:xfrm>
                <a:off x="854" y="1514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  <a:gd name="T8" fmla="*/ 1 w 3"/>
                  <a:gd name="T9" fmla="*/ 0 h 2"/>
                  <a:gd name="T10" fmla="*/ 1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57" name="Freeform 993"/>
              <p:cNvSpPr>
                <a:spLocks/>
              </p:cNvSpPr>
              <p:nvPr/>
            </p:nvSpPr>
            <p:spPr bwMode="auto">
              <a:xfrm>
                <a:off x="854" y="1518"/>
                <a:ext cx="3" cy="7"/>
              </a:xfrm>
              <a:custGeom>
                <a:avLst/>
                <a:gdLst>
                  <a:gd name="T0" fmla="*/ 1 w 3"/>
                  <a:gd name="T1" fmla="*/ 7 h 7"/>
                  <a:gd name="T2" fmla="*/ 1 w 3"/>
                  <a:gd name="T3" fmla="*/ 7 h 7"/>
                  <a:gd name="T4" fmla="*/ 3 w 3"/>
                  <a:gd name="T5" fmla="*/ 5 h 7"/>
                  <a:gd name="T6" fmla="*/ 1 w 3"/>
                  <a:gd name="T7" fmla="*/ 2 h 7"/>
                  <a:gd name="T8" fmla="*/ 1 w 3"/>
                  <a:gd name="T9" fmla="*/ 0 h 7"/>
                  <a:gd name="T10" fmla="*/ 0 w 3"/>
                  <a:gd name="T11" fmla="*/ 0 h 7"/>
                  <a:gd name="T12" fmla="*/ 0 w 3"/>
                  <a:gd name="T13" fmla="*/ 0 h 7"/>
                  <a:gd name="T14" fmla="*/ 0 w 3"/>
                  <a:gd name="T15" fmla="*/ 2 h 7"/>
                  <a:gd name="T16" fmla="*/ 0 w 3"/>
                  <a:gd name="T17" fmla="*/ 3 h 7"/>
                  <a:gd name="T18" fmla="*/ 1 w 3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7">
                    <a:moveTo>
                      <a:pt x="1" y="7"/>
                    </a:moveTo>
                    <a:lnTo>
                      <a:pt x="1" y="7"/>
                    </a:lnTo>
                    <a:lnTo>
                      <a:pt x="3" y="5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58" name="Rectangle 994"/>
              <p:cNvSpPr>
                <a:spLocks noChangeArrowheads="1"/>
              </p:cNvSpPr>
              <p:nvPr/>
            </p:nvSpPr>
            <p:spPr bwMode="auto">
              <a:xfrm>
                <a:off x="854" y="1511"/>
                <a:ext cx="1" cy="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59" name="Freeform 995"/>
              <p:cNvSpPr>
                <a:spLocks/>
              </p:cNvSpPr>
              <p:nvPr/>
            </p:nvSpPr>
            <p:spPr bwMode="auto">
              <a:xfrm>
                <a:off x="850" y="1509"/>
                <a:ext cx="4" cy="4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4 h 4"/>
                  <a:gd name="T4" fmla="*/ 4 w 4"/>
                  <a:gd name="T5" fmla="*/ 0 h 4"/>
                  <a:gd name="T6" fmla="*/ 2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0" y="4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60" name="Freeform 996"/>
              <p:cNvSpPr>
                <a:spLocks/>
              </p:cNvSpPr>
              <p:nvPr/>
            </p:nvSpPr>
            <p:spPr bwMode="auto">
              <a:xfrm>
                <a:off x="850" y="1497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61" name="Freeform 997"/>
              <p:cNvSpPr>
                <a:spLocks/>
              </p:cNvSpPr>
              <p:nvPr/>
            </p:nvSpPr>
            <p:spPr bwMode="auto">
              <a:xfrm>
                <a:off x="857" y="1495"/>
                <a:ext cx="4" cy="4"/>
              </a:xfrm>
              <a:custGeom>
                <a:avLst/>
                <a:gdLst>
                  <a:gd name="T0" fmla="*/ 4 w 4"/>
                  <a:gd name="T1" fmla="*/ 2 h 4"/>
                  <a:gd name="T2" fmla="*/ 4 w 4"/>
                  <a:gd name="T3" fmla="*/ 2 h 4"/>
                  <a:gd name="T4" fmla="*/ 4 w 4"/>
                  <a:gd name="T5" fmla="*/ 0 h 4"/>
                  <a:gd name="T6" fmla="*/ 0 w 4"/>
                  <a:gd name="T7" fmla="*/ 0 h 4"/>
                  <a:gd name="T8" fmla="*/ 0 w 4"/>
                  <a:gd name="T9" fmla="*/ 4 h 4"/>
                  <a:gd name="T10" fmla="*/ 0 w 4"/>
                  <a:gd name="T11" fmla="*/ 4 h 4"/>
                  <a:gd name="T12" fmla="*/ 2 w 4"/>
                  <a:gd name="T13" fmla="*/ 2 h 4"/>
                  <a:gd name="T14" fmla="*/ 4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lnTo>
                      <a:pt x="4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62" name="Freeform 998"/>
              <p:cNvSpPr>
                <a:spLocks/>
              </p:cNvSpPr>
              <p:nvPr/>
            </p:nvSpPr>
            <p:spPr bwMode="auto">
              <a:xfrm>
                <a:off x="857" y="1492"/>
                <a:ext cx="11" cy="33"/>
              </a:xfrm>
              <a:custGeom>
                <a:avLst/>
                <a:gdLst>
                  <a:gd name="T0" fmla="*/ 7 w 11"/>
                  <a:gd name="T1" fmla="*/ 29 h 33"/>
                  <a:gd name="T2" fmla="*/ 9 w 11"/>
                  <a:gd name="T3" fmla="*/ 29 h 33"/>
                  <a:gd name="T4" fmla="*/ 7 w 11"/>
                  <a:gd name="T5" fmla="*/ 28 h 33"/>
                  <a:gd name="T6" fmla="*/ 7 w 11"/>
                  <a:gd name="T7" fmla="*/ 28 h 33"/>
                  <a:gd name="T8" fmla="*/ 7 w 11"/>
                  <a:gd name="T9" fmla="*/ 26 h 33"/>
                  <a:gd name="T10" fmla="*/ 9 w 11"/>
                  <a:gd name="T11" fmla="*/ 26 h 33"/>
                  <a:gd name="T12" fmla="*/ 11 w 11"/>
                  <a:gd name="T13" fmla="*/ 24 h 33"/>
                  <a:gd name="T14" fmla="*/ 11 w 11"/>
                  <a:gd name="T15" fmla="*/ 22 h 33"/>
                  <a:gd name="T16" fmla="*/ 11 w 11"/>
                  <a:gd name="T17" fmla="*/ 22 h 33"/>
                  <a:gd name="T18" fmla="*/ 9 w 11"/>
                  <a:gd name="T19" fmla="*/ 22 h 33"/>
                  <a:gd name="T20" fmla="*/ 9 w 11"/>
                  <a:gd name="T21" fmla="*/ 22 h 33"/>
                  <a:gd name="T22" fmla="*/ 11 w 11"/>
                  <a:gd name="T23" fmla="*/ 21 h 33"/>
                  <a:gd name="T24" fmla="*/ 11 w 11"/>
                  <a:gd name="T25" fmla="*/ 19 h 33"/>
                  <a:gd name="T26" fmla="*/ 7 w 11"/>
                  <a:gd name="T27" fmla="*/ 17 h 33"/>
                  <a:gd name="T28" fmla="*/ 9 w 11"/>
                  <a:gd name="T29" fmla="*/ 15 h 33"/>
                  <a:gd name="T30" fmla="*/ 9 w 11"/>
                  <a:gd name="T31" fmla="*/ 15 h 33"/>
                  <a:gd name="T32" fmla="*/ 11 w 11"/>
                  <a:gd name="T33" fmla="*/ 15 h 33"/>
                  <a:gd name="T34" fmla="*/ 11 w 11"/>
                  <a:gd name="T35" fmla="*/ 14 h 33"/>
                  <a:gd name="T36" fmla="*/ 9 w 11"/>
                  <a:gd name="T37" fmla="*/ 12 h 33"/>
                  <a:gd name="T38" fmla="*/ 11 w 11"/>
                  <a:gd name="T39" fmla="*/ 12 h 33"/>
                  <a:gd name="T40" fmla="*/ 11 w 11"/>
                  <a:gd name="T41" fmla="*/ 8 h 33"/>
                  <a:gd name="T42" fmla="*/ 7 w 11"/>
                  <a:gd name="T43" fmla="*/ 7 h 33"/>
                  <a:gd name="T44" fmla="*/ 7 w 11"/>
                  <a:gd name="T45" fmla="*/ 7 h 33"/>
                  <a:gd name="T46" fmla="*/ 5 w 11"/>
                  <a:gd name="T47" fmla="*/ 7 h 33"/>
                  <a:gd name="T48" fmla="*/ 7 w 11"/>
                  <a:gd name="T49" fmla="*/ 5 h 33"/>
                  <a:gd name="T50" fmla="*/ 7 w 11"/>
                  <a:gd name="T51" fmla="*/ 3 h 33"/>
                  <a:gd name="T52" fmla="*/ 7 w 11"/>
                  <a:gd name="T53" fmla="*/ 0 h 33"/>
                  <a:gd name="T54" fmla="*/ 4 w 11"/>
                  <a:gd name="T55" fmla="*/ 0 h 33"/>
                  <a:gd name="T56" fmla="*/ 4 w 11"/>
                  <a:gd name="T57" fmla="*/ 1 h 33"/>
                  <a:gd name="T58" fmla="*/ 5 w 11"/>
                  <a:gd name="T59" fmla="*/ 3 h 33"/>
                  <a:gd name="T60" fmla="*/ 5 w 11"/>
                  <a:gd name="T61" fmla="*/ 5 h 33"/>
                  <a:gd name="T62" fmla="*/ 4 w 11"/>
                  <a:gd name="T63" fmla="*/ 8 h 33"/>
                  <a:gd name="T64" fmla="*/ 4 w 11"/>
                  <a:gd name="T65" fmla="*/ 10 h 33"/>
                  <a:gd name="T66" fmla="*/ 4 w 11"/>
                  <a:gd name="T67" fmla="*/ 12 h 33"/>
                  <a:gd name="T68" fmla="*/ 2 w 11"/>
                  <a:gd name="T69" fmla="*/ 12 h 33"/>
                  <a:gd name="T70" fmla="*/ 2 w 11"/>
                  <a:gd name="T71" fmla="*/ 14 h 33"/>
                  <a:gd name="T72" fmla="*/ 2 w 11"/>
                  <a:gd name="T73" fmla="*/ 14 h 33"/>
                  <a:gd name="T74" fmla="*/ 4 w 11"/>
                  <a:gd name="T75" fmla="*/ 14 h 33"/>
                  <a:gd name="T76" fmla="*/ 4 w 11"/>
                  <a:gd name="T77" fmla="*/ 14 h 33"/>
                  <a:gd name="T78" fmla="*/ 4 w 11"/>
                  <a:gd name="T79" fmla="*/ 15 h 33"/>
                  <a:gd name="T80" fmla="*/ 2 w 11"/>
                  <a:gd name="T81" fmla="*/ 17 h 33"/>
                  <a:gd name="T82" fmla="*/ 2 w 11"/>
                  <a:gd name="T83" fmla="*/ 17 h 33"/>
                  <a:gd name="T84" fmla="*/ 2 w 11"/>
                  <a:gd name="T85" fmla="*/ 19 h 33"/>
                  <a:gd name="T86" fmla="*/ 0 w 11"/>
                  <a:gd name="T87" fmla="*/ 19 h 33"/>
                  <a:gd name="T88" fmla="*/ 0 w 11"/>
                  <a:gd name="T89" fmla="*/ 21 h 33"/>
                  <a:gd name="T90" fmla="*/ 0 w 11"/>
                  <a:gd name="T91" fmla="*/ 21 h 33"/>
                  <a:gd name="T92" fmla="*/ 2 w 11"/>
                  <a:gd name="T93" fmla="*/ 21 h 33"/>
                  <a:gd name="T94" fmla="*/ 2 w 11"/>
                  <a:gd name="T95" fmla="*/ 22 h 33"/>
                  <a:gd name="T96" fmla="*/ 4 w 11"/>
                  <a:gd name="T97" fmla="*/ 21 h 33"/>
                  <a:gd name="T98" fmla="*/ 5 w 11"/>
                  <a:gd name="T99" fmla="*/ 21 h 33"/>
                  <a:gd name="T100" fmla="*/ 5 w 11"/>
                  <a:gd name="T101" fmla="*/ 22 h 33"/>
                  <a:gd name="T102" fmla="*/ 4 w 11"/>
                  <a:gd name="T103" fmla="*/ 22 h 33"/>
                  <a:gd name="T104" fmla="*/ 4 w 11"/>
                  <a:gd name="T105" fmla="*/ 24 h 33"/>
                  <a:gd name="T106" fmla="*/ 5 w 11"/>
                  <a:gd name="T107" fmla="*/ 26 h 33"/>
                  <a:gd name="T108" fmla="*/ 4 w 11"/>
                  <a:gd name="T109" fmla="*/ 28 h 33"/>
                  <a:gd name="T110" fmla="*/ 4 w 11"/>
                  <a:gd name="T111" fmla="*/ 28 h 33"/>
                  <a:gd name="T112" fmla="*/ 5 w 11"/>
                  <a:gd name="T113" fmla="*/ 29 h 33"/>
                  <a:gd name="T114" fmla="*/ 4 w 11"/>
                  <a:gd name="T115" fmla="*/ 31 h 33"/>
                  <a:gd name="T116" fmla="*/ 5 w 11"/>
                  <a:gd name="T117" fmla="*/ 33 h 33"/>
                  <a:gd name="T118" fmla="*/ 7 w 11"/>
                  <a:gd name="T119" fmla="*/ 33 h 33"/>
                  <a:gd name="T120" fmla="*/ 9 w 11"/>
                  <a:gd name="T121" fmla="*/ 31 h 33"/>
                  <a:gd name="T122" fmla="*/ 7 w 11"/>
                  <a:gd name="T123" fmla="*/ 2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" h="33">
                    <a:moveTo>
                      <a:pt x="7" y="29"/>
                    </a:moveTo>
                    <a:lnTo>
                      <a:pt x="9" y="29"/>
                    </a:lnTo>
                    <a:lnTo>
                      <a:pt x="7" y="28"/>
                    </a:lnTo>
                    <a:lnTo>
                      <a:pt x="7" y="28"/>
                    </a:lnTo>
                    <a:lnTo>
                      <a:pt x="7" y="26"/>
                    </a:lnTo>
                    <a:lnTo>
                      <a:pt x="9" y="26"/>
                    </a:lnTo>
                    <a:lnTo>
                      <a:pt x="11" y="24"/>
                    </a:lnTo>
                    <a:lnTo>
                      <a:pt x="11" y="22"/>
                    </a:lnTo>
                    <a:lnTo>
                      <a:pt x="11" y="22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11" y="21"/>
                    </a:lnTo>
                    <a:lnTo>
                      <a:pt x="11" y="19"/>
                    </a:lnTo>
                    <a:lnTo>
                      <a:pt x="7" y="17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1" y="15"/>
                    </a:lnTo>
                    <a:lnTo>
                      <a:pt x="11" y="14"/>
                    </a:lnTo>
                    <a:lnTo>
                      <a:pt x="9" y="12"/>
                    </a:lnTo>
                    <a:lnTo>
                      <a:pt x="11" y="12"/>
                    </a:lnTo>
                    <a:lnTo>
                      <a:pt x="11" y="8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4" y="15"/>
                    </a:lnTo>
                    <a:lnTo>
                      <a:pt x="2" y="17"/>
                    </a:lnTo>
                    <a:lnTo>
                      <a:pt x="2" y="17"/>
                    </a:lnTo>
                    <a:lnTo>
                      <a:pt x="2" y="19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2" y="21"/>
                    </a:lnTo>
                    <a:lnTo>
                      <a:pt x="2" y="22"/>
                    </a:lnTo>
                    <a:lnTo>
                      <a:pt x="4" y="21"/>
                    </a:lnTo>
                    <a:lnTo>
                      <a:pt x="5" y="21"/>
                    </a:lnTo>
                    <a:lnTo>
                      <a:pt x="5" y="22"/>
                    </a:lnTo>
                    <a:lnTo>
                      <a:pt x="4" y="22"/>
                    </a:lnTo>
                    <a:lnTo>
                      <a:pt x="4" y="24"/>
                    </a:lnTo>
                    <a:lnTo>
                      <a:pt x="5" y="26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5" y="29"/>
                    </a:lnTo>
                    <a:lnTo>
                      <a:pt x="4" y="31"/>
                    </a:lnTo>
                    <a:lnTo>
                      <a:pt x="5" y="33"/>
                    </a:lnTo>
                    <a:lnTo>
                      <a:pt x="7" y="33"/>
                    </a:lnTo>
                    <a:lnTo>
                      <a:pt x="9" y="31"/>
                    </a:lnTo>
                    <a:lnTo>
                      <a:pt x="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63" name="Freeform 999"/>
              <p:cNvSpPr>
                <a:spLocks/>
              </p:cNvSpPr>
              <p:nvPr/>
            </p:nvSpPr>
            <p:spPr bwMode="auto">
              <a:xfrm>
                <a:off x="857" y="1516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64" name="Freeform 1000"/>
              <p:cNvSpPr>
                <a:spLocks/>
              </p:cNvSpPr>
              <p:nvPr/>
            </p:nvSpPr>
            <p:spPr bwMode="auto">
              <a:xfrm>
                <a:off x="855" y="1467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65" name="Freeform 1001"/>
              <p:cNvSpPr>
                <a:spLocks/>
              </p:cNvSpPr>
              <p:nvPr/>
            </p:nvSpPr>
            <p:spPr bwMode="auto">
              <a:xfrm>
                <a:off x="852" y="1478"/>
                <a:ext cx="10" cy="17"/>
              </a:xfrm>
              <a:custGeom>
                <a:avLst/>
                <a:gdLst>
                  <a:gd name="T0" fmla="*/ 10 w 10"/>
                  <a:gd name="T1" fmla="*/ 5 h 17"/>
                  <a:gd name="T2" fmla="*/ 10 w 10"/>
                  <a:gd name="T3" fmla="*/ 5 h 17"/>
                  <a:gd name="T4" fmla="*/ 9 w 10"/>
                  <a:gd name="T5" fmla="*/ 5 h 17"/>
                  <a:gd name="T6" fmla="*/ 9 w 10"/>
                  <a:gd name="T7" fmla="*/ 3 h 17"/>
                  <a:gd name="T8" fmla="*/ 9 w 10"/>
                  <a:gd name="T9" fmla="*/ 2 h 17"/>
                  <a:gd name="T10" fmla="*/ 7 w 10"/>
                  <a:gd name="T11" fmla="*/ 0 h 17"/>
                  <a:gd name="T12" fmla="*/ 7 w 10"/>
                  <a:gd name="T13" fmla="*/ 0 h 17"/>
                  <a:gd name="T14" fmla="*/ 7 w 10"/>
                  <a:gd name="T15" fmla="*/ 2 h 17"/>
                  <a:gd name="T16" fmla="*/ 5 w 10"/>
                  <a:gd name="T17" fmla="*/ 2 h 17"/>
                  <a:gd name="T18" fmla="*/ 3 w 10"/>
                  <a:gd name="T19" fmla="*/ 3 h 17"/>
                  <a:gd name="T20" fmla="*/ 3 w 10"/>
                  <a:gd name="T21" fmla="*/ 5 h 17"/>
                  <a:gd name="T22" fmla="*/ 5 w 10"/>
                  <a:gd name="T23" fmla="*/ 5 h 17"/>
                  <a:gd name="T24" fmla="*/ 3 w 10"/>
                  <a:gd name="T25" fmla="*/ 8 h 17"/>
                  <a:gd name="T26" fmla="*/ 5 w 10"/>
                  <a:gd name="T27" fmla="*/ 8 h 17"/>
                  <a:gd name="T28" fmla="*/ 5 w 10"/>
                  <a:gd name="T29" fmla="*/ 10 h 17"/>
                  <a:gd name="T30" fmla="*/ 3 w 10"/>
                  <a:gd name="T31" fmla="*/ 12 h 17"/>
                  <a:gd name="T32" fmla="*/ 2 w 10"/>
                  <a:gd name="T33" fmla="*/ 10 h 17"/>
                  <a:gd name="T34" fmla="*/ 2 w 10"/>
                  <a:gd name="T35" fmla="*/ 12 h 17"/>
                  <a:gd name="T36" fmla="*/ 2 w 10"/>
                  <a:gd name="T37" fmla="*/ 14 h 17"/>
                  <a:gd name="T38" fmla="*/ 0 w 10"/>
                  <a:gd name="T39" fmla="*/ 15 h 17"/>
                  <a:gd name="T40" fmla="*/ 0 w 10"/>
                  <a:gd name="T41" fmla="*/ 17 h 17"/>
                  <a:gd name="T42" fmla="*/ 2 w 10"/>
                  <a:gd name="T43" fmla="*/ 17 h 17"/>
                  <a:gd name="T44" fmla="*/ 2 w 10"/>
                  <a:gd name="T45" fmla="*/ 14 h 17"/>
                  <a:gd name="T46" fmla="*/ 3 w 10"/>
                  <a:gd name="T47" fmla="*/ 15 h 17"/>
                  <a:gd name="T48" fmla="*/ 2 w 10"/>
                  <a:gd name="T49" fmla="*/ 17 h 17"/>
                  <a:gd name="T50" fmla="*/ 5 w 10"/>
                  <a:gd name="T51" fmla="*/ 17 h 17"/>
                  <a:gd name="T52" fmla="*/ 5 w 10"/>
                  <a:gd name="T53" fmla="*/ 15 h 17"/>
                  <a:gd name="T54" fmla="*/ 5 w 10"/>
                  <a:gd name="T55" fmla="*/ 14 h 17"/>
                  <a:gd name="T56" fmla="*/ 9 w 10"/>
                  <a:gd name="T57" fmla="*/ 10 h 17"/>
                  <a:gd name="T58" fmla="*/ 10 w 10"/>
                  <a:gd name="T5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" h="17">
                    <a:moveTo>
                      <a:pt x="10" y="5"/>
                    </a:moveTo>
                    <a:lnTo>
                      <a:pt x="10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5" y="10"/>
                    </a:lnTo>
                    <a:lnTo>
                      <a:pt x="3" y="12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0" y="15"/>
                    </a:lnTo>
                    <a:lnTo>
                      <a:pt x="0" y="17"/>
                    </a:lnTo>
                    <a:lnTo>
                      <a:pt x="2" y="17"/>
                    </a:lnTo>
                    <a:lnTo>
                      <a:pt x="2" y="14"/>
                    </a:lnTo>
                    <a:lnTo>
                      <a:pt x="3" y="15"/>
                    </a:lnTo>
                    <a:lnTo>
                      <a:pt x="2" y="17"/>
                    </a:lnTo>
                    <a:lnTo>
                      <a:pt x="5" y="17"/>
                    </a:lnTo>
                    <a:lnTo>
                      <a:pt x="5" y="15"/>
                    </a:lnTo>
                    <a:lnTo>
                      <a:pt x="5" y="14"/>
                    </a:lnTo>
                    <a:lnTo>
                      <a:pt x="9" y="10"/>
                    </a:lnTo>
                    <a:lnTo>
                      <a:pt x="1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66" name="Freeform 1002"/>
              <p:cNvSpPr>
                <a:spLocks/>
              </p:cNvSpPr>
              <p:nvPr/>
            </p:nvSpPr>
            <p:spPr bwMode="auto">
              <a:xfrm>
                <a:off x="855" y="1500"/>
                <a:ext cx="2" cy="4"/>
              </a:xfrm>
              <a:custGeom>
                <a:avLst/>
                <a:gdLst>
                  <a:gd name="T0" fmla="*/ 2 w 2"/>
                  <a:gd name="T1" fmla="*/ 2 h 4"/>
                  <a:gd name="T2" fmla="*/ 2 w 2"/>
                  <a:gd name="T3" fmla="*/ 0 h 4"/>
                  <a:gd name="T4" fmla="*/ 0 w 2"/>
                  <a:gd name="T5" fmla="*/ 2 h 4"/>
                  <a:gd name="T6" fmla="*/ 2 w 2"/>
                  <a:gd name="T7" fmla="*/ 4 h 4"/>
                  <a:gd name="T8" fmla="*/ 2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67" name="Freeform 1003"/>
              <p:cNvSpPr>
                <a:spLocks/>
              </p:cNvSpPr>
              <p:nvPr/>
            </p:nvSpPr>
            <p:spPr bwMode="auto">
              <a:xfrm>
                <a:off x="871" y="1521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2 w 4"/>
                  <a:gd name="T3" fmla="*/ 2 h 2"/>
                  <a:gd name="T4" fmla="*/ 4 w 4"/>
                  <a:gd name="T5" fmla="*/ 0 h 2"/>
                  <a:gd name="T6" fmla="*/ 2 w 4"/>
                  <a:gd name="T7" fmla="*/ 0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68" name="Freeform 1004"/>
              <p:cNvSpPr>
                <a:spLocks/>
              </p:cNvSpPr>
              <p:nvPr/>
            </p:nvSpPr>
            <p:spPr bwMode="auto">
              <a:xfrm>
                <a:off x="873" y="1504"/>
                <a:ext cx="9" cy="12"/>
              </a:xfrm>
              <a:custGeom>
                <a:avLst/>
                <a:gdLst>
                  <a:gd name="T0" fmla="*/ 0 w 9"/>
                  <a:gd name="T1" fmla="*/ 9 h 12"/>
                  <a:gd name="T2" fmla="*/ 5 w 9"/>
                  <a:gd name="T3" fmla="*/ 7 h 12"/>
                  <a:gd name="T4" fmla="*/ 5 w 9"/>
                  <a:gd name="T5" fmla="*/ 7 h 12"/>
                  <a:gd name="T6" fmla="*/ 2 w 9"/>
                  <a:gd name="T7" fmla="*/ 9 h 12"/>
                  <a:gd name="T8" fmla="*/ 2 w 9"/>
                  <a:gd name="T9" fmla="*/ 12 h 12"/>
                  <a:gd name="T10" fmla="*/ 2 w 9"/>
                  <a:gd name="T11" fmla="*/ 12 h 12"/>
                  <a:gd name="T12" fmla="*/ 5 w 9"/>
                  <a:gd name="T13" fmla="*/ 10 h 12"/>
                  <a:gd name="T14" fmla="*/ 9 w 9"/>
                  <a:gd name="T15" fmla="*/ 5 h 12"/>
                  <a:gd name="T16" fmla="*/ 7 w 9"/>
                  <a:gd name="T17" fmla="*/ 3 h 12"/>
                  <a:gd name="T18" fmla="*/ 9 w 9"/>
                  <a:gd name="T19" fmla="*/ 2 h 12"/>
                  <a:gd name="T20" fmla="*/ 7 w 9"/>
                  <a:gd name="T21" fmla="*/ 0 h 12"/>
                  <a:gd name="T22" fmla="*/ 5 w 9"/>
                  <a:gd name="T23" fmla="*/ 0 h 12"/>
                  <a:gd name="T24" fmla="*/ 5 w 9"/>
                  <a:gd name="T25" fmla="*/ 0 h 12"/>
                  <a:gd name="T26" fmla="*/ 4 w 9"/>
                  <a:gd name="T27" fmla="*/ 2 h 12"/>
                  <a:gd name="T28" fmla="*/ 2 w 9"/>
                  <a:gd name="T29" fmla="*/ 3 h 12"/>
                  <a:gd name="T30" fmla="*/ 2 w 9"/>
                  <a:gd name="T31" fmla="*/ 5 h 12"/>
                  <a:gd name="T32" fmla="*/ 0 w 9"/>
                  <a:gd name="T33" fmla="*/ 7 h 12"/>
                  <a:gd name="T34" fmla="*/ 0 w 9"/>
                  <a:gd name="T35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12">
                    <a:moveTo>
                      <a:pt x="0" y="9"/>
                    </a:moveTo>
                    <a:lnTo>
                      <a:pt x="5" y="7"/>
                    </a:lnTo>
                    <a:lnTo>
                      <a:pt x="5" y="7"/>
                    </a:lnTo>
                    <a:lnTo>
                      <a:pt x="2" y="9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5" y="10"/>
                    </a:lnTo>
                    <a:lnTo>
                      <a:pt x="9" y="5"/>
                    </a:lnTo>
                    <a:lnTo>
                      <a:pt x="7" y="3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69" name="Freeform 1005"/>
              <p:cNvSpPr>
                <a:spLocks/>
              </p:cNvSpPr>
              <p:nvPr/>
            </p:nvSpPr>
            <p:spPr bwMode="auto">
              <a:xfrm>
                <a:off x="618" y="1382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2 h 2"/>
                  <a:gd name="T4" fmla="*/ 2 w 4"/>
                  <a:gd name="T5" fmla="*/ 2 h 2"/>
                  <a:gd name="T6" fmla="*/ 2 w 4"/>
                  <a:gd name="T7" fmla="*/ 2 h 2"/>
                  <a:gd name="T8" fmla="*/ 4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70" name="Freeform 1006"/>
              <p:cNvSpPr>
                <a:spLocks/>
              </p:cNvSpPr>
              <p:nvPr/>
            </p:nvSpPr>
            <p:spPr bwMode="auto">
              <a:xfrm>
                <a:off x="869" y="1483"/>
                <a:ext cx="6" cy="7"/>
              </a:xfrm>
              <a:custGeom>
                <a:avLst/>
                <a:gdLst>
                  <a:gd name="T0" fmla="*/ 2 w 6"/>
                  <a:gd name="T1" fmla="*/ 2 h 7"/>
                  <a:gd name="T2" fmla="*/ 0 w 6"/>
                  <a:gd name="T3" fmla="*/ 5 h 7"/>
                  <a:gd name="T4" fmla="*/ 0 w 6"/>
                  <a:gd name="T5" fmla="*/ 5 h 7"/>
                  <a:gd name="T6" fmla="*/ 0 w 6"/>
                  <a:gd name="T7" fmla="*/ 7 h 7"/>
                  <a:gd name="T8" fmla="*/ 4 w 6"/>
                  <a:gd name="T9" fmla="*/ 5 h 7"/>
                  <a:gd name="T10" fmla="*/ 6 w 6"/>
                  <a:gd name="T11" fmla="*/ 3 h 7"/>
                  <a:gd name="T12" fmla="*/ 4 w 6"/>
                  <a:gd name="T13" fmla="*/ 0 h 7"/>
                  <a:gd name="T14" fmla="*/ 2 w 6"/>
                  <a:gd name="T1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7">
                    <a:moveTo>
                      <a:pt x="2" y="2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4" y="5"/>
                    </a:lnTo>
                    <a:lnTo>
                      <a:pt x="6" y="3"/>
                    </a:lnTo>
                    <a:lnTo>
                      <a:pt x="4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71" name="Freeform 1007"/>
              <p:cNvSpPr>
                <a:spLocks/>
              </p:cNvSpPr>
              <p:nvPr/>
            </p:nvSpPr>
            <p:spPr bwMode="auto">
              <a:xfrm>
                <a:off x="873" y="1493"/>
                <a:ext cx="4" cy="6"/>
              </a:xfrm>
              <a:custGeom>
                <a:avLst/>
                <a:gdLst>
                  <a:gd name="T0" fmla="*/ 2 w 4"/>
                  <a:gd name="T1" fmla="*/ 6 h 6"/>
                  <a:gd name="T2" fmla="*/ 4 w 4"/>
                  <a:gd name="T3" fmla="*/ 4 h 6"/>
                  <a:gd name="T4" fmla="*/ 4 w 4"/>
                  <a:gd name="T5" fmla="*/ 0 h 6"/>
                  <a:gd name="T6" fmla="*/ 2 w 4"/>
                  <a:gd name="T7" fmla="*/ 0 h 6"/>
                  <a:gd name="T8" fmla="*/ 2 w 4"/>
                  <a:gd name="T9" fmla="*/ 2 h 6"/>
                  <a:gd name="T10" fmla="*/ 0 w 4"/>
                  <a:gd name="T11" fmla="*/ 4 h 6"/>
                  <a:gd name="T12" fmla="*/ 2 w 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lnTo>
                      <a:pt x="4" y="4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572" name="Freeform 1008"/>
              <p:cNvSpPr>
                <a:spLocks/>
              </p:cNvSpPr>
              <p:nvPr/>
            </p:nvSpPr>
            <p:spPr bwMode="auto">
              <a:xfrm>
                <a:off x="869" y="1497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4 w 4"/>
                  <a:gd name="T3" fmla="*/ 0 h 3"/>
                  <a:gd name="T4" fmla="*/ 2 w 4"/>
                  <a:gd name="T5" fmla="*/ 0 h 3"/>
                  <a:gd name="T6" fmla="*/ 0 w 4"/>
                  <a:gd name="T7" fmla="*/ 3 h 3"/>
                  <a:gd name="T8" fmla="*/ 2 w 4"/>
                  <a:gd name="T9" fmla="*/ 3 h 3"/>
                  <a:gd name="T10" fmla="*/ 4 w 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</p:grpSp>
        <p:sp>
          <p:nvSpPr>
            <p:cNvPr id="7" name="Freeform 1010"/>
            <p:cNvSpPr>
              <a:spLocks/>
            </p:cNvSpPr>
            <p:nvPr/>
          </p:nvSpPr>
          <p:spPr bwMode="auto">
            <a:xfrm>
              <a:off x="1368425" y="2343150"/>
              <a:ext cx="14287" cy="22225"/>
            </a:xfrm>
            <a:custGeom>
              <a:avLst/>
              <a:gdLst>
                <a:gd name="T0" fmla="*/ 6 w 9"/>
                <a:gd name="T1" fmla="*/ 2 h 14"/>
                <a:gd name="T2" fmla="*/ 4 w 9"/>
                <a:gd name="T3" fmla="*/ 0 h 14"/>
                <a:gd name="T4" fmla="*/ 0 w 9"/>
                <a:gd name="T5" fmla="*/ 0 h 14"/>
                <a:gd name="T6" fmla="*/ 0 w 9"/>
                <a:gd name="T7" fmla="*/ 2 h 14"/>
                <a:gd name="T8" fmla="*/ 0 w 9"/>
                <a:gd name="T9" fmla="*/ 2 h 14"/>
                <a:gd name="T10" fmla="*/ 0 w 9"/>
                <a:gd name="T11" fmla="*/ 4 h 14"/>
                <a:gd name="T12" fmla="*/ 2 w 9"/>
                <a:gd name="T13" fmla="*/ 5 h 14"/>
                <a:gd name="T14" fmla="*/ 2 w 9"/>
                <a:gd name="T15" fmla="*/ 7 h 14"/>
                <a:gd name="T16" fmla="*/ 0 w 9"/>
                <a:gd name="T17" fmla="*/ 12 h 14"/>
                <a:gd name="T18" fmla="*/ 0 w 9"/>
                <a:gd name="T19" fmla="*/ 14 h 14"/>
                <a:gd name="T20" fmla="*/ 2 w 9"/>
                <a:gd name="T21" fmla="*/ 14 h 14"/>
                <a:gd name="T22" fmla="*/ 2 w 9"/>
                <a:gd name="T23" fmla="*/ 12 h 14"/>
                <a:gd name="T24" fmla="*/ 4 w 9"/>
                <a:gd name="T25" fmla="*/ 14 h 14"/>
                <a:gd name="T26" fmla="*/ 6 w 9"/>
                <a:gd name="T27" fmla="*/ 12 h 14"/>
                <a:gd name="T28" fmla="*/ 4 w 9"/>
                <a:gd name="T29" fmla="*/ 10 h 14"/>
                <a:gd name="T30" fmla="*/ 6 w 9"/>
                <a:gd name="T31" fmla="*/ 10 h 14"/>
                <a:gd name="T32" fmla="*/ 6 w 9"/>
                <a:gd name="T33" fmla="*/ 7 h 14"/>
                <a:gd name="T34" fmla="*/ 6 w 9"/>
                <a:gd name="T35" fmla="*/ 7 h 14"/>
                <a:gd name="T36" fmla="*/ 6 w 9"/>
                <a:gd name="T37" fmla="*/ 10 h 14"/>
                <a:gd name="T38" fmla="*/ 7 w 9"/>
                <a:gd name="T39" fmla="*/ 10 h 14"/>
                <a:gd name="T40" fmla="*/ 9 w 9"/>
                <a:gd name="T41" fmla="*/ 7 h 14"/>
                <a:gd name="T42" fmla="*/ 9 w 9"/>
                <a:gd name="T43" fmla="*/ 4 h 14"/>
                <a:gd name="T44" fmla="*/ 7 w 9"/>
                <a:gd name="T45" fmla="*/ 2 h 14"/>
                <a:gd name="T46" fmla="*/ 6 w 9"/>
                <a:gd name="T47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" h="14">
                  <a:moveTo>
                    <a:pt x="6" y="2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5"/>
                  </a:lnTo>
                  <a:lnTo>
                    <a:pt x="2" y="7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4" y="14"/>
                  </a:lnTo>
                  <a:lnTo>
                    <a:pt x="6" y="12"/>
                  </a:lnTo>
                  <a:lnTo>
                    <a:pt x="4" y="10"/>
                  </a:lnTo>
                  <a:lnTo>
                    <a:pt x="6" y="10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10"/>
                  </a:lnTo>
                  <a:lnTo>
                    <a:pt x="7" y="10"/>
                  </a:lnTo>
                  <a:lnTo>
                    <a:pt x="9" y="7"/>
                  </a:lnTo>
                  <a:lnTo>
                    <a:pt x="9" y="4"/>
                  </a:lnTo>
                  <a:lnTo>
                    <a:pt x="7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8" name="Freeform 1011"/>
            <p:cNvSpPr>
              <a:spLocks/>
            </p:cNvSpPr>
            <p:nvPr/>
          </p:nvSpPr>
          <p:spPr bwMode="auto">
            <a:xfrm>
              <a:off x="1344613" y="2328863"/>
              <a:ext cx="12700" cy="39688"/>
            </a:xfrm>
            <a:custGeom>
              <a:avLst/>
              <a:gdLst>
                <a:gd name="T0" fmla="*/ 1 w 8"/>
                <a:gd name="T1" fmla="*/ 25 h 25"/>
                <a:gd name="T2" fmla="*/ 3 w 8"/>
                <a:gd name="T3" fmla="*/ 25 h 25"/>
                <a:gd name="T4" fmla="*/ 3 w 8"/>
                <a:gd name="T5" fmla="*/ 23 h 25"/>
                <a:gd name="T6" fmla="*/ 3 w 8"/>
                <a:gd name="T7" fmla="*/ 19 h 25"/>
                <a:gd name="T8" fmla="*/ 5 w 8"/>
                <a:gd name="T9" fmla="*/ 16 h 25"/>
                <a:gd name="T10" fmla="*/ 7 w 8"/>
                <a:gd name="T11" fmla="*/ 16 h 25"/>
                <a:gd name="T12" fmla="*/ 7 w 8"/>
                <a:gd name="T13" fmla="*/ 11 h 25"/>
                <a:gd name="T14" fmla="*/ 7 w 8"/>
                <a:gd name="T15" fmla="*/ 11 h 25"/>
                <a:gd name="T16" fmla="*/ 8 w 8"/>
                <a:gd name="T17" fmla="*/ 7 h 25"/>
                <a:gd name="T18" fmla="*/ 8 w 8"/>
                <a:gd name="T19" fmla="*/ 4 h 25"/>
                <a:gd name="T20" fmla="*/ 7 w 8"/>
                <a:gd name="T21" fmla="*/ 0 h 25"/>
                <a:gd name="T22" fmla="*/ 7 w 8"/>
                <a:gd name="T23" fmla="*/ 0 h 25"/>
                <a:gd name="T24" fmla="*/ 5 w 8"/>
                <a:gd name="T25" fmla="*/ 0 h 25"/>
                <a:gd name="T26" fmla="*/ 3 w 8"/>
                <a:gd name="T27" fmla="*/ 2 h 25"/>
                <a:gd name="T28" fmla="*/ 3 w 8"/>
                <a:gd name="T29" fmla="*/ 4 h 25"/>
                <a:gd name="T30" fmla="*/ 5 w 8"/>
                <a:gd name="T31" fmla="*/ 4 h 25"/>
                <a:gd name="T32" fmla="*/ 3 w 8"/>
                <a:gd name="T33" fmla="*/ 6 h 25"/>
                <a:gd name="T34" fmla="*/ 3 w 8"/>
                <a:gd name="T35" fmla="*/ 7 h 25"/>
                <a:gd name="T36" fmla="*/ 1 w 8"/>
                <a:gd name="T37" fmla="*/ 9 h 25"/>
                <a:gd name="T38" fmla="*/ 0 w 8"/>
                <a:gd name="T39" fmla="*/ 9 h 25"/>
                <a:gd name="T40" fmla="*/ 0 w 8"/>
                <a:gd name="T41" fmla="*/ 11 h 25"/>
                <a:gd name="T42" fmla="*/ 3 w 8"/>
                <a:gd name="T43" fmla="*/ 11 h 25"/>
                <a:gd name="T44" fmla="*/ 1 w 8"/>
                <a:gd name="T45" fmla="*/ 13 h 25"/>
                <a:gd name="T46" fmla="*/ 1 w 8"/>
                <a:gd name="T47" fmla="*/ 13 h 25"/>
                <a:gd name="T48" fmla="*/ 1 w 8"/>
                <a:gd name="T49" fmla="*/ 14 h 25"/>
                <a:gd name="T50" fmla="*/ 3 w 8"/>
                <a:gd name="T51" fmla="*/ 14 h 25"/>
                <a:gd name="T52" fmla="*/ 3 w 8"/>
                <a:gd name="T53" fmla="*/ 14 h 25"/>
                <a:gd name="T54" fmla="*/ 3 w 8"/>
                <a:gd name="T55" fmla="*/ 14 h 25"/>
                <a:gd name="T56" fmla="*/ 3 w 8"/>
                <a:gd name="T57" fmla="*/ 16 h 25"/>
                <a:gd name="T58" fmla="*/ 1 w 8"/>
                <a:gd name="T59" fmla="*/ 16 h 25"/>
                <a:gd name="T60" fmla="*/ 0 w 8"/>
                <a:gd name="T61" fmla="*/ 18 h 25"/>
                <a:gd name="T62" fmla="*/ 1 w 8"/>
                <a:gd name="T63" fmla="*/ 21 h 25"/>
                <a:gd name="T64" fmla="*/ 1 w 8"/>
                <a:gd name="T65" fmla="*/ 21 h 25"/>
                <a:gd name="T66" fmla="*/ 1 w 8"/>
                <a:gd name="T67" fmla="*/ 23 h 25"/>
                <a:gd name="T68" fmla="*/ 1 w 8"/>
                <a:gd name="T6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" h="25">
                  <a:moveTo>
                    <a:pt x="1" y="25"/>
                  </a:moveTo>
                  <a:lnTo>
                    <a:pt x="3" y="25"/>
                  </a:lnTo>
                  <a:lnTo>
                    <a:pt x="3" y="23"/>
                  </a:lnTo>
                  <a:lnTo>
                    <a:pt x="3" y="19"/>
                  </a:lnTo>
                  <a:lnTo>
                    <a:pt x="5" y="16"/>
                  </a:lnTo>
                  <a:lnTo>
                    <a:pt x="7" y="16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8" y="7"/>
                  </a:lnTo>
                  <a:lnTo>
                    <a:pt x="8" y="4"/>
                  </a:lnTo>
                  <a:lnTo>
                    <a:pt x="7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3" y="4"/>
                  </a:lnTo>
                  <a:lnTo>
                    <a:pt x="5" y="4"/>
                  </a:lnTo>
                  <a:lnTo>
                    <a:pt x="3" y="6"/>
                  </a:lnTo>
                  <a:lnTo>
                    <a:pt x="3" y="7"/>
                  </a:lnTo>
                  <a:lnTo>
                    <a:pt x="1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3" y="11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6"/>
                  </a:lnTo>
                  <a:lnTo>
                    <a:pt x="1" y="16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1" y="21"/>
                  </a:lnTo>
                  <a:lnTo>
                    <a:pt x="1" y="23"/>
                  </a:lnTo>
                  <a:lnTo>
                    <a:pt x="1" y="2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9" name="Freeform 1012"/>
            <p:cNvSpPr>
              <a:spLocks/>
            </p:cNvSpPr>
            <p:nvPr/>
          </p:nvSpPr>
          <p:spPr bwMode="auto">
            <a:xfrm>
              <a:off x="1379538" y="2370138"/>
              <a:ext cx="6350" cy="9525"/>
            </a:xfrm>
            <a:custGeom>
              <a:avLst/>
              <a:gdLst>
                <a:gd name="T0" fmla="*/ 2 w 4"/>
                <a:gd name="T1" fmla="*/ 4 h 6"/>
                <a:gd name="T2" fmla="*/ 4 w 4"/>
                <a:gd name="T3" fmla="*/ 2 h 6"/>
                <a:gd name="T4" fmla="*/ 4 w 4"/>
                <a:gd name="T5" fmla="*/ 0 h 6"/>
                <a:gd name="T6" fmla="*/ 0 w 4"/>
                <a:gd name="T7" fmla="*/ 4 h 6"/>
                <a:gd name="T8" fmla="*/ 0 w 4"/>
                <a:gd name="T9" fmla="*/ 6 h 6"/>
                <a:gd name="T10" fmla="*/ 0 w 4"/>
                <a:gd name="T11" fmla="*/ 6 h 6"/>
                <a:gd name="T12" fmla="*/ 2 w 4"/>
                <a:gd name="T13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2" y="4"/>
                  </a:moveTo>
                  <a:lnTo>
                    <a:pt x="4" y="2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0" name="Freeform 1013"/>
            <p:cNvSpPr>
              <a:spLocks/>
            </p:cNvSpPr>
            <p:nvPr/>
          </p:nvSpPr>
          <p:spPr bwMode="auto">
            <a:xfrm>
              <a:off x="1374775" y="2368550"/>
              <a:ext cx="7937" cy="4763"/>
            </a:xfrm>
            <a:custGeom>
              <a:avLst/>
              <a:gdLst>
                <a:gd name="T0" fmla="*/ 5 w 5"/>
                <a:gd name="T1" fmla="*/ 1 h 3"/>
                <a:gd name="T2" fmla="*/ 5 w 5"/>
                <a:gd name="T3" fmla="*/ 0 h 3"/>
                <a:gd name="T4" fmla="*/ 2 w 5"/>
                <a:gd name="T5" fmla="*/ 0 h 3"/>
                <a:gd name="T6" fmla="*/ 0 w 5"/>
                <a:gd name="T7" fmla="*/ 1 h 3"/>
                <a:gd name="T8" fmla="*/ 2 w 5"/>
                <a:gd name="T9" fmla="*/ 3 h 3"/>
                <a:gd name="T10" fmla="*/ 3 w 5"/>
                <a:gd name="T11" fmla="*/ 3 h 3"/>
                <a:gd name="T12" fmla="*/ 5 w 5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5" y="1"/>
                  </a:moveTo>
                  <a:lnTo>
                    <a:pt x="5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2" y="3"/>
                  </a:lnTo>
                  <a:lnTo>
                    <a:pt x="3" y="3"/>
                  </a:lnTo>
                  <a:lnTo>
                    <a:pt x="5" y="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1" name="Freeform 1014"/>
            <p:cNvSpPr>
              <a:spLocks/>
            </p:cNvSpPr>
            <p:nvPr/>
          </p:nvSpPr>
          <p:spPr bwMode="auto">
            <a:xfrm>
              <a:off x="1379538" y="2398713"/>
              <a:ext cx="6350" cy="7938"/>
            </a:xfrm>
            <a:custGeom>
              <a:avLst/>
              <a:gdLst>
                <a:gd name="T0" fmla="*/ 0 w 4"/>
                <a:gd name="T1" fmla="*/ 2 h 5"/>
                <a:gd name="T2" fmla="*/ 2 w 4"/>
                <a:gd name="T3" fmla="*/ 3 h 5"/>
                <a:gd name="T4" fmla="*/ 2 w 4"/>
                <a:gd name="T5" fmla="*/ 5 h 5"/>
                <a:gd name="T6" fmla="*/ 4 w 4"/>
                <a:gd name="T7" fmla="*/ 3 h 5"/>
                <a:gd name="T8" fmla="*/ 2 w 4"/>
                <a:gd name="T9" fmla="*/ 0 h 5"/>
                <a:gd name="T10" fmla="*/ 0 w 4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0" y="2"/>
                  </a:moveTo>
                  <a:lnTo>
                    <a:pt x="2" y="3"/>
                  </a:lnTo>
                  <a:lnTo>
                    <a:pt x="2" y="5"/>
                  </a:lnTo>
                  <a:lnTo>
                    <a:pt x="4" y="3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2" name="Freeform 1015"/>
            <p:cNvSpPr>
              <a:spLocks/>
            </p:cNvSpPr>
            <p:nvPr/>
          </p:nvSpPr>
          <p:spPr bwMode="auto">
            <a:xfrm>
              <a:off x="611188" y="2381250"/>
              <a:ext cx="6350" cy="9525"/>
            </a:xfrm>
            <a:custGeom>
              <a:avLst/>
              <a:gdLst>
                <a:gd name="T0" fmla="*/ 2 w 4"/>
                <a:gd name="T1" fmla="*/ 0 h 6"/>
                <a:gd name="T2" fmla="*/ 2 w 4"/>
                <a:gd name="T3" fmla="*/ 4 h 6"/>
                <a:gd name="T4" fmla="*/ 0 w 4"/>
                <a:gd name="T5" fmla="*/ 4 h 6"/>
                <a:gd name="T6" fmla="*/ 0 w 4"/>
                <a:gd name="T7" fmla="*/ 6 h 6"/>
                <a:gd name="T8" fmla="*/ 2 w 4"/>
                <a:gd name="T9" fmla="*/ 6 h 6"/>
                <a:gd name="T10" fmla="*/ 4 w 4"/>
                <a:gd name="T11" fmla="*/ 4 h 6"/>
                <a:gd name="T12" fmla="*/ 4 w 4"/>
                <a:gd name="T13" fmla="*/ 0 h 6"/>
                <a:gd name="T14" fmla="*/ 2 w 4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4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3" name="Freeform 1016"/>
            <p:cNvSpPr>
              <a:spLocks/>
            </p:cNvSpPr>
            <p:nvPr/>
          </p:nvSpPr>
          <p:spPr bwMode="auto">
            <a:xfrm>
              <a:off x="736600" y="2370138"/>
              <a:ext cx="6350" cy="3175"/>
            </a:xfrm>
            <a:custGeom>
              <a:avLst/>
              <a:gdLst>
                <a:gd name="T0" fmla="*/ 0 w 4"/>
                <a:gd name="T1" fmla="*/ 2 h 2"/>
                <a:gd name="T2" fmla="*/ 2 w 4"/>
                <a:gd name="T3" fmla="*/ 2 h 2"/>
                <a:gd name="T4" fmla="*/ 4 w 4"/>
                <a:gd name="T5" fmla="*/ 2 h 2"/>
                <a:gd name="T6" fmla="*/ 4 w 4"/>
                <a:gd name="T7" fmla="*/ 0 h 2"/>
                <a:gd name="T8" fmla="*/ 0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4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4" name="Freeform 1017"/>
            <p:cNvSpPr>
              <a:spLocks/>
            </p:cNvSpPr>
            <p:nvPr/>
          </p:nvSpPr>
          <p:spPr bwMode="auto">
            <a:xfrm>
              <a:off x="733425" y="2368550"/>
              <a:ext cx="3175" cy="1588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2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lnTo>
                    <a:pt x="2" y="1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5" name="Freeform 1018"/>
            <p:cNvSpPr>
              <a:spLocks/>
            </p:cNvSpPr>
            <p:nvPr/>
          </p:nvSpPr>
          <p:spPr bwMode="auto">
            <a:xfrm>
              <a:off x="781050" y="2343150"/>
              <a:ext cx="33337" cy="22225"/>
            </a:xfrm>
            <a:custGeom>
              <a:avLst/>
              <a:gdLst>
                <a:gd name="T0" fmla="*/ 19 w 21"/>
                <a:gd name="T1" fmla="*/ 2 h 14"/>
                <a:gd name="T2" fmla="*/ 18 w 21"/>
                <a:gd name="T3" fmla="*/ 0 h 14"/>
                <a:gd name="T4" fmla="*/ 16 w 21"/>
                <a:gd name="T5" fmla="*/ 0 h 14"/>
                <a:gd name="T6" fmla="*/ 14 w 21"/>
                <a:gd name="T7" fmla="*/ 0 h 14"/>
                <a:gd name="T8" fmla="*/ 12 w 21"/>
                <a:gd name="T9" fmla="*/ 2 h 14"/>
                <a:gd name="T10" fmla="*/ 12 w 21"/>
                <a:gd name="T11" fmla="*/ 4 h 14"/>
                <a:gd name="T12" fmla="*/ 14 w 21"/>
                <a:gd name="T13" fmla="*/ 5 h 14"/>
                <a:gd name="T14" fmla="*/ 14 w 21"/>
                <a:gd name="T15" fmla="*/ 5 h 14"/>
                <a:gd name="T16" fmla="*/ 11 w 21"/>
                <a:gd name="T17" fmla="*/ 5 h 14"/>
                <a:gd name="T18" fmla="*/ 9 w 21"/>
                <a:gd name="T19" fmla="*/ 5 h 14"/>
                <a:gd name="T20" fmla="*/ 9 w 21"/>
                <a:gd name="T21" fmla="*/ 7 h 14"/>
                <a:gd name="T22" fmla="*/ 9 w 21"/>
                <a:gd name="T23" fmla="*/ 7 h 14"/>
                <a:gd name="T24" fmla="*/ 7 w 21"/>
                <a:gd name="T25" fmla="*/ 10 h 14"/>
                <a:gd name="T26" fmla="*/ 5 w 21"/>
                <a:gd name="T27" fmla="*/ 10 h 14"/>
                <a:gd name="T28" fmla="*/ 2 w 21"/>
                <a:gd name="T29" fmla="*/ 12 h 14"/>
                <a:gd name="T30" fmla="*/ 0 w 21"/>
                <a:gd name="T31" fmla="*/ 12 h 14"/>
                <a:gd name="T32" fmla="*/ 0 w 21"/>
                <a:gd name="T33" fmla="*/ 12 h 14"/>
                <a:gd name="T34" fmla="*/ 0 w 21"/>
                <a:gd name="T35" fmla="*/ 14 h 14"/>
                <a:gd name="T36" fmla="*/ 4 w 21"/>
                <a:gd name="T37" fmla="*/ 14 h 14"/>
                <a:gd name="T38" fmla="*/ 7 w 21"/>
                <a:gd name="T39" fmla="*/ 12 h 14"/>
                <a:gd name="T40" fmla="*/ 9 w 21"/>
                <a:gd name="T41" fmla="*/ 10 h 14"/>
                <a:gd name="T42" fmla="*/ 11 w 21"/>
                <a:gd name="T43" fmla="*/ 12 h 14"/>
                <a:gd name="T44" fmla="*/ 11 w 21"/>
                <a:gd name="T45" fmla="*/ 12 h 14"/>
                <a:gd name="T46" fmla="*/ 12 w 21"/>
                <a:gd name="T47" fmla="*/ 10 h 14"/>
                <a:gd name="T48" fmla="*/ 12 w 21"/>
                <a:gd name="T49" fmla="*/ 9 h 14"/>
                <a:gd name="T50" fmla="*/ 14 w 21"/>
                <a:gd name="T51" fmla="*/ 9 h 14"/>
                <a:gd name="T52" fmla="*/ 14 w 21"/>
                <a:gd name="T53" fmla="*/ 10 h 14"/>
                <a:gd name="T54" fmla="*/ 16 w 21"/>
                <a:gd name="T55" fmla="*/ 10 h 14"/>
                <a:gd name="T56" fmla="*/ 18 w 21"/>
                <a:gd name="T57" fmla="*/ 7 h 14"/>
                <a:gd name="T58" fmla="*/ 19 w 21"/>
                <a:gd name="T59" fmla="*/ 7 h 14"/>
                <a:gd name="T60" fmla="*/ 19 w 21"/>
                <a:gd name="T61" fmla="*/ 5 h 14"/>
                <a:gd name="T62" fmla="*/ 18 w 21"/>
                <a:gd name="T63" fmla="*/ 5 h 14"/>
                <a:gd name="T64" fmla="*/ 21 w 21"/>
                <a:gd name="T65" fmla="*/ 4 h 14"/>
                <a:gd name="T66" fmla="*/ 19 w 21"/>
                <a:gd name="T67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" h="14">
                  <a:moveTo>
                    <a:pt x="19" y="2"/>
                  </a:moveTo>
                  <a:lnTo>
                    <a:pt x="18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1" y="5"/>
                  </a:lnTo>
                  <a:lnTo>
                    <a:pt x="9" y="5"/>
                  </a:lnTo>
                  <a:lnTo>
                    <a:pt x="9" y="7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4" y="14"/>
                  </a:lnTo>
                  <a:lnTo>
                    <a:pt x="7" y="12"/>
                  </a:lnTo>
                  <a:lnTo>
                    <a:pt x="9" y="10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2" y="10"/>
                  </a:lnTo>
                  <a:lnTo>
                    <a:pt x="12" y="9"/>
                  </a:lnTo>
                  <a:lnTo>
                    <a:pt x="14" y="9"/>
                  </a:lnTo>
                  <a:lnTo>
                    <a:pt x="14" y="10"/>
                  </a:lnTo>
                  <a:lnTo>
                    <a:pt x="16" y="10"/>
                  </a:lnTo>
                  <a:lnTo>
                    <a:pt x="18" y="7"/>
                  </a:lnTo>
                  <a:lnTo>
                    <a:pt x="19" y="7"/>
                  </a:lnTo>
                  <a:lnTo>
                    <a:pt x="19" y="5"/>
                  </a:lnTo>
                  <a:lnTo>
                    <a:pt x="18" y="5"/>
                  </a:lnTo>
                  <a:lnTo>
                    <a:pt x="21" y="4"/>
                  </a:lnTo>
                  <a:lnTo>
                    <a:pt x="19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6" name="Freeform 1019"/>
            <p:cNvSpPr>
              <a:spLocks/>
            </p:cNvSpPr>
            <p:nvPr/>
          </p:nvSpPr>
          <p:spPr bwMode="auto">
            <a:xfrm>
              <a:off x="750888" y="2354263"/>
              <a:ext cx="30162" cy="22225"/>
            </a:xfrm>
            <a:custGeom>
              <a:avLst/>
              <a:gdLst>
                <a:gd name="T0" fmla="*/ 10 w 11"/>
                <a:gd name="T1" fmla="*/ 1 h 8"/>
                <a:gd name="T2" fmla="*/ 10 w 11"/>
                <a:gd name="T3" fmla="*/ 0 h 8"/>
                <a:gd name="T4" fmla="*/ 9 w 11"/>
                <a:gd name="T5" fmla="*/ 1 h 8"/>
                <a:gd name="T6" fmla="*/ 7 w 11"/>
                <a:gd name="T7" fmla="*/ 1 h 8"/>
                <a:gd name="T8" fmla="*/ 7 w 11"/>
                <a:gd name="T9" fmla="*/ 1 h 8"/>
                <a:gd name="T10" fmla="*/ 7 w 11"/>
                <a:gd name="T11" fmla="*/ 3 h 8"/>
                <a:gd name="T12" fmla="*/ 5 w 11"/>
                <a:gd name="T13" fmla="*/ 3 h 8"/>
                <a:gd name="T14" fmla="*/ 4 w 11"/>
                <a:gd name="T15" fmla="*/ 4 h 8"/>
                <a:gd name="T16" fmla="*/ 4 w 11"/>
                <a:gd name="T17" fmla="*/ 5 h 8"/>
                <a:gd name="T18" fmla="*/ 3 w 11"/>
                <a:gd name="T19" fmla="*/ 5 h 8"/>
                <a:gd name="T20" fmla="*/ 2 w 11"/>
                <a:gd name="T21" fmla="*/ 7 h 8"/>
                <a:gd name="T22" fmla="*/ 1 w 11"/>
                <a:gd name="T23" fmla="*/ 7 h 8"/>
                <a:gd name="T24" fmla="*/ 0 w 11"/>
                <a:gd name="T25" fmla="*/ 8 h 8"/>
                <a:gd name="T26" fmla="*/ 3 w 11"/>
                <a:gd name="T27" fmla="*/ 8 h 8"/>
                <a:gd name="T28" fmla="*/ 4 w 11"/>
                <a:gd name="T29" fmla="*/ 6 h 8"/>
                <a:gd name="T30" fmla="*/ 6 w 11"/>
                <a:gd name="T31" fmla="*/ 6 h 8"/>
                <a:gd name="T32" fmla="*/ 8 w 11"/>
                <a:gd name="T33" fmla="*/ 4 h 8"/>
                <a:gd name="T34" fmla="*/ 9 w 11"/>
                <a:gd name="T35" fmla="*/ 3 h 8"/>
                <a:gd name="T36" fmla="*/ 10 w 11"/>
                <a:gd name="T37" fmla="*/ 2 h 8"/>
                <a:gd name="T38" fmla="*/ 11 w 11"/>
                <a:gd name="T39" fmla="*/ 1 h 8"/>
                <a:gd name="T40" fmla="*/ 10 w 11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8">
                  <a:moveTo>
                    <a:pt x="10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1"/>
                    <a:pt x="9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1"/>
                    <a:pt x="11" y="1"/>
                    <a:pt x="11" y="1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7" name="Freeform 1020"/>
            <p:cNvSpPr>
              <a:spLocks/>
            </p:cNvSpPr>
            <p:nvPr/>
          </p:nvSpPr>
          <p:spPr bwMode="auto">
            <a:xfrm>
              <a:off x="730250" y="2373313"/>
              <a:ext cx="6350" cy="3175"/>
            </a:xfrm>
            <a:custGeom>
              <a:avLst/>
              <a:gdLst>
                <a:gd name="T0" fmla="*/ 0 w 4"/>
                <a:gd name="T1" fmla="*/ 2 h 2"/>
                <a:gd name="T2" fmla="*/ 2 w 4"/>
                <a:gd name="T3" fmla="*/ 2 h 2"/>
                <a:gd name="T4" fmla="*/ 4 w 4"/>
                <a:gd name="T5" fmla="*/ 2 h 2"/>
                <a:gd name="T6" fmla="*/ 2 w 4"/>
                <a:gd name="T7" fmla="*/ 0 h 2"/>
                <a:gd name="T8" fmla="*/ 0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8" name="Freeform 1021"/>
            <p:cNvSpPr>
              <a:spLocks/>
            </p:cNvSpPr>
            <p:nvPr/>
          </p:nvSpPr>
          <p:spPr bwMode="auto">
            <a:xfrm>
              <a:off x="925513" y="2316163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9" name="Freeform 1022"/>
            <p:cNvSpPr>
              <a:spLocks/>
            </p:cNvSpPr>
            <p:nvPr/>
          </p:nvSpPr>
          <p:spPr bwMode="auto">
            <a:xfrm>
              <a:off x="685800" y="2381250"/>
              <a:ext cx="9525" cy="3175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2 h 2"/>
                <a:gd name="T4" fmla="*/ 4 w 6"/>
                <a:gd name="T5" fmla="*/ 2 h 2"/>
                <a:gd name="T6" fmla="*/ 6 w 6"/>
                <a:gd name="T7" fmla="*/ 2 h 2"/>
                <a:gd name="T8" fmla="*/ 4 w 6"/>
                <a:gd name="T9" fmla="*/ 0 h 2"/>
                <a:gd name="T10" fmla="*/ 0 w 6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2"/>
                  </a:lnTo>
                  <a:lnTo>
                    <a:pt x="4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20" name="Freeform 1023"/>
            <p:cNvSpPr>
              <a:spLocks/>
            </p:cNvSpPr>
            <p:nvPr/>
          </p:nvSpPr>
          <p:spPr bwMode="auto">
            <a:xfrm>
              <a:off x="719138" y="2373313"/>
              <a:ext cx="9525" cy="6350"/>
            </a:xfrm>
            <a:custGeom>
              <a:avLst/>
              <a:gdLst>
                <a:gd name="T0" fmla="*/ 0 w 6"/>
                <a:gd name="T1" fmla="*/ 2 h 4"/>
                <a:gd name="T2" fmla="*/ 0 w 6"/>
                <a:gd name="T3" fmla="*/ 4 h 4"/>
                <a:gd name="T4" fmla="*/ 4 w 6"/>
                <a:gd name="T5" fmla="*/ 2 h 4"/>
                <a:gd name="T6" fmla="*/ 6 w 6"/>
                <a:gd name="T7" fmla="*/ 2 h 4"/>
                <a:gd name="T8" fmla="*/ 2 w 6"/>
                <a:gd name="T9" fmla="*/ 0 h 4"/>
                <a:gd name="T10" fmla="*/ 0 w 6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2"/>
                  </a:moveTo>
                  <a:lnTo>
                    <a:pt x="0" y="4"/>
                  </a:lnTo>
                  <a:lnTo>
                    <a:pt x="4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21" name="Freeform 1024"/>
            <p:cNvSpPr>
              <a:spLocks/>
            </p:cNvSpPr>
            <p:nvPr/>
          </p:nvSpPr>
          <p:spPr bwMode="auto">
            <a:xfrm>
              <a:off x="661988" y="2387600"/>
              <a:ext cx="15875" cy="4763"/>
            </a:xfrm>
            <a:custGeom>
              <a:avLst/>
              <a:gdLst>
                <a:gd name="T0" fmla="*/ 5 w 6"/>
                <a:gd name="T1" fmla="*/ 1 h 2"/>
                <a:gd name="T2" fmla="*/ 2 w 6"/>
                <a:gd name="T3" fmla="*/ 0 h 2"/>
                <a:gd name="T4" fmla="*/ 0 w 6"/>
                <a:gd name="T5" fmla="*/ 0 h 2"/>
                <a:gd name="T6" fmla="*/ 1 w 6"/>
                <a:gd name="T7" fmla="*/ 1 h 2"/>
                <a:gd name="T8" fmla="*/ 2 w 6"/>
                <a:gd name="T9" fmla="*/ 1 h 2"/>
                <a:gd name="T10" fmla="*/ 5 w 6"/>
                <a:gd name="T11" fmla="*/ 2 h 2"/>
                <a:gd name="T12" fmla="*/ 6 w 6"/>
                <a:gd name="T13" fmla="*/ 1 h 2"/>
                <a:gd name="T14" fmla="*/ 5 w 6"/>
                <a:gd name="T15" fmla="*/ 0 h 2"/>
                <a:gd name="T16" fmla="*/ 5 w 6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22" name="Freeform 1025"/>
            <p:cNvSpPr>
              <a:spLocks/>
            </p:cNvSpPr>
            <p:nvPr/>
          </p:nvSpPr>
          <p:spPr bwMode="auto">
            <a:xfrm>
              <a:off x="711200" y="2376488"/>
              <a:ext cx="3175" cy="4763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3 h 3"/>
                <a:gd name="T4" fmla="*/ 0 w 2"/>
                <a:gd name="T5" fmla="*/ 0 h 3"/>
                <a:gd name="T6" fmla="*/ 0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lnTo>
                    <a:pt x="2" y="3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23" name="Freeform 1026"/>
            <p:cNvSpPr>
              <a:spLocks/>
            </p:cNvSpPr>
            <p:nvPr/>
          </p:nvSpPr>
          <p:spPr bwMode="auto">
            <a:xfrm>
              <a:off x="814388" y="2343150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24" name="Freeform 1027"/>
            <p:cNvSpPr>
              <a:spLocks/>
            </p:cNvSpPr>
            <p:nvPr/>
          </p:nvSpPr>
          <p:spPr bwMode="auto">
            <a:xfrm>
              <a:off x="825500" y="2085975"/>
              <a:ext cx="7937" cy="11113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0 h 4"/>
                <a:gd name="T6" fmla="*/ 0 w 3"/>
                <a:gd name="T7" fmla="*/ 1 h 4"/>
                <a:gd name="T8" fmla="*/ 1 w 3"/>
                <a:gd name="T9" fmla="*/ 2 h 4"/>
                <a:gd name="T10" fmla="*/ 3 w 3"/>
                <a:gd name="T11" fmla="*/ 4 h 4"/>
                <a:gd name="T12" fmla="*/ 3 w 3"/>
                <a:gd name="T13" fmla="*/ 3 h 4"/>
                <a:gd name="T14" fmla="*/ 1 w 3"/>
                <a:gd name="T15" fmla="*/ 1 h 4"/>
                <a:gd name="T16" fmla="*/ 1 w 3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25" name="Freeform 1028"/>
            <p:cNvSpPr>
              <a:spLocks/>
            </p:cNvSpPr>
            <p:nvPr/>
          </p:nvSpPr>
          <p:spPr bwMode="auto">
            <a:xfrm>
              <a:off x="876300" y="2338388"/>
              <a:ext cx="4762" cy="1588"/>
            </a:xfrm>
            <a:custGeom>
              <a:avLst/>
              <a:gdLst>
                <a:gd name="T0" fmla="*/ 0 w 3"/>
                <a:gd name="T1" fmla="*/ 0 h 1"/>
                <a:gd name="T2" fmla="*/ 2 w 3"/>
                <a:gd name="T3" fmla="*/ 1 h 1"/>
                <a:gd name="T4" fmla="*/ 3 w 3"/>
                <a:gd name="T5" fmla="*/ 1 h 1"/>
                <a:gd name="T6" fmla="*/ 2 w 3"/>
                <a:gd name="T7" fmla="*/ 0 h 1"/>
                <a:gd name="T8" fmla="*/ 0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2" y="1"/>
                  </a:lnTo>
                  <a:lnTo>
                    <a:pt x="3" y="1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26" name="Freeform 1029"/>
            <p:cNvSpPr>
              <a:spLocks/>
            </p:cNvSpPr>
            <p:nvPr/>
          </p:nvSpPr>
          <p:spPr bwMode="auto">
            <a:xfrm>
              <a:off x="842963" y="2317750"/>
              <a:ext cx="36512" cy="17463"/>
            </a:xfrm>
            <a:custGeom>
              <a:avLst/>
              <a:gdLst>
                <a:gd name="T0" fmla="*/ 23 w 23"/>
                <a:gd name="T1" fmla="*/ 6 h 11"/>
                <a:gd name="T2" fmla="*/ 19 w 23"/>
                <a:gd name="T3" fmla="*/ 4 h 11"/>
                <a:gd name="T4" fmla="*/ 19 w 23"/>
                <a:gd name="T5" fmla="*/ 2 h 11"/>
                <a:gd name="T6" fmla="*/ 19 w 23"/>
                <a:gd name="T7" fmla="*/ 0 h 11"/>
                <a:gd name="T8" fmla="*/ 16 w 23"/>
                <a:gd name="T9" fmla="*/ 0 h 11"/>
                <a:gd name="T10" fmla="*/ 16 w 23"/>
                <a:gd name="T11" fmla="*/ 0 h 11"/>
                <a:gd name="T12" fmla="*/ 14 w 23"/>
                <a:gd name="T13" fmla="*/ 2 h 11"/>
                <a:gd name="T14" fmla="*/ 10 w 23"/>
                <a:gd name="T15" fmla="*/ 0 h 11"/>
                <a:gd name="T16" fmla="*/ 10 w 23"/>
                <a:gd name="T17" fmla="*/ 2 h 11"/>
                <a:gd name="T18" fmla="*/ 8 w 23"/>
                <a:gd name="T19" fmla="*/ 0 h 11"/>
                <a:gd name="T20" fmla="*/ 7 w 23"/>
                <a:gd name="T21" fmla="*/ 0 h 11"/>
                <a:gd name="T22" fmla="*/ 5 w 23"/>
                <a:gd name="T23" fmla="*/ 4 h 11"/>
                <a:gd name="T24" fmla="*/ 5 w 23"/>
                <a:gd name="T25" fmla="*/ 4 h 11"/>
                <a:gd name="T26" fmla="*/ 3 w 23"/>
                <a:gd name="T27" fmla="*/ 6 h 11"/>
                <a:gd name="T28" fmla="*/ 1 w 23"/>
                <a:gd name="T29" fmla="*/ 6 h 11"/>
                <a:gd name="T30" fmla="*/ 1 w 23"/>
                <a:gd name="T31" fmla="*/ 6 h 11"/>
                <a:gd name="T32" fmla="*/ 0 w 23"/>
                <a:gd name="T33" fmla="*/ 9 h 11"/>
                <a:gd name="T34" fmla="*/ 1 w 23"/>
                <a:gd name="T35" fmla="*/ 11 h 11"/>
                <a:gd name="T36" fmla="*/ 3 w 23"/>
                <a:gd name="T37" fmla="*/ 11 h 11"/>
                <a:gd name="T38" fmla="*/ 5 w 23"/>
                <a:gd name="T39" fmla="*/ 11 h 11"/>
                <a:gd name="T40" fmla="*/ 5 w 23"/>
                <a:gd name="T41" fmla="*/ 11 h 11"/>
                <a:gd name="T42" fmla="*/ 7 w 23"/>
                <a:gd name="T43" fmla="*/ 7 h 11"/>
                <a:gd name="T44" fmla="*/ 12 w 23"/>
                <a:gd name="T45" fmla="*/ 7 h 11"/>
                <a:gd name="T46" fmla="*/ 14 w 23"/>
                <a:gd name="T47" fmla="*/ 9 h 11"/>
                <a:gd name="T48" fmla="*/ 17 w 23"/>
                <a:gd name="T49" fmla="*/ 9 h 11"/>
                <a:gd name="T50" fmla="*/ 19 w 23"/>
                <a:gd name="T51" fmla="*/ 7 h 11"/>
                <a:gd name="T52" fmla="*/ 23 w 23"/>
                <a:gd name="T53" fmla="*/ 7 h 11"/>
                <a:gd name="T54" fmla="*/ 23 w 23"/>
                <a:gd name="T5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11">
                  <a:moveTo>
                    <a:pt x="23" y="6"/>
                  </a:moveTo>
                  <a:lnTo>
                    <a:pt x="19" y="4"/>
                  </a:lnTo>
                  <a:lnTo>
                    <a:pt x="19" y="2"/>
                  </a:lnTo>
                  <a:lnTo>
                    <a:pt x="19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4" y="2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8" y="0"/>
                  </a:lnTo>
                  <a:lnTo>
                    <a:pt x="7" y="0"/>
                  </a:lnTo>
                  <a:lnTo>
                    <a:pt x="5" y="4"/>
                  </a:lnTo>
                  <a:lnTo>
                    <a:pt x="5" y="4"/>
                  </a:lnTo>
                  <a:lnTo>
                    <a:pt x="3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0" y="9"/>
                  </a:lnTo>
                  <a:lnTo>
                    <a:pt x="1" y="11"/>
                  </a:lnTo>
                  <a:lnTo>
                    <a:pt x="3" y="11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7" y="7"/>
                  </a:lnTo>
                  <a:lnTo>
                    <a:pt x="12" y="7"/>
                  </a:lnTo>
                  <a:lnTo>
                    <a:pt x="14" y="9"/>
                  </a:lnTo>
                  <a:lnTo>
                    <a:pt x="17" y="9"/>
                  </a:lnTo>
                  <a:lnTo>
                    <a:pt x="19" y="7"/>
                  </a:lnTo>
                  <a:lnTo>
                    <a:pt x="23" y="7"/>
                  </a:lnTo>
                  <a:lnTo>
                    <a:pt x="23" y="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27" name="Freeform 1030"/>
            <p:cNvSpPr>
              <a:spLocks/>
            </p:cNvSpPr>
            <p:nvPr/>
          </p:nvSpPr>
          <p:spPr bwMode="auto">
            <a:xfrm>
              <a:off x="890588" y="2324100"/>
              <a:ext cx="1587" cy="4763"/>
            </a:xfrm>
            <a:custGeom>
              <a:avLst/>
              <a:gdLst>
                <a:gd name="T0" fmla="*/ 0 w 1"/>
                <a:gd name="T1" fmla="*/ 2 h 3"/>
                <a:gd name="T2" fmla="*/ 0 w 1"/>
                <a:gd name="T3" fmla="*/ 3 h 3"/>
                <a:gd name="T4" fmla="*/ 1 w 1"/>
                <a:gd name="T5" fmla="*/ 2 h 3"/>
                <a:gd name="T6" fmla="*/ 1 w 1"/>
                <a:gd name="T7" fmla="*/ 0 h 3"/>
                <a:gd name="T8" fmla="*/ 0 w 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lnTo>
                    <a:pt x="0" y="3"/>
                  </a:lnTo>
                  <a:lnTo>
                    <a:pt x="1" y="2"/>
                  </a:ln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28" name="Freeform 1031"/>
            <p:cNvSpPr>
              <a:spLocks/>
            </p:cNvSpPr>
            <p:nvPr/>
          </p:nvSpPr>
          <p:spPr bwMode="auto">
            <a:xfrm>
              <a:off x="901700" y="2317750"/>
              <a:ext cx="1587" cy="6350"/>
            </a:xfrm>
            <a:custGeom>
              <a:avLst/>
              <a:gdLst>
                <a:gd name="T0" fmla="*/ 0 w 1"/>
                <a:gd name="T1" fmla="*/ 2 h 4"/>
                <a:gd name="T2" fmla="*/ 1 w 1"/>
                <a:gd name="T3" fmla="*/ 4 h 4"/>
                <a:gd name="T4" fmla="*/ 1 w 1"/>
                <a:gd name="T5" fmla="*/ 2 h 4"/>
                <a:gd name="T6" fmla="*/ 1 w 1"/>
                <a:gd name="T7" fmla="*/ 0 h 4"/>
                <a:gd name="T8" fmla="*/ 0 w 1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2"/>
                  </a:moveTo>
                  <a:lnTo>
                    <a:pt x="1" y="4"/>
                  </a:lnTo>
                  <a:lnTo>
                    <a:pt x="1" y="2"/>
                  </a:ln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29" name="Freeform 1032"/>
            <p:cNvSpPr>
              <a:spLocks/>
            </p:cNvSpPr>
            <p:nvPr/>
          </p:nvSpPr>
          <p:spPr bwMode="auto">
            <a:xfrm>
              <a:off x="917575" y="2316163"/>
              <a:ext cx="6350" cy="4763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3 h 3"/>
                <a:gd name="T4" fmla="*/ 0 w 4"/>
                <a:gd name="T5" fmla="*/ 3 h 3"/>
                <a:gd name="T6" fmla="*/ 2 w 4"/>
                <a:gd name="T7" fmla="*/ 3 h 3"/>
                <a:gd name="T8" fmla="*/ 2 w 4"/>
                <a:gd name="T9" fmla="*/ 3 h 3"/>
                <a:gd name="T10" fmla="*/ 4 w 4"/>
                <a:gd name="T11" fmla="*/ 1 h 3"/>
                <a:gd name="T12" fmla="*/ 2 w 4"/>
                <a:gd name="T13" fmla="*/ 0 h 3"/>
                <a:gd name="T14" fmla="*/ 0 w 4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4" y="1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30" name="Freeform 1033"/>
            <p:cNvSpPr>
              <a:spLocks/>
            </p:cNvSpPr>
            <p:nvPr/>
          </p:nvSpPr>
          <p:spPr bwMode="auto">
            <a:xfrm>
              <a:off x="836613" y="2343150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2 h 2"/>
                <a:gd name="T8" fmla="*/ 2 w 2"/>
                <a:gd name="T9" fmla="*/ 0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31" name="Freeform 1034"/>
            <p:cNvSpPr>
              <a:spLocks/>
            </p:cNvSpPr>
            <p:nvPr/>
          </p:nvSpPr>
          <p:spPr bwMode="auto">
            <a:xfrm>
              <a:off x="820738" y="2338388"/>
              <a:ext cx="4762" cy="7938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1 h 5"/>
                <a:gd name="T4" fmla="*/ 0 w 3"/>
                <a:gd name="T5" fmla="*/ 3 h 5"/>
                <a:gd name="T6" fmla="*/ 1 w 3"/>
                <a:gd name="T7" fmla="*/ 5 h 5"/>
                <a:gd name="T8" fmla="*/ 3 w 3"/>
                <a:gd name="T9" fmla="*/ 3 h 5"/>
                <a:gd name="T10" fmla="*/ 3 w 3"/>
                <a:gd name="T11" fmla="*/ 1 h 5"/>
                <a:gd name="T12" fmla="*/ 1 w 3"/>
                <a:gd name="T13" fmla="*/ 1 h 5"/>
                <a:gd name="T14" fmla="*/ 1 w 3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0" y="1"/>
                  </a:lnTo>
                  <a:lnTo>
                    <a:pt x="0" y="3"/>
                  </a:lnTo>
                  <a:lnTo>
                    <a:pt x="1" y="5"/>
                  </a:lnTo>
                  <a:lnTo>
                    <a:pt x="3" y="3"/>
                  </a:lnTo>
                  <a:lnTo>
                    <a:pt x="3" y="1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32" name="Freeform 1035"/>
            <p:cNvSpPr>
              <a:spLocks/>
            </p:cNvSpPr>
            <p:nvPr/>
          </p:nvSpPr>
          <p:spPr bwMode="auto">
            <a:xfrm>
              <a:off x="831850" y="2343150"/>
              <a:ext cx="1587" cy="3175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33" name="Freeform 1036"/>
            <p:cNvSpPr>
              <a:spLocks/>
            </p:cNvSpPr>
            <p:nvPr/>
          </p:nvSpPr>
          <p:spPr bwMode="auto">
            <a:xfrm>
              <a:off x="828675" y="2338388"/>
              <a:ext cx="3175" cy="4763"/>
            </a:xfrm>
            <a:custGeom>
              <a:avLst/>
              <a:gdLst>
                <a:gd name="T0" fmla="*/ 2 w 2"/>
                <a:gd name="T1" fmla="*/ 1 h 3"/>
                <a:gd name="T2" fmla="*/ 2 w 2"/>
                <a:gd name="T3" fmla="*/ 0 h 3"/>
                <a:gd name="T4" fmla="*/ 0 w 2"/>
                <a:gd name="T5" fmla="*/ 0 h 3"/>
                <a:gd name="T6" fmla="*/ 0 w 2"/>
                <a:gd name="T7" fmla="*/ 1 h 3"/>
                <a:gd name="T8" fmla="*/ 0 w 2"/>
                <a:gd name="T9" fmla="*/ 3 h 3"/>
                <a:gd name="T10" fmla="*/ 2 w 2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2" y="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34" name="Freeform 1037"/>
            <p:cNvSpPr>
              <a:spLocks/>
            </p:cNvSpPr>
            <p:nvPr/>
          </p:nvSpPr>
          <p:spPr bwMode="auto">
            <a:xfrm>
              <a:off x="644525" y="2376488"/>
              <a:ext cx="17462" cy="11113"/>
            </a:xfrm>
            <a:custGeom>
              <a:avLst/>
              <a:gdLst>
                <a:gd name="T0" fmla="*/ 11 w 11"/>
                <a:gd name="T1" fmla="*/ 2 h 7"/>
                <a:gd name="T2" fmla="*/ 9 w 11"/>
                <a:gd name="T3" fmla="*/ 0 h 7"/>
                <a:gd name="T4" fmla="*/ 7 w 11"/>
                <a:gd name="T5" fmla="*/ 2 h 7"/>
                <a:gd name="T6" fmla="*/ 7 w 11"/>
                <a:gd name="T7" fmla="*/ 3 h 7"/>
                <a:gd name="T8" fmla="*/ 5 w 11"/>
                <a:gd name="T9" fmla="*/ 3 h 7"/>
                <a:gd name="T10" fmla="*/ 5 w 11"/>
                <a:gd name="T11" fmla="*/ 3 h 7"/>
                <a:gd name="T12" fmla="*/ 4 w 11"/>
                <a:gd name="T13" fmla="*/ 5 h 7"/>
                <a:gd name="T14" fmla="*/ 2 w 11"/>
                <a:gd name="T15" fmla="*/ 5 h 7"/>
                <a:gd name="T16" fmla="*/ 0 w 11"/>
                <a:gd name="T17" fmla="*/ 5 h 7"/>
                <a:gd name="T18" fmla="*/ 0 w 11"/>
                <a:gd name="T19" fmla="*/ 5 h 7"/>
                <a:gd name="T20" fmla="*/ 0 w 11"/>
                <a:gd name="T21" fmla="*/ 7 h 7"/>
                <a:gd name="T22" fmla="*/ 2 w 11"/>
                <a:gd name="T23" fmla="*/ 7 h 7"/>
                <a:gd name="T24" fmla="*/ 4 w 11"/>
                <a:gd name="T25" fmla="*/ 7 h 7"/>
                <a:gd name="T26" fmla="*/ 7 w 11"/>
                <a:gd name="T27" fmla="*/ 5 h 7"/>
                <a:gd name="T28" fmla="*/ 9 w 11"/>
                <a:gd name="T29" fmla="*/ 7 h 7"/>
                <a:gd name="T30" fmla="*/ 9 w 11"/>
                <a:gd name="T31" fmla="*/ 5 h 7"/>
                <a:gd name="T32" fmla="*/ 11 w 11"/>
                <a:gd name="T33" fmla="*/ 3 h 7"/>
                <a:gd name="T34" fmla="*/ 11 w 11"/>
                <a:gd name="T3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" h="7">
                  <a:moveTo>
                    <a:pt x="11" y="2"/>
                  </a:moveTo>
                  <a:lnTo>
                    <a:pt x="9" y="0"/>
                  </a:lnTo>
                  <a:lnTo>
                    <a:pt x="7" y="2"/>
                  </a:lnTo>
                  <a:lnTo>
                    <a:pt x="7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4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7"/>
                  </a:lnTo>
                  <a:lnTo>
                    <a:pt x="2" y="7"/>
                  </a:lnTo>
                  <a:lnTo>
                    <a:pt x="4" y="7"/>
                  </a:lnTo>
                  <a:lnTo>
                    <a:pt x="7" y="5"/>
                  </a:lnTo>
                  <a:lnTo>
                    <a:pt x="9" y="7"/>
                  </a:lnTo>
                  <a:lnTo>
                    <a:pt x="9" y="5"/>
                  </a:lnTo>
                  <a:lnTo>
                    <a:pt x="11" y="3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35" name="Freeform 1038"/>
            <p:cNvSpPr>
              <a:spLocks/>
            </p:cNvSpPr>
            <p:nvPr/>
          </p:nvSpPr>
          <p:spPr bwMode="auto">
            <a:xfrm>
              <a:off x="923925" y="2324100"/>
              <a:ext cx="11112" cy="7938"/>
            </a:xfrm>
            <a:custGeom>
              <a:avLst/>
              <a:gdLst>
                <a:gd name="T0" fmla="*/ 3 w 7"/>
                <a:gd name="T1" fmla="*/ 0 h 5"/>
                <a:gd name="T2" fmla="*/ 1 w 7"/>
                <a:gd name="T3" fmla="*/ 2 h 5"/>
                <a:gd name="T4" fmla="*/ 0 w 7"/>
                <a:gd name="T5" fmla="*/ 5 h 5"/>
                <a:gd name="T6" fmla="*/ 1 w 7"/>
                <a:gd name="T7" fmla="*/ 3 h 5"/>
                <a:gd name="T8" fmla="*/ 5 w 7"/>
                <a:gd name="T9" fmla="*/ 2 h 5"/>
                <a:gd name="T10" fmla="*/ 5 w 7"/>
                <a:gd name="T11" fmla="*/ 2 h 5"/>
                <a:gd name="T12" fmla="*/ 7 w 7"/>
                <a:gd name="T13" fmla="*/ 0 h 5"/>
                <a:gd name="T14" fmla="*/ 3 w 7"/>
                <a:gd name="T15" fmla="*/ 0 h 5"/>
                <a:gd name="T16" fmla="*/ 3 w 7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5">
                  <a:moveTo>
                    <a:pt x="3" y="0"/>
                  </a:moveTo>
                  <a:lnTo>
                    <a:pt x="1" y="2"/>
                  </a:lnTo>
                  <a:lnTo>
                    <a:pt x="0" y="5"/>
                  </a:lnTo>
                  <a:lnTo>
                    <a:pt x="1" y="3"/>
                  </a:lnTo>
                  <a:lnTo>
                    <a:pt x="5" y="2"/>
                  </a:lnTo>
                  <a:lnTo>
                    <a:pt x="5" y="2"/>
                  </a:lnTo>
                  <a:lnTo>
                    <a:pt x="7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36" name="Freeform 1039"/>
            <p:cNvSpPr>
              <a:spLocks/>
            </p:cNvSpPr>
            <p:nvPr/>
          </p:nvSpPr>
          <p:spPr bwMode="auto">
            <a:xfrm>
              <a:off x="995363" y="1927225"/>
              <a:ext cx="6350" cy="3175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0 w 2"/>
                <a:gd name="T5" fmla="*/ 0 h 1"/>
                <a:gd name="T6" fmla="*/ 1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37" name="Freeform 1040"/>
            <p:cNvSpPr>
              <a:spLocks/>
            </p:cNvSpPr>
            <p:nvPr/>
          </p:nvSpPr>
          <p:spPr bwMode="auto">
            <a:xfrm>
              <a:off x="1009650" y="2012950"/>
              <a:ext cx="17462" cy="14288"/>
            </a:xfrm>
            <a:custGeom>
              <a:avLst/>
              <a:gdLst>
                <a:gd name="T0" fmla="*/ 1 w 6"/>
                <a:gd name="T1" fmla="*/ 2 h 5"/>
                <a:gd name="T2" fmla="*/ 2 w 6"/>
                <a:gd name="T3" fmla="*/ 3 h 5"/>
                <a:gd name="T4" fmla="*/ 2 w 6"/>
                <a:gd name="T5" fmla="*/ 4 h 5"/>
                <a:gd name="T6" fmla="*/ 1 w 6"/>
                <a:gd name="T7" fmla="*/ 4 h 5"/>
                <a:gd name="T8" fmla="*/ 2 w 6"/>
                <a:gd name="T9" fmla="*/ 5 h 5"/>
                <a:gd name="T10" fmla="*/ 4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3 w 6"/>
                <a:gd name="T17" fmla="*/ 0 h 5"/>
                <a:gd name="T18" fmla="*/ 1 w 6"/>
                <a:gd name="T19" fmla="*/ 0 h 5"/>
                <a:gd name="T20" fmla="*/ 0 w 6"/>
                <a:gd name="T21" fmla="*/ 0 h 5"/>
                <a:gd name="T22" fmla="*/ 1 w 6"/>
                <a:gd name="T23" fmla="*/ 1 h 5"/>
                <a:gd name="T24" fmla="*/ 1 w 6"/>
                <a:gd name="T2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5">
                  <a:moveTo>
                    <a:pt x="1" y="2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38" name="Freeform 1041"/>
            <p:cNvSpPr>
              <a:spLocks/>
            </p:cNvSpPr>
            <p:nvPr/>
          </p:nvSpPr>
          <p:spPr bwMode="auto">
            <a:xfrm>
              <a:off x="909638" y="1955800"/>
              <a:ext cx="41275" cy="46038"/>
            </a:xfrm>
            <a:custGeom>
              <a:avLst/>
              <a:gdLst>
                <a:gd name="T0" fmla="*/ 3 w 26"/>
                <a:gd name="T1" fmla="*/ 15 h 29"/>
                <a:gd name="T2" fmla="*/ 5 w 26"/>
                <a:gd name="T3" fmla="*/ 12 h 29"/>
                <a:gd name="T4" fmla="*/ 9 w 26"/>
                <a:gd name="T5" fmla="*/ 14 h 29"/>
                <a:gd name="T6" fmla="*/ 10 w 26"/>
                <a:gd name="T7" fmla="*/ 15 h 29"/>
                <a:gd name="T8" fmla="*/ 12 w 26"/>
                <a:gd name="T9" fmla="*/ 19 h 29"/>
                <a:gd name="T10" fmla="*/ 10 w 26"/>
                <a:gd name="T11" fmla="*/ 21 h 29"/>
                <a:gd name="T12" fmla="*/ 14 w 26"/>
                <a:gd name="T13" fmla="*/ 22 h 29"/>
                <a:gd name="T14" fmla="*/ 14 w 26"/>
                <a:gd name="T15" fmla="*/ 24 h 29"/>
                <a:gd name="T16" fmla="*/ 12 w 26"/>
                <a:gd name="T17" fmla="*/ 28 h 29"/>
                <a:gd name="T18" fmla="*/ 14 w 26"/>
                <a:gd name="T19" fmla="*/ 29 h 29"/>
                <a:gd name="T20" fmla="*/ 17 w 26"/>
                <a:gd name="T21" fmla="*/ 26 h 29"/>
                <a:gd name="T22" fmla="*/ 19 w 26"/>
                <a:gd name="T23" fmla="*/ 26 h 29"/>
                <a:gd name="T24" fmla="*/ 21 w 26"/>
                <a:gd name="T25" fmla="*/ 24 h 29"/>
                <a:gd name="T26" fmla="*/ 21 w 26"/>
                <a:gd name="T27" fmla="*/ 24 h 29"/>
                <a:gd name="T28" fmla="*/ 24 w 26"/>
                <a:gd name="T29" fmla="*/ 26 h 29"/>
                <a:gd name="T30" fmla="*/ 26 w 26"/>
                <a:gd name="T31" fmla="*/ 26 h 29"/>
                <a:gd name="T32" fmla="*/ 26 w 26"/>
                <a:gd name="T33" fmla="*/ 22 h 29"/>
                <a:gd name="T34" fmla="*/ 21 w 26"/>
                <a:gd name="T35" fmla="*/ 19 h 29"/>
                <a:gd name="T36" fmla="*/ 21 w 26"/>
                <a:gd name="T37" fmla="*/ 17 h 29"/>
                <a:gd name="T38" fmla="*/ 19 w 26"/>
                <a:gd name="T39" fmla="*/ 15 h 29"/>
                <a:gd name="T40" fmla="*/ 17 w 26"/>
                <a:gd name="T41" fmla="*/ 12 h 29"/>
                <a:gd name="T42" fmla="*/ 19 w 26"/>
                <a:gd name="T43" fmla="*/ 12 h 29"/>
                <a:gd name="T44" fmla="*/ 19 w 26"/>
                <a:gd name="T45" fmla="*/ 10 h 29"/>
                <a:gd name="T46" fmla="*/ 17 w 26"/>
                <a:gd name="T47" fmla="*/ 8 h 29"/>
                <a:gd name="T48" fmla="*/ 14 w 26"/>
                <a:gd name="T49" fmla="*/ 8 h 29"/>
                <a:gd name="T50" fmla="*/ 12 w 26"/>
                <a:gd name="T51" fmla="*/ 8 h 29"/>
                <a:gd name="T52" fmla="*/ 10 w 26"/>
                <a:gd name="T53" fmla="*/ 8 h 29"/>
                <a:gd name="T54" fmla="*/ 10 w 26"/>
                <a:gd name="T55" fmla="*/ 7 h 29"/>
                <a:gd name="T56" fmla="*/ 7 w 26"/>
                <a:gd name="T57" fmla="*/ 7 h 29"/>
                <a:gd name="T58" fmla="*/ 7 w 26"/>
                <a:gd name="T59" fmla="*/ 5 h 29"/>
                <a:gd name="T60" fmla="*/ 7 w 26"/>
                <a:gd name="T61" fmla="*/ 0 h 29"/>
                <a:gd name="T62" fmla="*/ 7 w 26"/>
                <a:gd name="T63" fmla="*/ 0 h 29"/>
                <a:gd name="T64" fmla="*/ 5 w 26"/>
                <a:gd name="T65" fmla="*/ 5 h 29"/>
                <a:gd name="T66" fmla="*/ 0 w 26"/>
                <a:gd name="T67" fmla="*/ 8 h 29"/>
                <a:gd name="T68" fmla="*/ 0 w 26"/>
                <a:gd name="T69" fmla="*/ 12 h 29"/>
                <a:gd name="T70" fmla="*/ 2 w 26"/>
                <a:gd name="T71" fmla="*/ 15 h 29"/>
                <a:gd name="T72" fmla="*/ 3 w 26"/>
                <a:gd name="T73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9">
                  <a:moveTo>
                    <a:pt x="3" y="15"/>
                  </a:moveTo>
                  <a:lnTo>
                    <a:pt x="5" y="12"/>
                  </a:lnTo>
                  <a:lnTo>
                    <a:pt x="9" y="14"/>
                  </a:lnTo>
                  <a:lnTo>
                    <a:pt x="10" y="15"/>
                  </a:lnTo>
                  <a:lnTo>
                    <a:pt x="12" y="19"/>
                  </a:lnTo>
                  <a:lnTo>
                    <a:pt x="10" y="21"/>
                  </a:lnTo>
                  <a:lnTo>
                    <a:pt x="14" y="22"/>
                  </a:lnTo>
                  <a:lnTo>
                    <a:pt x="14" y="24"/>
                  </a:lnTo>
                  <a:lnTo>
                    <a:pt x="12" y="28"/>
                  </a:lnTo>
                  <a:lnTo>
                    <a:pt x="14" y="29"/>
                  </a:lnTo>
                  <a:lnTo>
                    <a:pt x="17" y="26"/>
                  </a:lnTo>
                  <a:lnTo>
                    <a:pt x="19" y="26"/>
                  </a:lnTo>
                  <a:lnTo>
                    <a:pt x="21" y="24"/>
                  </a:lnTo>
                  <a:lnTo>
                    <a:pt x="21" y="24"/>
                  </a:lnTo>
                  <a:lnTo>
                    <a:pt x="24" y="26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21" y="19"/>
                  </a:lnTo>
                  <a:lnTo>
                    <a:pt x="21" y="17"/>
                  </a:lnTo>
                  <a:lnTo>
                    <a:pt x="19" y="15"/>
                  </a:lnTo>
                  <a:lnTo>
                    <a:pt x="17" y="12"/>
                  </a:lnTo>
                  <a:lnTo>
                    <a:pt x="19" y="12"/>
                  </a:lnTo>
                  <a:lnTo>
                    <a:pt x="19" y="10"/>
                  </a:lnTo>
                  <a:lnTo>
                    <a:pt x="17" y="8"/>
                  </a:lnTo>
                  <a:lnTo>
                    <a:pt x="14" y="8"/>
                  </a:lnTo>
                  <a:lnTo>
                    <a:pt x="12" y="8"/>
                  </a:lnTo>
                  <a:lnTo>
                    <a:pt x="10" y="8"/>
                  </a:lnTo>
                  <a:lnTo>
                    <a:pt x="10" y="7"/>
                  </a:lnTo>
                  <a:lnTo>
                    <a:pt x="7" y="7"/>
                  </a:lnTo>
                  <a:lnTo>
                    <a:pt x="7" y="5"/>
                  </a:lnTo>
                  <a:lnTo>
                    <a:pt x="7" y="0"/>
                  </a:lnTo>
                  <a:lnTo>
                    <a:pt x="7" y="0"/>
                  </a:lnTo>
                  <a:lnTo>
                    <a:pt x="5" y="5"/>
                  </a:lnTo>
                  <a:lnTo>
                    <a:pt x="0" y="8"/>
                  </a:lnTo>
                  <a:lnTo>
                    <a:pt x="0" y="12"/>
                  </a:lnTo>
                  <a:lnTo>
                    <a:pt x="2" y="15"/>
                  </a:lnTo>
                  <a:lnTo>
                    <a:pt x="3" y="1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39" name="Freeform 1042"/>
            <p:cNvSpPr>
              <a:spLocks/>
            </p:cNvSpPr>
            <p:nvPr/>
          </p:nvSpPr>
          <p:spPr bwMode="auto">
            <a:xfrm>
              <a:off x="995363" y="2016125"/>
              <a:ext cx="14287" cy="22225"/>
            </a:xfrm>
            <a:custGeom>
              <a:avLst/>
              <a:gdLst>
                <a:gd name="T0" fmla="*/ 4 w 9"/>
                <a:gd name="T1" fmla="*/ 11 h 14"/>
                <a:gd name="T2" fmla="*/ 6 w 9"/>
                <a:gd name="T3" fmla="*/ 11 h 14"/>
                <a:gd name="T4" fmla="*/ 6 w 9"/>
                <a:gd name="T5" fmla="*/ 12 h 14"/>
                <a:gd name="T6" fmla="*/ 7 w 9"/>
                <a:gd name="T7" fmla="*/ 14 h 14"/>
                <a:gd name="T8" fmla="*/ 7 w 9"/>
                <a:gd name="T9" fmla="*/ 9 h 14"/>
                <a:gd name="T10" fmla="*/ 9 w 9"/>
                <a:gd name="T11" fmla="*/ 5 h 14"/>
                <a:gd name="T12" fmla="*/ 9 w 9"/>
                <a:gd name="T13" fmla="*/ 2 h 14"/>
                <a:gd name="T14" fmla="*/ 7 w 9"/>
                <a:gd name="T15" fmla="*/ 0 h 14"/>
                <a:gd name="T16" fmla="*/ 6 w 9"/>
                <a:gd name="T17" fmla="*/ 2 h 14"/>
                <a:gd name="T18" fmla="*/ 0 w 9"/>
                <a:gd name="T19" fmla="*/ 9 h 14"/>
                <a:gd name="T20" fmla="*/ 0 w 9"/>
                <a:gd name="T21" fmla="*/ 9 h 14"/>
                <a:gd name="T22" fmla="*/ 2 w 9"/>
                <a:gd name="T23" fmla="*/ 11 h 14"/>
                <a:gd name="T24" fmla="*/ 4 w 9"/>
                <a:gd name="T25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14">
                  <a:moveTo>
                    <a:pt x="4" y="11"/>
                  </a:moveTo>
                  <a:lnTo>
                    <a:pt x="6" y="11"/>
                  </a:lnTo>
                  <a:lnTo>
                    <a:pt x="6" y="12"/>
                  </a:lnTo>
                  <a:lnTo>
                    <a:pt x="7" y="14"/>
                  </a:lnTo>
                  <a:lnTo>
                    <a:pt x="7" y="9"/>
                  </a:lnTo>
                  <a:lnTo>
                    <a:pt x="9" y="5"/>
                  </a:lnTo>
                  <a:lnTo>
                    <a:pt x="9" y="2"/>
                  </a:lnTo>
                  <a:lnTo>
                    <a:pt x="7" y="0"/>
                  </a:lnTo>
                  <a:lnTo>
                    <a:pt x="6" y="2"/>
                  </a:lnTo>
                  <a:lnTo>
                    <a:pt x="0" y="9"/>
                  </a:lnTo>
                  <a:lnTo>
                    <a:pt x="0" y="9"/>
                  </a:lnTo>
                  <a:lnTo>
                    <a:pt x="2" y="11"/>
                  </a:lnTo>
                  <a:lnTo>
                    <a:pt x="4" y="1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40" name="Freeform 1043"/>
            <p:cNvSpPr>
              <a:spLocks/>
            </p:cNvSpPr>
            <p:nvPr/>
          </p:nvSpPr>
          <p:spPr bwMode="auto">
            <a:xfrm>
              <a:off x="1138238" y="2165350"/>
              <a:ext cx="7937" cy="6350"/>
            </a:xfrm>
            <a:custGeom>
              <a:avLst/>
              <a:gdLst>
                <a:gd name="T0" fmla="*/ 5 w 5"/>
                <a:gd name="T1" fmla="*/ 0 h 4"/>
                <a:gd name="T2" fmla="*/ 3 w 5"/>
                <a:gd name="T3" fmla="*/ 0 h 4"/>
                <a:gd name="T4" fmla="*/ 0 w 5"/>
                <a:gd name="T5" fmla="*/ 4 h 4"/>
                <a:gd name="T6" fmla="*/ 2 w 5"/>
                <a:gd name="T7" fmla="*/ 4 h 4"/>
                <a:gd name="T8" fmla="*/ 5 w 5"/>
                <a:gd name="T9" fmla="*/ 2 h 4"/>
                <a:gd name="T10" fmla="*/ 5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lnTo>
                    <a:pt x="3" y="0"/>
                  </a:lnTo>
                  <a:lnTo>
                    <a:pt x="0" y="4"/>
                  </a:lnTo>
                  <a:lnTo>
                    <a:pt x="2" y="4"/>
                  </a:lnTo>
                  <a:lnTo>
                    <a:pt x="5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41" name="Freeform 1044"/>
            <p:cNvSpPr>
              <a:spLocks/>
            </p:cNvSpPr>
            <p:nvPr/>
          </p:nvSpPr>
          <p:spPr bwMode="auto">
            <a:xfrm>
              <a:off x="600075" y="2381250"/>
              <a:ext cx="7937" cy="9525"/>
            </a:xfrm>
            <a:custGeom>
              <a:avLst/>
              <a:gdLst>
                <a:gd name="T0" fmla="*/ 2 w 5"/>
                <a:gd name="T1" fmla="*/ 2 h 6"/>
                <a:gd name="T2" fmla="*/ 2 w 5"/>
                <a:gd name="T3" fmla="*/ 4 h 6"/>
                <a:gd name="T4" fmla="*/ 0 w 5"/>
                <a:gd name="T5" fmla="*/ 6 h 6"/>
                <a:gd name="T6" fmla="*/ 2 w 5"/>
                <a:gd name="T7" fmla="*/ 6 h 6"/>
                <a:gd name="T8" fmla="*/ 4 w 5"/>
                <a:gd name="T9" fmla="*/ 4 h 6"/>
                <a:gd name="T10" fmla="*/ 4 w 5"/>
                <a:gd name="T11" fmla="*/ 2 h 6"/>
                <a:gd name="T12" fmla="*/ 5 w 5"/>
                <a:gd name="T13" fmla="*/ 0 h 6"/>
                <a:gd name="T14" fmla="*/ 4 w 5"/>
                <a:gd name="T15" fmla="*/ 0 h 6"/>
                <a:gd name="T16" fmla="*/ 2 w 5"/>
                <a:gd name="T1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">
                  <a:moveTo>
                    <a:pt x="2" y="2"/>
                  </a:moveTo>
                  <a:lnTo>
                    <a:pt x="2" y="4"/>
                  </a:lnTo>
                  <a:lnTo>
                    <a:pt x="0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4" y="2"/>
                  </a:lnTo>
                  <a:lnTo>
                    <a:pt x="5" y="0"/>
                  </a:lnTo>
                  <a:lnTo>
                    <a:pt x="4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42" name="Freeform 1045"/>
            <p:cNvSpPr>
              <a:spLocks/>
            </p:cNvSpPr>
            <p:nvPr/>
          </p:nvSpPr>
          <p:spPr bwMode="auto">
            <a:xfrm>
              <a:off x="928688" y="2316163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43" name="Freeform 1046"/>
            <p:cNvSpPr>
              <a:spLocks/>
            </p:cNvSpPr>
            <p:nvPr/>
          </p:nvSpPr>
          <p:spPr bwMode="auto">
            <a:xfrm>
              <a:off x="569913" y="2387600"/>
              <a:ext cx="4762" cy="4763"/>
            </a:xfrm>
            <a:custGeom>
              <a:avLst/>
              <a:gdLst>
                <a:gd name="T0" fmla="*/ 0 w 3"/>
                <a:gd name="T1" fmla="*/ 2 h 3"/>
                <a:gd name="T2" fmla="*/ 1 w 3"/>
                <a:gd name="T3" fmla="*/ 3 h 3"/>
                <a:gd name="T4" fmla="*/ 3 w 3"/>
                <a:gd name="T5" fmla="*/ 2 h 3"/>
                <a:gd name="T6" fmla="*/ 1 w 3"/>
                <a:gd name="T7" fmla="*/ 0 h 3"/>
                <a:gd name="T8" fmla="*/ 0 w 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1" y="3"/>
                  </a:lnTo>
                  <a:lnTo>
                    <a:pt x="3" y="2"/>
                  </a:ln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44" name="Freeform 1047"/>
            <p:cNvSpPr>
              <a:spLocks/>
            </p:cNvSpPr>
            <p:nvPr/>
          </p:nvSpPr>
          <p:spPr bwMode="auto">
            <a:xfrm>
              <a:off x="574675" y="2379663"/>
              <a:ext cx="3175" cy="1588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0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2" y="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45" name="Freeform 1048"/>
            <p:cNvSpPr>
              <a:spLocks/>
            </p:cNvSpPr>
            <p:nvPr/>
          </p:nvSpPr>
          <p:spPr bwMode="auto">
            <a:xfrm>
              <a:off x="976313" y="2190750"/>
              <a:ext cx="4762" cy="7938"/>
            </a:xfrm>
            <a:custGeom>
              <a:avLst/>
              <a:gdLst>
                <a:gd name="T0" fmla="*/ 2 w 3"/>
                <a:gd name="T1" fmla="*/ 4 h 5"/>
                <a:gd name="T2" fmla="*/ 3 w 3"/>
                <a:gd name="T3" fmla="*/ 2 h 5"/>
                <a:gd name="T4" fmla="*/ 3 w 3"/>
                <a:gd name="T5" fmla="*/ 0 h 5"/>
                <a:gd name="T6" fmla="*/ 2 w 3"/>
                <a:gd name="T7" fmla="*/ 2 h 5"/>
                <a:gd name="T8" fmla="*/ 0 w 3"/>
                <a:gd name="T9" fmla="*/ 4 h 5"/>
                <a:gd name="T10" fmla="*/ 0 w 3"/>
                <a:gd name="T11" fmla="*/ 5 h 5"/>
                <a:gd name="T12" fmla="*/ 0 w 3"/>
                <a:gd name="T13" fmla="*/ 5 h 5"/>
                <a:gd name="T14" fmla="*/ 2 w 3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lnTo>
                    <a:pt x="3" y="2"/>
                  </a:lnTo>
                  <a:lnTo>
                    <a:pt x="3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46" name="Freeform 1049"/>
            <p:cNvSpPr>
              <a:spLocks/>
            </p:cNvSpPr>
            <p:nvPr/>
          </p:nvSpPr>
          <p:spPr bwMode="auto">
            <a:xfrm>
              <a:off x="588963" y="2379663"/>
              <a:ext cx="7937" cy="7938"/>
            </a:xfrm>
            <a:custGeom>
              <a:avLst/>
              <a:gdLst>
                <a:gd name="T0" fmla="*/ 2 w 5"/>
                <a:gd name="T1" fmla="*/ 0 h 5"/>
                <a:gd name="T2" fmla="*/ 0 w 5"/>
                <a:gd name="T3" fmla="*/ 1 h 5"/>
                <a:gd name="T4" fmla="*/ 0 w 5"/>
                <a:gd name="T5" fmla="*/ 1 h 5"/>
                <a:gd name="T6" fmla="*/ 2 w 5"/>
                <a:gd name="T7" fmla="*/ 3 h 5"/>
                <a:gd name="T8" fmla="*/ 0 w 5"/>
                <a:gd name="T9" fmla="*/ 3 h 5"/>
                <a:gd name="T10" fmla="*/ 2 w 5"/>
                <a:gd name="T11" fmla="*/ 5 h 5"/>
                <a:gd name="T12" fmla="*/ 3 w 5"/>
                <a:gd name="T13" fmla="*/ 5 h 5"/>
                <a:gd name="T14" fmla="*/ 3 w 5"/>
                <a:gd name="T15" fmla="*/ 3 h 5"/>
                <a:gd name="T16" fmla="*/ 5 w 5"/>
                <a:gd name="T17" fmla="*/ 3 h 5"/>
                <a:gd name="T18" fmla="*/ 3 w 5"/>
                <a:gd name="T19" fmla="*/ 0 h 5"/>
                <a:gd name="T20" fmla="*/ 2 w 5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2" y="5"/>
                  </a:lnTo>
                  <a:lnTo>
                    <a:pt x="3" y="5"/>
                  </a:lnTo>
                  <a:lnTo>
                    <a:pt x="3" y="3"/>
                  </a:lnTo>
                  <a:lnTo>
                    <a:pt x="5" y="3"/>
                  </a:lnTo>
                  <a:lnTo>
                    <a:pt x="3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47" name="Freeform 1050"/>
            <p:cNvSpPr>
              <a:spLocks/>
            </p:cNvSpPr>
            <p:nvPr/>
          </p:nvSpPr>
          <p:spPr bwMode="auto">
            <a:xfrm>
              <a:off x="828675" y="2079625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48" name="Freeform 1051"/>
            <p:cNvSpPr>
              <a:spLocks/>
            </p:cNvSpPr>
            <p:nvPr/>
          </p:nvSpPr>
          <p:spPr bwMode="auto">
            <a:xfrm>
              <a:off x="906463" y="2116138"/>
              <a:ext cx="25400" cy="15875"/>
            </a:xfrm>
            <a:custGeom>
              <a:avLst/>
              <a:gdLst>
                <a:gd name="T0" fmla="*/ 4 w 16"/>
                <a:gd name="T1" fmla="*/ 9 h 10"/>
                <a:gd name="T2" fmla="*/ 5 w 16"/>
                <a:gd name="T3" fmla="*/ 10 h 10"/>
                <a:gd name="T4" fmla="*/ 7 w 16"/>
                <a:gd name="T5" fmla="*/ 10 h 10"/>
                <a:gd name="T6" fmla="*/ 9 w 16"/>
                <a:gd name="T7" fmla="*/ 10 h 10"/>
                <a:gd name="T8" fmla="*/ 11 w 16"/>
                <a:gd name="T9" fmla="*/ 10 h 10"/>
                <a:gd name="T10" fmla="*/ 14 w 16"/>
                <a:gd name="T11" fmla="*/ 10 h 10"/>
                <a:gd name="T12" fmla="*/ 14 w 16"/>
                <a:gd name="T13" fmla="*/ 9 h 10"/>
                <a:gd name="T14" fmla="*/ 16 w 16"/>
                <a:gd name="T15" fmla="*/ 5 h 10"/>
                <a:gd name="T16" fmla="*/ 16 w 16"/>
                <a:gd name="T17" fmla="*/ 3 h 10"/>
                <a:gd name="T18" fmla="*/ 14 w 16"/>
                <a:gd name="T19" fmla="*/ 2 h 10"/>
                <a:gd name="T20" fmla="*/ 14 w 16"/>
                <a:gd name="T21" fmla="*/ 0 h 10"/>
                <a:gd name="T22" fmla="*/ 11 w 16"/>
                <a:gd name="T23" fmla="*/ 0 h 10"/>
                <a:gd name="T24" fmla="*/ 9 w 16"/>
                <a:gd name="T25" fmla="*/ 2 h 10"/>
                <a:gd name="T26" fmla="*/ 7 w 16"/>
                <a:gd name="T27" fmla="*/ 2 h 10"/>
                <a:gd name="T28" fmla="*/ 5 w 16"/>
                <a:gd name="T29" fmla="*/ 2 h 10"/>
                <a:gd name="T30" fmla="*/ 2 w 16"/>
                <a:gd name="T31" fmla="*/ 2 h 10"/>
                <a:gd name="T32" fmla="*/ 0 w 16"/>
                <a:gd name="T33" fmla="*/ 2 h 10"/>
                <a:gd name="T34" fmla="*/ 0 w 16"/>
                <a:gd name="T35" fmla="*/ 5 h 10"/>
                <a:gd name="T36" fmla="*/ 4 w 16"/>
                <a:gd name="T3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10">
                  <a:moveTo>
                    <a:pt x="4" y="9"/>
                  </a:moveTo>
                  <a:lnTo>
                    <a:pt x="5" y="10"/>
                  </a:lnTo>
                  <a:lnTo>
                    <a:pt x="7" y="10"/>
                  </a:lnTo>
                  <a:lnTo>
                    <a:pt x="9" y="10"/>
                  </a:lnTo>
                  <a:lnTo>
                    <a:pt x="11" y="10"/>
                  </a:lnTo>
                  <a:lnTo>
                    <a:pt x="14" y="10"/>
                  </a:lnTo>
                  <a:lnTo>
                    <a:pt x="14" y="9"/>
                  </a:lnTo>
                  <a:lnTo>
                    <a:pt x="16" y="5"/>
                  </a:lnTo>
                  <a:lnTo>
                    <a:pt x="16" y="3"/>
                  </a:lnTo>
                  <a:lnTo>
                    <a:pt x="14" y="2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9" y="2"/>
                  </a:lnTo>
                  <a:lnTo>
                    <a:pt x="7" y="2"/>
                  </a:lnTo>
                  <a:lnTo>
                    <a:pt x="5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5"/>
                  </a:lnTo>
                  <a:lnTo>
                    <a:pt x="4" y="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49" name="Freeform 1052"/>
            <p:cNvSpPr>
              <a:spLocks/>
            </p:cNvSpPr>
            <p:nvPr/>
          </p:nvSpPr>
          <p:spPr bwMode="auto">
            <a:xfrm>
              <a:off x="566738" y="2395538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2 h 2"/>
                <a:gd name="T4" fmla="*/ 2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50" name="Freeform 1053"/>
            <p:cNvSpPr>
              <a:spLocks/>
            </p:cNvSpPr>
            <p:nvPr/>
          </p:nvSpPr>
          <p:spPr bwMode="auto">
            <a:xfrm>
              <a:off x="2046288" y="3295650"/>
              <a:ext cx="6350" cy="3175"/>
            </a:xfrm>
            <a:custGeom>
              <a:avLst/>
              <a:gdLst>
                <a:gd name="T0" fmla="*/ 2 w 4"/>
                <a:gd name="T1" fmla="*/ 2 h 2"/>
                <a:gd name="T2" fmla="*/ 4 w 4"/>
                <a:gd name="T3" fmla="*/ 0 h 2"/>
                <a:gd name="T4" fmla="*/ 2 w 4"/>
                <a:gd name="T5" fmla="*/ 0 h 2"/>
                <a:gd name="T6" fmla="*/ 0 w 4"/>
                <a:gd name="T7" fmla="*/ 2 h 2"/>
                <a:gd name="T8" fmla="*/ 2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51" name="Freeform 1054"/>
            <p:cNvSpPr>
              <a:spLocks/>
            </p:cNvSpPr>
            <p:nvPr/>
          </p:nvSpPr>
          <p:spPr bwMode="auto">
            <a:xfrm>
              <a:off x="2098675" y="3313113"/>
              <a:ext cx="39687" cy="15875"/>
            </a:xfrm>
            <a:custGeom>
              <a:avLst/>
              <a:gdLst>
                <a:gd name="T0" fmla="*/ 20 w 25"/>
                <a:gd name="T1" fmla="*/ 3 h 10"/>
                <a:gd name="T2" fmla="*/ 18 w 25"/>
                <a:gd name="T3" fmla="*/ 0 h 10"/>
                <a:gd name="T4" fmla="*/ 9 w 25"/>
                <a:gd name="T5" fmla="*/ 0 h 10"/>
                <a:gd name="T6" fmla="*/ 6 w 25"/>
                <a:gd name="T7" fmla="*/ 0 h 10"/>
                <a:gd name="T8" fmla="*/ 4 w 25"/>
                <a:gd name="T9" fmla="*/ 0 h 10"/>
                <a:gd name="T10" fmla="*/ 2 w 25"/>
                <a:gd name="T11" fmla="*/ 0 h 10"/>
                <a:gd name="T12" fmla="*/ 0 w 25"/>
                <a:gd name="T13" fmla="*/ 2 h 10"/>
                <a:gd name="T14" fmla="*/ 2 w 25"/>
                <a:gd name="T15" fmla="*/ 3 h 10"/>
                <a:gd name="T16" fmla="*/ 4 w 25"/>
                <a:gd name="T17" fmla="*/ 3 h 10"/>
                <a:gd name="T18" fmla="*/ 6 w 25"/>
                <a:gd name="T19" fmla="*/ 3 h 10"/>
                <a:gd name="T20" fmla="*/ 6 w 25"/>
                <a:gd name="T21" fmla="*/ 7 h 10"/>
                <a:gd name="T22" fmla="*/ 7 w 25"/>
                <a:gd name="T23" fmla="*/ 9 h 10"/>
                <a:gd name="T24" fmla="*/ 11 w 25"/>
                <a:gd name="T25" fmla="*/ 9 h 10"/>
                <a:gd name="T26" fmla="*/ 13 w 25"/>
                <a:gd name="T27" fmla="*/ 9 h 10"/>
                <a:gd name="T28" fmla="*/ 14 w 25"/>
                <a:gd name="T29" fmla="*/ 10 h 10"/>
                <a:gd name="T30" fmla="*/ 14 w 25"/>
                <a:gd name="T31" fmla="*/ 7 h 10"/>
                <a:gd name="T32" fmla="*/ 16 w 25"/>
                <a:gd name="T33" fmla="*/ 7 h 10"/>
                <a:gd name="T34" fmla="*/ 18 w 25"/>
                <a:gd name="T35" fmla="*/ 9 h 10"/>
                <a:gd name="T36" fmla="*/ 18 w 25"/>
                <a:gd name="T37" fmla="*/ 9 h 10"/>
                <a:gd name="T38" fmla="*/ 20 w 25"/>
                <a:gd name="T39" fmla="*/ 7 h 10"/>
                <a:gd name="T40" fmla="*/ 21 w 25"/>
                <a:gd name="T41" fmla="*/ 7 h 10"/>
                <a:gd name="T42" fmla="*/ 25 w 25"/>
                <a:gd name="T43" fmla="*/ 7 h 10"/>
                <a:gd name="T44" fmla="*/ 25 w 25"/>
                <a:gd name="T45" fmla="*/ 5 h 10"/>
                <a:gd name="T46" fmla="*/ 23 w 25"/>
                <a:gd name="T47" fmla="*/ 3 h 10"/>
                <a:gd name="T48" fmla="*/ 20 w 25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" h="10">
                  <a:moveTo>
                    <a:pt x="20" y="3"/>
                  </a:moveTo>
                  <a:lnTo>
                    <a:pt x="18" y="0"/>
                  </a:lnTo>
                  <a:lnTo>
                    <a:pt x="9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3"/>
                  </a:lnTo>
                  <a:lnTo>
                    <a:pt x="4" y="3"/>
                  </a:lnTo>
                  <a:lnTo>
                    <a:pt x="6" y="3"/>
                  </a:lnTo>
                  <a:lnTo>
                    <a:pt x="6" y="7"/>
                  </a:lnTo>
                  <a:lnTo>
                    <a:pt x="7" y="9"/>
                  </a:lnTo>
                  <a:lnTo>
                    <a:pt x="11" y="9"/>
                  </a:lnTo>
                  <a:lnTo>
                    <a:pt x="13" y="9"/>
                  </a:lnTo>
                  <a:lnTo>
                    <a:pt x="14" y="10"/>
                  </a:lnTo>
                  <a:lnTo>
                    <a:pt x="14" y="7"/>
                  </a:lnTo>
                  <a:lnTo>
                    <a:pt x="16" y="7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20" y="7"/>
                  </a:lnTo>
                  <a:lnTo>
                    <a:pt x="21" y="7"/>
                  </a:lnTo>
                  <a:lnTo>
                    <a:pt x="25" y="7"/>
                  </a:lnTo>
                  <a:lnTo>
                    <a:pt x="25" y="5"/>
                  </a:lnTo>
                  <a:lnTo>
                    <a:pt x="23" y="3"/>
                  </a:lnTo>
                  <a:lnTo>
                    <a:pt x="20" y="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52" name="Freeform 1055"/>
            <p:cNvSpPr>
              <a:spLocks/>
            </p:cNvSpPr>
            <p:nvPr/>
          </p:nvSpPr>
          <p:spPr bwMode="auto">
            <a:xfrm>
              <a:off x="2197100" y="3282950"/>
              <a:ext cx="7937" cy="3175"/>
            </a:xfrm>
            <a:custGeom>
              <a:avLst/>
              <a:gdLst>
                <a:gd name="T0" fmla="*/ 5 w 5"/>
                <a:gd name="T1" fmla="*/ 2 h 2"/>
                <a:gd name="T2" fmla="*/ 2 w 5"/>
                <a:gd name="T3" fmla="*/ 0 h 2"/>
                <a:gd name="T4" fmla="*/ 0 w 5"/>
                <a:gd name="T5" fmla="*/ 0 h 2"/>
                <a:gd name="T6" fmla="*/ 2 w 5"/>
                <a:gd name="T7" fmla="*/ 2 h 2"/>
                <a:gd name="T8" fmla="*/ 5 w 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53" name="Freeform 1056"/>
            <p:cNvSpPr>
              <a:spLocks/>
            </p:cNvSpPr>
            <p:nvPr/>
          </p:nvSpPr>
          <p:spPr bwMode="auto">
            <a:xfrm>
              <a:off x="2189163" y="3302000"/>
              <a:ext cx="7937" cy="4763"/>
            </a:xfrm>
            <a:custGeom>
              <a:avLst/>
              <a:gdLst>
                <a:gd name="T0" fmla="*/ 5 w 5"/>
                <a:gd name="T1" fmla="*/ 3 h 3"/>
                <a:gd name="T2" fmla="*/ 5 w 5"/>
                <a:gd name="T3" fmla="*/ 2 h 3"/>
                <a:gd name="T4" fmla="*/ 3 w 5"/>
                <a:gd name="T5" fmla="*/ 0 h 3"/>
                <a:gd name="T6" fmla="*/ 0 w 5"/>
                <a:gd name="T7" fmla="*/ 2 h 3"/>
                <a:gd name="T8" fmla="*/ 1 w 5"/>
                <a:gd name="T9" fmla="*/ 3 h 3"/>
                <a:gd name="T10" fmla="*/ 5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lnTo>
                    <a:pt x="5" y="2"/>
                  </a:lnTo>
                  <a:lnTo>
                    <a:pt x="3" y="0"/>
                  </a:lnTo>
                  <a:lnTo>
                    <a:pt x="0" y="2"/>
                  </a:lnTo>
                  <a:lnTo>
                    <a:pt x="1" y="3"/>
                  </a:lnTo>
                  <a:lnTo>
                    <a:pt x="5" y="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54" name="Freeform 1057"/>
            <p:cNvSpPr>
              <a:spLocks/>
            </p:cNvSpPr>
            <p:nvPr/>
          </p:nvSpPr>
          <p:spPr bwMode="auto">
            <a:xfrm>
              <a:off x="1987550" y="3224213"/>
              <a:ext cx="187325" cy="66675"/>
            </a:xfrm>
            <a:custGeom>
              <a:avLst/>
              <a:gdLst>
                <a:gd name="T0" fmla="*/ 107 w 118"/>
                <a:gd name="T1" fmla="*/ 40 h 42"/>
                <a:gd name="T2" fmla="*/ 109 w 118"/>
                <a:gd name="T3" fmla="*/ 39 h 42"/>
                <a:gd name="T4" fmla="*/ 114 w 118"/>
                <a:gd name="T5" fmla="*/ 39 h 42"/>
                <a:gd name="T6" fmla="*/ 118 w 118"/>
                <a:gd name="T7" fmla="*/ 35 h 42"/>
                <a:gd name="T8" fmla="*/ 114 w 118"/>
                <a:gd name="T9" fmla="*/ 33 h 42"/>
                <a:gd name="T10" fmla="*/ 109 w 118"/>
                <a:gd name="T11" fmla="*/ 30 h 42"/>
                <a:gd name="T12" fmla="*/ 102 w 118"/>
                <a:gd name="T13" fmla="*/ 28 h 42"/>
                <a:gd name="T14" fmla="*/ 104 w 118"/>
                <a:gd name="T15" fmla="*/ 25 h 42"/>
                <a:gd name="T16" fmla="*/ 100 w 118"/>
                <a:gd name="T17" fmla="*/ 25 h 42"/>
                <a:gd name="T18" fmla="*/ 95 w 118"/>
                <a:gd name="T19" fmla="*/ 21 h 42"/>
                <a:gd name="T20" fmla="*/ 91 w 118"/>
                <a:gd name="T21" fmla="*/ 21 h 42"/>
                <a:gd name="T22" fmla="*/ 86 w 118"/>
                <a:gd name="T23" fmla="*/ 21 h 42"/>
                <a:gd name="T24" fmla="*/ 86 w 118"/>
                <a:gd name="T25" fmla="*/ 18 h 42"/>
                <a:gd name="T26" fmla="*/ 84 w 118"/>
                <a:gd name="T27" fmla="*/ 19 h 42"/>
                <a:gd name="T28" fmla="*/ 79 w 118"/>
                <a:gd name="T29" fmla="*/ 18 h 42"/>
                <a:gd name="T30" fmla="*/ 74 w 118"/>
                <a:gd name="T31" fmla="*/ 12 h 42"/>
                <a:gd name="T32" fmla="*/ 65 w 118"/>
                <a:gd name="T33" fmla="*/ 11 h 42"/>
                <a:gd name="T34" fmla="*/ 62 w 118"/>
                <a:gd name="T35" fmla="*/ 7 h 42"/>
                <a:gd name="T36" fmla="*/ 56 w 118"/>
                <a:gd name="T37" fmla="*/ 5 h 42"/>
                <a:gd name="T38" fmla="*/ 48 w 118"/>
                <a:gd name="T39" fmla="*/ 2 h 42"/>
                <a:gd name="T40" fmla="*/ 42 w 118"/>
                <a:gd name="T41" fmla="*/ 2 h 42"/>
                <a:gd name="T42" fmla="*/ 35 w 118"/>
                <a:gd name="T43" fmla="*/ 0 h 42"/>
                <a:gd name="T44" fmla="*/ 28 w 118"/>
                <a:gd name="T45" fmla="*/ 2 h 42"/>
                <a:gd name="T46" fmla="*/ 18 w 118"/>
                <a:gd name="T47" fmla="*/ 2 h 42"/>
                <a:gd name="T48" fmla="*/ 11 w 118"/>
                <a:gd name="T49" fmla="*/ 5 h 42"/>
                <a:gd name="T50" fmla="*/ 7 w 118"/>
                <a:gd name="T51" fmla="*/ 9 h 42"/>
                <a:gd name="T52" fmla="*/ 9 w 118"/>
                <a:gd name="T53" fmla="*/ 12 h 42"/>
                <a:gd name="T54" fmla="*/ 5 w 118"/>
                <a:gd name="T55" fmla="*/ 12 h 42"/>
                <a:gd name="T56" fmla="*/ 0 w 118"/>
                <a:gd name="T57" fmla="*/ 14 h 42"/>
                <a:gd name="T58" fmla="*/ 2 w 118"/>
                <a:gd name="T59" fmla="*/ 18 h 42"/>
                <a:gd name="T60" fmla="*/ 5 w 118"/>
                <a:gd name="T61" fmla="*/ 14 h 42"/>
                <a:gd name="T62" fmla="*/ 9 w 118"/>
                <a:gd name="T63" fmla="*/ 16 h 42"/>
                <a:gd name="T64" fmla="*/ 12 w 118"/>
                <a:gd name="T65" fmla="*/ 12 h 42"/>
                <a:gd name="T66" fmla="*/ 16 w 118"/>
                <a:gd name="T67" fmla="*/ 11 h 42"/>
                <a:gd name="T68" fmla="*/ 19 w 118"/>
                <a:gd name="T69" fmla="*/ 12 h 42"/>
                <a:gd name="T70" fmla="*/ 25 w 118"/>
                <a:gd name="T71" fmla="*/ 7 h 42"/>
                <a:gd name="T72" fmla="*/ 30 w 118"/>
                <a:gd name="T73" fmla="*/ 7 h 42"/>
                <a:gd name="T74" fmla="*/ 37 w 118"/>
                <a:gd name="T75" fmla="*/ 7 h 42"/>
                <a:gd name="T76" fmla="*/ 37 w 118"/>
                <a:gd name="T77" fmla="*/ 9 h 42"/>
                <a:gd name="T78" fmla="*/ 32 w 118"/>
                <a:gd name="T79" fmla="*/ 11 h 42"/>
                <a:gd name="T80" fmla="*/ 41 w 118"/>
                <a:gd name="T81" fmla="*/ 12 h 42"/>
                <a:gd name="T82" fmla="*/ 44 w 118"/>
                <a:gd name="T83" fmla="*/ 12 h 42"/>
                <a:gd name="T84" fmla="*/ 49 w 118"/>
                <a:gd name="T85" fmla="*/ 14 h 42"/>
                <a:gd name="T86" fmla="*/ 51 w 118"/>
                <a:gd name="T87" fmla="*/ 12 h 42"/>
                <a:gd name="T88" fmla="*/ 53 w 118"/>
                <a:gd name="T89" fmla="*/ 14 h 42"/>
                <a:gd name="T90" fmla="*/ 60 w 118"/>
                <a:gd name="T91" fmla="*/ 18 h 42"/>
                <a:gd name="T92" fmla="*/ 62 w 118"/>
                <a:gd name="T93" fmla="*/ 19 h 42"/>
                <a:gd name="T94" fmla="*/ 67 w 118"/>
                <a:gd name="T95" fmla="*/ 19 h 42"/>
                <a:gd name="T96" fmla="*/ 70 w 118"/>
                <a:gd name="T97" fmla="*/ 19 h 42"/>
                <a:gd name="T98" fmla="*/ 76 w 118"/>
                <a:gd name="T99" fmla="*/ 30 h 42"/>
                <a:gd name="T100" fmla="*/ 79 w 118"/>
                <a:gd name="T101" fmla="*/ 28 h 42"/>
                <a:gd name="T102" fmla="*/ 84 w 118"/>
                <a:gd name="T103" fmla="*/ 30 h 42"/>
                <a:gd name="T104" fmla="*/ 88 w 118"/>
                <a:gd name="T105" fmla="*/ 32 h 42"/>
                <a:gd name="T106" fmla="*/ 84 w 118"/>
                <a:gd name="T107" fmla="*/ 35 h 42"/>
                <a:gd name="T108" fmla="*/ 81 w 118"/>
                <a:gd name="T109" fmla="*/ 40 h 42"/>
                <a:gd name="T110" fmla="*/ 86 w 118"/>
                <a:gd name="T111" fmla="*/ 40 h 42"/>
                <a:gd name="T112" fmla="*/ 93 w 118"/>
                <a:gd name="T113" fmla="*/ 39 h 42"/>
                <a:gd name="T114" fmla="*/ 100 w 118"/>
                <a:gd name="T11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8" h="42">
                  <a:moveTo>
                    <a:pt x="100" y="42"/>
                  </a:moveTo>
                  <a:lnTo>
                    <a:pt x="107" y="40"/>
                  </a:lnTo>
                  <a:lnTo>
                    <a:pt x="107" y="39"/>
                  </a:lnTo>
                  <a:lnTo>
                    <a:pt x="109" y="39"/>
                  </a:lnTo>
                  <a:lnTo>
                    <a:pt x="111" y="37"/>
                  </a:lnTo>
                  <a:lnTo>
                    <a:pt x="114" y="39"/>
                  </a:lnTo>
                  <a:lnTo>
                    <a:pt x="116" y="37"/>
                  </a:lnTo>
                  <a:lnTo>
                    <a:pt x="118" y="35"/>
                  </a:lnTo>
                  <a:lnTo>
                    <a:pt x="118" y="33"/>
                  </a:lnTo>
                  <a:lnTo>
                    <a:pt x="114" y="33"/>
                  </a:lnTo>
                  <a:lnTo>
                    <a:pt x="114" y="32"/>
                  </a:lnTo>
                  <a:lnTo>
                    <a:pt x="109" y="30"/>
                  </a:lnTo>
                  <a:lnTo>
                    <a:pt x="104" y="30"/>
                  </a:lnTo>
                  <a:lnTo>
                    <a:pt x="102" y="28"/>
                  </a:lnTo>
                  <a:lnTo>
                    <a:pt x="102" y="28"/>
                  </a:lnTo>
                  <a:lnTo>
                    <a:pt x="104" y="25"/>
                  </a:lnTo>
                  <a:lnTo>
                    <a:pt x="102" y="25"/>
                  </a:lnTo>
                  <a:lnTo>
                    <a:pt x="100" y="25"/>
                  </a:lnTo>
                  <a:lnTo>
                    <a:pt x="98" y="25"/>
                  </a:lnTo>
                  <a:lnTo>
                    <a:pt x="95" y="21"/>
                  </a:lnTo>
                  <a:lnTo>
                    <a:pt x="93" y="23"/>
                  </a:lnTo>
                  <a:lnTo>
                    <a:pt x="91" y="21"/>
                  </a:lnTo>
                  <a:lnTo>
                    <a:pt x="88" y="19"/>
                  </a:lnTo>
                  <a:lnTo>
                    <a:pt x="86" y="21"/>
                  </a:lnTo>
                  <a:lnTo>
                    <a:pt x="86" y="19"/>
                  </a:lnTo>
                  <a:lnTo>
                    <a:pt x="86" y="18"/>
                  </a:lnTo>
                  <a:lnTo>
                    <a:pt x="84" y="18"/>
                  </a:lnTo>
                  <a:lnTo>
                    <a:pt x="84" y="19"/>
                  </a:lnTo>
                  <a:lnTo>
                    <a:pt x="83" y="18"/>
                  </a:lnTo>
                  <a:lnTo>
                    <a:pt x="79" y="18"/>
                  </a:lnTo>
                  <a:lnTo>
                    <a:pt x="76" y="14"/>
                  </a:lnTo>
                  <a:lnTo>
                    <a:pt x="74" y="12"/>
                  </a:lnTo>
                  <a:lnTo>
                    <a:pt x="70" y="11"/>
                  </a:lnTo>
                  <a:lnTo>
                    <a:pt x="65" y="11"/>
                  </a:lnTo>
                  <a:lnTo>
                    <a:pt x="63" y="9"/>
                  </a:lnTo>
                  <a:lnTo>
                    <a:pt x="62" y="7"/>
                  </a:lnTo>
                  <a:lnTo>
                    <a:pt x="60" y="4"/>
                  </a:lnTo>
                  <a:lnTo>
                    <a:pt x="56" y="5"/>
                  </a:lnTo>
                  <a:lnTo>
                    <a:pt x="56" y="4"/>
                  </a:lnTo>
                  <a:lnTo>
                    <a:pt x="48" y="2"/>
                  </a:lnTo>
                  <a:lnTo>
                    <a:pt x="46" y="4"/>
                  </a:lnTo>
                  <a:lnTo>
                    <a:pt x="42" y="2"/>
                  </a:lnTo>
                  <a:lnTo>
                    <a:pt x="41" y="0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28" y="2"/>
                  </a:lnTo>
                  <a:lnTo>
                    <a:pt x="21" y="2"/>
                  </a:lnTo>
                  <a:lnTo>
                    <a:pt x="18" y="2"/>
                  </a:lnTo>
                  <a:lnTo>
                    <a:pt x="16" y="4"/>
                  </a:lnTo>
                  <a:lnTo>
                    <a:pt x="11" y="5"/>
                  </a:lnTo>
                  <a:lnTo>
                    <a:pt x="9" y="7"/>
                  </a:lnTo>
                  <a:lnTo>
                    <a:pt x="7" y="9"/>
                  </a:lnTo>
                  <a:lnTo>
                    <a:pt x="7" y="11"/>
                  </a:lnTo>
                  <a:lnTo>
                    <a:pt x="9" y="12"/>
                  </a:lnTo>
                  <a:lnTo>
                    <a:pt x="7" y="14"/>
                  </a:lnTo>
                  <a:lnTo>
                    <a:pt x="5" y="12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6"/>
                  </a:lnTo>
                  <a:lnTo>
                    <a:pt x="9" y="16"/>
                  </a:lnTo>
                  <a:lnTo>
                    <a:pt x="11" y="14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1"/>
                  </a:lnTo>
                  <a:lnTo>
                    <a:pt x="18" y="12"/>
                  </a:lnTo>
                  <a:lnTo>
                    <a:pt x="19" y="12"/>
                  </a:lnTo>
                  <a:lnTo>
                    <a:pt x="23" y="7"/>
                  </a:lnTo>
                  <a:lnTo>
                    <a:pt x="25" y="7"/>
                  </a:lnTo>
                  <a:lnTo>
                    <a:pt x="26" y="5"/>
                  </a:lnTo>
                  <a:lnTo>
                    <a:pt x="30" y="7"/>
                  </a:lnTo>
                  <a:lnTo>
                    <a:pt x="32" y="7"/>
                  </a:lnTo>
                  <a:lnTo>
                    <a:pt x="37" y="7"/>
                  </a:lnTo>
                  <a:lnTo>
                    <a:pt x="39" y="9"/>
                  </a:lnTo>
                  <a:lnTo>
                    <a:pt x="37" y="9"/>
                  </a:lnTo>
                  <a:lnTo>
                    <a:pt x="33" y="9"/>
                  </a:lnTo>
                  <a:lnTo>
                    <a:pt x="32" y="11"/>
                  </a:lnTo>
                  <a:lnTo>
                    <a:pt x="33" y="12"/>
                  </a:lnTo>
                  <a:lnTo>
                    <a:pt x="41" y="12"/>
                  </a:lnTo>
                  <a:lnTo>
                    <a:pt x="42" y="12"/>
                  </a:lnTo>
                  <a:lnTo>
                    <a:pt x="44" y="12"/>
                  </a:lnTo>
                  <a:lnTo>
                    <a:pt x="46" y="14"/>
                  </a:lnTo>
                  <a:lnTo>
                    <a:pt x="49" y="14"/>
                  </a:lnTo>
                  <a:lnTo>
                    <a:pt x="51" y="14"/>
                  </a:lnTo>
                  <a:lnTo>
                    <a:pt x="51" y="12"/>
                  </a:lnTo>
                  <a:lnTo>
                    <a:pt x="53" y="14"/>
                  </a:lnTo>
                  <a:lnTo>
                    <a:pt x="53" y="14"/>
                  </a:lnTo>
                  <a:lnTo>
                    <a:pt x="56" y="18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9"/>
                  </a:lnTo>
                  <a:lnTo>
                    <a:pt x="65" y="19"/>
                  </a:lnTo>
                  <a:lnTo>
                    <a:pt x="67" y="19"/>
                  </a:lnTo>
                  <a:lnTo>
                    <a:pt x="69" y="18"/>
                  </a:lnTo>
                  <a:lnTo>
                    <a:pt x="70" y="19"/>
                  </a:lnTo>
                  <a:lnTo>
                    <a:pt x="72" y="25"/>
                  </a:lnTo>
                  <a:lnTo>
                    <a:pt x="76" y="30"/>
                  </a:lnTo>
                  <a:lnTo>
                    <a:pt x="77" y="30"/>
                  </a:lnTo>
                  <a:lnTo>
                    <a:pt x="79" y="28"/>
                  </a:lnTo>
                  <a:lnTo>
                    <a:pt x="81" y="30"/>
                  </a:lnTo>
                  <a:lnTo>
                    <a:pt x="84" y="30"/>
                  </a:lnTo>
                  <a:lnTo>
                    <a:pt x="86" y="32"/>
                  </a:lnTo>
                  <a:lnTo>
                    <a:pt x="88" y="32"/>
                  </a:lnTo>
                  <a:lnTo>
                    <a:pt x="86" y="35"/>
                  </a:lnTo>
                  <a:lnTo>
                    <a:pt x="84" y="35"/>
                  </a:lnTo>
                  <a:lnTo>
                    <a:pt x="81" y="39"/>
                  </a:lnTo>
                  <a:lnTo>
                    <a:pt x="81" y="40"/>
                  </a:lnTo>
                  <a:lnTo>
                    <a:pt x="84" y="40"/>
                  </a:lnTo>
                  <a:lnTo>
                    <a:pt x="86" y="40"/>
                  </a:lnTo>
                  <a:lnTo>
                    <a:pt x="88" y="40"/>
                  </a:lnTo>
                  <a:lnTo>
                    <a:pt x="93" y="39"/>
                  </a:lnTo>
                  <a:lnTo>
                    <a:pt x="97" y="40"/>
                  </a:lnTo>
                  <a:lnTo>
                    <a:pt x="100" y="4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55" name="Freeform 1058"/>
            <p:cNvSpPr>
              <a:spLocks/>
            </p:cNvSpPr>
            <p:nvPr/>
          </p:nvSpPr>
          <p:spPr bwMode="auto">
            <a:xfrm>
              <a:off x="2020888" y="3246438"/>
              <a:ext cx="11112" cy="11113"/>
            </a:xfrm>
            <a:custGeom>
              <a:avLst/>
              <a:gdLst>
                <a:gd name="T0" fmla="*/ 2 w 7"/>
                <a:gd name="T1" fmla="*/ 5 h 7"/>
                <a:gd name="T2" fmla="*/ 0 w 7"/>
                <a:gd name="T3" fmla="*/ 4 h 7"/>
                <a:gd name="T4" fmla="*/ 0 w 7"/>
                <a:gd name="T5" fmla="*/ 5 h 7"/>
                <a:gd name="T6" fmla="*/ 4 w 7"/>
                <a:gd name="T7" fmla="*/ 7 h 7"/>
                <a:gd name="T8" fmla="*/ 5 w 7"/>
                <a:gd name="T9" fmla="*/ 5 h 7"/>
                <a:gd name="T10" fmla="*/ 7 w 7"/>
                <a:gd name="T11" fmla="*/ 4 h 7"/>
                <a:gd name="T12" fmla="*/ 4 w 7"/>
                <a:gd name="T13" fmla="*/ 2 h 7"/>
                <a:gd name="T14" fmla="*/ 2 w 7"/>
                <a:gd name="T15" fmla="*/ 0 h 7"/>
                <a:gd name="T16" fmla="*/ 2 w 7"/>
                <a:gd name="T17" fmla="*/ 2 h 7"/>
                <a:gd name="T18" fmla="*/ 2 w 7"/>
                <a:gd name="T19" fmla="*/ 4 h 7"/>
                <a:gd name="T20" fmla="*/ 4 w 7"/>
                <a:gd name="T21" fmla="*/ 4 h 7"/>
                <a:gd name="T22" fmla="*/ 2 w 7"/>
                <a:gd name="T23" fmla="*/ 5 h 7"/>
                <a:gd name="T24" fmla="*/ 2 w 7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7">
                  <a:moveTo>
                    <a:pt x="2" y="5"/>
                  </a:moveTo>
                  <a:lnTo>
                    <a:pt x="0" y="4"/>
                  </a:lnTo>
                  <a:lnTo>
                    <a:pt x="0" y="5"/>
                  </a:lnTo>
                  <a:lnTo>
                    <a:pt x="4" y="7"/>
                  </a:lnTo>
                  <a:lnTo>
                    <a:pt x="5" y="5"/>
                  </a:lnTo>
                  <a:lnTo>
                    <a:pt x="7" y="4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2" y="5"/>
                  </a:lnTo>
                  <a:lnTo>
                    <a:pt x="2" y="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56" name="Freeform 1059"/>
            <p:cNvSpPr>
              <a:spLocks/>
            </p:cNvSpPr>
            <p:nvPr/>
          </p:nvSpPr>
          <p:spPr bwMode="auto">
            <a:xfrm>
              <a:off x="2124075" y="3152775"/>
              <a:ext cx="14287" cy="19050"/>
            </a:xfrm>
            <a:custGeom>
              <a:avLst/>
              <a:gdLst>
                <a:gd name="T0" fmla="*/ 9 w 9"/>
                <a:gd name="T1" fmla="*/ 5 h 12"/>
                <a:gd name="T2" fmla="*/ 7 w 9"/>
                <a:gd name="T3" fmla="*/ 3 h 12"/>
                <a:gd name="T4" fmla="*/ 7 w 9"/>
                <a:gd name="T5" fmla="*/ 1 h 12"/>
                <a:gd name="T6" fmla="*/ 4 w 9"/>
                <a:gd name="T7" fmla="*/ 0 h 12"/>
                <a:gd name="T8" fmla="*/ 0 w 9"/>
                <a:gd name="T9" fmla="*/ 0 h 12"/>
                <a:gd name="T10" fmla="*/ 4 w 9"/>
                <a:gd name="T11" fmla="*/ 0 h 12"/>
                <a:gd name="T12" fmla="*/ 4 w 9"/>
                <a:gd name="T13" fmla="*/ 3 h 12"/>
                <a:gd name="T14" fmla="*/ 5 w 9"/>
                <a:gd name="T15" fmla="*/ 5 h 12"/>
                <a:gd name="T16" fmla="*/ 5 w 9"/>
                <a:gd name="T17" fmla="*/ 7 h 12"/>
                <a:gd name="T18" fmla="*/ 5 w 9"/>
                <a:gd name="T19" fmla="*/ 8 h 12"/>
                <a:gd name="T20" fmla="*/ 5 w 9"/>
                <a:gd name="T21" fmla="*/ 12 h 12"/>
                <a:gd name="T22" fmla="*/ 7 w 9"/>
                <a:gd name="T23" fmla="*/ 10 h 12"/>
                <a:gd name="T24" fmla="*/ 7 w 9"/>
                <a:gd name="T25" fmla="*/ 8 h 12"/>
                <a:gd name="T26" fmla="*/ 9 w 9"/>
                <a:gd name="T27" fmla="*/ 8 h 12"/>
                <a:gd name="T28" fmla="*/ 9 w 9"/>
                <a:gd name="T2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2">
                  <a:moveTo>
                    <a:pt x="9" y="5"/>
                  </a:moveTo>
                  <a:lnTo>
                    <a:pt x="7" y="3"/>
                  </a:lnTo>
                  <a:lnTo>
                    <a:pt x="7" y="1"/>
                  </a:lnTo>
                  <a:lnTo>
                    <a:pt x="4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5" y="5"/>
                  </a:lnTo>
                  <a:lnTo>
                    <a:pt x="5" y="7"/>
                  </a:lnTo>
                  <a:lnTo>
                    <a:pt x="5" y="8"/>
                  </a:lnTo>
                  <a:lnTo>
                    <a:pt x="5" y="12"/>
                  </a:lnTo>
                  <a:lnTo>
                    <a:pt x="7" y="10"/>
                  </a:lnTo>
                  <a:lnTo>
                    <a:pt x="7" y="8"/>
                  </a:lnTo>
                  <a:lnTo>
                    <a:pt x="9" y="8"/>
                  </a:lnTo>
                  <a:lnTo>
                    <a:pt x="9" y="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57" name="Freeform 1060"/>
            <p:cNvSpPr>
              <a:spLocks/>
            </p:cNvSpPr>
            <p:nvPr/>
          </p:nvSpPr>
          <p:spPr bwMode="auto">
            <a:xfrm>
              <a:off x="2154238" y="3197225"/>
              <a:ext cx="9525" cy="12700"/>
            </a:xfrm>
            <a:custGeom>
              <a:avLst/>
              <a:gdLst>
                <a:gd name="T0" fmla="*/ 4 w 6"/>
                <a:gd name="T1" fmla="*/ 1 h 8"/>
                <a:gd name="T2" fmla="*/ 2 w 6"/>
                <a:gd name="T3" fmla="*/ 0 h 8"/>
                <a:gd name="T4" fmla="*/ 0 w 6"/>
                <a:gd name="T5" fmla="*/ 1 h 8"/>
                <a:gd name="T6" fmla="*/ 2 w 6"/>
                <a:gd name="T7" fmla="*/ 3 h 8"/>
                <a:gd name="T8" fmla="*/ 4 w 6"/>
                <a:gd name="T9" fmla="*/ 7 h 8"/>
                <a:gd name="T10" fmla="*/ 2 w 6"/>
                <a:gd name="T11" fmla="*/ 7 h 8"/>
                <a:gd name="T12" fmla="*/ 4 w 6"/>
                <a:gd name="T13" fmla="*/ 8 h 8"/>
                <a:gd name="T14" fmla="*/ 6 w 6"/>
                <a:gd name="T15" fmla="*/ 8 h 8"/>
                <a:gd name="T16" fmla="*/ 6 w 6"/>
                <a:gd name="T17" fmla="*/ 7 h 8"/>
                <a:gd name="T18" fmla="*/ 4 w 6"/>
                <a:gd name="T19" fmla="*/ 3 h 8"/>
                <a:gd name="T20" fmla="*/ 4 w 6"/>
                <a:gd name="T2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8">
                  <a:moveTo>
                    <a:pt x="4" y="1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2" y="3"/>
                  </a:lnTo>
                  <a:lnTo>
                    <a:pt x="4" y="7"/>
                  </a:lnTo>
                  <a:lnTo>
                    <a:pt x="2" y="7"/>
                  </a:lnTo>
                  <a:lnTo>
                    <a:pt x="4" y="8"/>
                  </a:lnTo>
                  <a:lnTo>
                    <a:pt x="6" y="8"/>
                  </a:lnTo>
                  <a:lnTo>
                    <a:pt x="6" y="7"/>
                  </a:lnTo>
                  <a:lnTo>
                    <a:pt x="4" y="3"/>
                  </a:lnTo>
                  <a:lnTo>
                    <a:pt x="4" y="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58" name="Freeform 1061"/>
            <p:cNvSpPr>
              <a:spLocks/>
            </p:cNvSpPr>
            <p:nvPr/>
          </p:nvSpPr>
          <p:spPr bwMode="auto">
            <a:xfrm>
              <a:off x="2124075" y="3186113"/>
              <a:ext cx="7937" cy="1588"/>
            </a:xfrm>
            <a:custGeom>
              <a:avLst/>
              <a:gdLst>
                <a:gd name="T0" fmla="*/ 0 w 5"/>
                <a:gd name="T1" fmla="*/ 1 h 1"/>
                <a:gd name="T2" fmla="*/ 2 w 5"/>
                <a:gd name="T3" fmla="*/ 1 h 1"/>
                <a:gd name="T4" fmla="*/ 5 w 5"/>
                <a:gd name="T5" fmla="*/ 1 h 1"/>
                <a:gd name="T6" fmla="*/ 5 w 5"/>
                <a:gd name="T7" fmla="*/ 0 h 1"/>
                <a:gd name="T8" fmla="*/ 4 w 5"/>
                <a:gd name="T9" fmla="*/ 0 h 1"/>
                <a:gd name="T10" fmla="*/ 0 w 5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0" y="1"/>
                  </a:moveTo>
                  <a:lnTo>
                    <a:pt x="2" y="1"/>
                  </a:lnTo>
                  <a:lnTo>
                    <a:pt x="5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59" name="Freeform 1062"/>
            <p:cNvSpPr>
              <a:spLocks/>
            </p:cNvSpPr>
            <p:nvPr/>
          </p:nvSpPr>
          <p:spPr bwMode="auto">
            <a:xfrm>
              <a:off x="2160588" y="3216275"/>
              <a:ext cx="7937" cy="14288"/>
            </a:xfrm>
            <a:custGeom>
              <a:avLst/>
              <a:gdLst>
                <a:gd name="T0" fmla="*/ 2 w 5"/>
                <a:gd name="T1" fmla="*/ 7 h 9"/>
                <a:gd name="T2" fmla="*/ 3 w 5"/>
                <a:gd name="T3" fmla="*/ 9 h 9"/>
                <a:gd name="T4" fmla="*/ 5 w 5"/>
                <a:gd name="T5" fmla="*/ 9 h 9"/>
                <a:gd name="T6" fmla="*/ 3 w 5"/>
                <a:gd name="T7" fmla="*/ 5 h 9"/>
                <a:gd name="T8" fmla="*/ 2 w 5"/>
                <a:gd name="T9" fmla="*/ 3 h 9"/>
                <a:gd name="T10" fmla="*/ 0 w 5"/>
                <a:gd name="T11" fmla="*/ 0 h 9"/>
                <a:gd name="T12" fmla="*/ 0 w 5"/>
                <a:gd name="T13" fmla="*/ 0 h 9"/>
                <a:gd name="T14" fmla="*/ 2 w 5"/>
                <a:gd name="T15" fmla="*/ 3 h 9"/>
                <a:gd name="T16" fmla="*/ 0 w 5"/>
                <a:gd name="T17" fmla="*/ 3 h 9"/>
                <a:gd name="T18" fmla="*/ 2 w 5"/>
                <a:gd name="T1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9">
                  <a:moveTo>
                    <a:pt x="2" y="7"/>
                  </a:moveTo>
                  <a:lnTo>
                    <a:pt x="3" y="9"/>
                  </a:lnTo>
                  <a:lnTo>
                    <a:pt x="5" y="9"/>
                  </a:lnTo>
                  <a:lnTo>
                    <a:pt x="3" y="5"/>
                  </a:lnTo>
                  <a:lnTo>
                    <a:pt x="2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2" y="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60" name="Freeform 1063"/>
            <p:cNvSpPr>
              <a:spLocks/>
            </p:cNvSpPr>
            <p:nvPr/>
          </p:nvSpPr>
          <p:spPr bwMode="auto">
            <a:xfrm>
              <a:off x="2141538" y="3182938"/>
              <a:ext cx="7937" cy="11113"/>
            </a:xfrm>
            <a:custGeom>
              <a:avLst/>
              <a:gdLst>
                <a:gd name="T0" fmla="*/ 0 w 5"/>
                <a:gd name="T1" fmla="*/ 0 h 7"/>
                <a:gd name="T2" fmla="*/ 0 w 5"/>
                <a:gd name="T3" fmla="*/ 2 h 7"/>
                <a:gd name="T4" fmla="*/ 3 w 5"/>
                <a:gd name="T5" fmla="*/ 2 h 7"/>
                <a:gd name="T6" fmla="*/ 5 w 5"/>
                <a:gd name="T7" fmla="*/ 3 h 7"/>
                <a:gd name="T8" fmla="*/ 3 w 5"/>
                <a:gd name="T9" fmla="*/ 5 h 7"/>
                <a:gd name="T10" fmla="*/ 3 w 5"/>
                <a:gd name="T11" fmla="*/ 7 h 7"/>
                <a:gd name="T12" fmla="*/ 3 w 5"/>
                <a:gd name="T13" fmla="*/ 7 h 7"/>
                <a:gd name="T14" fmla="*/ 5 w 5"/>
                <a:gd name="T15" fmla="*/ 7 h 7"/>
                <a:gd name="T16" fmla="*/ 5 w 5"/>
                <a:gd name="T17" fmla="*/ 3 h 7"/>
                <a:gd name="T18" fmla="*/ 3 w 5"/>
                <a:gd name="T19" fmla="*/ 2 h 7"/>
                <a:gd name="T20" fmla="*/ 0 w 5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7">
                  <a:moveTo>
                    <a:pt x="0" y="0"/>
                  </a:moveTo>
                  <a:lnTo>
                    <a:pt x="0" y="2"/>
                  </a:lnTo>
                  <a:lnTo>
                    <a:pt x="3" y="2"/>
                  </a:lnTo>
                  <a:lnTo>
                    <a:pt x="5" y="3"/>
                  </a:lnTo>
                  <a:lnTo>
                    <a:pt x="3" y="5"/>
                  </a:lnTo>
                  <a:lnTo>
                    <a:pt x="3" y="7"/>
                  </a:lnTo>
                  <a:lnTo>
                    <a:pt x="3" y="7"/>
                  </a:lnTo>
                  <a:lnTo>
                    <a:pt x="5" y="7"/>
                  </a:lnTo>
                  <a:lnTo>
                    <a:pt x="5" y="3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61" name="Freeform 1064"/>
            <p:cNvSpPr>
              <a:spLocks/>
            </p:cNvSpPr>
            <p:nvPr/>
          </p:nvSpPr>
          <p:spPr bwMode="auto">
            <a:xfrm>
              <a:off x="2174875" y="3232150"/>
              <a:ext cx="11112" cy="9525"/>
            </a:xfrm>
            <a:custGeom>
              <a:avLst/>
              <a:gdLst>
                <a:gd name="T0" fmla="*/ 1 w 7"/>
                <a:gd name="T1" fmla="*/ 6 h 6"/>
                <a:gd name="T2" fmla="*/ 0 w 7"/>
                <a:gd name="T3" fmla="*/ 6 h 6"/>
                <a:gd name="T4" fmla="*/ 1 w 7"/>
                <a:gd name="T5" fmla="*/ 6 h 6"/>
                <a:gd name="T6" fmla="*/ 7 w 7"/>
                <a:gd name="T7" fmla="*/ 4 h 6"/>
                <a:gd name="T8" fmla="*/ 7 w 7"/>
                <a:gd name="T9" fmla="*/ 0 h 6"/>
                <a:gd name="T10" fmla="*/ 7 w 7"/>
                <a:gd name="T11" fmla="*/ 0 h 6"/>
                <a:gd name="T12" fmla="*/ 3 w 7"/>
                <a:gd name="T13" fmla="*/ 0 h 6"/>
                <a:gd name="T14" fmla="*/ 3 w 7"/>
                <a:gd name="T15" fmla="*/ 2 h 6"/>
                <a:gd name="T16" fmla="*/ 1 w 7"/>
                <a:gd name="T17" fmla="*/ 4 h 6"/>
                <a:gd name="T18" fmla="*/ 1 w 7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6">
                  <a:moveTo>
                    <a:pt x="1" y="6"/>
                  </a:moveTo>
                  <a:lnTo>
                    <a:pt x="0" y="6"/>
                  </a:lnTo>
                  <a:lnTo>
                    <a:pt x="1" y="6"/>
                  </a:lnTo>
                  <a:lnTo>
                    <a:pt x="7" y="4"/>
                  </a:lnTo>
                  <a:lnTo>
                    <a:pt x="7" y="0"/>
                  </a:lnTo>
                  <a:lnTo>
                    <a:pt x="7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1" y="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62" name="Freeform 1065"/>
            <p:cNvSpPr>
              <a:spLocks/>
            </p:cNvSpPr>
            <p:nvPr/>
          </p:nvSpPr>
          <p:spPr bwMode="auto">
            <a:xfrm>
              <a:off x="2174875" y="3205163"/>
              <a:ext cx="1587" cy="4763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1 w 1"/>
                <a:gd name="T5" fmla="*/ 2 h 3"/>
                <a:gd name="T6" fmla="*/ 0 w 1"/>
                <a:gd name="T7" fmla="*/ 0 h 3"/>
                <a:gd name="T8" fmla="*/ 0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lnTo>
                    <a:pt x="0" y="3"/>
                  </a:lnTo>
                  <a:lnTo>
                    <a:pt x="1" y="2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63" name="Freeform 1066"/>
            <p:cNvSpPr>
              <a:spLocks/>
            </p:cNvSpPr>
            <p:nvPr/>
          </p:nvSpPr>
          <p:spPr bwMode="auto">
            <a:xfrm>
              <a:off x="2197100" y="3254375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64" name="Freeform 1067"/>
            <p:cNvSpPr>
              <a:spLocks/>
            </p:cNvSpPr>
            <p:nvPr/>
          </p:nvSpPr>
          <p:spPr bwMode="auto">
            <a:xfrm>
              <a:off x="2174875" y="3230563"/>
              <a:ext cx="4762" cy="1588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3 w 3"/>
                <a:gd name="T7" fmla="*/ 1 h 1"/>
                <a:gd name="T8" fmla="*/ 1 w 3"/>
                <a:gd name="T9" fmla="*/ 0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65" name="Freeform 1068"/>
            <p:cNvSpPr>
              <a:spLocks/>
            </p:cNvSpPr>
            <p:nvPr/>
          </p:nvSpPr>
          <p:spPr bwMode="auto">
            <a:xfrm>
              <a:off x="2193925" y="3238500"/>
              <a:ext cx="7937" cy="4763"/>
            </a:xfrm>
            <a:custGeom>
              <a:avLst/>
              <a:gdLst>
                <a:gd name="T0" fmla="*/ 0 w 5"/>
                <a:gd name="T1" fmla="*/ 2 h 3"/>
                <a:gd name="T2" fmla="*/ 2 w 5"/>
                <a:gd name="T3" fmla="*/ 2 h 3"/>
                <a:gd name="T4" fmla="*/ 4 w 5"/>
                <a:gd name="T5" fmla="*/ 2 h 3"/>
                <a:gd name="T6" fmla="*/ 5 w 5"/>
                <a:gd name="T7" fmla="*/ 3 h 3"/>
                <a:gd name="T8" fmla="*/ 5 w 5"/>
                <a:gd name="T9" fmla="*/ 2 h 3"/>
                <a:gd name="T10" fmla="*/ 2 w 5"/>
                <a:gd name="T11" fmla="*/ 0 h 3"/>
                <a:gd name="T12" fmla="*/ 0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5" y="3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66" name="Freeform 1069"/>
            <p:cNvSpPr>
              <a:spLocks/>
            </p:cNvSpPr>
            <p:nvPr/>
          </p:nvSpPr>
          <p:spPr bwMode="auto">
            <a:xfrm>
              <a:off x="2182813" y="3260725"/>
              <a:ext cx="14287" cy="7938"/>
            </a:xfrm>
            <a:custGeom>
              <a:avLst/>
              <a:gdLst>
                <a:gd name="T0" fmla="*/ 4 w 9"/>
                <a:gd name="T1" fmla="*/ 0 h 5"/>
                <a:gd name="T2" fmla="*/ 2 w 9"/>
                <a:gd name="T3" fmla="*/ 2 h 5"/>
                <a:gd name="T4" fmla="*/ 0 w 9"/>
                <a:gd name="T5" fmla="*/ 5 h 5"/>
                <a:gd name="T6" fmla="*/ 7 w 9"/>
                <a:gd name="T7" fmla="*/ 5 h 5"/>
                <a:gd name="T8" fmla="*/ 9 w 9"/>
                <a:gd name="T9" fmla="*/ 2 h 5"/>
                <a:gd name="T10" fmla="*/ 9 w 9"/>
                <a:gd name="T11" fmla="*/ 0 h 5"/>
                <a:gd name="T12" fmla="*/ 7 w 9"/>
                <a:gd name="T13" fmla="*/ 0 h 5"/>
                <a:gd name="T14" fmla="*/ 7 w 9"/>
                <a:gd name="T15" fmla="*/ 2 h 5"/>
                <a:gd name="T16" fmla="*/ 4 w 9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5">
                  <a:moveTo>
                    <a:pt x="4" y="0"/>
                  </a:moveTo>
                  <a:lnTo>
                    <a:pt x="2" y="2"/>
                  </a:lnTo>
                  <a:lnTo>
                    <a:pt x="0" y="5"/>
                  </a:lnTo>
                  <a:lnTo>
                    <a:pt x="7" y="5"/>
                  </a:lnTo>
                  <a:lnTo>
                    <a:pt x="9" y="2"/>
                  </a:lnTo>
                  <a:lnTo>
                    <a:pt x="9" y="0"/>
                  </a:lnTo>
                  <a:lnTo>
                    <a:pt x="7" y="0"/>
                  </a:lnTo>
                  <a:lnTo>
                    <a:pt x="7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67" name="Freeform 1070"/>
            <p:cNvSpPr>
              <a:spLocks/>
            </p:cNvSpPr>
            <p:nvPr/>
          </p:nvSpPr>
          <p:spPr bwMode="auto">
            <a:xfrm>
              <a:off x="2146300" y="3213100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2 h 2"/>
                <a:gd name="T4" fmla="*/ 2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68" name="Freeform 1071"/>
            <p:cNvSpPr>
              <a:spLocks/>
            </p:cNvSpPr>
            <p:nvPr/>
          </p:nvSpPr>
          <p:spPr bwMode="auto">
            <a:xfrm>
              <a:off x="2119313" y="3201988"/>
              <a:ext cx="1587" cy="3175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69" name="Freeform 1072"/>
            <p:cNvSpPr>
              <a:spLocks/>
            </p:cNvSpPr>
            <p:nvPr/>
          </p:nvSpPr>
          <p:spPr bwMode="auto">
            <a:xfrm>
              <a:off x="2109788" y="3187700"/>
              <a:ext cx="11112" cy="14288"/>
            </a:xfrm>
            <a:custGeom>
              <a:avLst/>
              <a:gdLst>
                <a:gd name="T0" fmla="*/ 6 w 7"/>
                <a:gd name="T1" fmla="*/ 0 h 9"/>
                <a:gd name="T2" fmla="*/ 4 w 7"/>
                <a:gd name="T3" fmla="*/ 0 h 9"/>
                <a:gd name="T4" fmla="*/ 2 w 7"/>
                <a:gd name="T5" fmla="*/ 2 h 9"/>
                <a:gd name="T6" fmla="*/ 0 w 7"/>
                <a:gd name="T7" fmla="*/ 6 h 9"/>
                <a:gd name="T8" fmla="*/ 2 w 7"/>
                <a:gd name="T9" fmla="*/ 7 h 9"/>
                <a:gd name="T10" fmla="*/ 4 w 7"/>
                <a:gd name="T11" fmla="*/ 6 h 9"/>
                <a:gd name="T12" fmla="*/ 4 w 7"/>
                <a:gd name="T13" fmla="*/ 9 h 9"/>
                <a:gd name="T14" fmla="*/ 7 w 7"/>
                <a:gd name="T15" fmla="*/ 7 h 9"/>
                <a:gd name="T16" fmla="*/ 6 w 7"/>
                <a:gd name="T17" fmla="*/ 4 h 9"/>
                <a:gd name="T18" fmla="*/ 6 w 7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9">
                  <a:moveTo>
                    <a:pt x="6" y="0"/>
                  </a:moveTo>
                  <a:lnTo>
                    <a:pt x="4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2" y="7"/>
                  </a:lnTo>
                  <a:lnTo>
                    <a:pt x="4" y="6"/>
                  </a:lnTo>
                  <a:lnTo>
                    <a:pt x="4" y="9"/>
                  </a:lnTo>
                  <a:lnTo>
                    <a:pt x="7" y="7"/>
                  </a:lnTo>
                  <a:lnTo>
                    <a:pt x="6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70" name="Freeform 1073"/>
            <p:cNvSpPr>
              <a:spLocks/>
            </p:cNvSpPr>
            <p:nvPr/>
          </p:nvSpPr>
          <p:spPr bwMode="auto">
            <a:xfrm>
              <a:off x="2116138" y="3205163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71" name="Freeform 1074"/>
            <p:cNvSpPr>
              <a:spLocks/>
            </p:cNvSpPr>
            <p:nvPr/>
          </p:nvSpPr>
          <p:spPr bwMode="auto">
            <a:xfrm>
              <a:off x="2101850" y="3152775"/>
              <a:ext cx="22225" cy="7938"/>
            </a:xfrm>
            <a:custGeom>
              <a:avLst/>
              <a:gdLst>
                <a:gd name="T0" fmla="*/ 9 w 14"/>
                <a:gd name="T1" fmla="*/ 0 h 5"/>
                <a:gd name="T2" fmla="*/ 5 w 14"/>
                <a:gd name="T3" fmla="*/ 3 h 5"/>
                <a:gd name="T4" fmla="*/ 4 w 14"/>
                <a:gd name="T5" fmla="*/ 1 h 5"/>
                <a:gd name="T6" fmla="*/ 0 w 14"/>
                <a:gd name="T7" fmla="*/ 1 h 5"/>
                <a:gd name="T8" fmla="*/ 4 w 14"/>
                <a:gd name="T9" fmla="*/ 5 h 5"/>
                <a:gd name="T10" fmla="*/ 5 w 14"/>
                <a:gd name="T11" fmla="*/ 5 h 5"/>
                <a:gd name="T12" fmla="*/ 11 w 14"/>
                <a:gd name="T13" fmla="*/ 1 h 5"/>
                <a:gd name="T14" fmla="*/ 12 w 14"/>
                <a:gd name="T15" fmla="*/ 3 h 5"/>
                <a:gd name="T16" fmla="*/ 14 w 14"/>
                <a:gd name="T17" fmla="*/ 3 h 5"/>
                <a:gd name="T18" fmla="*/ 11 w 14"/>
                <a:gd name="T19" fmla="*/ 0 h 5"/>
                <a:gd name="T20" fmla="*/ 9 w 14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5">
                  <a:moveTo>
                    <a:pt x="9" y="0"/>
                  </a:moveTo>
                  <a:lnTo>
                    <a:pt x="5" y="3"/>
                  </a:lnTo>
                  <a:lnTo>
                    <a:pt x="4" y="1"/>
                  </a:lnTo>
                  <a:lnTo>
                    <a:pt x="0" y="1"/>
                  </a:lnTo>
                  <a:lnTo>
                    <a:pt x="4" y="5"/>
                  </a:lnTo>
                  <a:lnTo>
                    <a:pt x="5" y="5"/>
                  </a:lnTo>
                  <a:lnTo>
                    <a:pt x="11" y="1"/>
                  </a:lnTo>
                  <a:lnTo>
                    <a:pt x="12" y="3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72" name="Freeform 1075"/>
            <p:cNvSpPr>
              <a:spLocks/>
            </p:cNvSpPr>
            <p:nvPr/>
          </p:nvSpPr>
          <p:spPr bwMode="auto">
            <a:xfrm>
              <a:off x="2119313" y="3205163"/>
              <a:ext cx="4762" cy="11113"/>
            </a:xfrm>
            <a:custGeom>
              <a:avLst/>
              <a:gdLst>
                <a:gd name="T0" fmla="*/ 0 w 3"/>
                <a:gd name="T1" fmla="*/ 7 h 7"/>
                <a:gd name="T2" fmla="*/ 1 w 3"/>
                <a:gd name="T3" fmla="*/ 7 h 7"/>
                <a:gd name="T4" fmla="*/ 3 w 3"/>
                <a:gd name="T5" fmla="*/ 3 h 7"/>
                <a:gd name="T6" fmla="*/ 3 w 3"/>
                <a:gd name="T7" fmla="*/ 3 h 7"/>
                <a:gd name="T8" fmla="*/ 3 w 3"/>
                <a:gd name="T9" fmla="*/ 2 h 7"/>
                <a:gd name="T10" fmla="*/ 1 w 3"/>
                <a:gd name="T11" fmla="*/ 0 h 7"/>
                <a:gd name="T12" fmla="*/ 0 w 3"/>
                <a:gd name="T13" fmla="*/ 2 h 7"/>
                <a:gd name="T14" fmla="*/ 0 w 3"/>
                <a:gd name="T15" fmla="*/ 3 h 7"/>
                <a:gd name="T16" fmla="*/ 0 w 3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7">
                  <a:moveTo>
                    <a:pt x="0" y="7"/>
                  </a:moveTo>
                  <a:lnTo>
                    <a:pt x="1" y="7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2"/>
                  </a:lnTo>
                  <a:lnTo>
                    <a:pt x="1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73" name="Freeform 1076"/>
            <p:cNvSpPr>
              <a:spLocks/>
            </p:cNvSpPr>
            <p:nvPr/>
          </p:nvSpPr>
          <p:spPr bwMode="auto">
            <a:xfrm>
              <a:off x="1792288" y="3122613"/>
              <a:ext cx="9525" cy="7938"/>
            </a:xfrm>
            <a:custGeom>
              <a:avLst/>
              <a:gdLst>
                <a:gd name="T0" fmla="*/ 0 w 6"/>
                <a:gd name="T1" fmla="*/ 5 h 5"/>
                <a:gd name="T2" fmla="*/ 0 w 6"/>
                <a:gd name="T3" fmla="*/ 5 h 5"/>
                <a:gd name="T4" fmla="*/ 4 w 6"/>
                <a:gd name="T5" fmla="*/ 1 h 5"/>
                <a:gd name="T6" fmla="*/ 6 w 6"/>
                <a:gd name="T7" fmla="*/ 0 h 5"/>
                <a:gd name="T8" fmla="*/ 2 w 6"/>
                <a:gd name="T9" fmla="*/ 1 h 5"/>
                <a:gd name="T10" fmla="*/ 0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0" y="5"/>
                  </a:moveTo>
                  <a:lnTo>
                    <a:pt x="0" y="5"/>
                  </a:lnTo>
                  <a:lnTo>
                    <a:pt x="4" y="1"/>
                  </a:lnTo>
                  <a:lnTo>
                    <a:pt x="6" y="0"/>
                  </a:lnTo>
                  <a:lnTo>
                    <a:pt x="2" y="1"/>
                  </a:lnTo>
                  <a:lnTo>
                    <a:pt x="0" y="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74" name="Freeform 1077"/>
            <p:cNvSpPr>
              <a:spLocks/>
            </p:cNvSpPr>
            <p:nvPr/>
          </p:nvSpPr>
          <p:spPr bwMode="auto">
            <a:xfrm>
              <a:off x="2227263" y="2855913"/>
              <a:ext cx="33337" cy="11113"/>
            </a:xfrm>
            <a:custGeom>
              <a:avLst/>
              <a:gdLst>
                <a:gd name="T0" fmla="*/ 18 w 21"/>
                <a:gd name="T1" fmla="*/ 2 h 7"/>
                <a:gd name="T2" fmla="*/ 18 w 21"/>
                <a:gd name="T3" fmla="*/ 0 h 7"/>
                <a:gd name="T4" fmla="*/ 16 w 21"/>
                <a:gd name="T5" fmla="*/ 2 h 7"/>
                <a:gd name="T6" fmla="*/ 12 w 21"/>
                <a:gd name="T7" fmla="*/ 2 h 7"/>
                <a:gd name="T8" fmla="*/ 9 w 21"/>
                <a:gd name="T9" fmla="*/ 3 h 7"/>
                <a:gd name="T10" fmla="*/ 7 w 21"/>
                <a:gd name="T11" fmla="*/ 3 h 7"/>
                <a:gd name="T12" fmla="*/ 4 w 21"/>
                <a:gd name="T13" fmla="*/ 3 h 7"/>
                <a:gd name="T14" fmla="*/ 2 w 21"/>
                <a:gd name="T15" fmla="*/ 5 h 7"/>
                <a:gd name="T16" fmla="*/ 0 w 21"/>
                <a:gd name="T17" fmla="*/ 5 h 7"/>
                <a:gd name="T18" fmla="*/ 0 w 21"/>
                <a:gd name="T19" fmla="*/ 7 h 7"/>
                <a:gd name="T20" fmla="*/ 2 w 21"/>
                <a:gd name="T21" fmla="*/ 7 h 7"/>
                <a:gd name="T22" fmla="*/ 0 w 21"/>
                <a:gd name="T23" fmla="*/ 7 h 7"/>
                <a:gd name="T24" fmla="*/ 2 w 21"/>
                <a:gd name="T25" fmla="*/ 7 h 7"/>
                <a:gd name="T26" fmla="*/ 4 w 21"/>
                <a:gd name="T27" fmla="*/ 7 h 7"/>
                <a:gd name="T28" fmla="*/ 5 w 21"/>
                <a:gd name="T29" fmla="*/ 7 h 7"/>
                <a:gd name="T30" fmla="*/ 7 w 21"/>
                <a:gd name="T31" fmla="*/ 5 h 7"/>
                <a:gd name="T32" fmla="*/ 11 w 21"/>
                <a:gd name="T33" fmla="*/ 5 h 7"/>
                <a:gd name="T34" fmla="*/ 12 w 21"/>
                <a:gd name="T35" fmla="*/ 5 h 7"/>
                <a:gd name="T36" fmla="*/ 16 w 21"/>
                <a:gd name="T37" fmla="*/ 5 h 7"/>
                <a:gd name="T38" fmla="*/ 18 w 21"/>
                <a:gd name="T39" fmla="*/ 3 h 7"/>
                <a:gd name="T40" fmla="*/ 18 w 21"/>
                <a:gd name="T41" fmla="*/ 3 h 7"/>
                <a:gd name="T42" fmla="*/ 21 w 21"/>
                <a:gd name="T43" fmla="*/ 3 h 7"/>
                <a:gd name="T44" fmla="*/ 21 w 21"/>
                <a:gd name="T45" fmla="*/ 2 h 7"/>
                <a:gd name="T46" fmla="*/ 19 w 21"/>
                <a:gd name="T47" fmla="*/ 3 h 7"/>
                <a:gd name="T48" fmla="*/ 19 w 21"/>
                <a:gd name="T49" fmla="*/ 2 h 7"/>
                <a:gd name="T50" fmla="*/ 18 w 21"/>
                <a:gd name="T51" fmla="*/ 3 h 7"/>
                <a:gd name="T52" fmla="*/ 18 w 21"/>
                <a:gd name="T53" fmla="*/ 2 h 7"/>
                <a:gd name="T54" fmla="*/ 18 w 21"/>
                <a:gd name="T5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" h="7">
                  <a:moveTo>
                    <a:pt x="18" y="2"/>
                  </a:moveTo>
                  <a:lnTo>
                    <a:pt x="18" y="0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9" y="3"/>
                  </a:lnTo>
                  <a:lnTo>
                    <a:pt x="7" y="3"/>
                  </a:lnTo>
                  <a:lnTo>
                    <a:pt x="4" y="3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7"/>
                  </a:lnTo>
                  <a:lnTo>
                    <a:pt x="2" y="7"/>
                  </a:lnTo>
                  <a:lnTo>
                    <a:pt x="0" y="7"/>
                  </a:lnTo>
                  <a:lnTo>
                    <a:pt x="2" y="7"/>
                  </a:lnTo>
                  <a:lnTo>
                    <a:pt x="4" y="7"/>
                  </a:lnTo>
                  <a:lnTo>
                    <a:pt x="5" y="7"/>
                  </a:lnTo>
                  <a:lnTo>
                    <a:pt x="7" y="5"/>
                  </a:lnTo>
                  <a:lnTo>
                    <a:pt x="11" y="5"/>
                  </a:lnTo>
                  <a:lnTo>
                    <a:pt x="12" y="5"/>
                  </a:lnTo>
                  <a:lnTo>
                    <a:pt x="16" y="5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21" y="3"/>
                  </a:lnTo>
                  <a:lnTo>
                    <a:pt x="21" y="2"/>
                  </a:lnTo>
                  <a:lnTo>
                    <a:pt x="19" y="3"/>
                  </a:lnTo>
                  <a:lnTo>
                    <a:pt x="19" y="2"/>
                  </a:lnTo>
                  <a:lnTo>
                    <a:pt x="18" y="3"/>
                  </a:lnTo>
                  <a:lnTo>
                    <a:pt x="18" y="2"/>
                  </a:lnTo>
                  <a:lnTo>
                    <a:pt x="18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75" name="Freeform 1078"/>
            <p:cNvSpPr>
              <a:spLocks/>
            </p:cNvSpPr>
            <p:nvPr/>
          </p:nvSpPr>
          <p:spPr bwMode="auto">
            <a:xfrm>
              <a:off x="1784350" y="3141663"/>
              <a:ext cx="3175" cy="22225"/>
            </a:xfrm>
            <a:custGeom>
              <a:avLst/>
              <a:gdLst>
                <a:gd name="T0" fmla="*/ 1 w 1"/>
                <a:gd name="T1" fmla="*/ 0 h 8"/>
                <a:gd name="T2" fmla="*/ 0 w 1"/>
                <a:gd name="T3" fmla="*/ 3 h 8"/>
                <a:gd name="T4" fmla="*/ 0 w 1"/>
                <a:gd name="T5" fmla="*/ 6 h 8"/>
                <a:gd name="T6" fmla="*/ 1 w 1"/>
                <a:gd name="T7" fmla="*/ 8 h 8"/>
                <a:gd name="T8" fmla="*/ 0 w 1"/>
                <a:gd name="T9" fmla="*/ 6 h 8"/>
                <a:gd name="T10" fmla="*/ 0 w 1"/>
                <a:gd name="T11" fmla="*/ 3 h 8"/>
                <a:gd name="T12" fmla="*/ 1 w 1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8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8"/>
                    <a:pt x="1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76" name="Freeform 1079"/>
            <p:cNvSpPr>
              <a:spLocks/>
            </p:cNvSpPr>
            <p:nvPr/>
          </p:nvSpPr>
          <p:spPr bwMode="auto">
            <a:xfrm>
              <a:off x="1787525" y="3132138"/>
              <a:ext cx="3175" cy="6350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0 h 4"/>
                <a:gd name="T4" fmla="*/ 2 w 2"/>
                <a:gd name="T5" fmla="*/ 0 h 4"/>
                <a:gd name="T6" fmla="*/ 0 w 2"/>
                <a:gd name="T7" fmla="*/ 4 h 4"/>
                <a:gd name="T8" fmla="*/ 2 w 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77" name="Freeform 1080"/>
            <p:cNvSpPr>
              <a:spLocks/>
            </p:cNvSpPr>
            <p:nvPr/>
          </p:nvSpPr>
          <p:spPr bwMode="auto">
            <a:xfrm>
              <a:off x="1458913" y="2622550"/>
              <a:ext cx="1587" cy="11113"/>
            </a:xfrm>
            <a:custGeom>
              <a:avLst/>
              <a:gdLst>
                <a:gd name="T0" fmla="*/ 1 w 1"/>
                <a:gd name="T1" fmla="*/ 0 h 7"/>
                <a:gd name="T2" fmla="*/ 1 w 1"/>
                <a:gd name="T3" fmla="*/ 0 h 7"/>
                <a:gd name="T4" fmla="*/ 0 w 1"/>
                <a:gd name="T5" fmla="*/ 2 h 7"/>
                <a:gd name="T6" fmla="*/ 0 w 1"/>
                <a:gd name="T7" fmla="*/ 6 h 7"/>
                <a:gd name="T8" fmla="*/ 0 w 1"/>
                <a:gd name="T9" fmla="*/ 7 h 7"/>
                <a:gd name="T10" fmla="*/ 1 w 1"/>
                <a:gd name="T11" fmla="*/ 7 h 7"/>
                <a:gd name="T12" fmla="*/ 0 w 1"/>
                <a:gd name="T13" fmla="*/ 4 h 7"/>
                <a:gd name="T14" fmla="*/ 0 w 1"/>
                <a:gd name="T15" fmla="*/ 2 h 7"/>
                <a:gd name="T16" fmla="*/ 1 w 1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7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7"/>
                  </a:lnTo>
                  <a:lnTo>
                    <a:pt x="1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78" name="Freeform 1081"/>
            <p:cNvSpPr>
              <a:spLocks/>
            </p:cNvSpPr>
            <p:nvPr/>
          </p:nvSpPr>
          <p:spPr bwMode="auto">
            <a:xfrm>
              <a:off x="2282825" y="2849563"/>
              <a:ext cx="6350" cy="3175"/>
            </a:xfrm>
            <a:custGeom>
              <a:avLst/>
              <a:gdLst>
                <a:gd name="T0" fmla="*/ 2 w 4"/>
                <a:gd name="T1" fmla="*/ 0 h 2"/>
                <a:gd name="T2" fmla="*/ 0 w 4"/>
                <a:gd name="T3" fmla="*/ 0 h 2"/>
                <a:gd name="T4" fmla="*/ 0 w 4"/>
                <a:gd name="T5" fmla="*/ 2 h 2"/>
                <a:gd name="T6" fmla="*/ 0 w 4"/>
                <a:gd name="T7" fmla="*/ 2 h 2"/>
                <a:gd name="T8" fmla="*/ 2 w 4"/>
                <a:gd name="T9" fmla="*/ 2 h 2"/>
                <a:gd name="T10" fmla="*/ 2 w 4"/>
                <a:gd name="T11" fmla="*/ 2 h 2"/>
                <a:gd name="T12" fmla="*/ 4 w 4"/>
                <a:gd name="T13" fmla="*/ 2 h 2"/>
                <a:gd name="T14" fmla="*/ 4 w 4"/>
                <a:gd name="T15" fmla="*/ 0 h 2"/>
                <a:gd name="T16" fmla="*/ 2 w 4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2"/>
                  </a:lnTo>
                  <a:lnTo>
                    <a:pt x="4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79" name="Freeform 1082"/>
            <p:cNvSpPr>
              <a:spLocks/>
            </p:cNvSpPr>
            <p:nvPr/>
          </p:nvSpPr>
          <p:spPr bwMode="auto">
            <a:xfrm>
              <a:off x="2486025" y="4670425"/>
              <a:ext cx="6350" cy="3175"/>
            </a:xfrm>
            <a:custGeom>
              <a:avLst/>
              <a:gdLst>
                <a:gd name="T0" fmla="*/ 4 w 4"/>
                <a:gd name="T1" fmla="*/ 2 h 2"/>
                <a:gd name="T2" fmla="*/ 2 w 4"/>
                <a:gd name="T3" fmla="*/ 0 h 2"/>
                <a:gd name="T4" fmla="*/ 0 w 4"/>
                <a:gd name="T5" fmla="*/ 2 h 2"/>
                <a:gd name="T6" fmla="*/ 2 w 4"/>
                <a:gd name="T7" fmla="*/ 2 h 2"/>
                <a:gd name="T8" fmla="*/ 4 w 4"/>
                <a:gd name="T9" fmla="*/ 2 h 2"/>
                <a:gd name="T10" fmla="*/ 4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80" name="Freeform 1083"/>
            <p:cNvSpPr>
              <a:spLocks/>
            </p:cNvSpPr>
            <p:nvPr/>
          </p:nvSpPr>
          <p:spPr bwMode="auto">
            <a:xfrm>
              <a:off x="2492375" y="4659313"/>
              <a:ext cx="25400" cy="22225"/>
            </a:xfrm>
            <a:custGeom>
              <a:avLst/>
              <a:gdLst>
                <a:gd name="T0" fmla="*/ 16 w 16"/>
                <a:gd name="T1" fmla="*/ 2 h 14"/>
                <a:gd name="T2" fmla="*/ 14 w 16"/>
                <a:gd name="T3" fmla="*/ 0 h 14"/>
                <a:gd name="T4" fmla="*/ 14 w 16"/>
                <a:gd name="T5" fmla="*/ 0 h 14"/>
                <a:gd name="T6" fmla="*/ 12 w 16"/>
                <a:gd name="T7" fmla="*/ 2 h 14"/>
                <a:gd name="T8" fmla="*/ 12 w 16"/>
                <a:gd name="T9" fmla="*/ 2 h 14"/>
                <a:gd name="T10" fmla="*/ 10 w 16"/>
                <a:gd name="T11" fmla="*/ 0 h 14"/>
                <a:gd name="T12" fmla="*/ 9 w 16"/>
                <a:gd name="T13" fmla="*/ 0 h 14"/>
                <a:gd name="T14" fmla="*/ 7 w 16"/>
                <a:gd name="T15" fmla="*/ 4 h 14"/>
                <a:gd name="T16" fmla="*/ 5 w 16"/>
                <a:gd name="T17" fmla="*/ 4 h 14"/>
                <a:gd name="T18" fmla="*/ 3 w 16"/>
                <a:gd name="T19" fmla="*/ 2 h 14"/>
                <a:gd name="T20" fmla="*/ 2 w 16"/>
                <a:gd name="T21" fmla="*/ 2 h 14"/>
                <a:gd name="T22" fmla="*/ 5 w 16"/>
                <a:gd name="T23" fmla="*/ 6 h 14"/>
                <a:gd name="T24" fmla="*/ 7 w 16"/>
                <a:gd name="T25" fmla="*/ 6 h 14"/>
                <a:gd name="T26" fmla="*/ 7 w 16"/>
                <a:gd name="T27" fmla="*/ 7 h 14"/>
                <a:gd name="T28" fmla="*/ 5 w 16"/>
                <a:gd name="T29" fmla="*/ 7 h 14"/>
                <a:gd name="T30" fmla="*/ 3 w 16"/>
                <a:gd name="T31" fmla="*/ 7 h 14"/>
                <a:gd name="T32" fmla="*/ 3 w 16"/>
                <a:gd name="T33" fmla="*/ 9 h 14"/>
                <a:gd name="T34" fmla="*/ 2 w 16"/>
                <a:gd name="T35" fmla="*/ 11 h 14"/>
                <a:gd name="T36" fmla="*/ 0 w 16"/>
                <a:gd name="T37" fmla="*/ 11 h 14"/>
                <a:gd name="T38" fmla="*/ 0 w 16"/>
                <a:gd name="T39" fmla="*/ 13 h 14"/>
                <a:gd name="T40" fmla="*/ 2 w 16"/>
                <a:gd name="T41" fmla="*/ 14 h 14"/>
                <a:gd name="T42" fmla="*/ 3 w 16"/>
                <a:gd name="T43" fmla="*/ 13 h 14"/>
                <a:gd name="T44" fmla="*/ 5 w 16"/>
                <a:gd name="T45" fmla="*/ 14 h 14"/>
                <a:gd name="T46" fmla="*/ 7 w 16"/>
                <a:gd name="T47" fmla="*/ 13 h 14"/>
                <a:gd name="T48" fmla="*/ 5 w 16"/>
                <a:gd name="T49" fmla="*/ 11 h 14"/>
                <a:gd name="T50" fmla="*/ 7 w 16"/>
                <a:gd name="T51" fmla="*/ 9 h 14"/>
                <a:gd name="T52" fmla="*/ 9 w 16"/>
                <a:gd name="T53" fmla="*/ 11 h 14"/>
                <a:gd name="T54" fmla="*/ 12 w 16"/>
                <a:gd name="T55" fmla="*/ 9 h 14"/>
                <a:gd name="T56" fmla="*/ 12 w 16"/>
                <a:gd name="T57" fmla="*/ 7 h 14"/>
                <a:gd name="T58" fmla="*/ 14 w 16"/>
                <a:gd name="T59" fmla="*/ 4 h 14"/>
                <a:gd name="T60" fmla="*/ 16 w 16"/>
                <a:gd name="T61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" h="14">
                  <a:moveTo>
                    <a:pt x="16" y="2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9" y="0"/>
                  </a:lnTo>
                  <a:lnTo>
                    <a:pt x="7" y="4"/>
                  </a:lnTo>
                  <a:lnTo>
                    <a:pt x="5" y="4"/>
                  </a:lnTo>
                  <a:lnTo>
                    <a:pt x="3" y="2"/>
                  </a:lnTo>
                  <a:lnTo>
                    <a:pt x="2" y="2"/>
                  </a:lnTo>
                  <a:lnTo>
                    <a:pt x="5" y="6"/>
                  </a:lnTo>
                  <a:lnTo>
                    <a:pt x="7" y="6"/>
                  </a:lnTo>
                  <a:lnTo>
                    <a:pt x="7" y="7"/>
                  </a:lnTo>
                  <a:lnTo>
                    <a:pt x="5" y="7"/>
                  </a:lnTo>
                  <a:lnTo>
                    <a:pt x="3" y="7"/>
                  </a:lnTo>
                  <a:lnTo>
                    <a:pt x="3" y="9"/>
                  </a:lnTo>
                  <a:lnTo>
                    <a:pt x="2" y="11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2" y="14"/>
                  </a:lnTo>
                  <a:lnTo>
                    <a:pt x="3" y="13"/>
                  </a:lnTo>
                  <a:lnTo>
                    <a:pt x="5" y="14"/>
                  </a:lnTo>
                  <a:lnTo>
                    <a:pt x="7" y="13"/>
                  </a:lnTo>
                  <a:lnTo>
                    <a:pt x="5" y="11"/>
                  </a:lnTo>
                  <a:lnTo>
                    <a:pt x="7" y="9"/>
                  </a:lnTo>
                  <a:lnTo>
                    <a:pt x="9" y="11"/>
                  </a:lnTo>
                  <a:lnTo>
                    <a:pt x="12" y="9"/>
                  </a:lnTo>
                  <a:lnTo>
                    <a:pt x="12" y="7"/>
                  </a:lnTo>
                  <a:lnTo>
                    <a:pt x="14" y="4"/>
                  </a:lnTo>
                  <a:lnTo>
                    <a:pt x="16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81" name="Freeform 1084"/>
            <p:cNvSpPr>
              <a:spLocks/>
            </p:cNvSpPr>
            <p:nvPr/>
          </p:nvSpPr>
          <p:spPr bwMode="auto">
            <a:xfrm>
              <a:off x="2506663" y="4657725"/>
              <a:ext cx="4762" cy="0"/>
            </a:xfrm>
            <a:custGeom>
              <a:avLst/>
              <a:gdLst>
                <a:gd name="T0" fmla="*/ 1 w 3"/>
                <a:gd name="T1" fmla="*/ 0 w 3"/>
                <a:gd name="T2" fmla="*/ 3 w 3"/>
                <a:gd name="T3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82" name="Freeform 1085"/>
            <p:cNvSpPr>
              <a:spLocks/>
            </p:cNvSpPr>
            <p:nvPr/>
          </p:nvSpPr>
          <p:spPr bwMode="auto">
            <a:xfrm>
              <a:off x="2871788" y="4711700"/>
              <a:ext cx="19050" cy="17463"/>
            </a:xfrm>
            <a:custGeom>
              <a:avLst/>
              <a:gdLst>
                <a:gd name="T0" fmla="*/ 5 w 7"/>
                <a:gd name="T1" fmla="*/ 4 h 6"/>
                <a:gd name="T2" fmla="*/ 5 w 7"/>
                <a:gd name="T3" fmla="*/ 3 h 6"/>
                <a:gd name="T4" fmla="*/ 5 w 7"/>
                <a:gd name="T5" fmla="*/ 2 h 6"/>
                <a:gd name="T6" fmla="*/ 3 w 7"/>
                <a:gd name="T7" fmla="*/ 1 h 6"/>
                <a:gd name="T8" fmla="*/ 3 w 7"/>
                <a:gd name="T9" fmla="*/ 1 h 6"/>
                <a:gd name="T10" fmla="*/ 3 w 7"/>
                <a:gd name="T11" fmla="*/ 1 h 6"/>
                <a:gd name="T12" fmla="*/ 1 w 7"/>
                <a:gd name="T13" fmla="*/ 0 h 6"/>
                <a:gd name="T14" fmla="*/ 0 w 7"/>
                <a:gd name="T15" fmla="*/ 0 h 6"/>
                <a:gd name="T16" fmla="*/ 0 w 7"/>
                <a:gd name="T17" fmla="*/ 1 h 6"/>
                <a:gd name="T18" fmla="*/ 1 w 7"/>
                <a:gd name="T19" fmla="*/ 1 h 6"/>
                <a:gd name="T20" fmla="*/ 2 w 7"/>
                <a:gd name="T21" fmla="*/ 2 h 6"/>
                <a:gd name="T22" fmla="*/ 3 w 7"/>
                <a:gd name="T23" fmla="*/ 2 h 6"/>
                <a:gd name="T24" fmla="*/ 3 w 7"/>
                <a:gd name="T25" fmla="*/ 3 h 6"/>
                <a:gd name="T26" fmla="*/ 4 w 7"/>
                <a:gd name="T27" fmla="*/ 4 h 6"/>
                <a:gd name="T28" fmla="*/ 4 w 7"/>
                <a:gd name="T29" fmla="*/ 5 h 6"/>
                <a:gd name="T30" fmla="*/ 4 w 7"/>
                <a:gd name="T31" fmla="*/ 6 h 6"/>
                <a:gd name="T32" fmla="*/ 5 w 7"/>
                <a:gd name="T33" fmla="*/ 6 h 6"/>
                <a:gd name="T34" fmla="*/ 6 w 7"/>
                <a:gd name="T35" fmla="*/ 5 h 6"/>
                <a:gd name="T36" fmla="*/ 7 w 7"/>
                <a:gd name="T37" fmla="*/ 5 h 6"/>
                <a:gd name="T38" fmla="*/ 7 w 7"/>
                <a:gd name="T39" fmla="*/ 4 h 6"/>
                <a:gd name="T40" fmla="*/ 6 w 7"/>
                <a:gd name="T41" fmla="*/ 4 h 6"/>
                <a:gd name="T42" fmla="*/ 5 w 7"/>
                <a:gd name="T43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" h="6">
                  <a:moveTo>
                    <a:pt x="5" y="4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83" name="Freeform 1086"/>
            <p:cNvSpPr>
              <a:spLocks/>
            </p:cNvSpPr>
            <p:nvPr/>
          </p:nvSpPr>
          <p:spPr bwMode="auto">
            <a:xfrm>
              <a:off x="2500313" y="4657725"/>
              <a:ext cx="3175" cy="1588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0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84" name="Freeform 1087"/>
            <p:cNvSpPr>
              <a:spLocks/>
            </p:cNvSpPr>
            <p:nvPr/>
          </p:nvSpPr>
          <p:spPr bwMode="auto">
            <a:xfrm>
              <a:off x="2511425" y="4657725"/>
              <a:ext cx="28575" cy="23813"/>
            </a:xfrm>
            <a:custGeom>
              <a:avLst/>
              <a:gdLst>
                <a:gd name="T0" fmla="*/ 18 w 18"/>
                <a:gd name="T1" fmla="*/ 3 h 15"/>
                <a:gd name="T2" fmla="*/ 18 w 18"/>
                <a:gd name="T3" fmla="*/ 3 h 15"/>
                <a:gd name="T4" fmla="*/ 14 w 18"/>
                <a:gd name="T5" fmla="*/ 1 h 15"/>
                <a:gd name="T6" fmla="*/ 12 w 18"/>
                <a:gd name="T7" fmla="*/ 1 h 15"/>
                <a:gd name="T8" fmla="*/ 14 w 18"/>
                <a:gd name="T9" fmla="*/ 3 h 15"/>
                <a:gd name="T10" fmla="*/ 12 w 18"/>
                <a:gd name="T11" fmla="*/ 5 h 15"/>
                <a:gd name="T12" fmla="*/ 11 w 18"/>
                <a:gd name="T13" fmla="*/ 1 h 15"/>
                <a:gd name="T14" fmla="*/ 11 w 18"/>
                <a:gd name="T15" fmla="*/ 0 h 15"/>
                <a:gd name="T16" fmla="*/ 7 w 18"/>
                <a:gd name="T17" fmla="*/ 0 h 15"/>
                <a:gd name="T18" fmla="*/ 7 w 18"/>
                <a:gd name="T19" fmla="*/ 1 h 15"/>
                <a:gd name="T20" fmla="*/ 5 w 18"/>
                <a:gd name="T21" fmla="*/ 1 h 15"/>
                <a:gd name="T22" fmla="*/ 5 w 18"/>
                <a:gd name="T23" fmla="*/ 3 h 15"/>
                <a:gd name="T24" fmla="*/ 5 w 18"/>
                <a:gd name="T25" fmla="*/ 5 h 15"/>
                <a:gd name="T26" fmla="*/ 7 w 18"/>
                <a:gd name="T27" fmla="*/ 7 h 15"/>
                <a:gd name="T28" fmla="*/ 7 w 18"/>
                <a:gd name="T29" fmla="*/ 8 h 15"/>
                <a:gd name="T30" fmla="*/ 5 w 18"/>
                <a:gd name="T31" fmla="*/ 7 h 15"/>
                <a:gd name="T32" fmla="*/ 4 w 18"/>
                <a:gd name="T33" fmla="*/ 8 h 15"/>
                <a:gd name="T34" fmla="*/ 0 w 18"/>
                <a:gd name="T35" fmla="*/ 14 h 15"/>
                <a:gd name="T36" fmla="*/ 2 w 18"/>
                <a:gd name="T37" fmla="*/ 14 h 15"/>
                <a:gd name="T38" fmla="*/ 4 w 18"/>
                <a:gd name="T39" fmla="*/ 15 h 15"/>
                <a:gd name="T40" fmla="*/ 5 w 18"/>
                <a:gd name="T41" fmla="*/ 15 h 15"/>
                <a:gd name="T42" fmla="*/ 5 w 18"/>
                <a:gd name="T43" fmla="*/ 15 h 15"/>
                <a:gd name="T44" fmla="*/ 4 w 18"/>
                <a:gd name="T45" fmla="*/ 14 h 15"/>
                <a:gd name="T46" fmla="*/ 5 w 18"/>
                <a:gd name="T47" fmla="*/ 12 h 15"/>
                <a:gd name="T48" fmla="*/ 7 w 18"/>
                <a:gd name="T49" fmla="*/ 14 h 15"/>
                <a:gd name="T50" fmla="*/ 7 w 18"/>
                <a:gd name="T51" fmla="*/ 14 h 15"/>
                <a:gd name="T52" fmla="*/ 7 w 18"/>
                <a:gd name="T53" fmla="*/ 12 h 15"/>
                <a:gd name="T54" fmla="*/ 7 w 18"/>
                <a:gd name="T55" fmla="*/ 10 h 15"/>
                <a:gd name="T56" fmla="*/ 9 w 18"/>
                <a:gd name="T57" fmla="*/ 12 h 15"/>
                <a:gd name="T58" fmla="*/ 11 w 18"/>
                <a:gd name="T59" fmla="*/ 10 h 15"/>
                <a:gd name="T60" fmla="*/ 11 w 18"/>
                <a:gd name="T61" fmla="*/ 10 h 15"/>
                <a:gd name="T62" fmla="*/ 9 w 18"/>
                <a:gd name="T63" fmla="*/ 10 h 15"/>
                <a:gd name="T64" fmla="*/ 7 w 18"/>
                <a:gd name="T65" fmla="*/ 10 h 15"/>
                <a:gd name="T66" fmla="*/ 9 w 18"/>
                <a:gd name="T67" fmla="*/ 8 h 15"/>
                <a:gd name="T68" fmla="*/ 11 w 18"/>
                <a:gd name="T69" fmla="*/ 8 h 15"/>
                <a:gd name="T70" fmla="*/ 14 w 18"/>
                <a:gd name="T71" fmla="*/ 8 h 15"/>
                <a:gd name="T72" fmla="*/ 16 w 18"/>
                <a:gd name="T73" fmla="*/ 7 h 15"/>
                <a:gd name="T74" fmla="*/ 18 w 18"/>
                <a:gd name="T75" fmla="*/ 7 h 15"/>
                <a:gd name="T76" fmla="*/ 18 w 18"/>
                <a:gd name="T77" fmla="*/ 5 h 15"/>
                <a:gd name="T78" fmla="*/ 16 w 18"/>
                <a:gd name="T79" fmla="*/ 5 h 15"/>
                <a:gd name="T80" fmla="*/ 16 w 18"/>
                <a:gd name="T81" fmla="*/ 5 h 15"/>
                <a:gd name="T82" fmla="*/ 16 w 18"/>
                <a:gd name="T83" fmla="*/ 3 h 15"/>
                <a:gd name="T84" fmla="*/ 18 w 18"/>
                <a:gd name="T8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" h="15">
                  <a:moveTo>
                    <a:pt x="18" y="3"/>
                  </a:moveTo>
                  <a:lnTo>
                    <a:pt x="18" y="3"/>
                  </a:lnTo>
                  <a:lnTo>
                    <a:pt x="14" y="1"/>
                  </a:lnTo>
                  <a:lnTo>
                    <a:pt x="12" y="1"/>
                  </a:lnTo>
                  <a:lnTo>
                    <a:pt x="14" y="3"/>
                  </a:lnTo>
                  <a:lnTo>
                    <a:pt x="12" y="5"/>
                  </a:lnTo>
                  <a:lnTo>
                    <a:pt x="11" y="1"/>
                  </a:lnTo>
                  <a:lnTo>
                    <a:pt x="11" y="0"/>
                  </a:lnTo>
                  <a:lnTo>
                    <a:pt x="7" y="0"/>
                  </a:lnTo>
                  <a:lnTo>
                    <a:pt x="7" y="1"/>
                  </a:lnTo>
                  <a:lnTo>
                    <a:pt x="5" y="1"/>
                  </a:lnTo>
                  <a:lnTo>
                    <a:pt x="5" y="3"/>
                  </a:lnTo>
                  <a:lnTo>
                    <a:pt x="5" y="5"/>
                  </a:lnTo>
                  <a:lnTo>
                    <a:pt x="7" y="7"/>
                  </a:lnTo>
                  <a:lnTo>
                    <a:pt x="7" y="8"/>
                  </a:lnTo>
                  <a:lnTo>
                    <a:pt x="5" y="7"/>
                  </a:lnTo>
                  <a:lnTo>
                    <a:pt x="4" y="8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4" y="15"/>
                  </a:lnTo>
                  <a:lnTo>
                    <a:pt x="5" y="15"/>
                  </a:lnTo>
                  <a:lnTo>
                    <a:pt x="5" y="15"/>
                  </a:lnTo>
                  <a:lnTo>
                    <a:pt x="4" y="14"/>
                  </a:lnTo>
                  <a:lnTo>
                    <a:pt x="5" y="12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7" y="12"/>
                  </a:lnTo>
                  <a:lnTo>
                    <a:pt x="7" y="10"/>
                  </a:lnTo>
                  <a:lnTo>
                    <a:pt x="9" y="12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9" y="10"/>
                  </a:lnTo>
                  <a:lnTo>
                    <a:pt x="7" y="10"/>
                  </a:lnTo>
                  <a:lnTo>
                    <a:pt x="9" y="8"/>
                  </a:lnTo>
                  <a:lnTo>
                    <a:pt x="11" y="8"/>
                  </a:lnTo>
                  <a:lnTo>
                    <a:pt x="14" y="8"/>
                  </a:lnTo>
                  <a:lnTo>
                    <a:pt x="16" y="7"/>
                  </a:lnTo>
                  <a:lnTo>
                    <a:pt x="18" y="7"/>
                  </a:lnTo>
                  <a:lnTo>
                    <a:pt x="18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3"/>
                  </a:lnTo>
                  <a:lnTo>
                    <a:pt x="18" y="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85" name="Freeform 1088"/>
            <p:cNvSpPr>
              <a:spLocks/>
            </p:cNvSpPr>
            <p:nvPr/>
          </p:nvSpPr>
          <p:spPr bwMode="auto">
            <a:xfrm>
              <a:off x="1773238" y="3194050"/>
              <a:ext cx="3175" cy="4763"/>
            </a:xfrm>
            <a:custGeom>
              <a:avLst/>
              <a:gdLst>
                <a:gd name="T0" fmla="*/ 2 w 2"/>
                <a:gd name="T1" fmla="*/ 2 h 3"/>
                <a:gd name="T2" fmla="*/ 2 w 2"/>
                <a:gd name="T3" fmla="*/ 0 h 3"/>
                <a:gd name="T4" fmla="*/ 0 w 2"/>
                <a:gd name="T5" fmla="*/ 3 h 3"/>
                <a:gd name="T6" fmla="*/ 2 w 2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2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86" name="Freeform 1089"/>
            <p:cNvSpPr>
              <a:spLocks/>
            </p:cNvSpPr>
            <p:nvPr/>
          </p:nvSpPr>
          <p:spPr bwMode="auto">
            <a:xfrm>
              <a:off x="1552575" y="3194050"/>
              <a:ext cx="3175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  <a:gd name="T4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87" name="Freeform 1090"/>
            <p:cNvSpPr>
              <a:spLocks/>
            </p:cNvSpPr>
            <p:nvPr/>
          </p:nvSpPr>
          <p:spPr bwMode="auto">
            <a:xfrm>
              <a:off x="1547813" y="3179763"/>
              <a:ext cx="3175" cy="6350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2 h 4"/>
                <a:gd name="T4" fmla="*/ 2 w 2"/>
                <a:gd name="T5" fmla="*/ 4 h 4"/>
                <a:gd name="T6" fmla="*/ 2 w 2"/>
                <a:gd name="T7" fmla="*/ 2 h 4"/>
                <a:gd name="T8" fmla="*/ 2 w 2"/>
                <a:gd name="T9" fmla="*/ 2 h 4"/>
                <a:gd name="T10" fmla="*/ 2 w 2"/>
                <a:gd name="T11" fmla="*/ 0 h 4"/>
                <a:gd name="T12" fmla="*/ 0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2" y="2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88" name="Rectangle 1091"/>
            <p:cNvSpPr>
              <a:spLocks noChangeArrowheads="1"/>
            </p:cNvSpPr>
            <p:nvPr/>
          </p:nvSpPr>
          <p:spPr bwMode="auto">
            <a:xfrm>
              <a:off x="1776413" y="3187700"/>
              <a:ext cx="1587" cy="317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89" name="Rectangle 1092"/>
            <p:cNvSpPr>
              <a:spLocks noChangeArrowheads="1"/>
            </p:cNvSpPr>
            <p:nvPr/>
          </p:nvSpPr>
          <p:spPr bwMode="auto">
            <a:xfrm>
              <a:off x="1776413" y="3186113"/>
              <a:ext cx="1587" cy="158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90" name="Freeform 1093"/>
            <p:cNvSpPr>
              <a:spLocks noEditPoints="1"/>
            </p:cNvSpPr>
            <p:nvPr/>
          </p:nvSpPr>
          <p:spPr bwMode="auto">
            <a:xfrm>
              <a:off x="876300" y="1708150"/>
              <a:ext cx="1978025" cy="3032125"/>
            </a:xfrm>
            <a:custGeom>
              <a:avLst/>
              <a:gdLst>
                <a:gd name="T0" fmla="*/ 618 w 710"/>
                <a:gd name="T1" fmla="*/ 716 h 1094"/>
                <a:gd name="T2" fmla="*/ 598 w 710"/>
                <a:gd name="T3" fmla="*/ 665 h 1094"/>
                <a:gd name="T4" fmla="*/ 499 w 710"/>
                <a:gd name="T5" fmla="*/ 626 h 1094"/>
                <a:gd name="T6" fmla="*/ 445 w 710"/>
                <a:gd name="T7" fmla="*/ 647 h 1094"/>
                <a:gd name="T8" fmla="*/ 401 w 710"/>
                <a:gd name="T9" fmla="*/ 599 h 1094"/>
                <a:gd name="T10" fmla="*/ 359 w 710"/>
                <a:gd name="T11" fmla="*/ 579 h 1094"/>
                <a:gd name="T12" fmla="*/ 342 w 710"/>
                <a:gd name="T13" fmla="*/ 504 h 1094"/>
                <a:gd name="T14" fmla="*/ 402 w 710"/>
                <a:gd name="T15" fmla="*/ 498 h 1094"/>
                <a:gd name="T16" fmla="*/ 435 w 710"/>
                <a:gd name="T17" fmla="*/ 481 h 1094"/>
                <a:gd name="T18" fmla="*/ 461 w 710"/>
                <a:gd name="T19" fmla="*/ 435 h 1094"/>
                <a:gd name="T20" fmla="*/ 502 w 710"/>
                <a:gd name="T21" fmla="*/ 413 h 1094"/>
                <a:gd name="T22" fmla="*/ 548 w 710"/>
                <a:gd name="T23" fmla="*/ 384 h 1094"/>
                <a:gd name="T24" fmla="*/ 553 w 710"/>
                <a:gd name="T25" fmla="*/ 354 h 1094"/>
                <a:gd name="T26" fmla="*/ 589 w 710"/>
                <a:gd name="T27" fmla="*/ 334 h 1094"/>
                <a:gd name="T28" fmla="*/ 591 w 710"/>
                <a:gd name="T29" fmla="*/ 309 h 1094"/>
                <a:gd name="T30" fmla="*/ 579 w 710"/>
                <a:gd name="T31" fmla="*/ 275 h 1094"/>
                <a:gd name="T32" fmla="*/ 559 w 710"/>
                <a:gd name="T33" fmla="*/ 262 h 1094"/>
                <a:gd name="T34" fmla="*/ 512 w 710"/>
                <a:gd name="T35" fmla="*/ 213 h 1094"/>
                <a:gd name="T36" fmla="*/ 476 w 710"/>
                <a:gd name="T37" fmla="*/ 311 h 1094"/>
                <a:gd name="T38" fmla="*/ 407 w 710"/>
                <a:gd name="T39" fmla="*/ 266 h 1094"/>
                <a:gd name="T40" fmla="*/ 442 w 710"/>
                <a:gd name="T41" fmla="*/ 201 h 1094"/>
                <a:gd name="T42" fmla="*/ 467 w 710"/>
                <a:gd name="T43" fmla="*/ 173 h 1094"/>
                <a:gd name="T44" fmla="*/ 510 w 710"/>
                <a:gd name="T45" fmla="*/ 140 h 1094"/>
                <a:gd name="T46" fmla="*/ 479 w 710"/>
                <a:gd name="T47" fmla="*/ 140 h 1094"/>
                <a:gd name="T48" fmla="*/ 473 w 710"/>
                <a:gd name="T49" fmla="*/ 87 h 1094"/>
                <a:gd name="T50" fmla="*/ 446 w 710"/>
                <a:gd name="T51" fmla="*/ 134 h 1094"/>
                <a:gd name="T52" fmla="*/ 428 w 710"/>
                <a:gd name="T53" fmla="*/ 129 h 1094"/>
                <a:gd name="T54" fmla="*/ 388 w 710"/>
                <a:gd name="T55" fmla="*/ 116 h 1094"/>
                <a:gd name="T56" fmla="*/ 350 w 710"/>
                <a:gd name="T57" fmla="*/ 120 h 1094"/>
                <a:gd name="T58" fmla="*/ 304 w 710"/>
                <a:gd name="T59" fmla="*/ 80 h 1094"/>
                <a:gd name="T60" fmla="*/ 271 w 710"/>
                <a:gd name="T61" fmla="*/ 65 h 1094"/>
                <a:gd name="T62" fmla="*/ 201 w 710"/>
                <a:gd name="T63" fmla="*/ 35 h 1094"/>
                <a:gd name="T64" fmla="*/ 172 w 710"/>
                <a:gd name="T65" fmla="*/ 0 h 1094"/>
                <a:gd name="T66" fmla="*/ 105 w 710"/>
                <a:gd name="T67" fmla="*/ 68 h 1094"/>
                <a:gd name="T68" fmla="*/ 58 w 710"/>
                <a:gd name="T69" fmla="*/ 79 h 1094"/>
                <a:gd name="T70" fmla="*/ 38 w 710"/>
                <a:gd name="T71" fmla="*/ 120 h 1094"/>
                <a:gd name="T72" fmla="*/ 36 w 710"/>
                <a:gd name="T73" fmla="*/ 165 h 1094"/>
                <a:gd name="T74" fmla="*/ 30 w 710"/>
                <a:gd name="T75" fmla="*/ 205 h 1094"/>
                <a:gd name="T76" fmla="*/ 33 w 710"/>
                <a:gd name="T77" fmla="*/ 211 h 1094"/>
                <a:gd name="T78" fmla="*/ 85 w 710"/>
                <a:gd name="T79" fmla="*/ 174 h 1094"/>
                <a:gd name="T80" fmla="*/ 105 w 710"/>
                <a:gd name="T81" fmla="*/ 176 h 1094"/>
                <a:gd name="T82" fmla="*/ 137 w 710"/>
                <a:gd name="T83" fmla="*/ 179 h 1094"/>
                <a:gd name="T84" fmla="*/ 173 w 710"/>
                <a:gd name="T85" fmla="*/ 210 h 1094"/>
                <a:gd name="T86" fmla="*/ 190 w 710"/>
                <a:gd name="T87" fmla="*/ 245 h 1094"/>
                <a:gd name="T88" fmla="*/ 190 w 710"/>
                <a:gd name="T89" fmla="*/ 285 h 1094"/>
                <a:gd name="T90" fmla="*/ 198 w 710"/>
                <a:gd name="T91" fmla="*/ 307 h 1094"/>
                <a:gd name="T92" fmla="*/ 196 w 710"/>
                <a:gd name="T93" fmla="*/ 344 h 1094"/>
                <a:gd name="T94" fmla="*/ 187 w 710"/>
                <a:gd name="T95" fmla="*/ 437 h 1094"/>
                <a:gd name="T96" fmla="*/ 233 w 710"/>
                <a:gd name="T97" fmla="*/ 525 h 1094"/>
                <a:gd name="T98" fmla="*/ 233 w 710"/>
                <a:gd name="T99" fmla="*/ 491 h 1094"/>
                <a:gd name="T100" fmla="*/ 289 w 710"/>
                <a:gd name="T101" fmla="*/ 583 h 1094"/>
                <a:gd name="T102" fmla="*/ 383 w 710"/>
                <a:gd name="T103" fmla="*/ 620 h 1094"/>
                <a:gd name="T104" fmla="*/ 439 w 710"/>
                <a:gd name="T105" fmla="*/ 645 h 1094"/>
                <a:gd name="T106" fmla="*/ 428 w 710"/>
                <a:gd name="T107" fmla="*/ 745 h 1094"/>
                <a:gd name="T108" fmla="*/ 493 w 710"/>
                <a:gd name="T109" fmla="*/ 873 h 1094"/>
                <a:gd name="T110" fmla="*/ 497 w 710"/>
                <a:gd name="T111" fmla="*/ 988 h 1094"/>
                <a:gd name="T112" fmla="*/ 495 w 710"/>
                <a:gd name="T113" fmla="*/ 1037 h 1094"/>
                <a:gd name="T114" fmla="*/ 509 w 710"/>
                <a:gd name="T115" fmla="*/ 1071 h 1094"/>
                <a:gd name="T116" fmla="*/ 520 w 710"/>
                <a:gd name="T117" fmla="*/ 1088 h 1094"/>
                <a:gd name="T118" fmla="*/ 539 w 710"/>
                <a:gd name="T119" fmla="*/ 1014 h 1094"/>
                <a:gd name="T120" fmla="*/ 577 w 710"/>
                <a:gd name="T121" fmla="*/ 961 h 1094"/>
                <a:gd name="T122" fmla="*/ 615 w 710"/>
                <a:gd name="T123" fmla="*/ 906 h 1094"/>
                <a:gd name="T124" fmla="*/ 682 w 710"/>
                <a:gd name="T125" fmla="*/ 823 h 1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0" h="1094">
                  <a:moveTo>
                    <a:pt x="710" y="747"/>
                  </a:moveTo>
                  <a:cubicBezTo>
                    <a:pt x="710" y="743"/>
                    <a:pt x="710" y="743"/>
                    <a:pt x="710" y="743"/>
                  </a:cubicBezTo>
                  <a:cubicBezTo>
                    <a:pt x="710" y="743"/>
                    <a:pt x="710" y="743"/>
                    <a:pt x="710" y="743"/>
                  </a:cubicBezTo>
                  <a:cubicBezTo>
                    <a:pt x="709" y="741"/>
                    <a:pt x="709" y="741"/>
                    <a:pt x="709" y="741"/>
                  </a:cubicBezTo>
                  <a:cubicBezTo>
                    <a:pt x="707" y="737"/>
                    <a:pt x="707" y="737"/>
                    <a:pt x="707" y="737"/>
                  </a:cubicBezTo>
                  <a:cubicBezTo>
                    <a:pt x="707" y="735"/>
                    <a:pt x="707" y="735"/>
                    <a:pt x="707" y="735"/>
                  </a:cubicBezTo>
                  <a:cubicBezTo>
                    <a:pt x="707" y="733"/>
                    <a:pt x="707" y="733"/>
                    <a:pt x="707" y="733"/>
                  </a:cubicBezTo>
                  <a:cubicBezTo>
                    <a:pt x="703" y="731"/>
                    <a:pt x="703" y="731"/>
                    <a:pt x="703" y="731"/>
                  </a:cubicBezTo>
                  <a:cubicBezTo>
                    <a:pt x="700" y="731"/>
                    <a:pt x="700" y="731"/>
                    <a:pt x="700" y="731"/>
                  </a:cubicBezTo>
                  <a:cubicBezTo>
                    <a:pt x="699" y="732"/>
                    <a:pt x="699" y="732"/>
                    <a:pt x="699" y="732"/>
                  </a:cubicBezTo>
                  <a:cubicBezTo>
                    <a:pt x="697" y="730"/>
                    <a:pt x="697" y="730"/>
                    <a:pt x="697" y="730"/>
                  </a:cubicBezTo>
                  <a:cubicBezTo>
                    <a:pt x="696" y="730"/>
                    <a:pt x="696" y="730"/>
                    <a:pt x="696" y="730"/>
                  </a:cubicBezTo>
                  <a:cubicBezTo>
                    <a:pt x="695" y="729"/>
                    <a:pt x="695" y="729"/>
                    <a:pt x="695" y="729"/>
                  </a:cubicBezTo>
                  <a:cubicBezTo>
                    <a:pt x="693" y="728"/>
                    <a:pt x="693" y="728"/>
                    <a:pt x="693" y="728"/>
                  </a:cubicBezTo>
                  <a:cubicBezTo>
                    <a:pt x="692" y="727"/>
                    <a:pt x="692" y="727"/>
                    <a:pt x="692" y="727"/>
                  </a:cubicBezTo>
                  <a:cubicBezTo>
                    <a:pt x="689" y="724"/>
                    <a:pt x="689" y="724"/>
                    <a:pt x="689" y="724"/>
                  </a:cubicBezTo>
                  <a:cubicBezTo>
                    <a:pt x="687" y="721"/>
                    <a:pt x="687" y="721"/>
                    <a:pt x="687" y="721"/>
                  </a:cubicBezTo>
                  <a:cubicBezTo>
                    <a:pt x="685" y="721"/>
                    <a:pt x="685" y="721"/>
                    <a:pt x="685" y="721"/>
                  </a:cubicBezTo>
                  <a:cubicBezTo>
                    <a:pt x="684" y="720"/>
                    <a:pt x="684" y="720"/>
                    <a:pt x="684" y="720"/>
                  </a:cubicBezTo>
                  <a:cubicBezTo>
                    <a:pt x="683" y="720"/>
                    <a:pt x="683" y="720"/>
                    <a:pt x="683" y="720"/>
                  </a:cubicBezTo>
                  <a:cubicBezTo>
                    <a:pt x="679" y="717"/>
                    <a:pt x="679" y="717"/>
                    <a:pt x="679" y="717"/>
                  </a:cubicBezTo>
                  <a:cubicBezTo>
                    <a:pt x="677" y="717"/>
                    <a:pt x="677" y="717"/>
                    <a:pt x="677" y="717"/>
                  </a:cubicBezTo>
                  <a:cubicBezTo>
                    <a:pt x="675" y="716"/>
                    <a:pt x="675" y="716"/>
                    <a:pt x="675" y="716"/>
                  </a:cubicBezTo>
                  <a:cubicBezTo>
                    <a:pt x="674" y="717"/>
                    <a:pt x="674" y="717"/>
                    <a:pt x="674" y="717"/>
                  </a:cubicBezTo>
                  <a:cubicBezTo>
                    <a:pt x="672" y="717"/>
                    <a:pt x="672" y="717"/>
                    <a:pt x="672" y="717"/>
                  </a:cubicBezTo>
                  <a:cubicBezTo>
                    <a:pt x="671" y="716"/>
                    <a:pt x="671" y="716"/>
                    <a:pt x="671" y="716"/>
                  </a:cubicBezTo>
                  <a:cubicBezTo>
                    <a:pt x="670" y="717"/>
                    <a:pt x="670" y="717"/>
                    <a:pt x="670" y="717"/>
                  </a:cubicBezTo>
                  <a:cubicBezTo>
                    <a:pt x="669" y="718"/>
                    <a:pt x="669" y="718"/>
                    <a:pt x="669" y="718"/>
                  </a:cubicBezTo>
                  <a:cubicBezTo>
                    <a:pt x="669" y="717"/>
                    <a:pt x="669" y="717"/>
                    <a:pt x="669" y="717"/>
                  </a:cubicBezTo>
                  <a:cubicBezTo>
                    <a:pt x="667" y="716"/>
                    <a:pt x="667" y="716"/>
                    <a:pt x="667" y="716"/>
                  </a:cubicBezTo>
                  <a:cubicBezTo>
                    <a:pt x="667" y="716"/>
                    <a:pt x="667" y="716"/>
                    <a:pt x="667" y="716"/>
                  </a:cubicBezTo>
                  <a:cubicBezTo>
                    <a:pt x="666" y="716"/>
                    <a:pt x="666" y="716"/>
                    <a:pt x="666" y="716"/>
                  </a:cubicBezTo>
                  <a:cubicBezTo>
                    <a:pt x="666" y="716"/>
                    <a:pt x="666" y="716"/>
                    <a:pt x="666" y="716"/>
                  </a:cubicBezTo>
                  <a:cubicBezTo>
                    <a:pt x="666" y="717"/>
                    <a:pt x="666" y="717"/>
                    <a:pt x="666" y="717"/>
                  </a:cubicBezTo>
                  <a:cubicBezTo>
                    <a:pt x="665" y="716"/>
                    <a:pt x="665" y="716"/>
                    <a:pt x="665" y="716"/>
                  </a:cubicBezTo>
                  <a:cubicBezTo>
                    <a:pt x="664" y="716"/>
                    <a:pt x="664" y="716"/>
                    <a:pt x="664" y="716"/>
                  </a:cubicBezTo>
                  <a:cubicBezTo>
                    <a:pt x="664" y="715"/>
                    <a:pt x="664" y="715"/>
                    <a:pt x="664" y="715"/>
                  </a:cubicBezTo>
                  <a:cubicBezTo>
                    <a:pt x="664" y="716"/>
                    <a:pt x="664" y="716"/>
                    <a:pt x="664" y="716"/>
                  </a:cubicBezTo>
                  <a:cubicBezTo>
                    <a:pt x="664" y="716"/>
                    <a:pt x="664" y="716"/>
                    <a:pt x="664" y="716"/>
                  </a:cubicBezTo>
                  <a:cubicBezTo>
                    <a:pt x="662" y="715"/>
                    <a:pt x="662" y="715"/>
                    <a:pt x="662" y="715"/>
                  </a:cubicBezTo>
                  <a:cubicBezTo>
                    <a:pt x="661" y="716"/>
                    <a:pt x="661" y="716"/>
                    <a:pt x="661" y="716"/>
                  </a:cubicBezTo>
                  <a:cubicBezTo>
                    <a:pt x="660" y="715"/>
                    <a:pt x="660" y="715"/>
                    <a:pt x="660" y="715"/>
                  </a:cubicBezTo>
                  <a:cubicBezTo>
                    <a:pt x="656" y="714"/>
                    <a:pt x="656" y="714"/>
                    <a:pt x="656" y="714"/>
                  </a:cubicBezTo>
                  <a:cubicBezTo>
                    <a:pt x="655" y="714"/>
                    <a:pt x="655" y="714"/>
                    <a:pt x="655" y="714"/>
                  </a:cubicBezTo>
                  <a:cubicBezTo>
                    <a:pt x="655" y="714"/>
                    <a:pt x="655" y="714"/>
                    <a:pt x="655" y="714"/>
                  </a:cubicBezTo>
                  <a:cubicBezTo>
                    <a:pt x="655" y="715"/>
                    <a:pt x="655" y="715"/>
                    <a:pt x="655" y="715"/>
                  </a:cubicBezTo>
                  <a:cubicBezTo>
                    <a:pt x="655" y="715"/>
                    <a:pt x="655" y="715"/>
                    <a:pt x="655" y="715"/>
                  </a:cubicBezTo>
                  <a:cubicBezTo>
                    <a:pt x="654" y="715"/>
                    <a:pt x="654" y="715"/>
                    <a:pt x="654" y="715"/>
                  </a:cubicBezTo>
                  <a:cubicBezTo>
                    <a:pt x="654" y="715"/>
                    <a:pt x="654" y="715"/>
                    <a:pt x="654" y="715"/>
                  </a:cubicBezTo>
                  <a:cubicBezTo>
                    <a:pt x="653" y="715"/>
                    <a:pt x="653" y="715"/>
                    <a:pt x="653" y="715"/>
                  </a:cubicBezTo>
                  <a:cubicBezTo>
                    <a:pt x="652" y="716"/>
                    <a:pt x="652" y="716"/>
                    <a:pt x="652" y="716"/>
                  </a:cubicBezTo>
                  <a:cubicBezTo>
                    <a:pt x="652" y="717"/>
                    <a:pt x="652" y="717"/>
                    <a:pt x="652" y="717"/>
                  </a:cubicBezTo>
                  <a:cubicBezTo>
                    <a:pt x="652" y="718"/>
                    <a:pt x="652" y="718"/>
                    <a:pt x="652" y="718"/>
                  </a:cubicBezTo>
                  <a:cubicBezTo>
                    <a:pt x="651" y="717"/>
                    <a:pt x="651" y="717"/>
                    <a:pt x="651" y="717"/>
                  </a:cubicBezTo>
                  <a:cubicBezTo>
                    <a:pt x="651" y="716"/>
                    <a:pt x="651" y="716"/>
                    <a:pt x="651" y="716"/>
                  </a:cubicBezTo>
                  <a:cubicBezTo>
                    <a:pt x="650" y="716"/>
                    <a:pt x="650" y="716"/>
                    <a:pt x="650" y="716"/>
                  </a:cubicBezTo>
                  <a:cubicBezTo>
                    <a:pt x="650" y="718"/>
                    <a:pt x="650" y="718"/>
                    <a:pt x="650" y="718"/>
                  </a:cubicBezTo>
                  <a:cubicBezTo>
                    <a:pt x="649" y="720"/>
                    <a:pt x="649" y="720"/>
                    <a:pt x="649" y="720"/>
                  </a:cubicBezTo>
                  <a:cubicBezTo>
                    <a:pt x="649" y="721"/>
                    <a:pt x="649" y="721"/>
                    <a:pt x="649" y="721"/>
                  </a:cubicBezTo>
                  <a:cubicBezTo>
                    <a:pt x="649" y="720"/>
                    <a:pt x="649" y="720"/>
                    <a:pt x="649" y="720"/>
                  </a:cubicBezTo>
                  <a:cubicBezTo>
                    <a:pt x="649" y="718"/>
                    <a:pt x="649" y="718"/>
                    <a:pt x="649" y="718"/>
                  </a:cubicBezTo>
                  <a:cubicBezTo>
                    <a:pt x="649" y="717"/>
                    <a:pt x="649" y="717"/>
                    <a:pt x="649" y="717"/>
                  </a:cubicBezTo>
                  <a:cubicBezTo>
                    <a:pt x="649" y="715"/>
                    <a:pt x="649" y="715"/>
                    <a:pt x="649" y="715"/>
                  </a:cubicBezTo>
                  <a:cubicBezTo>
                    <a:pt x="650" y="714"/>
                    <a:pt x="650" y="714"/>
                    <a:pt x="650" y="714"/>
                  </a:cubicBezTo>
                  <a:cubicBezTo>
                    <a:pt x="650" y="714"/>
                    <a:pt x="650" y="714"/>
                    <a:pt x="650" y="714"/>
                  </a:cubicBezTo>
                  <a:cubicBezTo>
                    <a:pt x="649" y="714"/>
                    <a:pt x="649" y="714"/>
                    <a:pt x="649" y="714"/>
                  </a:cubicBezTo>
                  <a:cubicBezTo>
                    <a:pt x="650" y="712"/>
                    <a:pt x="650" y="712"/>
                    <a:pt x="650" y="712"/>
                  </a:cubicBezTo>
                  <a:cubicBezTo>
                    <a:pt x="648" y="710"/>
                    <a:pt x="648" y="710"/>
                    <a:pt x="648" y="710"/>
                  </a:cubicBezTo>
                  <a:cubicBezTo>
                    <a:pt x="647" y="709"/>
                    <a:pt x="647" y="709"/>
                    <a:pt x="647" y="709"/>
                  </a:cubicBezTo>
                  <a:cubicBezTo>
                    <a:pt x="646" y="709"/>
                    <a:pt x="646" y="709"/>
                    <a:pt x="646" y="709"/>
                  </a:cubicBezTo>
                  <a:cubicBezTo>
                    <a:pt x="645" y="709"/>
                    <a:pt x="645" y="709"/>
                    <a:pt x="645" y="709"/>
                  </a:cubicBezTo>
                  <a:cubicBezTo>
                    <a:pt x="644" y="710"/>
                    <a:pt x="644" y="710"/>
                    <a:pt x="644" y="710"/>
                  </a:cubicBezTo>
                  <a:cubicBezTo>
                    <a:pt x="643" y="710"/>
                    <a:pt x="643" y="710"/>
                    <a:pt x="643" y="710"/>
                  </a:cubicBezTo>
                  <a:cubicBezTo>
                    <a:pt x="643" y="709"/>
                    <a:pt x="643" y="709"/>
                    <a:pt x="643" y="709"/>
                  </a:cubicBezTo>
                  <a:cubicBezTo>
                    <a:pt x="642" y="709"/>
                    <a:pt x="642" y="709"/>
                    <a:pt x="642" y="709"/>
                  </a:cubicBezTo>
                  <a:cubicBezTo>
                    <a:pt x="642" y="708"/>
                    <a:pt x="642" y="708"/>
                    <a:pt x="642" y="708"/>
                  </a:cubicBezTo>
                  <a:cubicBezTo>
                    <a:pt x="641" y="707"/>
                    <a:pt x="641" y="707"/>
                    <a:pt x="641" y="707"/>
                  </a:cubicBezTo>
                  <a:cubicBezTo>
                    <a:pt x="640" y="707"/>
                    <a:pt x="640" y="707"/>
                    <a:pt x="640" y="707"/>
                  </a:cubicBezTo>
                  <a:cubicBezTo>
                    <a:pt x="640" y="707"/>
                    <a:pt x="640" y="707"/>
                    <a:pt x="640" y="707"/>
                  </a:cubicBezTo>
                  <a:cubicBezTo>
                    <a:pt x="639" y="706"/>
                    <a:pt x="639" y="706"/>
                    <a:pt x="639" y="706"/>
                  </a:cubicBezTo>
                  <a:cubicBezTo>
                    <a:pt x="638" y="707"/>
                    <a:pt x="638" y="707"/>
                    <a:pt x="638" y="707"/>
                  </a:cubicBezTo>
                  <a:cubicBezTo>
                    <a:pt x="638" y="706"/>
                    <a:pt x="638" y="706"/>
                    <a:pt x="638" y="706"/>
                  </a:cubicBezTo>
                  <a:cubicBezTo>
                    <a:pt x="638" y="706"/>
                    <a:pt x="638" y="706"/>
                    <a:pt x="638" y="706"/>
                  </a:cubicBezTo>
                  <a:cubicBezTo>
                    <a:pt x="637" y="705"/>
                    <a:pt x="637" y="705"/>
                    <a:pt x="637" y="705"/>
                  </a:cubicBezTo>
                  <a:cubicBezTo>
                    <a:pt x="636" y="705"/>
                    <a:pt x="636" y="705"/>
                    <a:pt x="636" y="705"/>
                  </a:cubicBezTo>
                  <a:cubicBezTo>
                    <a:pt x="635" y="705"/>
                    <a:pt x="635" y="705"/>
                    <a:pt x="635" y="705"/>
                  </a:cubicBezTo>
                  <a:cubicBezTo>
                    <a:pt x="633" y="704"/>
                    <a:pt x="633" y="704"/>
                    <a:pt x="633" y="704"/>
                  </a:cubicBezTo>
                  <a:cubicBezTo>
                    <a:pt x="633" y="704"/>
                    <a:pt x="633" y="704"/>
                    <a:pt x="633" y="704"/>
                  </a:cubicBezTo>
                  <a:cubicBezTo>
                    <a:pt x="632" y="704"/>
                    <a:pt x="632" y="704"/>
                    <a:pt x="632" y="704"/>
                  </a:cubicBezTo>
                  <a:cubicBezTo>
                    <a:pt x="631" y="704"/>
                    <a:pt x="631" y="704"/>
                    <a:pt x="631" y="704"/>
                  </a:cubicBezTo>
                  <a:cubicBezTo>
                    <a:pt x="630" y="704"/>
                    <a:pt x="630" y="704"/>
                    <a:pt x="630" y="704"/>
                  </a:cubicBezTo>
                  <a:cubicBezTo>
                    <a:pt x="630" y="705"/>
                    <a:pt x="630" y="705"/>
                    <a:pt x="630" y="705"/>
                  </a:cubicBezTo>
                  <a:cubicBezTo>
                    <a:pt x="630" y="705"/>
                    <a:pt x="630" y="705"/>
                    <a:pt x="630" y="705"/>
                  </a:cubicBezTo>
                  <a:cubicBezTo>
                    <a:pt x="629" y="704"/>
                    <a:pt x="629" y="704"/>
                    <a:pt x="629" y="704"/>
                  </a:cubicBezTo>
                  <a:cubicBezTo>
                    <a:pt x="628" y="704"/>
                    <a:pt x="628" y="704"/>
                    <a:pt x="628" y="704"/>
                  </a:cubicBezTo>
                  <a:cubicBezTo>
                    <a:pt x="627" y="704"/>
                    <a:pt x="627" y="704"/>
                    <a:pt x="627" y="704"/>
                  </a:cubicBezTo>
                  <a:cubicBezTo>
                    <a:pt x="626" y="706"/>
                    <a:pt x="626" y="706"/>
                    <a:pt x="626" y="706"/>
                  </a:cubicBezTo>
                  <a:cubicBezTo>
                    <a:pt x="626" y="706"/>
                    <a:pt x="626" y="706"/>
                    <a:pt x="626" y="706"/>
                  </a:cubicBezTo>
                  <a:cubicBezTo>
                    <a:pt x="625" y="708"/>
                    <a:pt x="625" y="708"/>
                    <a:pt x="625" y="708"/>
                  </a:cubicBezTo>
                  <a:cubicBezTo>
                    <a:pt x="623" y="709"/>
                    <a:pt x="623" y="709"/>
                    <a:pt x="623" y="709"/>
                  </a:cubicBezTo>
                  <a:cubicBezTo>
                    <a:pt x="621" y="710"/>
                    <a:pt x="621" y="710"/>
                    <a:pt x="621" y="710"/>
                  </a:cubicBezTo>
                  <a:cubicBezTo>
                    <a:pt x="620" y="711"/>
                    <a:pt x="620" y="711"/>
                    <a:pt x="620" y="711"/>
                  </a:cubicBezTo>
                  <a:cubicBezTo>
                    <a:pt x="619" y="713"/>
                    <a:pt x="619" y="713"/>
                    <a:pt x="619" y="713"/>
                  </a:cubicBezTo>
                  <a:cubicBezTo>
                    <a:pt x="619" y="715"/>
                    <a:pt x="619" y="715"/>
                    <a:pt x="619" y="715"/>
                  </a:cubicBezTo>
                  <a:cubicBezTo>
                    <a:pt x="618" y="716"/>
                    <a:pt x="618" y="716"/>
                    <a:pt x="618" y="716"/>
                  </a:cubicBezTo>
                  <a:cubicBezTo>
                    <a:pt x="617" y="717"/>
                    <a:pt x="617" y="717"/>
                    <a:pt x="617" y="717"/>
                  </a:cubicBezTo>
                  <a:cubicBezTo>
                    <a:pt x="617" y="718"/>
                    <a:pt x="617" y="718"/>
                    <a:pt x="617" y="718"/>
                  </a:cubicBezTo>
                  <a:cubicBezTo>
                    <a:pt x="617" y="719"/>
                    <a:pt x="617" y="719"/>
                    <a:pt x="617" y="719"/>
                  </a:cubicBezTo>
                  <a:cubicBezTo>
                    <a:pt x="617" y="721"/>
                    <a:pt x="617" y="721"/>
                    <a:pt x="617" y="721"/>
                  </a:cubicBezTo>
                  <a:cubicBezTo>
                    <a:pt x="617" y="720"/>
                    <a:pt x="617" y="720"/>
                    <a:pt x="617" y="720"/>
                  </a:cubicBezTo>
                  <a:cubicBezTo>
                    <a:pt x="616" y="718"/>
                    <a:pt x="616" y="718"/>
                    <a:pt x="616" y="718"/>
                  </a:cubicBezTo>
                  <a:cubicBezTo>
                    <a:pt x="616" y="717"/>
                    <a:pt x="616" y="717"/>
                    <a:pt x="616" y="717"/>
                  </a:cubicBezTo>
                  <a:cubicBezTo>
                    <a:pt x="617" y="716"/>
                    <a:pt x="617" y="716"/>
                    <a:pt x="617" y="716"/>
                  </a:cubicBezTo>
                  <a:cubicBezTo>
                    <a:pt x="618" y="715"/>
                    <a:pt x="618" y="715"/>
                    <a:pt x="618" y="715"/>
                  </a:cubicBezTo>
                  <a:cubicBezTo>
                    <a:pt x="618" y="714"/>
                    <a:pt x="618" y="714"/>
                    <a:pt x="618" y="714"/>
                  </a:cubicBezTo>
                  <a:cubicBezTo>
                    <a:pt x="618" y="712"/>
                    <a:pt x="618" y="712"/>
                    <a:pt x="618" y="712"/>
                  </a:cubicBezTo>
                  <a:cubicBezTo>
                    <a:pt x="618" y="711"/>
                    <a:pt x="618" y="711"/>
                    <a:pt x="618" y="711"/>
                  </a:cubicBezTo>
                  <a:cubicBezTo>
                    <a:pt x="617" y="711"/>
                    <a:pt x="617" y="711"/>
                    <a:pt x="617" y="711"/>
                  </a:cubicBezTo>
                  <a:cubicBezTo>
                    <a:pt x="616" y="712"/>
                    <a:pt x="616" y="712"/>
                    <a:pt x="616" y="712"/>
                  </a:cubicBezTo>
                  <a:cubicBezTo>
                    <a:pt x="614" y="712"/>
                    <a:pt x="614" y="712"/>
                    <a:pt x="614" y="712"/>
                  </a:cubicBezTo>
                  <a:cubicBezTo>
                    <a:pt x="613" y="712"/>
                    <a:pt x="613" y="712"/>
                    <a:pt x="613" y="712"/>
                  </a:cubicBezTo>
                  <a:cubicBezTo>
                    <a:pt x="612" y="712"/>
                    <a:pt x="612" y="712"/>
                    <a:pt x="612" y="712"/>
                  </a:cubicBezTo>
                  <a:cubicBezTo>
                    <a:pt x="611" y="711"/>
                    <a:pt x="611" y="711"/>
                    <a:pt x="611" y="711"/>
                  </a:cubicBezTo>
                  <a:cubicBezTo>
                    <a:pt x="612" y="711"/>
                    <a:pt x="612" y="711"/>
                    <a:pt x="612" y="711"/>
                  </a:cubicBezTo>
                  <a:cubicBezTo>
                    <a:pt x="613" y="711"/>
                    <a:pt x="613" y="711"/>
                    <a:pt x="613" y="711"/>
                  </a:cubicBezTo>
                  <a:cubicBezTo>
                    <a:pt x="614" y="710"/>
                    <a:pt x="614" y="710"/>
                    <a:pt x="614" y="710"/>
                  </a:cubicBezTo>
                  <a:cubicBezTo>
                    <a:pt x="616" y="711"/>
                    <a:pt x="616" y="711"/>
                    <a:pt x="616" y="711"/>
                  </a:cubicBezTo>
                  <a:cubicBezTo>
                    <a:pt x="617" y="710"/>
                    <a:pt x="617" y="710"/>
                    <a:pt x="617" y="710"/>
                  </a:cubicBezTo>
                  <a:cubicBezTo>
                    <a:pt x="618" y="709"/>
                    <a:pt x="618" y="709"/>
                    <a:pt x="618" y="709"/>
                  </a:cubicBezTo>
                  <a:cubicBezTo>
                    <a:pt x="618" y="709"/>
                    <a:pt x="618" y="709"/>
                    <a:pt x="618" y="709"/>
                  </a:cubicBezTo>
                  <a:cubicBezTo>
                    <a:pt x="619" y="710"/>
                    <a:pt x="619" y="710"/>
                    <a:pt x="619" y="710"/>
                  </a:cubicBezTo>
                  <a:cubicBezTo>
                    <a:pt x="620" y="709"/>
                    <a:pt x="620" y="709"/>
                    <a:pt x="620" y="709"/>
                  </a:cubicBezTo>
                  <a:cubicBezTo>
                    <a:pt x="621" y="709"/>
                    <a:pt x="621" y="709"/>
                    <a:pt x="621" y="709"/>
                  </a:cubicBezTo>
                  <a:cubicBezTo>
                    <a:pt x="622" y="708"/>
                    <a:pt x="622" y="708"/>
                    <a:pt x="622" y="708"/>
                  </a:cubicBezTo>
                  <a:cubicBezTo>
                    <a:pt x="622" y="707"/>
                    <a:pt x="622" y="707"/>
                    <a:pt x="622" y="707"/>
                  </a:cubicBezTo>
                  <a:cubicBezTo>
                    <a:pt x="624" y="705"/>
                    <a:pt x="624" y="705"/>
                    <a:pt x="624" y="705"/>
                  </a:cubicBezTo>
                  <a:cubicBezTo>
                    <a:pt x="624" y="703"/>
                    <a:pt x="624" y="703"/>
                    <a:pt x="624" y="703"/>
                  </a:cubicBezTo>
                  <a:cubicBezTo>
                    <a:pt x="625" y="702"/>
                    <a:pt x="625" y="702"/>
                    <a:pt x="625" y="702"/>
                  </a:cubicBezTo>
                  <a:cubicBezTo>
                    <a:pt x="625" y="701"/>
                    <a:pt x="625" y="701"/>
                    <a:pt x="625" y="701"/>
                  </a:cubicBezTo>
                  <a:cubicBezTo>
                    <a:pt x="623" y="701"/>
                    <a:pt x="623" y="701"/>
                    <a:pt x="623" y="701"/>
                  </a:cubicBezTo>
                  <a:cubicBezTo>
                    <a:pt x="622" y="700"/>
                    <a:pt x="622" y="700"/>
                    <a:pt x="622" y="700"/>
                  </a:cubicBezTo>
                  <a:cubicBezTo>
                    <a:pt x="620" y="700"/>
                    <a:pt x="620" y="700"/>
                    <a:pt x="620" y="700"/>
                  </a:cubicBezTo>
                  <a:cubicBezTo>
                    <a:pt x="619" y="701"/>
                    <a:pt x="619" y="701"/>
                    <a:pt x="619" y="701"/>
                  </a:cubicBezTo>
                  <a:cubicBezTo>
                    <a:pt x="617" y="701"/>
                    <a:pt x="617" y="701"/>
                    <a:pt x="617" y="701"/>
                  </a:cubicBezTo>
                  <a:cubicBezTo>
                    <a:pt x="615" y="700"/>
                    <a:pt x="615" y="700"/>
                    <a:pt x="615" y="700"/>
                  </a:cubicBezTo>
                  <a:cubicBezTo>
                    <a:pt x="613" y="700"/>
                    <a:pt x="613" y="700"/>
                    <a:pt x="613" y="700"/>
                  </a:cubicBezTo>
                  <a:cubicBezTo>
                    <a:pt x="611" y="702"/>
                    <a:pt x="611" y="702"/>
                    <a:pt x="611" y="702"/>
                  </a:cubicBezTo>
                  <a:cubicBezTo>
                    <a:pt x="611" y="703"/>
                    <a:pt x="611" y="703"/>
                    <a:pt x="611" y="703"/>
                  </a:cubicBezTo>
                  <a:cubicBezTo>
                    <a:pt x="612" y="703"/>
                    <a:pt x="612" y="703"/>
                    <a:pt x="612" y="703"/>
                  </a:cubicBezTo>
                  <a:cubicBezTo>
                    <a:pt x="612" y="704"/>
                    <a:pt x="612" y="704"/>
                    <a:pt x="612" y="704"/>
                  </a:cubicBezTo>
                  <a:cubicBezTo>
                    <a:pt x="611" y="704"/>
                    <a:pt x="611" y="704"/>
                    <a:pt x="611" y="704"/>
                  </a:cubicBezTo>
                  <a:cubicBezTo>
                    <a:pt x="611" y="704"/>
                    <a:pt x="611" y="704"/>
                    <a:pt x="611" y="704"/>
                  </a:cubicBezTo>
                  <a:cubicBezTo>
                    <a:pt x="610" y="705"/>
                    <a:pt x="610" y="705"/>
                    <a:pt x="610" y="705"/>
                  </a:cubicBezTo>
                  <a:cubicBezTo>
                    <a:pt x="610" y="704"/>
                    <a:pt x="610" y="704"/>
                    <a:pt x="610" y="704"/>
                  </a:cubicBezTo>
                  <a:cubicBezTo>
                    <a:pt x="609" y="704"/>
                    <a:pt x="609" y="704"/>
                    <a:pt x="609" y="704"/>
                  </a:cubicBezTo>
                  <a:cubicBezTo>
                    <a:pt x="608" y="704"/>
                    <a:pt x="608" y="704"/>
                    <a:pt x="608" y="704"/>
                  </a:cubicBezTo>
                  <a:cubicBezTo>
                    <a:pt x="606" y="706"/>
                    <a:pt x="606" y="706"/>
                    <a:pt x="606" y="706"/>
                  </a:cubicBezTo>
                  <a:cubicBezTo>
                    <a:pt x="604" y="709"/>
                    <a:pt x="604" y="709"/>
                    <a:pt x="604" y="709"/>
                  </a:cubicBezTo>
                  <a:cubicBezTo>
                    <a:pt x="606" y="707"/>
                    <a:pt x="606" y="707"/>
                    <a:pt x="606" y="707"/>
                  </a:cubicBezTo>
                  <a:cubicBezTo>
                    <a:pt x="606" y="705"/>
                    <a:pt x="606" y="705"/>
                    <a:pt x="606" y="705"/>
                  </a:cubicBezTo>
                  <a:cubicBezTo>
                    <a:pt x="606" y="705"/>
                    <a:pt x="606" y="705"/>
                    <a:pt x="606" y="705"/>
                  </a:cubicBezTo>
                  <a:cubicBezTo>
                    <a:pt x="606" y="704"/>
                    <a:pt x="606" y="704"/>
                    <a:pt x="606" y="704"/>
                  </a:cubicBezTo>
                  <a:cubicBezTo>
                    <a:pt x="606" y="704"/>
                    <a:pt x="606" y="704"/>
                    <a:pt x="606" y="704"/>
                  </a:cubicBezTo>
                  <a:cubicBezTo>
                    <a:pt x="604" y="705"/>
                    <a:pt x="604" y="705"/>
                    <a:pt x="604" y="705"/>
                  </a:cubicBezTo>
                  <a:cubicBezTo>
                    <a:pt x="604" y="706"/>
                    <a:pt x="604" y="706"/>
                    <a:pt x="604" y="706"/>
                  </a:cubicBezTo>
                  <a:cubicBezTo>
                    <a:pt x="603" y="708"/>
                    <a:pt x="603" y="708"/>
                    <a:pt x="603" y="708"/>
                  </a:cubicBezTo>
                  <a:cubicBezTo>
                    <a:pt x="602" y="708"/>
                    <a:pt x="602" y="708"/>
                    <a:pt x="602" y="708"/>
                  </a:cubicBezTo>
                  <a:cubicBezTo>
                    <a:pt x="603" y="707"/>
                    <a:pt x="603" y="707"/>
                    <a:pt x="603" y="707"/>
                  </a:cubicBezTo>
                  <a:cubicBezTo>
                    <a:pt x="603" y="705"/>
                    <a:pt x="603" y="705"/>
                    <a:pt x="603" y="705"/>
                  </a:cubicBezTo>
                  <a:cubicBezTo>
                    <a:pt x="606" y="702"/>
                    <a:pt x="606" y="702"/>
                    <a:pt x="606" y="702"/>
                  </a:cubicBezTo>
                  <a:cubicBezTo>
                    <a:pt x="606" y="700"/>
                    <a:pt x="606" y="700"/>
                    <a:pt x="606" y="700"/>
                  </a:cubicBezTo>
                  <a:cubicBezTo>
                    <a:pt x="607" y="699"/>
                    <a:pt x="607" y="699"/>
                    <a:pt x="607" y="699"/>
                  </a:cubicBezTo>
                  <a:cubicBezTo>
                    <a:pt x="608" y="699"/>
                    <a:pt x="608" y="699"/>
                    <a:pt x="608" y="699"/>
                  </a:cubicBezTo>
                  <a:cubicBezTo>
                    <a:pt x="609" y="698"/>
                    <a:pt x="609" y="698"/>
                    <a:pt x="609" y="698"/>
                  </a:cubicBezTo>
                  <a:cubicBezTo>
                    <a:pt x="610" y="697"/>
                    <a:pt x="610" y="697"/>
                    <a:pt x="610" y="697"/>
                  </a:cubicBezTo>
                  <a:cubicBezTo>
                    <a:pt x="612" y="696"/>
                    <a:pt x="612" y="696"/>
                    <a:pt x="612" y="696"/>
                  </a:cubicBezTo>
                  <a:cubicBezTo>
                    <a:pt x="614" y="693"/>
                    <a:pt x="614" y="693"/>
                    <a:pt x="614" y="693"/>
                  </a:cubicBezTo>
                  <a:cubicBezTo>
                    <a:pt x="615" y="692"/>
                    <a:pt x="615" y="692"/>
                    <a:pt x="615" y="692"/>
                  </a:cubicBezTo>
                  <a:cubicBezTo>
                    <a:pt x="615" y="691"/>
                    <a:pt x="615" y="691"/>
                    <a:pt x="615" y="691"/>
                  </a:cubicBezTo>
                  <a:cubicBezTo>
                    <a:pt x="615" y="691"/>
                    <a:pt x="615" y="691"/>
                    <a:pt x="615" y="691"/>
                  </a:cubicBezTo>
                  <a:cubicBezTo>
                    <a:pt x="615" y="690"/>
                    <a:pt x="615" y="690"/>
                    <a:pt x="615" y="690"/>
                  </a:cubicBezTo>
                  <a:cubicBezTo>
                    <a:pt x="615" y="689"/>
                    <a:pt x="615" y="689"/>
                    <a:pt x="615" y="689"/>
                  </a:cubicBezTo>
                  <a:cubicBezTo>
                    <a:pt x="615" y="688"/>
                    <a:pt x="615" y="688"/>
                    <a:pt x="615" y="688"/>
                  </a:cubicBezTo>
                  <a:cubicBezTo>
                    <a:pt x="614" y="687"/>
                    <a:pt x="614" y="687"/>
                    <a:pt x="614" y="687"/>
                  </a:cubicBezTo>
                  <a:cubicBezTo>
                    <a:pt x="613" y="687"/>
                    <a:pt x="613" y="687"/>
                    <a:pt x="613" y="687"/>
                  </a:cubicBezTo>
                  <a:cubicBezTo>
                    <a:pt x="612" y="688"/>
                    <a:pt x="612" y="688"/>
                    <a:pt x="612" y="688"/>
                  </a:cubicBezTo>
                  <a:cubicBezTo>
                    <a:pt x="612" y="687"/>
                    <a:pt x="612" y="687"/>
                    <a:pt x="612" y="687"/>
                  </a:cubicBezTo>
                  <a:cubicBezTo>
                    <a:pt x="611" y="684"/>
                    <a:pt x="611" y="684"/>
                    <a:pt x="611" y="684"/>
                  </a:cubicBezTo>
                  <a:cubicBezTo>
                    <a:pt x="610" y="681"/>
                    <a:pt x="610" y="681"/>
                    <a:pt x="610" y="681"/>
                  </a:cubicBezTo>
                  <a:cubicBezTo>
                    <a:pt x="608" y="679"/>
                    <a:pt x="608" y="679"/>
                    <a:pt x="608" y="679"/>
                  </a:cubicBezTo>
                  <a:cubicBezTo>
                    <a:pt x="607" y="677"/>
                    <a:pt x="607" y="677"/>
                    <a:pt x="607" y="677"/>
                  </a:cubicBezTo>
                  <a:cubicBezTo>
                    <a:pt x="607" y="675"/>
                    <a:pt x="607" y="675"/>
                    <a:pt x="607" y="675"/>
                  </a:cubicBezTo>
                  <a:cubicBezTo>
                    <a:pt x="607" y="674"/>
                    <a:pt x="607" y="674"/>
                    <a:pt x="607" y="674"/>
                  </a:cubicBezTo>
                  <a:cubicBezTo>
                    <a:pt x="607" y="674"/>
                    <a:pt x="607" y="674"/>
                    <a:pt x="607" y="674"/>
                  </a:cubicBezTo>
                  <a:cubicBezTo>
                    <a:pt x="606" y="672"/>
                    <a:pt x="606" y="672"/>
                    <a:pt x="606" y="672"/>
                  </a:cubicBezTo>
                  <a:cubicBezTo>
                    <a:pt x="606" y="671"/>
                    <a:pt x="606" y="671"/>
                    <a:pt x="606" y="671"/>
                  </a:cubicBezTo>
                  <a:cubicBezTo>
                    <a:pt x="605" y="671"/>
                    <a:pt x="605" y="671"/>
                    <a:pt x="605" y="671"/>
                  </a:cubicBezTo>
                  <a:cubicBezTo>
                    <a:pt x="605" y="672"/>
                    <a:pt x="605" y="672"/>
                    <a:pt x="605" y="672"/>
                  </a:cubicBezTo>
                  <a:cubicBezTo>
                    <a:pt x="605" y="673"/>
                    <a:pt x="605" y="673"/>
                    <a:pt x="605" y="673"/>
                  </a:cubicBezTo>
                  <a:cubicBezTo>
                    <a:pt x="603" y="674"/>
                    <a:pt x="603" y="674"/>
                    <a:pt x="603" y="674"/>
                  </a:cubicBezTo>
                  <a:cubicBezTo>
                    <a:pt x="603" y="674"/>
                    <a:pt x="603" y="674"/>
                    <a:pt x="603" y="674"/>
                  </a:cubicBezTo>
                  <a:cubicBezTo>
                    <a:pt x="605" y="672"/>
                    <a:pt x="605" y="672"/>
                    <a:pt x="605" y="672"/>
                  </a:cubicBezTo>
                  <a:cubicBezTo>
                    <a:pt x="604" y="671"/>
                    <a:pt x="604" y="671"/>
                    <a:pt x="604" y="671"/>
                  </a:cubicBezTo>
                  <a:cubicBezTo>
                    <a:pt x="603" y="670"/>
                    <a:pt x="603" y="670"/>
                    <a:pt x="603" y="670"/>
                  </a:cubicBezTo>
                  <a:cubicBezTo>
                    <a:pt x="603" y="670"/>
                    <a:pt x="603" y="670"/>
                    <a:pt x="603" y="670"/>
                  </a:cubicBezTo>
                  <a:cubicBezTo>
                    <a:pt x="602" y="669"/>
                    <a:pt x="602" y="669"/>
                    <a:pt x="602" y="669"/>
                  </a:cubicBezTo>
                  <a:cubicBezTo>
                    <a:pt x="602" y="668"/>
                    <a:pt x="602" y="668"/>
                    <a:pt x="602" y="668"/>
                  </a:cubicBezTo>
                  <a:cubicBezTo>
                    <a:pt x="600" y="666"/>
                    <a:pt x="600" y="666"/>
                    <a:pt x="600" y="666"/>
                  </a:cubicBezTo>
                  <a:cubicBezTo>
                    <a:pt x="599" y="666"/>
                    <a:pt x="599" y="666"/>
                    <a:pt x="599" y="666"/>
                  </a:cubicBezTo>
                  <a:cubicBezTo>
                    <a:pt x="598" y="665"/>
                    <a:pt x="598" y="665"/>
                    <a:pt x="598" y="665"/>
                  </a:cubicBezTo>
                  <a:cubicBezTo>
                    <a:pt x="594" y="664"/>
                    <a:pt x="594" y="664"/>
                    <a:pt x="594" y="664"/>
                  </a:cubicBezTo>
                  <a:cubicBezTo>
                    <a:pt x="593" y="663"/>
                    <a:pt x="593" y="663"/>
                    <a:pt x="593" y="663"/>
                  </a:cubicBezTo>
                  <a:cubicBezTo>
                    <a:pt x="591" y="662"/>
                    <a:pt x="591" y="662"/>
                    <a:pt x="591" y="662"/>
                  </a:cubicBezTo>
                  <a:cubicBezTo>
                    <a:pt x="590" y="663"/>
                    <a:pt x="590" y="663"/>
                    <a:pt x="590" y="663"/>
                  </a:cubicBezTo>
                  <a:cubicBezTo>
                    <a:pt x="588" y="664"/>
                    <a:pt x="588" y="664"/>
                    <a:pt x="588" y="664"/>
                  </a:cubicBezTo>
                  <a:cubicBezTo>
                    <a:pt x="588" y="664"/>
                    <a:pt x="588" y="664"/>
                    <a:pt x="588" y="664"/>
                  </a:cubicBezTo>
                  <a:cubicBezTo>
                    <a:pt x="590" y="662"/>
                    <a:pt x="590" y="662"/>
                    <a:pt x="590" y="662"/>
                  </a:cubicBezTo>
                  <a:cubicBezTo>
                    <a:pt x="590" y="662"/>
                    <a:pt x="590" y="662"/>
                    <a:pt x="590" y="662"/>
                  </a:cubicBezTo>
                  <a:cubicBezTo>
                    <a:pt x="588" y="661"/>
                    <a:pt x="588" y="661"/>
                    <a:pt x="588" y="661"/>
                  </a:cubicBezTo>
                  <a:cubicBezTo>
                    <a:pt x="586" y="661"/>
                    <a:pt x="586" y="661"/>
                    <a:pt x="586" y="661"/>
                  </a:cubicBezTo>
                  <a:cubicBezTo>
                    <a:pt x="584" y="660"/>
                    <a:pt x="584" y="660"/>
                    <a:pt x="584" y="660"/>
                  </a:cubicBezTo>
                  <a:cubicBezTo>
                    <a:pt x="583" y="660"/>
                    <a:pt x="583" y="660"/>
                    <a:pt x="583" y="660"/>
                  </a:cubicBezTo>
                  <a:cubicBezTo>
                    <a:pt x="582" y="660"/>
                    <a:pt x="582" y="660"/>
                    <a:pt x="582" y="660"/>
                  </a:cubicBezTo>
                  <a:cubicBezTo>
                    <a:pt x="580" y="660"/>
                    <a:pt x="580" y="660"/>
                    <a:pt x="580" y="660"/>
                  </a:cubicBezTo>
                  <a:cubicBezTo>
                    <a:pt x="577" y="661"/>
                    <a:pt x="577" y="661"/>
                    <a:pt x="577" y="661"/>
                  </a:cubicBezTo>
                  <a:cubicBezTo>
                    <a:pt x="575" y="660"/>
                    <a:pt x="575" y="660"/>
                    <a:pt x="575" y="660"/>
                  </a:cubicBezTo>
                  <a:cubicBezTo>
                    <a:pt x="572" y="660"/>
                    <a:pt x="572" y="660"/>
                    <a:pt x="572" y="660"/>
                  </a:cubicBezTo>
                  <a:cubicBezTo>
                    <a:pt x="571" y="661"/>
                    <a:pt x="571" y="661"/>
                    <a:pt x="571" y="661"/>
                  </a:cubicBezTo>
                  <a:cubicBezTo>
                    <a:pt x="571" y="662"/>
                    <a:pt x="571" y="662"/>
                    <a:pt x="571" y="662"/>
                  </a:cubicBezTo>
                  <a:cubicBezTo>
                    <a:pt x="571" y="662"/>
                    <a:pt x="571" y="662"/>
                    <a:pt x="571" y="662"/>
                  </a:cubicBezTo>
                  <a:cubicBezTo>
                    <a:pt x="570" y="661"/>
                    <a:pt x="570" y="661"/>
                    <a:pt x="570" y="661"/>
                  </a:cubicBezTo>
                  <a:cubicBezTo>
                    <a:pt x="570" y="659"/>
                    <a:pt x="570" y="659"/>
                    <a:pt x="570" y="659"/>
                  </a:cubicBezTo>
                  <a:cubicBezTo>
                    <a:pt x="570" y="658"/>
                    <a:pt x="570" y="658"/>
                    <a:pt x="570" y="658"/>
                  </a:cubicBezTo>
                  <a:cubicBezTo>
                    <a:pt x="567" y="658"/>
                    <a:pt x="567" y="658"/>
                    <a:pt x="567" y="658"/>
                  </a:cubicBezTo>
                  <a:cubicBezTo>
                    <a:pt x="565" y="656"/>
                    <a:pt x="565" y="656"/>
                    <a:pt x="565" y="656"/>
                  </a:cubicBezTo>
                  <a:cubicBezTo>
                    <a:pt x="564" y="655"/>
                    <a:pt x="564" y="655"/>
                    <a:pt x="564" y="655"/>
                  </a:cubicBezTo>
                  <a:cubicBezTo>
                    <a:pt x="563" y="655"/>
                    <a:pt x="563" y="655"/>
                    <a:pt x="563" y="655"/>
                  </a:cubicBezTo>
                  <a:cubicBezTo>
                    <a:pt x="562" y="655"/>
                    <a:pt x="562" y="655"/>
                    <a:pt x="562" y="655"/>
                  </a:cubicBezTo>
                  <a:cubicBezTo>
                    <a:pt x="561" y="656"/>
                    <a:pt x="561" y="656"/>
                    <a:pt x="561" y="656"/>
                  </a:cubicBezTo>
                  <a:cubicBezTo>
                    <a:pt x="561" y="658"/>
                    <a:pt x="561" y="658"/>
                    <a:pt x="561" y="658"/>
                  </a:cubicBezTo>
                  <a:cubicBezTo>
                    <a:pt x="561" y="656"/>
                    <a:pt x="561" y="656"/>
                    <a:pt x="561" y="656"/>
                  </a:cubicBezTo>
                  <a:cubicBezTo>
                    <a:pt x="561" y="654"/>
                    <a:pt x="561" y="654"/>
                    <a:pt x="561" y="654"/>
                  </a:cubicBezTo>
                  <a:cubicBezTo>
                    <a:pt x="562" y="653"/>
                    <a:pt x="562" y="653"/>
                    <a:pt x="562" y="653"/>
                  </a:cubicBezTo>
                  <a:cubicBezTo>
                    <a:pt x="561" y="651"/>
                    <a:pt x="561" y="651"/>
                    <a:pt x="561" y="651"/>
                  </a:cubicBezTo>
                  <a:cubicBezTo>
                    <a:pt x="560" y="650"/>
                    <a:pt x="560" y="650"/>
                    <a:pt x="560" y="650"/>
                  </a:cubicBezTo>
                  <a:cubicBezTo>
                    <a:pt x="557" y="649"/>
                    <a:pt x="557" y="649"/>
                    <a:pt x="557" y="649"/>
                  </a:cubicBezTo>
                  <a:cubicBezTo>
                    <a:pt x="556" y="647"/>
                    <a:pt x="556" y="647"/>
                    <a:pt x="556" y="647"/>
                  </a:cubicBezTo>
                  <a:cubicBezTo>
                    <a:pt x="556" y="646"/>
                    <a:pt x="556" y="646"/>
                    <a:pt x="556" y="646"/>
                  </a:cubicBezTo>
                  <a:cubicBezTo>
                    <a:pt x="554" y="645"/>
                    <a:pt x="554" y="645"/>
                    <a:pt x="554" y="645"/>
                  </a:cubicBezTo>
                  <a:cubicBezTo>
                    <a:pt x="553" y="644"/>
                    <a:pt x="553" y="644"/>
                    <a:pt x="553" y="644"/>
                  </a:cubicBezTo>
                  <a:cubicBezTo>
                    <a:pt x="553" y="644"/>
                    <a:pt x="553" y="644"/>
                    <a:pt x="553" y="644"/>
                  </a:cubicBezTo>
                  <a:cubicBezTo>
                    <a:pt x="553" y="644"/>
                    <a:pt x="553" y="644"/>
                    <a:pt x="553" y="644"/>
                  </a:cubicBezTo>
                  <a:cubicBezTo>
                    <a:pt x="550" y="643"/>
                    <a:pt x="550" y="643"/>
                    <a:pt x="550" y="643"/>
                  </a:cubicBezTo>
                  <a:cubicBezTo>
                    <a:pt x="549" y="643"/>
                    <a:pt x="549" y="643"/>
                    <a:pt x="549" y="643"/>
                  </a:cubicBezTo>
                  <a:cubicBezTo>
                    <a:pt x="549" y="643"/>
                    <a:pt x="549" y="643"/>
                    <a:pt x="549" y="643"/>
                  </a:cubicBezTo>
                  <a:cubicBezTo>
                    <a:pt x="547" y="643"/>
                    <a:pt x="547" y="643"/>
                    <a:pt x="547" y="643"/>
                  </a:cubicBezTo>
                  <a:cubicBezTo>
                    <a:pt x="547" y="643"/>
                    <a:pt x="547" y="643"/>
                    <a:pt x="547" y="643"/>
                  </a:cubicBezTo>
                  <a:cubicBezTo>
                    <a:pt x="546" y="643"/>
                    <a:pt x="546" y="643"/>
                    <a:pt x="546" y="643"/>
                  </a:cubicBezTo>
                  <a:cubicBezTo>
                    <a:pt x="544" y="644"/>
                    <a:pt x="544" y="644"/>
                    <a:pt x="544" y="644"/>
                  </a:cubicBezTo>
                  <a:cubicBezTo>
                    <a:pt x="542" y="644"/>
                    <a:pt x="542" y="644"/>
                    <a:pt x="542" y="644"/>
                  </a:cubicBezTo>
                  <a:cubicBezTo>
                    <a:pt x="541" y="644"/>
                    <a:pt x="541" y="644"/>
                    <a:pt x="541" y="644"/>
                  </a:cubicBezTo>
                  <a:cubicBezTo>
                    <a:pt x="543" y="643"/>
                    <a:pt x="543" y="643"/>
                    <a:pt x="543" y="643"/>
                  </a:cubicBezTo>
                  <a:cubicBezTo>
                    <a:pt x="543" y="643"/>
                    <a:pt x="543" y="643"/>
                    <a:pt x="543" y="643"/>
                  </a:cubicBezTo>
                  <a:cubicBezTo>
                    <a:pt x="544" y="643"/>
                    <a:pt x="544" y="643"/>
                    <a:pt x="544" y="643"/>
                  </a:cubicBezTo>
                  <a:cubicBezTo>
                    <a:pt x="545" y="642"/>
                    <a:pt x="545" y="642"/>
                    <a:pt x="545" y="642"/>
                  </a:cubicBezTo>
                  <a:cubicBezTo>
                    <a:pt x="546" y="641"/>
                    <a:pt x="546" y="641"/>
                    <a:pt x="546" y="641"/>
                  </a:cubicBezTo>
                  <a:cubicBezTo>
                    <a:pt x="546" y="640"/>
                    <a:pt x="546" y="640"/>
                    <a:pt x="546" y="640"/>
                  </a:cubicBezTo>
                  <a:cubicBezTo>
                    <a:pt x="546" y="640"/>
                    <a:pt x="546" y="640"/>
                    <a:pt x="546" y="640"/>
                  </a:cubicBezTo>
                  <a:cubicBezTo>
                    <a:pt x="546" y="639"/>
                    <a:pt x="546" y="639"/>
                    <a:pt x="546" y="639"/>
                  </a:cubicBezTo>
                  <a:cubicBezTo>
                    <a:pt x="545" y="638"/>
                    <a:pt x="545" y="638"/>
                    <a:pt x="545" y="638"/>
                  </a:cubicBezTo>
                  <a:cubicBezTo>
                    <a:pt x="544" y="637"/>
                    <a:pt x="544" y="637"/>
                    <a:pt x="544" y="637"/>
                  </a:cubicBezTo>
                  <a:cubicBezTo>
                    <a:pt x="541" y="637"/>
                    <a:pt x="541" y="637"/>
                    <a:pt x="541" y="637"/>
                  </a:cubicBezTo>
                  <a:cubicBezTo>
                    <a:pt x="541" y="636"/>
                    <a:pt x="541" y="636"/>
                    <a:pt x="541" y="636"/>
                  </a:cubicBezTo>
                  <a:cubicBezTo>
                    <a:pt x="540" y="636"/>
                    <a:pt x="540" y="636"/>
                    <a:pt x="540" y="636"/>
                  </a:cubicBezTo>
                  <a:cubicBezTo>
                    <a:pt x="539" y="636"/>
                    <a:pt x="539" y="636"/>
                    <a:pt x="539" y="636"/>
                  </a:cubicBezTo>
                  <a:cubicBezTo>
                    <a:pt x="538" y="635"/>
                    <a:pt x="538" y="635"/>
                    <a:pt x="538" y="635"/>
                  </a:cubicBezTo>
                  <a:cubicBezTo>
                    <a:pt x="537" y="634"/>
                    <a:pt x="537" y="634"/>
                    <a:pt x="537" y="634"/>
                  </a:cubicBezTo>
                  <a:cubicBezTo>
                    <a:pt x="536" y="634"/>
                    <a:pt x="536" y="634"/>
                    <a:pt x="536" y="634"/>
                  </a:cubicBezTo>
                  <a:cubicBezTo>
                    <a:pt x="537" y="636"/>
                    <a:pt x="537" y="636"/>
                    <a:pt x="537" y="636"/>
                  </a:cubicBezTo>
                  <a:cubicBezTo>
                    <a:pt x="536" y="634"/>
                    <a:pt x="536" y="634"/>
                    <a:pt x="536" y="634"/>
                  </a:cubicBezTo>
                  <a:cubicBezTo>
                    <a:pt x="535" y="633"/>
                    <a:pt x="535" y="633"/>
                    <a:pt x="535" y="633"/>
                  </a:cubicBezTo>
                  <a:cubicBezTo>
                    <a:pt x="534" y="633"/>
                    <a:pt x="534" y="633"/>
                    <a:pt x="534" y="633"/>
                  </a:cubicBezTo>
                  <a:cubicBezTo>
                    <a:pt x="534" y="632"/>
                    <a:pt x="534" y="632"/>
                    <a:pt x="534" y="632"/>
                  </a:cubicBezTo>
                  <a:cubicBezTo>
                    <a:pt x="534" y="631"/>
                    <a:pt x="534" y="631"/>
                    <a:pt x="534" y="631"/>
                  </a:cubicBezTo>
                  <a:cubicBezTo>
                    <a:pt x="537" y="631"/>
                    <a:pt x="537" y="631"/>
                    <a:pt x="537" y="631"/>
                  </a:cubicBezTo>
                  <a:cubicBezTo>
                    <a:pt x="538" y="631"/>
                    <a:pt x="538" y="631"/>
                    <a:pt x="538" y="631"/>
                  </a:cubicBezTo>
                  <a:cubicBezTo>
                    <a:pt x="540" y="631"/>
                    <a:pt x="540" y="631"/>
                    <a:pt x="540" y="631"/>
                  </a:cubicBezTo>
                  <a:cubicBezTo>
                    <a:pt x="540" y="630"/>
                    <a:pt x="540" y="630"/>
                    <a:pt x="540" y="630"/>
                  </a:cubicBezTo>
                  <a:cubicBezTo>
                    <a:pt x="538" y="630"/>
                    <a:pt x="538" y="630"/>
                    <a:pt x="538" y="630"/>
                  </a:cubicBezTo>
                  <a:cubicBezTo>
                    <a:pt x="536" y="629"/>
                    <a:pt x="536" y="629"/>
                    <a:pt x="536" y="629"/>
                  </a:cubicBezTo>
                  <a:cubicBezTo>
                    <a:pt x="534" y="630"/>
                    <a:pt x="534" y="630"/>
                    <a:pt x="534" y="630"/>
                  </a:cubicBezTo>
                  <a:cubicBezTo>
                    <a:pt x="532" y="629"/>
                    <a:pt x="532" y="629"/>
                    <a:pt x="532" y="629"/>
                  </a:cubicBezTo>
                  <a:cubicBezTo>
                    <a:pt x="529" y="630"/>
                    <a:pt x="529" y="630"/>
                    <a:pt x="529" y="630"/>
                  </a:cubicBezTo>
                  <a:cubicBezTo>
                    <a:pt x="529" y="630"/>
                    <a:pt x="529" y="630"/>
                    <a:pt x="529" y="630"/>
                  </a:cubicBezTo>
                  <a:cubicBezTo>
                    <a:pt x="527" y="630"/>
                    <a:pt x="527" y="630"/>
                    <a:pt x="527" y="630"/>
                  </a:cubicBezTo>
                  <a:cubicBezTo>
                    <a:pt x="525" y="632"/>
                    <a:pt x="525" y="632"/>
                    <a:pt x="525" y="632"/>
                  </a:cubicBezTo>
                  <a:cubicBezTo>
                    <a:pt x="524" y="632"/>
                    <a:pt x="524" y="632"/>
                    <a:pt x="524" y="632"/>
                  </a:cubicBezTo>
                  <a:cubicBezTo>
                    <a:pt x="522" y="633"/>
                    <a:pt x="522" y="633"/>
                    <a:pt x="522" y="633"/>
                  </a:cubicBezTo>
                  <a:cubicBezTo>
                    <a:pt x="522" y="633"/>
                    <a:pt x="522" y="633"/>
                    <a:pt x="522" y="633"/>
                  </a:cubicBezTo>
                  <a:cubicBezTo>
                    <a:pt x="520" y="634"/>
                    <a:pt x="520" y="634"/>
                    <a:pt x="520" y="634"/>
                  </a:cubicBezTo>
                  <a:cubicBezTo>
                    <a:pt x="520" y="634"/>
                    <a:pt x="520" y="634"/>
                    <a:pt x="520" y="634"/>
                  </a:cubicBezTo>
                  <a:cubicBezTo>
                    <a:pt x="519" y="634"/>
                    <a:pt x="519" y="634"/>
                    <a:pt x="519" y="634"/>
                  </a:cubicBezTo>
                  <a:cubicBezTo>
                    <a:pt x="516" y="632"/>
                    <a:pt x="516" y="632"/>
                    <a:pt x="516" y="632"/>
                  </a:cubicBezTo>
                  <a:cubicBezTo>
                    <a:pt x="515" y="631"/>
                    <a:pt x="515" y="631"/>
                    <a:pt x="515" y="631"/>
                  </a:cubicBezTo>
                  <a:cubicBezTo>
                    <a:pt x="514" y="631"/>
                    <a:pt x="514" y="631"/>
                    <a:pt x="514" y="631"/>
                  </a:cubicBezTo>
                  <a:cubicBezTo>
                    <a:pt x="511" y="631"/>
                    <a:pt x="511" y="631"/>
                    <a:pt x="511" y="631"/>
                  </a:cubicBezTo>
                  <a:cubicBezTo>
                    <a:pt x="505" y="632"/>
                    <a:pt x="505" y="632"/>
                    <a:pt x="505" y="632"/>
                  </a:cubicBezTo>
                  <a:cubicBezTo>
                    <a:pt x="503" y="632"/>
                    <a:pt x="503" y="632"/>
                    <a:pt x="503" y="632"/>
                  </a:cubicBezTo>
                  <a:cubicBezTo>
                    <a:pt x="501" y="631"/>
                    <a:pt x="501" y="631"/>
                    <a:pt x="501" y="631"/>
                  </a:cubicBezTo>
                  <a:cubicBezTo>
                    <a:pt x="501" y="630"/>
                    <a:pt x="501" y="630"/>
                    <a:pt x="501" y="630"/>
                  </a:cubicBezTo>
                  <a:cubicBezTo>
                    <a:pt x="501" y="629"/>
                    <a:pt x="501" y="629"/>
                    <a:pt x="501" y="629"/>
                  </a:cubicBezTo>
                  <a:cubicBezTo>
                    <a:pt x="502" y="629"/>
                    <a:pt x="502" y="629"/>
                    <a:pt x="502" y="629"/>
                  </a:cubicBezTo>
                  <a:cubicBezTo>
                    <a:pt x="502" y="628"/>
                    <a:pt x="502" y="628"/>
                    <a:pt x="502" y="628"/>
                  </a:cubicBezTo>
                  <a:cubicBezTo>
                    <a:pt x="500" y="626"/>
                    <a:pt x="500" y="626"/>
                    <a:pt x="500" y="626"/>
                  </a:cubicBezTo>
                  <a:cubicBezTo>
                    <a:pt x="499" y="626"/>
                    <a:pt x="499" y="626"/>
                    <a:pt x="499" y="626"/>
                  </a:cubicBezTo>
                  <a:cubicBezTo>
                    <a:pt x="496" y="626"/>
                    <a:pt x="496" y="626"/>
                    <a:pt x="496" y="626"/>
                  </a:cubicBezTo>
                  <a:cubicBezTo>
                    <a:pt x="495" y="625"/>
                    <a:pt x="495" y="625"/>
                    <a:pt x="495" y="625"/>
                  </a:cubicBezTo>
                  <a:cubicBezTo>
                    <a:pt x="494" y="625"/>
                    <a:pt x="494" y="625"/>
                    <a:pt x="494" y="625"/>
                  </a:cubicBezTo>
                  <a:cubicBezTo>
                    <a:pt x="493" y="626"/>
                    <a:pt x="493" y="626"/>
                    <a:pt x="493" y="626"/>
                  </a:cubicBezTo>
                  <a:cubicBezTo>
                    <a:pt x="492" y="624"/>
                    <a:pt x="492" y="624"/>
                    <a:pt x="492" y="624"/>
                  </a:cubicBezTo>
                  <a:cubicBezTo>
                    <a:pt x="492" y="622"/>
                    <a:pt x="492" y="622"/>
                    <a:pt x="492" y="622"/>
                  </a:cubicBezTo>
                  <a:cubicBezTo>
                    <a:pt x="491" y="620"/>
                    <a:pt x="491" y="620"/>
                    <a:pt x="491" y="620"/>
                  </a:cubicBezTo>
                  <a:cubicBezTo>
                    <a:pt x="491" y="620"/>
                    <a:pt x="491" y="620"/>
                    <a:pt x="491" y="620"/>
                  </a:cubicBezTo>
                  <a:cubicBezTo>
                    <a:pt x="489" y="621"/>
                    <a:pt x="489" y="621"/>
                    <a:pt x="489" y="621"/>
                  </a:cubicBezTo>
                  <a:cubicBezTo>
                    <a:pt x="487" y="623"/>
                    <a:pt x="487" y="623"/>
                    <a:pt x="487" y="623"/>
                  </a:cubicBezTo>
                  <a:cubicBezTo>
                    <a:pt x="488" y="624"/>
                    <a:pt x="488" y="624"/>
                    <a:pt x="488" y="624"/>
                  </a:cubicBezTo>
                  <a:cubicBezTo>
                    <a:pt x="488" y="625"/>
                    <a:pt x="488" y="625"/>
                    <a:pt x="488" y="625"/>
                  </a:cubicBezTo>
                  <a:cubicBezTo>
                    <a:pt x="490" y="624"/>
                    <a:pt x="490" y="624"/>
                    <a:pt x="490" y="624"/>
                  </a:cubicBezTo>
                  <a:cubicBezTo>
                    <a:pt x="491" y="624"/>
                    <a:pt x="491" y="624"/>
                    <a:pt x="491" y="624"/>
                  </a:cubicBezTo>
                  <a:cubicBezTo>
                    <a:pt x="492" y="625"/>
                    <a:pt x="492" y="625"/>
                    <a:pt x="492" y="625"/>
                  </a:cubicBezTo>
                  <a:cubicBezTo>
                    <a:pt x="491" y="626"/>
                    <a:pt x="491" y="626"/>
                    <a:pt x="491" y="626"/>
                  </a:cubicBezTo>
                  <a:cubicBezTo>
                    <a:pt x="490" y="626"/>
                    <a:pt x="490" y="626"/>
                    <a:pt x="490" y="626"/>
                  </a:cubicBezTo>
                  <a:cubicBezTo>
                    <a:pt x="489" y="626"/>
                    <a:pt x="489" y="626"/>
                    <a:pt x="489" y="626"/>
                  </a:cubicBezTo>
                  <a:cubicBezTo>
                    <a:pt x="489" y="625"/>
                    <a:pt x="489" y="625"/>
                    <a:pt x="489" y="625"/>
                  </a:cubicBezTo>
                  <a:cubicBezTo>
                    <a:pt x="488" y="626"/>
                    <a:pt x="488" y="626"/>
                    <a:pt x="488" y="626"/>
                  </a:cubicBezTo>
                  <a:cubicBezTo>
                    <a:pt x="488" y="626"/>
                    <a:pt x="488" y="626"/>
                    <a:pt x="488" y="626"/>
                  </a:cubicBezTo>
                  <a:cubicBezTo>
                    <a:pt x="487" y="627"/>
                    <a:pt x="487" y="627"/>
                    <a:pt x="487" y="627"/>
                  </a:cubicBezTo>
                  <a:cubicBezTo>
                    <a:pt x="484" y="627"/>
                    <a:pt x="484" y="627"/>
                    <a:pt x="484" y="627"/>
                  </a:cubicBezTo>
                  <a:cubicBezTo>
                    <a:pt x="481" y="629"/>
                    <a:pt x="481" y="629"/>
                    <a:pt x="481" y="629"/>
                  </a:cubicBezTo>
                  <a:cubicBezTo>
                    <a:pt x="480" y="630"/>
                    <a:pt x="480" y="630"/>
                    <a:pt x="480" y="630"/>
                  </a:cubicBezTo>
                  <a:cubicBezTo>
                    <a:pt x="480" y="631"/>
                    <a:pt x="480" y="631"/>
                    <a:pt x="480" y="631"/>
                  </a:cubicBezTo>
                  <a:cubicBezTo>
                    <a:pt x="481" y="632"/>
                    <a:pt x="481" y="632"/>
                    <a:pt x="481" y="632"/>
                  </a:cubicBezTo>
                  <a:cubicBezTo>
                    <a:pt x="481" y="635"/>
                    <a:pt x="481" y="635"/>
                    <a:pt x="481" y="635"/>
                  </a:cubicBezTo>
                  <a:cubicBezTo>
                    <a:pt x="481" y="636"/>
                    <a:pt x="481" y="636"/>
                    <a:pt x="481" y="636"/>
                  </a:cubicBezTo>
                  <a:cubicBezTo>
                    <a:pt x="482" y="638"/>
                    <a:pt x="482" y="638"/>
                    <a:pt x="482" y="638"/>
                  </a:cubicBezTo>
                  <a:cubicBezTo>
                    <a:pt x="481" y="640"/>
                    <a:pt x="481" y="640"/>
                    <a:pt x="481" y="640"/>
                  </a:cubicBezTo>
                  <a:cubicBezTo>
                    <a:pt x="479" y="641"/>
                    <a:pt x="479" y="641"/>
                    <a:pt x="479" y="641"/>
                  </a:cubicBezTo>
                  <a:cubicBezTo>
                    <a:pt x="478" y="641"/>
                    <a:pt x="478" y="641"/>
                    <a:pt x="478" y="641"/>
                  </a:cubicBezTo>
                  <a:cubicBezTo>
                    <a:pt x="478" y="639"/>
                    <a:pt x="478" y="639"/>
                    <a:pt x="478" y="639"/>
                  </a:cubicBezTo>
                  <a:cubicBezTo>
                    <a:pt x="476" y="637"/>
                    <a:pt x="476" y="637"/>
                    <a:pt x="476" y="637"/>
                  </a:cubicBezTo>
                  <a:cubicBezTo>
                    <a:pt x="476" y="636"/>
                    <a:pt x="476" y="636"/>
                    <a:pt x="476" y="636"/>
                  </a:cubicBezTo>
                  <a:cubicBezTo>
                    <a:pt x="477" y="635"/>
                    <a:pt x="477" y="635"/>
                    <a:pt x="477" y="635"/>
                  </a:cubicBezTo>
                  <a:cubicBezTo>
                    <a:pt x="477" y="634"/>
                    <a:pt x="477" y="634"/>
                    <a:pt x="477" y="634"/>
                  </a:cubicBezTo>
                  <a:cubicBezTo>
                    <a:pt x="480" y="632"/>
                    <a:pt x="480" y="632"/>
                    <a:pt x="480" y="632"/>
                  </a:cubicBezTo>
                  <a:cubicBezTo>
                    <a:pt x="480" y="630"/>
                    <a:pt x="480" y="630"/>
                    <a:pt x="480" y="630"/>
                  </a:cubicBezTo>
                  <a:cubicBezTo>
                    <a:pt x="479" y="629"/>
                    <a:pt x="479" y="629"/>
                    <a:pt x="479" y="629"/>
                  </a:cubicBezTo>
                  <a:cubicBezTo>
                    <a:pt x="479" y="628"/>
                    <a:pt x="479" y="628"/>
                    <a:pt x="479" y="628"/>
                  </a:cubicBezTo>
                  <a:cubicBezTo>
                    <a:pt x="479" y="627"/>
                    <a:pt x="479" y="627"/>
                    <a:pt x="479" y="627"/>
                  </a:cubicBezTo>
                  <a:cubicBezTo>
                    <a:pt x="478" y="627"/>
                    <a:pt x="478" y="627"/>
                    <a:pt x="478" y="627"/>
                  </a:cubicBezTo>
                  <a:cubicBezTo>
                    <a:pt x="478" y="626"/>
                    <a:pt x="478" y="626"/>
                    <a:pt x="478" y="626"/>
                  </a:cubicBezTo>
                  <a:cubicBezTo>
                    <a:pt x="478" y="625"/>
                    <a:pt x="478" y="625"/>
                    <a:pt x="478" y="625"/>
                  </a:cubicBezTo>
                  <a:cubicBezTo>
                    <a:pt x="479" y="624"/>
                    <a:pt x="479" y="624"/>
                    <a:pt x="479" y="624"/>
                  </a:cubicBezTo>
                  <a:cubicBezTo>
                    <a:pt x="481" y="624"/>
                    <a:pt x="481" y="624"/>
                    <a:pt x="481" y="624"/>
                  </a:cubicBezTo>
                  <a:cubicBezTo>
                    <a:pt x="482" y="622"/>
                    <a:pt x="482" y="622"/>
                    <a:pt x="482" y="622"/>
                  </a:cubicBezTo>
                  <a:cubicBezTo>
                    <a:pt x="482" y="622"/>
                    <a:pt x="482" y="622"/>
                    <a:pt x="482" y="622"/>
                  </a:cubicBezTo>
                  <a:cubicBezTo>
                    <a:pt x="483" y="622"/>
                    <a:pt x="483" y="622"/>
                    <a:pt x="483" y="622"/>
                  </a:cubicBezTo>
                  <a:cubicBezTo>
                    <a:pt x="483" y="621"/>
                    <a:pt x="483" y="621"/>
                    <a:pt x="483" y="621"/>
                  </a:cubicBezTo>
                  <a:cubicBezTo>
                    <a:pt x="483" y="620"/>
                    <a:pt x="483" y="620"/>
                    <a:pt x="483" y="620"/>
                  </a:cubicBezTo>
                  <a:cubicBezTo>
                    <a:pt x="480" y="619"/>
                    <a:pt x="480" y="619"/>
                    <a:pt x="480" y="619"/>
                  </a:cubicBezTo>
                  <a:cubicBezTo>
                    <a:pt x="479" y="619"/>
                    <a:pt x="479" y="619"/>
                    <a:pt x="479" y="619"/>
                  </a:cubicBezTo>
                  <a:cubicBezTo>
                    <a:pt x="479" y="619"/>
                    <a:pt x="479" y="619"/>
                    <a:pt x="479" y="619"/>
                  </a:cubicBezTo>
                  <a:cubicBezTo>
                    <a:pt x="479" y="620"/>
                    <a:pt x="479" y="620"/>
                    <a:pt x="479" y="620"/>
                  </a:cubicBezTo>
                  <a:cubicBezTo>
                    <a:pt x="478" y="620"/>
                    <a:pt x="478" y="620"/>
                    <a:pt x="478" y="620"/>
                  </a:cubicBezTo>
                  <a:cubicBezTo>
                    <a:pt x="478" y="620"/>
                    <a:pt x="478" y="620"/>
                    <a:pt x="478" y="620"/>
                  </a:cubicBezTo>
                  <a:cubicBezTo>
                    <a:pt x="477" y="620"/>
                    <a:pt x="477" y="620"/>
                    <a:pt x="477" y="620"/>
                  </a:cubicBezTo>
                  <a:cubicBezTo>
                    <a:pt x="476" y="620"/>
                    <a:pt x="476" y="620"/>
                    <a:pt x="476" y="620"/>
                  </a:cubicBezTo>
                  <a:cubicBezTo>
                    <a:pt x="475" y="621"/>
                    <a:pt x="475" y="621"/>
                    <a:pt x="475" y="621"/>
                  </a:cubicBezTo>
                  <a:cubicBezTo>
                    <a:pt x="476" y="622"/>
                    <a:pt x="476" y="622"/>
                    <a:pt x="476" y="622"/>
                  </a:cubicBezTo>
                  <a:cubicBezTo>
                    <a:pt x="475" y="622"/>
                    <a:pt x="475" y="622"/>
                    <a:pt x="475" y="622"/>
                  </a:cubicBezTo>
                  <a:cubicBezTo>
                    <a:pt x="474" y="623"/>
                    <a:pt x="474" y="623"/>
                    <a:pt x="474" y="623"/>
                  </a:cubicBezTo>
                  <a:cubicBezTo>
                    <a:pt x="471" y="624"/>
                    <a:pt x="471" y="624"/>
                    <a:pt x="471" y="624"/>
                  </a:cubicBezTo>
                  <a:cubicBezTo>
                    <a:pt x="470" y="625"/>
                    <a:pt x="470" y="625"/>
                    <a:pt x="470" y="625"/>
                  </a:cubicBezTo>
                  <a:cubicBezTo>
                    <a:pt x="468" y="626"/>
                    <a:pt x="468" y="626"/>
                    <a:pt x="468" y="626"/>
                  </a:cubicBezTo>
                  <a:cubicBezTo>
                    <a:pt x="466" y="626"/>
                    <a:pt x="466" y="626"/>
                    <a:pt x="466" y="626"/>
                  </a:cubicBezTo>
                  <a:cubicBezTo>
                    <a:pt x="464" y="626"/>
                    <a:pt x="464" y="626"/>
                    <a:pt x="464" y="626"/>
                  </a:cubicBezTo>
                  <a:cubicBezTo>
                    <a:pt x="463" y="626"/>
                    <a:pt x="463" y="626"/>
                    <a:pt x="463" y="626"/>
                  </a:cubicBezTo>
                  <a:cubicBezTo>
                    <a:pt x="463" y="627"/>
                    <a:pt x="463" y="627"/>
                    <a:pt x="463" y="627"/>
                  </a:cubicBezTo>
                  <a:cubicBezTo>
                    <a:pt x="464" y="628"/>
                    <a:pt x="464" y="628"/>
                    <a:pt x="464" y="628"/>
                  </a:cubicBezTo>
                  <a:cubicBezTo>
                    <a:pt x="464" y="629"/>
                    <a:pt x="464" y="629"/>
                    <a:pt x="464" y="629"/>
                  </a:cubicBezTo>
                  <a:cubicBezTo>
                    <a:pt x="463" y="630"/>
                    <a:pt x="463" y="630"/>
                    <a:pt x="463" y="630"/>
                  </a:cubicBezTo>
                  <a:cubicBezTo>
                    <a:pt x="462" y="630"/>
                    <a:pt x="462" y="630"/>
                    <a:pt x="462" y="630"/>
                  </a:cubicBezTo>
                  <a:cubicBezTo>
                    <a:pt x="462" y="629"/>
                    <a:pt x="462" y="629"/>
                    <a:pt x="462" y="629"/>
                  </a:cubicBezTo>
                  <a:cubicBezTo>
                    <a:pt x="462" y="628"/>
                    <a:pt x="462" y="628"/>
                    <a:pt x="462" y="628"/>
                  </a:cubicBezTo>
                  <a:cubicBezTo>
                    <a:pt x="463" y="628"/>
                    <a:pt x="463" y="628"/>
                    <a:pt x="463" y="628"/>
                  </a:cubicBezTo>
                  <a:cubicBezTo>
                    <a:pt x="462" y="628"/>
                    <a:pt x="462" y="628"/>
                    <a:pt x="462" y="628"/>
                  </a:cubicBezTo>
                  <a:cubicBezTo>
                    <a:pt x="460" y="627"/>
                    <a:pt x="460" y="627"/>
                    <a:pt x="460" y="627"/>
                  </a:cubicBezTo>
                  <a:cubicBezTo>
                    <a:pt x="459" y="627"/>
                    <a:pt x="459" y="627"/>
                    <a:pt x="459" y="627"/>
                  </a:cubicBezTo>
                  <a:cubicBezTo>
                    <a:pt x="457" y="629"/>
                    <a:pt x="457" y="629"/>
                    <a:pt x="457" y="629"/>
                  </a:cubicBezTo>
                  <a:cubicBezTo>
                    <a:pt x="457" y="629"/>
                    <a:pt x="457" y="629"/>
                    <a:pt x="457" y="629"/>
                  </a:cubicBezTo>
                  <a:cubicBezTo>
                    <a:pt x="455" y="631"/>
                    <a:pt x="455" y="631"/>
                    <a:pt x="455" y="631"/>
                  </a:cubicBezTo>
                  <a:cubicBezTo>
                    <a:pt x="454" y="634"/>
                    <a:pt x="454" y="634"/>
                    <a:pt x="454" y="634"/>
                  </a:cubicBezTo>
                  <a:cubicBezTo>
                    <a:pt x="453" y="635"/>
                    <a:pt x="453" y="635"/>
                    <a:pt x="453" y="635"/>
                  </a:cubicBezTo>
                  <a:cubicBezTo>
                    <a:pt x="454" y="635"/>
                    <a:pt x="454" y="635"/>
                    <a:pt x="454" y="635"/>
                  </a:cubicBezTo>
                  <a:cubicBezTo>
                    <a:pt x="454" y="635"/>
                    <a:pt x="454" y="635"/>
                    <a:pt x="454" y="635"/>
                  </a:cubicBezTo>
                  <a:cubicBezTo>
                    <a:pt x="454" y="636"/>
                    <a:pt x="454" y="636"/>
                    <a:pt x="454" y="636"/>
                  </a:cubicBezTo>
                  <a:cubicBezTo>
                    <a:pt x="454" y="638"/>
                    <a:pt x="454" y="638"/>
                    <a:pt x="454" y="638"/>
                  </a:cubicBezTo>
                  <a:cubicBezTo>
                    <a:pt x="453" y="638"/>
                    <a:pt x="453" y="638"/>
                    <a:pt x="453" y="638"/>
                  </a:cubicBezTo>
                  <a:cubicBezTo>
                    <a:pt x="452" y="638"/>
                    <a:pt x="452" y="638"/>
                    <a:pt x="452" y="638"/>
                  </a:cubicBezTo>
                  <a:cubicBezTo>
                    <a:pt x="451" y="639"/>
                    <a:pt x="451" y="639"/>
                    <a:pt x="451" y="639"/>
                  </a:cubicBezTo>
                  <a:cubicBezTo>
                    <a:pt x="450" y="640"/>
                    <a:pt x="450" y="640"/>
                    <a:pt x="450" y="640"/>
                  </a:cubicBezTo>
                  <a:cubicBezTo>
                    <a:pt x="449" y="641"/>
                    <a:pt x="449" y="641"/>
                    <a:pt x="449" y="641"/>
                  </a:cubicBezTo>
                  <a:cubicBezTo>
                    <a:pt x="448" y="642"/>
                    <a:pt x="448" y="642"/>
                    <a:pt x="448" y="642"/>
                  </a:cubicBezTo>
                  <a:cubicBezTo>
                    <a:pt x="447" y="643"/>
                    <a:pt x="447" y="643"/>
                    <a:pt x="447" y="643"/>
                  </a:cubicBezTo>
                  <a:cubicBezTo>
                    <a:pt x="446" y="643"/>
                    <a:pt x="446" y="643"/>
                    <a:pt x="446" y="643"/>
                  </a:cubicBezTo>
                  <a:cubicBezTo>
                    <a:pt x="446" y="644"/>
                    <a:pt x="446" y="644"/>
                    <a:pt x="446" y="644"/>
                  </a:cubicBezTo>
                  <a:cubicBezTo>
                    <a:pt x="447" y="645"/>
                    <a:pt x="447" y="645"/>
                    <a:pt x="447" y="645"/>
                  </a:cubicBezTo>
                  <a:cubicBezTo>
                    <a:pt x="447" y="646"/>
                    <a:pt x="447" y="646"/>
                    <a:pt x="447" y="646"/>
                  </a:cubicBezTo>
                  <a:cubicBezTo>
                    <a:pt x="447" y="648"/>
                    <a:pt x="447" y="648"/>
                    <a:pt x="447" y="648"/>
                  </a:cubicBezTo>
                  <a:cubicBezTo>
                    <a:pt x="446" y="648"/>
                    <a:pt x="446" y="648"/>
                    <a:pt x="446" y="648"/>
                  </a:cubicBezTo>
                  <a:cubicBezTo>
                    <a:pt x="445" y="647"/>
                    <a:pt x="445" y="647"/>
                    <a:pt x="445" y="647"/>
                  </a:cubicBezTo>
                  <a:cubicBezTo>
                    <a:pt x="445" y="646"/>
                    <a:pt x="445" y="646"/>
                    <a:pt x="445" y="646"/>
                  </a:cubicBezTo>
                  <a:cubicBezTo>
                    <a:pt x="445" y="646"/>
                    <a:pt x="445" y="646"/>
                    <a:pt x="445" y="646"/>
                  </a:cubicBezTo>
                  <a:cubicBezTo>
                    <a:pt x="444" y="645"/>
                    <a:pt x="444" y="645"/>
                    <a:pt x="444" y="645"/>
                  </a:cubicBezTo>
                  <a:cubicBezTo>
                    <a:pt x="444" y="644"/>
                    <a:pt x="444" y="644"/>
                    <a:pt x="444" y="644"/>
                  </a:cubicBezTo>
                  <a:cubicBezTo>
                    <a:pt x="443" y="643"/>
                    <a:pt x="443" y="643"/>
                    <a:pt x="443" y="643"/>
                  </a:cubicBezTo>
                  <a:cubicBezTo>
                    <a:pt x="442" y="642"/>
                    <a:pt x="442" y="642"/>
                    <a:pt x="442" y="642"/>
                  </a:cubicBezTo>
                  <a:cubicBezTo>
                    <a:pt x="441" y="642"/>
                    <a:pt x="441" y="642"/>
                    <a:pt x="441" y="642"/>
                  </a:cubicBezTo>
                  <a:cubicBezTo>
                    <a:pt x="441" y="641"/>
                    <a:pt x="441" y="641"/>
                    <a:pt x="441" y="641"/>
                  </a:cubicBezTo>
                  <a:cubicBezTo>
                    <a:pt x="440" y="640"/>
                    <a:pt x="440" y="640"/>
                    <a:pt x="440" y="640"/>
                  </a:cubicBezTo>
                  <a:cubicBezTo>
                    <a:pt x="437" y="638"/>
                    <a:pt x="437" y="638"/>
                    <a:pt x="437" y="638"/>
                  </a:cubicBezTo>
                  <a:cubicBezTo>
                    <a:pt x="436" y="638"/>
                    <a:pt x="436" y="638"/>
                    <a:pt x="436" y="638"/>
                  </a:cubicBezTo>
                  <a:cubicBezTo>
                    <a:pt x="433" y="638"/>
                    <a:pt x="433" y="638"/>
                    <a:pt x="433" y="638"/>
                  </a:cubicBezTo>
                  <a:cubicBezTo>
                    <a:pt x="432" y="638"/>
                    <a:pt x="432" y="638"/>
                    <a:pt x="432" y="638"/>
                  </a:cubicBezTo>
                  <a:cubicBezTo>
                    <a:pt x="432" y="637"/>
                    <a:pt x="432" y="637"/>
                    <a:pt x="432" y="637"/>
                  </a:cubicBezTo>
                  <a:cubicBezTo>
                    <a:pt x="431" y="637"/>
                    <a:pt x="431" y="637"/>
                    <a:pt x="431" y="637"/>
                  </a:cubicBezTo>
                  <a:cubicBezTo>
                    <a:pt x="430" y="637"/>
                    <a:pt x="430" y="637"/>
                    <a:pt x="430" y="637"/>
                  </a:cubicBezTo>
                  <a:cubicBezTo>
                    <a:pt x="428" y="638"/>
                    <a:pt x="428" y="638"/>
                    <a:pt x="428" y="638"/>
                  </a:cubicBezTo>
                  <a:cubicBezTo>
                    <a:pt x="426" y="639"/>
                    <a:pt x="426" y="639"/>
                    <a:pt x="426" y="639"/>
                  </a:cubicBezTo>
                  <a:cubicBezTo>
                    <a:pt x="423" y="641"/>
                    <a:pt x="423" y="641"/>
                    <a:pt x="423" y="641"/>
                  </a:cubicBezTo>
                  <a:cubicBezTo>
                    <a:pt x="422" y="642"/>
                    <a:pt x="422" y="642"/>
                    <a:pt x="422" y="642"/>
                  </a:cubicBezTo>
                  <a:cubicBezTo>
                    <a:pt x="420" y="642"/>
                    <a:pt x="420" y="642"/>
                    <a:pt x="420" y="642"/>
                  </a:cubicBezTo>
                  <a:cubicBezTo>
                    <a:pt x="418" y="642"/>
                    <a:pt x="418" y="642"/>
                    <a:pt x="418" y="642"/>
                  </a:cubicBezTo>
                  <a:cubicBezTo>
                    <a:pt x="416" y="640"/>
                    <a:pt x="416" y="640"/>
                    <a:pt x="416" y="640"/>
                  </a:cubicBezTo>
                  <a:cubicBezTo>
                    <a:pt x="415" y="640"/>
                    <a:pt x="415" y="640"/>
                    <a:pt x="415" y="640"/>
                  </a:cubicBezTo>
                  <a:cubicBezTo>
                    <a:pt x="414" y="640"/>
                    <a:pt x="414" y="640"/>
                    <a:pt x="414" y="640"/>
                  </a:cubicBezTo>
                  <a:cubicBezTo>
                    <a:pt x="415" y="640"/>
                    <a:pt x="415" y="640"/>
                    <a:pt x="415" y="640"/>
                  </a:cubicBezTo>
                  <a:cubicBezTo>
                    <a:pt x="415" y="641"/>
                    <a:pt x="415" y="641"/>
                    <a:pt x="415" y="641"/>
                  </a:cubicBezTo>
                  <a:cubicBezTo>
                    <a:pt x="414" y="641"/>
                    <a:pt x="414" y="641"/>
                    <a:pt x="414" y="641"/>
                  </a:cubicBezTo>
                  <a:cubicBezTo>
                    <a:pt x="413" y="641"/>
                    <a:pt x="413" y="641"/>
                    <a:pt x="413" y="641"/>
                  </a:cubicBezTo>
                  <a:cubicBezTo>
                    <a:pt x="413" y="640"/>
                    <a:pt x="413" y="640"/>
                    <a:pt x="413" y="640"/>
                  </a:cubicBezTo>
                  <a:cubicBezTo>
                    <a:pt x="413" y="640"/>
                    <a:pt x="413" y="640"/>
                    <a:pt x="413" y="640"/>
                  </a:cubicBezTo>
                  <a:cubicBezTo>
                    <a:pt x="413" y="640"/>
                    <a:pt x="413" y="640"/>
                    <a:pt x="413" y="640"/>
                  </a:cubicBezTo>
                  <a:cubicBezTo>
                    <a:pt x="413" y="639"/>
                    <a:pt x="413" y="639"/>
                    <a:pt x="413" y="639"/>
                  </a:cubicBezTo>
                  <a:cubicBezTo>
                    <a:pt x="413" y="639"/>
                    <a:pt x="413" y="639"/>
                    <a:pt x="413" y="639"/>
                  </a:cubicBezTo>
                  <a:cubicBezTo>
                    <a:pt x="412" y="639"/>
                    <a:pt x="412" y="639"/>
                    <a:pt x="412" y="639"/>
                  </a:cubicBezTo>
                  <a:cubicBezTo>
                    <a:pt x="411" y="638"/>
                    <a:pt x="411" y="638"/>
                    <a:pt x="411" y="638"/>
                  </a:cubicBezTo>
                  <a:cubicBezTo>
                    <a:pt x="411" y="638"/>
                    <a:pt x="411" y="638"/>
                    <a:pt x="411" y="638"/>
                  </a:cubicBezTo>
                  <a:cubicBezTo>
                    <a:pt x="411" y="637"/>
                    <a:pt x="411" y="637"/>
                    <a:pt x="411" y="637"/>
                  </a:cubicBezTo>
                  <a:cubicBezTo>
                    <a:pt x="410" y="637"/>
                    <a:pt x="410" y="637"/>
                    <a:pt x="410" y="637"/>
                  </a:cubicBezTo>
                  <a:cubicBezTo>
                    <a:pt x="409" y="636"/>
                    <a:pt x="409" y="636"/>
                    <a:pt x="409" y="636"/>
                  </a:cubicBezTo>
                  <a:cubicBezTo>
                    <a:pt x="408" y="636"/>
                    <a:pt x="408" y="636"/>
                    <a:pt x="408" y="636"/>
                  </a:cubicBezTo>
                  <a:cubicBezTo>
                    <a:pt x="408" y="635"/>
                    <a:pt x="408" y="635"/>
                    <a:pt x="408" y="635"/>
                  </a:cubicBezTo>
                  <a:cubicBezTo>
                    <a:pt x="407" y="633"/>
                    <a:pt x="407" y="633"/>
                    <a:pt x="407" y="633"/>
                  </a:cubicBezTo>
                  <a:cubicBezTo>
                    <a:pt x="406" y="632"/>
                    <a:pt x="406" y="632"/>
                    <a:pt x="406" y="632"/>
                  </a:cubicBezTo>
                  <a:cubicBezTo>
                    <a:pt x="406" y="631"/>
                    <a:pt x="406" y="631"/>
                    <a:pt x="406" y="631"/>
                  </a:cubicBezTo>
                  <a:cubicBezTo>
                    <a:pt x="405" y="630"/>
                    <a:pt x="405" y="630"/>
                    <a:pt x="405" y="630"/>
                  </a:cubicBezTo>
                  <a:cubicBezTo>
                    <a:pt x="405" y="630"/>
                    <a:pt x="405" y="630"/>
                    <a:pt x="405" y="630"/>
                  </a:cubicBezTo>
                  <a:cubicBezTo>
                    <a:pt x="404" y="630"/>
                    <a:pt x="404" y="630"/>
                    <a:pt x="404" y="630"/>
                  </a:cubicBezTo>
                  <a:cubicBezTo>
                    <a:pt x="403" y="630"/>
                    <a:pt x="403" y="630"/>
                    <a:pt x="403" y="630"/>
                  </a:cubicBezTo>
                  <a:cubicBezTo>
                    <a:pt x="403" y="630"/>
                    <a:pt x="403" y="630"/>
                    <a:pt x="403" y="630"/>
                  </a:cubicBezTo>
                  <a:cubicBezTo>
                    <a:pt x="403" y="630"/>
                    <a:pt x="403" y="630"/>
                    <a:pt x="403" y="630"/>
                  </a:cubicBezTo>
                  <a:cubicBezTo>
                    <a:pt x="404" y="629"/>
                    <a:pt x="404" y="629"/>
                    <a:pt x="404" y="629"/>
                  </a:cubicBezTo>
                  <a:cubicBezTo>
                    <a:pt x="404" y="628"/>
                    <a:pt x="404" y="628"/>
                    <a:pt x="404" y="628"/>
                  </a:cubicBezTo>
                  <a:cubicBezTo>
                    <a:pt x="403" y="628"/>
                    <a:pt x="403" y="628"/>
                    <a:pt x="403" y="628"/>
                  </a:cubicBezTo>
                  <a:cubicBezTo>
                    <a:pt x="403" y="626"/>
                    <a:pt x="403" y="626"/>
                    <a:pt x="403" y="626"/>
                  </a:cubicBezTo>
                  <a:cubicBezTo>
                    <a:pt x="404" y="625"/>
                    <a:pt x="404" y="625"/>
                    <a:pt x="404" y="625"/>
                  </a:cubicBezTo>
                  <a:cubicBezTo>
                    <a:pt x="404" y="624"/>
                    <a:pt x="404" y="624"/>
                    <a:pt x="404" y="624"/>
                  </a:cubicBezTo>
                  <a:cubicBezTo>
                    <a:pt x="404" y="622"/>
                    <a:pt x="404" y="622"/>
                    <a:pt x="404" y="622"/>
                  </a:cubicBezTo>
                  <a:cubicBezTo>
                    <a:pt x="404" y="623"/>
                    <a:pt x="404" y="623"/>
                    <a:pt x="404" y="623"/>
                  </a:cubicBezTo>
                  <a:cubicBezTo>
                    <a:pt x="404" y="624"/>
                    <a:pt x="404" y="624"/>
                    <a:pt x="404" y="624"/>
                  </a:cubicBezTo>
                  <a:cubicBezTo>
                    <a:pt x="403" y="624"/>
                    <a:pt x="403" y="624"/>
                    <a:pt x="403" y="624"/>
                  </a:cubicBezTo>
                  <a:cubicBezTo>
                    <a:pt x="403" y="623"/>
                    <a:pt x="403" y="623"/>
                    <a:pt x="403" y="623"/>
                  </a:cubicBezTo>
                  <a:cubicBezTo>
                    <a:pt x="403" y="622"/>
                    <a:pt x="403" y="622"/>
                    <a:pt x="403" y="622"/>
                  </a:cubicBezTo>
                  <a:cubicBezTo>
                    <a:pt x="404" y="621"/>
                    <a:pt x="404" y="621"/>
                    <a:pt x="404" y="621"/>
                  </a:cubicBezTo>
                  <a:cubicBezTo>
                    <a:pt x="404" y="620"/>
                    <a:pt x="404" y="620"/>
                    <a:pt x="404" y="620"/>
                  </a:cubicBezTo>
                  <a:cubicBezTo>
                    <a:pt x="404" y="619"/>
                    <a:pt x="404" y="619"/>
                    <a:pt x="404" y="619"/>
                  </a:cubicBezTo>
                  <a:cubicBezTo>
                    <a:pt x="404" y="617"/>
                    <a:pt x="404" y="617"/>
                    <a:pt x="404" y="617"/>
                  </a:cubicBezTo>
                  <a:cubicBezTo>
                    <a:pt x="405" y="617"/>
                    <a:pt x="405" y="617"/>
                    <a:pt x="405" y="617"/>
                  </a:cubicBezTo>
                  <a:cubicBezTo>
                    <a:pt x="405" y="618"/>
                    <a:pt x="405" y="618"/>
                    <a:pt x="405" y="618"/>
                  </a:cubicBezTo>
                  <a:cubicBezTo>
                    <a:pt x="405" y="618"/>
                    <a:pt x="405" y="619"/>
                    <a:pt x="405" y="619"/>
                  </a:cubicBezTo>
                  <a:cubicBezTo>
                    <a:pt x="405" y="619"/>
                    <a:pt x="405" y="620"/>
                    <a:pt x="405" y="620"/>
                  </a:cubicBezTo>
                  <a:cubicBezTo>
                    <a:pt x="405" y="620"/>
                    <a:pt x="405" y="620"/>
                    <a:pt x="405" y="620"/>
                  </a:cubicBezTo>
                  <a:cubicBezTo>
                    <a:pt x="406" y="620"/>
                    <a:pt x="406" y="620"/>
                    <a:pt x="406" y="620"/>
                  </a:cubicBezTo>
                  <a:cubicBezTo>
                    <a:pt x="406" y="617"/>
                    <a:pt x="406" y="617"/>
                    <a:pt x="406" y="617"/>
                  </a:cubicBezTo>
                  <a:cubicBezTo>
                    <a:pt x="406" y="614"/>
                    <a:pt x="406" y="614"/>
                    <a:pt x="406" y="614"/>
                  </a:cubicBezTo>
                  <a:cubicBezTo>
                    <a:pt x="406" y="614"/>
                    <a:pt x="406" y="614"/>
                    <a:pt x="406" y="614"/>
                  </a:cubicBezTo>
                  <a:cubicBezTo>
                    <a:pt x="406" y="613"/>
                    <a:pt x="406" y="613"/>
                    <a:pt x="406" y="613"/>
                  </a:cubicBezTo>
                  <a:cubicBezTo>
                    <a:pt x="405" y="613"/>
                    <a:pt x="405" y="613"/>
                    <a:pt x="405" y="613"/>
                  </a:cubicBezTo>
                  <a:cubicBezTo>
                    <a:pt x="405" y="612"/>
                    <a:pt x="405" y="612"/>
                    <a:pt x="405" y="612"/>
                  </a:cubicBezTo>
                  <a:cubicBezTo>
                    <a:pt x="406" y="612"/>
                    <a:pt x="406" y="612"/>
                    <a:pt x="406" y="612"/>
                  </a:cubicBezTo>
                  <a:cubicBezTo>
                    <a:pt x="406" y="612"/>
                    <a:pt x="406" y="612"/>
                    <a:pt x="406" y="612"/>
                  </a:cubicBezTo>
                  <a:cubicBezTo>
                    <a:pt x="406" y="612"/>
                    <a:pt x="406" y="612"/>
                    <a:pt x="406" y="612"/>
                  </a:cubicBezTo>
                  <a:cubicBezTo>
                    <a:pt x="407" y="610"/>
                    <a:pt x="407" y="610"/>
                    <a:pt x="407" y="610"/>
                  </a:cubicBezTo>
                  <a:cubicBezTo>
                    <a:pt x="408" y="609"/>
                    <a:pt x="408" y="609"/>
                    <a:pt x="408" y="609"/>
                  </a:cubicBezTo>
                  <a:cubicBezTo>
                    <a:pt x="408" y="608"/>
                    <a:pt x="408" y="608"/>
                    <a:pt x="408" y="608"/>
                  </a:cubicBezTo>
                  <a:cubicBezTo>
                    <a:pt x="408" y="608"/>
                    <a:pt x="408" y="608"/>
                    <a:pt x="408" y="608"/>
                  </a:cubicBezTo>
                  <a:cubicBezTo>
                    <a:pt x="408" y="607"/>
                    <a:pt x="408" y="607"/>
                    <a:pt x="408" y="607"/>
                  </a:cubicBezTo>
                  <a:cubicBezTo>
                    <a:pt x="408" y="607"/>
                    <a:pt x="408" y="607"/>
                    <a:pt x="408" y="607"/>
                  </a:cubicBezTo>
                  <a:cubicBezTo>
                    <a:pt x="408" y="606"/>
                    <a:pt x="408" y="606"/>
                    <a:pt x="408" y="606"/>
                  </a:cubicBezTo>
                  <a:cubicBezTo>
                    <a:pt x="408" y="605"/>
                    <a:pt x="408" y="605"/>
                    <a:pt x="408" y="605"/>
                  </a:cubicBezTo>
                  <a:cubicBezTo>
                    <a:pt x="408" y="603"/>
                    <a:pt x="408" y="603"/>
                    <a:pt x="408" y="603"/>
                  </a:cubicBezTo>
                  <a:cubicBezTo>
                    <a:pt x="408" y="602"/>
                    <a:pt x="408" y="602"/>
                    <a:pt x="408" y="602"/>
                  </a:cubicBezTo>
                  <a:cubicBezTo>
                    <a:pt x="409" y="602"/>
                    <a:pt x="409" y="602"/>
                    <a:pt x="409" y="602"/>
                  </a:cubicBezTo>
                  <a:cubicBezTo>
                    <a:pt x="409" y="602"/>
                    <a:pt x="409" y="602"/>
                    <a:pt x="409" y="602"/>
                  </a:cubicBezTo>
                  <a:cubicBezTo>
                    <a:pt x="409" y="601"/>
                    <a:pt x="409" y="601"/>
                    <a:pt x="409" y="601"/>
                  </a:cubicBezTo>
                  <a:cubicBezTo>
                    <a:pt x="407" y="600"/>
                    <a:pt x="407" y="600"/>
                    <a:pt x="407" y="600"/>
                  </a:cubicBezTo>
                  <a:cubicBezTo>
                    <a:pt x="406" y="599"/>
                    <a:pt x="406" y="599"/>
                    <a:pt x="406" y="599"/>
                  </a:cubicBezTo>
                  <a:cubicBezTo>
                    <a:pt x="406" y="599"/>
                    <a:pt x="406" y="599"/>
                    <a:pt x="406" y="599"/>
                  </a:cubicBezTo>
                  <a:cubicBezTo>
                    <a:pt x="406" y="601"/>
                    <a:pt x="406" y="601"/>
                    <a:pt x="406" y="601"/>
                  </a:cubicBezTo>
                  <a:cubicBezTo>
                    <a:pt x="405" y="600"/>
                    <a:pt x="405" y="600"/>
                    <a:pt x="405" y="600"/>
                  </a:cubicBezTo>
                  <a:cubicBezTo>
                    <a:pt x="403" y="600"/>
                    <a:pt x="403" y="600"/>
                    <a:pt x="403" y="600"/>
                  </a:cubicBezTo>
                  <a:cubicBezTo>
                    <a:pt x="403" y="600"/>
                    <a:pt x="403" y="600"/>
                    <a:pt x="403" y="600"/>
                  </a:cubicBezTo>
                  <a:cubicBezTo>
                    <a:pt x="401" y="600"/>
                    <a:pt x="401" y="600"/>
                    <a:pt x="401" y="600"/>
                  </a:cubicBezTo>
                  <a:cubicBezTo>
                    <a:pt x="400" y="600"/>
                    <a:pt x="400" y="600"/>
                    <a:pt x="400" y="600"/>
                  </a:cubicBezTo>
                  <a:cubicBezTo>
                    <a:pt x="401" y="599"/>
                    <a:pt x="401" y="599"/>
                    <a:pt x="401" y="599"/>
                  </a:cubicBezTo>
                  <a:cubicBezTo>
                    <a:pt x="401" y="599"/>
                    <a:pt x="401" y="599"/>
                    <a:pt x="401" y="599"/>
                  </a:cubicBezTo>
                  <a:cubicBezTo>
                    <a:pt x="401" y="598"/>
                    <a:pt x="401" y="598"/>
                    <a:pt x="401" y="598"/>
                  </a:cubicBezTo>
                  <a:cubicBezTo>
                    <a:pt x="402" y="598"/>
                    <a:pt x="402" y="598"/>
                    <a:pt x="402" y="598"/>
                  </a:cubicBezTo>
                  <a:cubicBezTo>
                    <a:pt x="403" y="598"/>
                    <a:pt x="403" y="598"/>
                    <a:pt x="403" y="598"/>
                  </a:cubicBezTo>
                  <a:cubicBezTo>
                    <a:pt x="405" y="599"/>
                    <a:pt x="405" y="599"/>
                    <a:pt x="405" y="599"/>
                  </a:cubicBezTo>
                  <a:cubicBezTo>
                    <a:pt x="405" y="599"/>
                    <a:pt x="405" y="599"/>
                    <a:pt x="405" y="599"/>
                  </a:cubicBezTo>
                  <a:cubicBezTo>
                    <a:pt x="404" y="598"/>
                    <a:pt x="404" y="598"/>
                    <a:pt x="404" y="598"/>
                  </a:cubicBezTo>
                  <a:cubicBezTo>
                    <a:pt x="402" y="597"/>
                    <a:pt x="402" y="597"/>
                    <a:pt x="402" y="597"/>
                  </a:cubicBezTo>
                  <a:cubicBezTo>
                    <a:pt x="401" y="597"/>
                    <a:pt x="401" y="597"/>
                    <a:pt x="401" y="597"/>
                  </a:cubicBezTo>
                  <a:cubicBezTo>
                    <a:pt x="400" y="597"/>
                    <a:pt x="400" y="597"/>
                    <a:pt x="400" y="597"/>
                  </a:cubicBezTo>
                  <a:cubicBezTo>
                    <a:pt x="399" y="597"/>
                    <a:pt x="399" y="597"/>
                    <a:pt x="399" y="597"/>
                  </a:cubicBezTo>
                  <a:cubicBezTo>
                    <a:pt x="399" y="598"/>
                    <a:pt x="399" y="598"/>
                    <a:pt x="399" y="598"/>
                  </a:cubicBezTo>
                  <a:cubicBezTo>
                    <a:pt x="398" y="597"/>
                    <a:pt x="398" y="597"/>
                    <a:pt x="398" y="597"/>
                  </a:cubicBezTo>
                  <a:cubicBezTo>
                    <a:pt x="396" y="597"/>
                    <a:pt x="396" y="597"/>
                    <a:pt x="396" y="597"/>
                  </a:cubicBezTo>
                  <a:cubicBezTo>
                    <a:pt x="393" y="597"/>
                    <a:pt x="393" y="597"/>
                    <a:pt x="393" y="597"/>
                  </a:cubicBezTo>
                  <a:cubicBezTo>
                    <a:pt x="391" y="595"/>
                    <a:pt x="391" y="595"/>
                    <a:pt x="391" y="595"/>
                  </a:cubicBezTo>
                  <a:cubicBezTo>
                    <a:pt x="390" y="595"/>
                    <a:pt x="390" y="595"/>
                    <a:pt x="390" y="595"/>
                  </a:cubicBezTo>
                  <a:cubicBezTo>
                    <a:pt x="390" y="596"/>
                    <a:pt x="390" y="596"/>
                    <a:pt x="390" y="596"/>
                  </a:cubicBezTo>
                  <a:cubicBezTo>
                    <a:pt x="390" y="596"/>
                    <a:pt x="390" y="596"/>
                    <a:pt x="390" y="596"/>
                  </a:cubicBezTo>
                  <a:cubicBezTo>
                    <a:pt x="389" y="596"/>
                    <a:pt x="389" y="596"/>
                    <a:pt x="389" y="596"/>
                  </a:cubicBezTo>
                  <a:cubicBezTo>
                    <a:pt x="389" y="597"/>
                    <a:pt x="389" y="597"/>
                    <a:pt x="389" y="597"/>
                  </a:cubicBezTo>
                  <a:cubicBezTo>
                    <a:pt x="388" y="596"/>
                    <a:pt x="388" y="596"/>
                    <a:pt x="388" y="596"/>
                  </a:cubicBezTo>
                  <a:cubicBezTo>
                    <a:pt x="386" y="597"/>
                    <a:pt x="386" y="597"/>
                    <a:pt x="386" y="597"/>
                  </a:cubicBezTo>
                  <a:cubicBezTo>
                    <a:pt x="383" y="597"/>
                    <a:pt x="383" y="597"/>
                    <a:pt x="383" y="597"/>
                  </a:cubicBezTo>
                  <a:cubicBezTo>
                    <a:pt x="379" y="597"/>
                    <a:pt x="379" y="597"/>
                    <a:pt x="379" y="597"/>
                  </a:cubicBezTo>
                  <a:cubicBezTo>
                    <a:pt x="378" y="598"/>
                    <a:pt x="378" y="598"/>
                    <a:pt x="378" y="598"/>
                  </a:cubicBezTo>
                  <a:cubicBezTo>
                    <a:pt x="377" y="597"/>
                    <a:pt x="377" y="597"/>
                    <a:pt x="377" y="597"/>
                  </a:cubicBezTo>
                  <a:cubicBezTo>
                    <a:pt x="376" y="597"/>
                    <a:pt x="376" y="597"/>
                    <a:pt x="376" y="597"/>
                  </a:cubicBezTo>
                  <a:cubicBezTo>
                    <a:pt x="375" y="597"/>
                    <a:pt x="375" y="597"/>
                    <a:pt x="375" y="597"/>
                  </a:cubicBezTo>
                  <a:cubicBezTo>
                    <a:pt x="375" y="597"/>
                    <a:pt x="375" y="597"/>
                    <a:pt x="375" y="597"/>
                  </a:cubicBezTo>
                  <a:cubicBezTo>
                    <a:pt x="374" y="597"/>
                    <a:pt x="374" y="597"/>
                    <a:pt x="374" y="597"/>
                  </a:cubicBezTo>
                  <a:cubicBezTo>
                    <a:pt x="373" y="597"/>
                    <a:pt x="373" y="597"/>
                    <a:pt x="373" y="597"/>
                  </a:cubicBezTo>
                  <a:cubicBezTo>
                    <a:pt x="373" y="596"/>
                    <a:pt x="373" y="596"/>
                    <a:pt x="373" y="596"/>
                  </a:cubicBezTo>
                  <a:cubicBezTo>
                    <a:pt x="373" y="596"/>
                    <a:pt x="373" y="596"/>
                    <a:pt x="373" y="596"/>
                  </a:cubicBezTo>
                  <a:cubicBezTo>
                    <a:pt x="373" y="595"/>
                    <a:pt x="373" y="595"/>
                    <a:pt x="373" y="595"/>
                  </a:cubicBezTo>
                  <a:cubicBezTo>
                    <a:pt x="374" y="594"/>
                    <a:pt x="374" y="594"/>
                    <a:pt x="374" y="594"/>
                  </a:cubicBezTo>
                  <a:cubicBezTo>
                    <a:pt x="375" y="594"/>
                    <a:pt x="375" y="594"/>
                    <a:pt x="375" y="594"/>
                  </a:cubicBezTo>
                  <a:cubicBezTo>
                    <a:pt x="377" y="592"/>
                    <a:pt x="377" y="592"/>
                    <a:pt x="377" y="592"/>
                  </a:cubicBezTo>
                  <a:cubicBezTo>
                    <a:pt x="377" y="590"/>
                    <a:pt x="377" y="590"/>
                    <a:pt x="377" y="590"/>
                  </a:cubicBezTo>
                  <a:cubicBezTo>
                    <a:pt x="377" y="588"/>
                    <a:pt x="377" y="588"/>
                    <a:pt x="377" y="588"/>
                  </a:cubicBezTo>
                  <a:cubicBezTo>
                    <a:pt x="377" y="587"/>
                    <a:pt x="377" y="587"/>
                    <a:pt x="377" y="587"/>
                  </a:cubicBezTo>
                  <a:cubicBezTo>
                    <a:pt x="377" y="585"/>
                    <a:pt x="377" y="585"/>
                    <a:pt x="377" y="585"/>
                  </a:cubicBezTo>
                  <a:cubicBezTo>
                    <a:pt x="378" y="584"/>
                    <a:pt x="378" y="584"/>
                    <a:pt x="378" y="584"/>
                  </a:cubicBezTo>
                  <a:cubicBezTo>
                    <a:pt x="378" y="581"/>
                    <a:pt x="378" y="581"/>
                    <a:pt x="378" y="581"/>
                  </a:cubicBezTo>
                  <a:cubicBezTo>
                    <a:pt x="378" y="581"/>
                    <a:pt x="378" y="581"/>
                    <a:pt x="378" y="581"/>
                  </a:cubicBezTo>
                  <a:cubicBezTo>
                    <a:pt x="378" y="580"/>
                    <a:pt x="378" y="580"/>
                    <a:pt x="378" y="580"/>
                  </a:cubicBezTo>
                  <a:cubicBezTo>
                    <a:pt x="377" y="580"/>
                    <a:pt x="377" y="580"/>
                    <a:pt x="377" y="580"/>
                  </a:cubicBezTo>
                  <a:cubicBezTo>
                    <a:pt x="376" y="580"/>
                    <a:pt x="376" y="580"/>
                    <a:pt x="376" y="580"/>
                  </a:cubicBezTo>
                  <a:cubicBezTo>
                    <a:pt x="376" y="580"/>
                    <a:pt x="376" y="580"/>
                    <a:pt x="376" y="580"/>
                  </a:cubicBezTo>
                  <a:cubicBezTo>
                    <a:pt x="376" y="580"/>
                    <a:pt x="376" y="580"/>
                    <a:pt x="376" y="580"/>
                  </a:cubicBezTo>
                  <a:cubicBezTo>
                    <a:pt x="377" y="579"/>
                    <a:pt x="377" y="579"/>
                    <a:pt x="377" y="579"/>
                  </a:cubicBezTo>
                  <a:cubicBezTo>
                    <a:pt x="378" y="577"/>
                    <a:pt x="378" y="577"/>
                    <a:pt x="378" y="577"/>
                  </a:cubicBezTo>
                  <a:cubicBezTo>
                    <a:pt x="379" y="577"/>
                    <a:pt x="379" y="577"/>
                    <a:pt x="379" y="577"/>
                  </a:cubicBezTo>
                  <a:cubicBezTo>
                    <a:pt x="379" y="578"/>
                    <a:pt x="379" y="578"/>
                    <a:pt x="379" y="578"/>
                  </a:cubicBezTo>
                  <a:cubicBezTo>
                    <a:pt x="378" y="579"/>
                    <a:pt x="378" y="579"/>
                    <a:pt x="378" y="579"/>
                  </a:cubicBezTo>
                  <a:cubicBezTo>
                    <a:pt x="379" y="579"/>
                    <a:pt x="379" y="579"/>
                    <a:pt x="379" y="579"/>
                  </a:cubicBezTo>
                  <a:cubicBezTo>
                    <a:pt x="380" y="580"/>
                    <a:pt x="380" y="580"/>
                    <a:pt x="380" y="580"/>
                  </a:cubicBezTo>
                  <a:cubicBezTo>
                    <a:pt x="380" y="581"/>
                    <a:pt x="380" y="581"/>
                    <a:pt x="380" y="581"/>
                  </a:cubicBezTo>
                  <a:cubicBezTo>
                    <a:pt x="381" y="581"/>
                    <a:pt x="381" y="581"/>
                    <a:pt x="381" y="581"/>
                  </a:cubicBezTo>
                  <a:cubicBezTo>
                    <a:pt x="382" y="579"/>
                    <a:pt x="382" y="579"/>
                    <a:pt x="382" y="579"/>
                  </a:cubicBezTo>
                  <a:cubicBezTo>
                    <a:pt x="383" y="575"/>
                    <a:pt x="383" y="575"/>
                    <a:pt x="383" y="575"/>
                  </a:cubicBezTo>
                  <a:cubicBezTo>
                    <a:pt x="384" y="574"/>
                    <a:pt x="384" y="574"/>
                    <a:pt x="384" y="574"/>
                  </a:cubicBezTo>
                  <a:cubicBezTo>
                    <a:pt x="383" y="574"/>
                    <a:pt x="383" y="574"/>
                    <a:pt x="383" y="574"/>
                  </a:cubicBezTo>
                  <a:cubicBezTo>
                    <a:pt x="382" y="575"/>
                    <a:pt x="382" y="575"/>
                    <a:pt x="382" y="575"/>
                  </a:cubicBezTo>
                  <a:cubicBezTo>
                    <a:pt x="382" y="575"/>
                    <a:pt x="382" y="575"/>
                    <a:pt x="382" y="575"/>
                  </a:cubicBezTo>
                  <a:cubicBezTo>
                    <a:pt x="382" y="574"/>
                    <a:pt x="382" y="574"/>
                    <a:pt x="382" y="574"/>
                  </a:cubicBezTo>
                  <a:cubicBezTo>
                    <a:pt x="383" y="573"/>
                    <a:pt x="383" y="573"/>
                    <a:pt x="383" y="573"/>
                  </a:cubicBezTo>
                  <a:cubicBezTo>
                    <a:pt x="383" y="572"/>
                    <a:pt x="383" y="572"/>
                    <a:pt x="383" y="572"/>
                  </a:cubicBezTo>
                  <a:cubicBezTo>
                    <a:pt x="382" y="572"/>
                    <a:pt x="382" y="572"/>
                    <a:pt x="382" y="572"/>
                  </a:cubicBezTo>
                  <a:cubicBezTo>
                    <a:pt x="382" y="571"/>
                    <a:pt x="382" y="571"/>
                    <a:pt x="382" y="571"/>
                  </a:cubicBezTo>
                  <a:cubicBezTo>
                    <a:pt x="382" y="570"/>
                    <a:pt x="382" y="570"/>
                    <a:pt x="382" y="570"/>
                  </a:cubicBezTo>
                  <a:cubicBezTo>
                    <a:pt x="383" y="570"/>
                    <a:pt x="383" y="570"/>
                    <a:pt x="383" y="570"/>
                  </a:cubicBezTo>
                  <a:cubicBezTo>
                    <a:pt x="383" y="568"/>
                    <a:pt x="383" y="568"/>
                    <a:pt x="383" y="568"/>
                  </a:cubicBezTo>
                  <a:cubicBezTo>
                    <a:pt x="384" y="567"/>
                    <a:pt x="384" y="567"/>
                    <a:pt x="384" y="567"/>
                  </a:cubicBezTo>
                  <a:cubicBezTo>
                    <a:pt x="387" y="565"/>
                    <a:pt x="387" y="565"/>
                    <a:pt x="387" y="565"/>
                  </a:cubicBezTo>
                  <a:cubicBezTo>
                    <a:pt x="388" y="562"/>
                    <a:pt x="388" y="562"/>
                    <a:pt x="388" y="562"/>
                  </a:cubicBezTo>
                  <a:cubicBezTo>
                    <a:pt x="389" y="561"/>
                    <a:pt x="389" y="561"/>
                    <a:pt x="389" y="561"/>
                  </a:cubicBezTo>
                  <a:cubicBezTo>
                    <a:pt x="389" y="559"/>
                    <a:pt x="389" y="559"/>
                    <a:pt x="389" y="559"/>
                  </a:cubicBezTo>
                  <a:cubicBezTo>
                    <a:pt x="387" y="557"/>
                    <a:pt x="387" y="557"/>
                    <a:pt x="387" y="557"/>
                  </a:cubicBezTo>
                  <a:cubicBezTo>
                    <a:pt x="386" y="557"/>
                    <a:pt x="386" y="557"/>
                    <a:pt x="386" y="557"/>
                  </a:cubicBezTo>
                  <a:cubicBezTo>
                    <a:pt x="386" y="558"/>
                    <a:pt x="386" y="558"/>
                    <a:pt x="386" y="558"/>
                  </a:cubicBezTo>
                  <a:cubicBezTo>
                    <a:pt x="385" y="558"/>
                    <a:pt x="385" y="558"/>
                    <a:pt x="385" y="558"/>
                  </a:cubicBezTo>
                  <a:cubicBezTo>
                    <a:pt x="383" y="557"/>
                    <a:pt x="383" y="557"/>
                    <a:pt x="383" y="557"/>
                  </a:cubicBezTo>
                  <a:cubicBezTo>
                    <a:pt x="380" y="557"/>
                    <a:pt x="380" y="557"/>
                    <a:pt x="380" y="557"/>
                  </a:cubicBezTo>
                  <a:cubicBezTo>
                    <a:pt x="380" y="558"/>
                    <a:pt x="380" y="558"/>
                    <a:pt x="380" y="558"/>
                  </a:cubicBezTo>
                  <a:cubicBezTo>
                    <a:pt x="379" y="559"/>
                    <a:pt x="379" y="559"/>
                    <a:pt x="379" y="559"/>
                  </a:cubicBezTo>
                  <a:cubicBezTo>
                    <a:pt x="378" y="558"/>
                    <a:pt x="378" y="558"/>
                    <a:pt x="378" y="558"/>
                  </a:cubicBezTo>
                  <a:cubicBezTo>
                    <a:pt x="377" y="558"/>
                    <a:pt x="377" y="558"/>
                    <a:pt x="377" y="558"/>
                  </a:cubicBezTo>
                  <a:cubicBezTo>
                    <a:pt x="376" y="560"/>
                    <a:pt x="376" y="560"/>
                    <a:pt x="376" y="560"/>
                  </a:cubicBezTo>
                  <a:cubicBezTo>
                    <a:pt x="370" y="560"/>
                    <a:pt x="370" y="560"/>
                    <a:pt x="370" y="560"/>
                  </a:cubicBezTo>
                  <a:cubicBezTo>
                    <a:pt x="366" y="561"/>
                    <a:pt x="366" y="561"/>
                    <a:pt x="366" y="561"/>
                  </a:cubicBezTo>
                  <a:cubicBezTo>
                    <a:pt x="366" y="562"/>
                    <a:pt x="366" y="562"/>
                    <a:pt x="366" y="562"/>
                  </a:cubicBezTo>
                  <a:cubicBezTo>
                    <a:pt x="367" y="562"/>
                    <a:pt x="367" y="562"/>
                    <a:pt x="367" y="562"/>
                  </a:cubicBezTo>
                  <a:cubicBezTo>
                    <a:pt x="365" y="564"/>
                    <a:pt x="365" y="564"/>
                    <a:pt x="365" y="564"/>
                  </a:cubicBezTo>
                  <a:cubicBezTo>
                    <a:pt x="365" y="568"/>
                    <a:pt x="365" y="568"/>
                    <a:pt x="365" y="568"/>
                  </a:cubicBezTo>
                  <a:cubicBezTo>
                    <a:pt x="365" y="569"/>
                    <a:pt x="365" y="569"/>
                    <a:pt x="365" y="569"/>
                  </a:cubicBezTo>
                  <a:cubicBezTo>
                    <a:pt x="363" y="571"/>
                    <a:pt x="363" y="571"/>
                    <a:pt x="363" y="571"/>
                  </a:cubicBezTo>
                  <a:cubicBezTo>
                    <a:pt x="363" y="573"/>
                    <a:pt x="363" y="573"/>
                    <a:pt x="363" y="573"/>
                  </a:cubicBezTo>
                  <a:cubicBezTo>
                    <a:pt x="361" y="575"/>
                    <a:pt x="361" y="575"/>
                    <a:pt x="361" y="575"/>
                  </a:cubicBezTo>
                  <a:cubicBezTo>
                    <a:pt x="360" y="575"/>
                    <a:pt x="360" y="575"/>
                    <a:pt x="360" y="575"/>
                  </a:cubicBezTo>
                  <a:cubicBezTo>
                    <a:pt x="358" y="576"/>
                    <a:pt x="358" y="576"/>
                    <a:pt x="358" y="576"/>
                  </a:cubicBezTo>
                  <a:cubicBezTo>
                    <a:pt x="358" y="577"/>
                    <a:pt x="358" y="577"/>
                    <a:pt x="358" y="577"/>
                  </a:cubicBezTo>
                  <a:cubicBezTo>
                    <a:pt x="359" y="576"/>
                    <a:pt x="359" y="576"/>
                    <a:pt x="359" y="576"/>
                  </a:cubicBezTo>
                  <a:cubicBezTo>
                    <a:pt x="359" y="577"/>
                    <a:pt x="359" y="577"/>
                    <a:pt x="359" y="577"/>
                  </a:cubicBezTo>
                  <a:cubicBezTo>
                    <a:pt x="359" y="579"/>
                    <a:pt x="359" y="579"/>
                    <a:pt x="359" y="579"/>
                  </a:cubicBezTo>
                  <a:cubicBezTo>
                    <a:pt x="358" y="580"/>
                    <a:pt x="358" y="580"/>
                    <a:pt x="358" y="580"/>
                  </a:cubicBezTo>
                  <a:cubicBezTo>
                    <a:pt x="357" y="580"/>
                    <a:pt x="357" y="580"/>
                    <a:pt x="357" y="580"/>
                  </a:cubicBezTo>
                  <a:cubicBezTo>
                    <a:pt x="357" y="581"/>
                    <a:pt x="357" y="581"/>
                    <a:pt x="357" y="581"/>
                  </a:cubicBezTo>
                  <a:cubicBezTo>
                    <a:pt x="356" y="580"/>
                    <a:pt x="356" y="580"/>
                    <a:pt x="356" y="580"/>
                  </a:cubicBezTo>
                  <a:cubicBezTo>
                    <a:pt x="354" y="580"/>
                    <a:pt x="354" y="580"/>
                    <a:pt x="354" y="580"/>
                  </a:cubicBezTo>
                  <a:cubicBezTo>
                    <a:pt x="355" y="579"/>
                    <a:pt x="355" y="579"/>
                    <a:pt x="355" y="579"/>
                  </a:cubicBezTo>
                  <a:cubicBezTo>
                    <a:pt x="356" y="578"/>
                    <a:pt x="356" y="578"/>
                    <a:pt x="356" y="578"/>
                  </a:cubicBezTo>
                  <a:cubicBezTo>
                    <a:pt x="354" y="578"/>
                    <a:pt x="354" y="578"/>
                    <a:pt x="354" y="578"/>
                  </a:cubicBezTo>
                  <a:cubicBezTo>
                    <a:pt x="354" y="578"/>
                    <a:pt x="354" y="578"/>
                    <a:pt x="354" y="578"/>
                  </a:cubicBezTo>
                  <a:cubicBezTo>
                    <a:pt x="352" y="578"/>
                    <a:pt x="352" y="578"/>
                    <a:pt x="352" y="578"/>
                  </a:cubicBezTo>
                  <a:cubicBezTo>
                    <a:pt x="351" y="578"/>
                    <a:pt x="351" y="578"/>
                    <a:pt x="351" y="578"/>
                  </a:cubicBezTo>
                  <a:cubicBezTo>
                    <a:pt x="349" y="579"/>
                    <a:pt x="349" y="579"/>
                    <a:pt x="349" y="579"/>
                  </a:cubicBezTo>
                  <a:cubicBezTo>
                    <a:pt x="348" y="579"/>
                    <a:pt x="348" y="579"/>
                    <a:pt x="348" y="579"/>
                  </a:cubicBezTo>
                  <a:cubicBezTo>
                    <a:pt x="346" y="579"/>
                    <a:pt x="346" y="579"/>
                    <a:pt x="346" y="579"/>
                  </a:cubicBezTo>
                  <a:cubicBezTo>
                    <a:pt x="345" y="580"/>
                    <a:pt x="345" y="580"/>
                    <a:pt x="345" y="580"/>
                  </a:cubicBezTo>
                  <a:cubicBezTo>
                    <a:pt x="343" y="581"/>
                    <a:pt x="343" y="581"/>
                    <a:pt x="343" y="581"/>
                  </a:cubicBezTo>
                  <a:cubicBezTo>
                    <a:pt x="342" y="581"/>
                    <a:pt x="342" y="581"/>
                    <a:pt x="342" y="581"/>
                  </a:cubicBezTo>
                  <a:cubicBezTo>
                    <a:pt x="341" y="581"/>
                    <a:pt x="341" y="581"/>
                    <a:pt x="341" y="581"/>
                  </a:cubicBezTo>
                  <a:cubicBezTo>
                    <a:pt x="339" y="581"/>
                    <a:pt x="339" y="581"/>
                    <a:pt x="339" y="581"/>
                  </a:cubicBezTo>
                  <a:cubicBezTo>
                    <a:pt x="338" y="582"/>
                    <a:pt x="338" y="582"/>
                    <a:pt x="338" y="582"/>
                  </a:cubicBezTo>
                  <a:cubicBezTo>
                    <a:pt x="337" y="580"/>
                    <a:pt x="337" y="580"/>
                    <a:pt x="337" y="580"/>
                  </a:cubicBezTo>
                  <a:cubicBezTo>
                    <a:pt x="336" y="578"/>
                    <a:pt x="336" y="578"/>
                    <a:pt x="336" y="578"/>
                  </a:cubicBezTo>
                  <a:cubicBezTo>
                    <a:pt x="334" y="577"/>
                    <a:pt x="334" y="577"/>
                    <a:pt x="334" y="577"/>
                  </a:cubicBezTo>
                  <a:cubicBezTo>
                    <a:pt x="334" y="577"/>
                    <a:pt x="334" y="577"/>
                    <a:pt x="334" y="577"/>
                  </a:cubicBezTo>
                  <a:cubicBezTo>
                    <a:pt x="332" y="577"/>
                    <a:pt x="332" y="577"/>
                    <a:pt x="332" y="577"/>
                  </a:cubicBezTo>
                  <a:cubicBezTo>
                    <a:pt x="331" y="577"/>
                    <a:pt x="331" y="577"/>
                    <a:pt x="331" y="577"/>
                  </a:cubicBezTo>
                  <a:cubicBezTo>
                    <a:pt x="331" y="576"/>
                    <a:pt x="331" y="576"/>
                    <a:pt x="331" y="576"/>
                  </a:cubicBezTo>
                  <a:cubicBezTo>
                    <a:pt x="328" y="573"/>
                    <a:pt x="328" y="573"/>
                    <a:pt x="328" y="573"/>
                  </a:cubicBezTo>
                  <a:cubicBezTo>
                    <a:pt x="328" y="572"/>
                    <a:pt x="328" y="572"/>
                    <a:pt x="328" y="572"/>
                  </a:cubicBezTo>
                  <a:cubicBezTo>
                    <a:pt x="328" y="571"/>
                    <a:pt x="328" y="571"/>
                    <a:pt x="328" y="571"/>
                  </a:cubicBezTo>
                  <a:cubicBezTo>
                    <a:pt x="327" y="569"/>
                    <a:pt x="327" y="569"/>
                    <a:pt x="327" y="569"/>
                  </a:cubicBezTo>
                  <a:cubicBezTo>
                    <a:pt x="326" y="568"/>
                    <a:pt x="326" y="568"/>
                    <a:pt x="326" y="568"/>
                  </a:cubicBezTo>
                  <a:cubicBezTo>
                    <a:pt x="323" y="564"/>
                    <a:pt x="323" y="564"/>
                    <a:pt x="323" y="564"/>
                  </a:cubicBezTo>
                  <a:cubicBezTo>
                    <a:pt x="322" y="563"/>
                    <a:pt x="322" y="563"/>
                    <a:pt x="322" y="563"/>
                  </a:cubicBezTo>
                  <a:cubicBezTo>
                    <a:pt x="322" y="562"/>
                    <a:pt x="322" y="562"/>
                    <a:pt x="322" y="562"/>
                  </a:cubicBezTo>
                  <a:cubicBezTo>
                    <a:pt x="322" y="561"/>
                    <a:pt x="322" y="561"/>
                    <a:pt x="322" y="561"/>
                  </a:cubicBezTo>
                  <a:cubicBezTo>
                    <a:pt x="322" y="560"/>
                    <a:pt x="322" y="560"/>
                    <a:pt x="322" y="560"/>
                  </a:cubicBezTo>
                  <a:cubicBezTo>
                    <a:pt x="321" y="558"/>
                    <a:pt x="321" y="558"/>
                    <a:pt x="321" y="558"/>
                  </a:cubicBezTo>
                  <a:cubicBezTo>
                    <a:pt x="320" y="557"/>
                    <a:pt x="320" y="557"/>
                    <a:pt x="320" y="557"/>
                  </a:cubicBezTo>
                  <a:cubicBezTo>
                    <a:pt x="320" y="555"/>
                    <a:pt x="320" y="555"/>
                    <a:pt x="320" y="555"/>
                  </a:cubicBezTo>
                  <a:cubicBezTo>
                    <a:pt x="322" y="557"/>
                    <a:pt x="322" y="557"/>
                    <a:pt x="322" y="557"/>
                  </a:cubicBezTo>
                  <a:cubicBezTo>
                    <a:pt x="322" y="559"/>
                    <a:pt x="322" y="559"/>
                    <a:pt x="322" y="559"/>
                  </a:cubicBezTo>
                  <a:cubicBezTo>
                    <a:pt x="322" y="559"/>
                    <a:pt x="322" y="559"/>
                    <a:pt x="322" y="559"/>
                  </a:cubicBezTo>
                  <a:cubicBezTo>
                    <a:pt x="322" y="557"/>
                    <a:pt x="322" y="557"/>
                    <a:pt x="322" y="557"/>
                  </a:cubicBezTo>
                  <a:cubicBezTo>
                    <a:pt x="320" y="555"/>
                    <a:pt x="320" y="555"/>
                    <a:pt x="320" y="555"/>
                  </a:cubicBezTo>
                  <a:cubicBezTo>
                    <a:pt x="321" y="553"/>
                    <a:pt x="321" y="553"/>
                    <a:pt x="321" y="553"/>
                  </a:cubicBezTo>
                  <a:cubicBezTo>
                    <a:pt x="320" y="551"/>
                    <a:pt x="320" y="551"/>
                    <a:pt x="320" y="551"/>
                  </a:cubicBezTo>
                  <a:cubicBezTo>
                    <a:pt x="320" y="550"/>
                    <a:pt x="320" y="550"/>
                    <a:pt x="320" y="550"/>
                  </a:cubicBezTo>
                  <a:cubicBezTo>
                    <a:pt x="321" y="549"/>
                    <a:pt x="321" y="549"/>
                    <a:pt x="321" y="549"/>
                  </a:cubicBezTo>
                  <a:cubicBezTo>
                    <a:pt x="321" y="546"/>
                    <a:pt x="321" y="546"/>
                    <a:pt x="321" y="546"/>
                  </a:cubicBezTo>
                  <a:cubicBezTo>
                    <a:pt x="321" y="544"/>
                    <a:pt x="321" y="544"/>
                    <a:pt x="321" y="544"/>
                  </a:cubicBezTo>
                  <a:cubicBezTo>
                    <a:pt x="322" y="541"/>
                    <a:pt x="322" y="541"/>
                    <a:pt x="322" y="541"/>
                  </a:cubicBezTo>
                  <a:cubicBezTo>
                    <a:pt x="322" y="540"/>
                    <a:pt x="322" y="540"/>
                    <a:pt x="322" y="540"/>
                  </a:cubicBezTo>
                  <a:cubicBezTo>
                    <a:pt x="322" y="539"/>
                    <a:pt x="322" y="539"/>
                    <a:pt x="322" y="539"/>
                  </a:cubicBezTo>
                  <a:cubicBezTo>
                    <a:pt x="322" y="538"/>
                    <a:pt x="322" y="538"/>
                    <a:pt x="322" y="538"/>
                  </a:cubicBezTo>
                  <a:cubicBezTo>
                    <a:pt x="322" y="537"/>
                    <a:pt x="322" y="537"/>
                    <a:pt x="322" y="537"/>
                  </a:cubicBezTo>
                  <a:cubicBezTo>
                    <a:pt x="322" y="536"/>
                    <a:pt x="322" y="536"/>
                    <a:pt x="322" y="536"/>
                  </a:cubicBezTo>
                  <a:cubicBezTo>
                    <a:pt x="323" y="534"/>
                    <a:pt x="323" y="534"/>
                    <a:pt x="323" y="534"/>
                  </a:cubicBezTo>
                  <a:cubicBezTo>
                    <a:pt x="323" y="534"/>
                    <a:pt x="323" y="534"/>
                    <a:pt x="323" y="534"/>
                  </a:cubicBezTo>
                  <a:cubicBezTo>
                    <a:pt x="322" y="533"/>
                    <a:pt x="322" y="533"/>
                    <a:pt x="322" y="533"/>
                  </a:cubicBezTo>
                  <a:cubicBezTo>
                    <a:pt x="323" y="532"/>
                    <a:pt x="323" y="532"/>
                    <a:pt x="323" y="532"/>
                  </a:cubicBezTo>
                  <a:cubicBezTo>
                    <a:pt x="323" y="530"/>
                    <a:pt x="323" y="530"/>
                    <a:pt x="323" y="530"/>
                  </a:cubicBezTo>
                  <a:cubicBezTo>
                    <a:pt x="324" y="531"/>
                    <a:pt x="324" y="531"/>
                    <a:pt x="324" y="531"/>
                  </a:cubicBezTo>
                  <a:cubicBezTo>
                    <a:pt x="324" y="532"/>
                    <a:pt x="324" y="532"/>
                    <a:pt x="324" y="532"/>
                  </a:cubicBezTo>
                  <a:cubicBezTo>
                    <a:pt x="324" y="532"/>
                    <a:pt x="324" y="532"/>
                    <a:pt x="324" y="532"/>
                  </a:cubicBezTo>
                  <a:cubicBezTo>
                    <a:pt x="324" y="532"/>
                    <a:pt x="324" y="532"/>
                    <a:pt x="324" y="532"/>
                  </a:cubicBezTo>
                  <a:cubicBezTo>
                    <a:pt x="324" y="531"/>
                    <a:pt x="324" y="531"/>
                    <a:pt x="324" y="531"/>
                  </a:cubicBezTo>
                  <a:cubicBezTo>
                    <a:pt x="325" y="530"/>
                    <a:pt x="325" y="530"/>
                    <a:pt x="325" y="530"/>
                  </a:cubicBezTo>
                  <a:cubicBezTo>
                    <a:pt x="326" y="528"/>
                    <a:pt x="326" y="528"/>
                    <a:pt x="326" y="528"/>
                  </a:cubicBezTo>
                  <a:cubicBezTo>
                    <a:pt x="326" y="528"/>
                    <a:pt x="326" y="528"/>
                    <a:pt x="326" y="528"/>
                  </a:cubicBezTo>
                  <a:cubicBezTo>
                    <a:pt x="326" y="526"/>
                    <a:pt x="326" y="526"/>
                    <a:pt x="326" y="526"/>
                  </a:cubicBezTo>
                  <a:cubicBezTo>
                    <a:pt x="327" y="526"/>
                    <a:pt x="327" y="526"/>
                    <a:pt x="327" y="526"/>
                  </a:cubicBezTo>
                  <a:cubicBezTo>
                    <a:pt x="326" y="526"/>
                    <a:pt x="326" y="526"/>
                    <a:pt x="326" y="526"/>
                  </a:cubicBezTo>
                  <a:cubicBezTo>
                    <a:pt x="325" y="528"/>
                    <a:pt x="325" y="528"/>
                    <a:pt x="325" y="528"/>
                  </a:cubicBezTo>
                  <a:cubicBezTo>
                    <a:pt x="324" y="529"/>
                    <a:pt x="324" y="529"/>
                    <a:pt x="324" y="529"/>
                  </a:cubicBezTo>
                  <a:cubicBezTo>
                    <a:pt x="325" y="528"/>
                    <a:pt x="325" y="528"/>
                    <a:pt x="325" y="528"/>
                  </a:cubicBezTo>
                  <a:cubicBezTo>
                    <a:pt x="325" y="526"/>
                    <a:pt x="325" y="526"/>
                    <a:pt x="325" y="526"/>
                  </a:cubicBezTo>
                  <a:cubicBezTo>
                    <a:pt x="326" y="525"/>
                    <a:pt x="326" y="525"/>
                    <a:pt x="326" y="525"/>
                  </a:cubicBezTo>
                  <a:cubicBezTo>
                    <a:pt x="325" y="524"/>
                    <a:pt x="325" y="524"/>
                    <a:pt x="325" y="524"/>
                  </a:cubicBezTo>
                  <a:cubicBezTo>
                    <a:pt x="325" y="521"/>
                    <a:pt x="325" y="521"/>
                    <a:pt x="325" y="521"/>
                  </a:cubicBezTo>
                  <a:cubicBezTo>
                    <a:pt x="325" y="520"/>
                    <a:pt x="325" y="520"/>
                    <a:pt x="325" y="520"/>
                  </a:cubicBezTo>
                  <a:cubicBezTo>
                    <a:pt x="326" y="519"/>
                    <a:pt x="326" y="519"/>
                    <a:pt x="326" y="519"/>
                  </a:cubicBezTo>
                  <a:cubicBezTo>
                    <a:pt x="326" y="517"/>
                    <a:pt x="326" y="517"/>
                    <a:pt x="326" y="517"/>
                  </a:cubicBezTo>
                  <a:cubicBezTo>
                    <a:pt x="327" y="516"/>
                    <a:pt x="327" y="516"/>
                    <a:pt x="327" y="516"/>
                  </a:cubicBezTo>
                  <a:cubicBezTo>
                    <a:pt x="327" y="513"/>
                    <a:pt x="327" y="513"/>
                    <a:pt x="327" y="513"/>
                  </a:cubicBezTo>
                  <a:cubicBezTo>
                    <a:pt x="328" y="513"/>
                    <a:pt x="328" y="513"/>
                    <a:pt x="328" y="513"/>
                  </a:cubicBezTo>
                  <a:cubicBezTo>
                    <a:pt x="329" y="512"/>
                    <a:pt x="329" y="512"/>
                    <a:pt x="329" y="512"/>
                  </a:cubicBezTo>
                  <a:cubicBezTo>
                    <a:pt x="328" y="511"/>
                    <a:pt x="328" y="511"/>
                    <a:pt x="328" y="511"/>
                  </a:cubicBezTo>
                  <a:cubicBezTo>
                    <a:pt x="329" y="510"/>
                    <a:pt x="329" y="510"/>
                    <a:pt x="329" y="510"/>
                  </a:cubicBezTo>
                  <a:cubicBezTo>
                    <a:pt x="330" y="510"/>
                    <a:pt x="330" y="510"/>
                    <a:pt x="330" y="510"/>
                  </a:cubicBezTo>
                  <a:cubicBezTo>
                    <a:pt x="331" y="509"/>
                    <a:pt x="331" y="509"/>
                    <a:pt x="331" y="509"/>
                  </a:cubicBezTo>
                  <a:cubicBezTo>
                    <a:pt x="331" y="508"/>
                    <a:pt x="331" y="508"/>
                    <a:pt x="331" y="508"/>
                  </a:cubicBezTo>
                  <a:cubicBezTo>
                    <a:pt x="332" y="508"/>
                    <a:pt x="332" y="508"/>
                    <a:pt x="332" y="508"/>
                  </a:cubicBezTo>
                  <a:cubicBezTo>
                    <a:pt x="333" y="508"/>
                    <a:pt x="333" y="508"/>
                    <a:pt x="333" y="508"/>
                  </a:cubicBezTo>
                  <a:cubicBezTo>
                    <a:pt x="332" y="507"/>
                    <a:pt x="332" y="507"/>
                    <a:pt x="332" y="507"/>
                  </a:cubicBezTo>
                  <a:cubicBezTo>
                    <a:pt x="333" y="507"/>
                    <a:pt x="333" y="507"/>
                    <a:pt x="333" y="507"/>
                  </a:cubicBezTo>
                  <a:cubicBezTo>
                    <a:pt x="334" y="507"/>
                    <a:pt x="334" y="507"/>
                    <a:pt x="334" y="507"/>
                  </a:cubicBezTo>
                  <a:cubicBezTo>
                    <a:pt x="334" y="507"/>
                    <a:pt x="334" y="507"/>
                    <a:pt x="334" y="507"/>
                  </a:cubicBezTo>
                  <a:cubicBezTo>
                    <a:pt x="335" y="507"/>
                    <a:pt x="335" y="507"/>
                    <a:pt x="335" y="507"/>
                  </a:cubicBezTo>
                  <a:cubicBezTo>
                    <a:pt x="334" y="508"/>
                    <a:pt x="334" y="508"/>
                    <a:pt x="334" y="508"/>
                  </a:cubicBezTo>
                  <a:cubicBezTo>
                    <a:pt x="335" y="508"/>
                    <a:pt x="335" y="508"/>
                    <a:pt x="335" y="508"/>
                  </a:cubicBezTo>
                  <a:cubicBezTo>
                    <a:pt x="336" y="507"/>
                    <a:pt x="336" y="507"/>
                    <a:pt x="336" y="507"/>
                  </a:cubicBezTo>
                  <a:cubicBezTo>
                    <a:pt x="337" y="507"/>
                    <a:pt x="337" y="507"/>
                    <a:pt x="337" y="507"/>
                  </a:cubicBezTo>
                  <a:cubicBezTo>
                    <a:pt x="340" y="506"/>
                    <a:pt x="340" y="506"/>
                    <a:pt x="340" y="506"/>
                  </a:cubicBezTo>
                  <a:cubicBezTo>
                    <a:pt x="342" y="504"/>
                    <a:pt x="342" y="504"/>
                    <a:pt x="342" y="504"/>
                  </a:cubicBezTo>
                  <a:cubicBezTo>
                    <a:pt x="343" y="504"/>
                    <a:pt x="343" y="504"/>
                    <a:pt x="343" y="504"/>
                  </a:cubicBezTo>
                  <a:cubicBezTo>
                    <a:pt x="343" y="503"/>
                    <a:pt x="343" y="503"/>
                    <a:pt x="343" y="503"/>
                  </a:cubicBezTo>
                  <a:cubicBezTo>
                    <a:pt x="343" y="502"/>
                    <a:pt x="343" y="502"/>
                    <a:pt x="343" y="502"/>
                  </a:cubicBezTo>
                  <a:cubicBezTo>
                    <a:pt x="343" y="501"/>
                    <a:pt x="343" y="501"/>
                    <a:pt x="343" y="501"/>
                  </a:cubicBezTo>
                  <a:cubicBezTo>
                    <a:pt x="342" y="499"/>
                    <a:pt x="342" y="499"/>
                    <a:pt x="342" y="499"/>
                  </a:cubicBezTo>
                  <a:cubicBezTo>
                    <a:pt x="343" y="500"/>
                    <a:pt x="343" y="500"/>
                    <a:pt x="343" y="500"/>
                  </a:cubicBezTo>
                  <a:cubicBezTo>
                    <a:pt x="344" y="500"/>
                    <a:pt x="344" y="500"/>
                    <a:pt x="344" y="500"/>
                  </a:cubicBezTo>
                  <a:cubicBezTo>
                    <a:pt x="345" y="499"/>
                    <a:pt x="345" y="499"/>
                    <a:pt x="345" y="499"/>
                  </a:cubicBezTo>
                  <a:cubicBezTo>
                    <a:pt x="345" y="498"/>
                    <a:pt x="345" y="498"/>
                    <a:pt x="345" y="498"/>
                  </a:cubicBezTo>
                  <a:cubicBezTo>
                    <a:pt x="346" y="499"/>
                    <a:pt x="346" y="499"/>
                    <a:pt x="346" y="499"/>
                  </a:cubicBezTo>
                  <a:cubicBezTo>
                    <a:pt x="345" y="500"/>
                    <a:pt x="345" y="500"/>
                    <a:pt x="345" y="500"/>
                  </a:cubicBezTo>
                  <a:cubicBezTo>
                    <a:pt x="345" y="501"/>
                    <a:pt x="345" y="501"/>
                    <a:pt x="345" y="501"/>
                  </a:cubicBezTo>
                  <a:cubicBezTo>
                    <a:pt x="345" y="502"/>
                    <a:pt x="345" y="502"/>
                    <a:pt x="345" y="502"/>
                  </a:cubicBezTo>
                  <a:cubicBezTo>
                    <a:pt x="346" y="502"/>
                    <a:pt x="346" y="502"/>
                    <a:pt x="346" y="502"/>
                  </a:cubicBezTo>
                  <a:cubicBezTo>
                    <a:pt x="347" y="501"/>
                    <a:pt x="347" y="501"/>
                    <a:pt x="347" y="501"/>
                  </a:cubicBezTo>
                  <a:cubicBezTo>
                    <a:pt x="348" y="501"/>
                    <a:pt x="348" y="501"/>
                    <a:pt x="348" y="501"/>
                  </a:cubicBezTo>
                  <a:cubicBezTo>
                    <a:pt x="349" y="500"/>
                    <a:pt x="349" y="500"/>
                    <a:pt x="349" y="500"/>
                  </a:cubicBezTo>
                  <a:cubicBezTo>
                    <a:pt x="351" y="500"/>
                    <a:pt x="351" y="500"/>
                    <a:pt x="351" y="500"/>
                  </a:cubicBezTo>
                  <a:cubicBezTo>
                    <a:pt x="353" y="500"/>
                    <a:pt x="353" y="500"/>
                    <a:pt x="353" y="500"/>
                  </a:cubicBezTo>
                  <a:cubicBezTo>
                    <a:pt x="356" y="500"/>
                    <a:pt x="356" y="500"/>
                    <a:pt x="356" y="500"/>
                  </a:cubicBezTo>
                  <a:cubicBezTo>
                    <a:pt x="356" y="501"/>
                    <a:pt x="356" y="501"/>
                    <a:pt x="356" y="501"/>
                  </a:cubicBezTo>
                  <a:cubicBezTo>
                    <a:pt x="360" y="501"/>
                    <a:pt x="360" y="501"/>
                    <a:pt x="360" y="501"/>
                  </a:cubicBezTo>
                  <a:cubicBezTo>
                    <a:pt x="361" y="501"/>
                    <a:pt x="361" y="501"/>
                    <a:pt x="361" y="501"/>
                  </a:cubicBezTo>
                  <a:cubicBezTo>
                    <a:pt x="361" y="500"/>
                    <a:pt x="361" y="500"/>
                    <a:pt x="361" y="500"/>
                  </a:cubicBezTo>
                  <a:cubicBezTo>
                    <a:pt x="361" y="500"/>
                    <a:pt x="361" y="500"/>
                    <a:pt x="361" y="500"/>
                  </a:cubicBezTo>
                  <a:cubicBezTo>
                    <a:pt x="362" y="499"/>
                    <a:pt x="362" y="499"/>
                    <a:pt x="362" y="499"/>
                  </a:cubicBezTo>
                  <a:cubicBezTo>
                    <a:pt x="363" y="500"/>
                    <a:pt x="363" y="500"/>
                    <a:pt x="363" y="500"/>
                  </a:cubicBezTo>
                  <a:cubicBezTo>
                    <a:pt x="362" y="500"/>
                    <a:pt x="362" y="500"/>
                    <a:pt x="362" y="500"/>
                  </a:cubicBezTo>
                  <a:cubicBezTo>
                    <a:pt x="363" y="501"/>
                    <a:pt x="363" y="501"/>
                    <a:pt x="363" y="501"/>
                  </a:cubicBezTo>
                  <a:cubicBezTo>
                    <a:pt x="364" y="500"/>
                    <a:pt x="364" y="500"/>
                    <a:pt x="364" y="500"/>
                  </a:cubicBezTo>
                  <a:cubicBezTo>
                    <a:pt x="364" y="501"/>
                    <a:pt x="364" y="501"/>
                    <a:pt x="364" y="501"/>
                  </a:cubicBezTo>
                  <a:cubicBezTo>
                    <a:pt x="364" y="502"/>
                    <a:pt x="364" y="502"/>
                    <a:pt x="364" y="502"/>
                  </a:cubicBezTo>
                  <a:cubicBezTo>
                    <a:pt x="365" y="502"/>
                    <a:pt x="365" y="502"/>
                    <a:pt x="365" y="502"/>
                  </a:cubicBezTo>
                  <a:cubicBezTo>
                    <a:pt x="366" y="502"/>
                    <a:pt x="366" y="502"/>
                    <a:pt x="366" y="502"/>
                  </a:cubicBezTo>
                  <a:cubicBezTo>
                    <a:pt x="366" y="503"/>
                    <a:pt x="366" y="503"/>
                    <a:pt x="366" y="503"/>
                  </a:cubicBezTo>
                  <a:cubicBezTo>
                    <a:pt x="366" y="503"/>
                    <a:pt x="366" y="503"/>
                    <a:pt x="366" y="503"/>
                  </a:cubicBezTo>
                  <a:cubicBezTo>
                    <a:pt x="365" y="504"/>
                    <a:pt x="365" y="504"/>
                    <a:pt x="365" y="504"/>
                  </a:cubicBezTo>
                  <a:cubicBezTo>
                    <a:pt x="366" y="504"/>
                    <a:pt x="366" y="504"/>
                    <a:pt x="366" y="504"/>
                  </a:cubicBezTo>
                  <a:cubicBezTo>
                    <a:pt x="367" y="504"/>
                    <a:pt x="367" y="504"/>
                    <a:pt x="367" y="504"/>
                  </a:cubicBezTo>
                  <a:cubicBezTo>
                    <a:pt x="368" y="505"/>
                    <a:pt x="368" y="505"/>
                    <a:pt x="368" y="505"/>
                  </a:cubicBezTo>
                  <a:cubicBezTo>
                    <a:pt x="369" y="505"/>
                    <a:pt x="369" y="505"/>
                    <a:pt x="369" y="505"/>
                  </a:cubicBezTo>
                  <a:cubicBezTo>
                    <a:pt x="370" y="504"/>
                    <a:pt x="370" y="504"/>
                    <a:pt x="370" y="504"/>
                  </a:cubicBezTo>
                  <a:cubicBezTo>
                    <a:pt x="371" y="504"/>
                    <a:pt x="371" y="504"/>
                    <a:pt x="371" y="504"/>
                  </a:cubicBezTo>
                  <a:cubicBezTo>
                    <a:pt x="372" y="504"/>
                    <a:pt x="372" y="504"/>
                    <a:pt x="372" y="504"/>
                  </a:cubicBezTo>
                  <a:cubicBezTo>
                    <a:pt x="372" y="505"/>
                    <a:pt x="372" y="505"/>
                    <a:pt x="372" y="505"/>
                  </a:cubicBezTo>
                  <a:cubicBezTo>
                    <a:pt x="373" y="505"/>
                    <a:pt x="373" y="505"/>
                    <a:pt x="373" y="505"/>
                  </a:cubicBezTo>
                  <a:cubicBezTo>
                    <a:pt x="373" y="503"/>
                    <a:pt x="373" y="503"/>
                    <a:pt x="373" y="503"/>
                  </a:cubicBezTo>
                  <a:cubicBezTo>
                    <a:pt x="373" y="502"/>
                    <a:pt x="373" y="502"/>
                    <a:pt x="373" y="502"/>
                  </a:cubicBezTo>
                  <a:cubicBezTo>
                    <a:pt x="374" y="502"/>
                    <a:pt x="374" y="502"/>
                    <a:pt x="374" y="502"/>
                  </a:cubicBezTo>
                  <a:cubicBezTo>
                    <a:pt x="375" y="503"/>
                    <a:pt x="375" y="503"/>
                    <a:pt x="375" y="503"/>
                  </a:cubicBezTo>
                  <a:cubicBezTo>
                    <a:pt x="376" y="504"/>
                    <a:pt x="376" y="504"/>
                    <a:pt x="376" y="504"/>
                  </a:cubicBezTo>
                  <a:cubicBezTo>
                    <a:pt x="376" y="505"/>
                    <a:pt x="376" y="505"/>
                    <a:pt x="376" y="505"/>
                  </a:cubicBezTo>
                  <a:cubicBezTo>
                    <a:pt x="377" y="504"/>
                    <a:pt x="377" y="504"/>
                    <a:pt x="377" y="504"/>
                  </a:cubicBezTo>
                  <a:cubicBezTo>
                    <a:pt x="378" y="505"/>
                    <a:pt x="378" y="505"/>
                    <a:pt x="378" y="505"/>
                  </a:cubicBezTo>
                  <a:cubicBezTo>
                    <a:pt x="378" y="506"/>
                    <a:pt x="378" y="506"/>
                    <a:pt x="378" y="506"/>
                  </a:cubicBezTo>
                  <a:cubicBezTo>
                    <a:pt x="378" y="505"/>
                    <a:pt x="378" y="505"/>
                    <a:pt x="378" y="505"/>
                  </a:cubicBezTo>
                  <a:cubicBezTo>
                    <a:pt x="379" y="505"/>
                    <a:pt x="379" y="505"/>
                    <a:pt x="379" y="505"/>
                  </a:cubicBezTo>
                  <a:cubicBezTo>
                    <a:pt x="379" y="505"/>
                    <a:pt x="379" y="505"/>
                    <a:pt x="379" y="505"/>
                  </a:cubicBezTo>
                  <a:cubicBezTo>
                    <a:pt x="378" y="503"/>
                    <a:pt x="378" y="503"/>
                    <a:pt x="378" y="503"/>
                  </a:cubicBezTo>
                  <a:cubicBezTo>
                    <a:pt x="376" y="503"/>
                    <a:pt x="376" y="503"/>
                    <a:pt x="376" y="503"/>
                  </a:cubicBezTo>
                  <a:cubicBezTo>
                    <a:pt x="375" y="502"/>
                    <a:pt x="375" y="502"/>
                    <a:pt x="375" y="502"/>
                  </a:cubicBezTo>
                  <a:cubicBezTo>
                    <a:pt x="375" y="501"/>
                    <a:pt x="375" y="501"/>
                    <a:pt x="375" y="501"/>
                  </a:cubicBezTo>
                  <a:cubicBezTo>
                    <a:pt x="377" y="500"/>
                    <a:pt x="377" y="500"/>
                    <a:pt x="377" y="500"/>
                  </a:cubicBezTo>
                  <a:cubicBezTo>
                    <a:pt x="378" y="500"/>
                    <a:pt x="378" y="500"/>
                    <a:pt x="378" y="500"/>
                  </a:cubicBezTo>
                  <a:cubicBezTo>
                    <a:pt x="377" y="499"/>
                    <a:pt x="377" y="499"/>
                    <a:pt x="377" y="499"/>
                  </a:cubicBezTo>
                  <a:cubicBezTo>
                    <a:pt x="376" y="499"/>
                    <a:pt x="376" y="499"/>
                    <a:pt x="376" y="499"/>
                  </a:cubicBezTo>
                  <a:cubicBezTo>
                    <a:pt x="376" y="498"/>
                    <a:pt x="376" y="498"/>
                    <a:pt x="376" y="498"/>
                  </a:cubicBezTo>
                  <a:cubicBezTo>
                    <a:pt x="375" y="499"/>
                    <a:pt x="375" y="499"/>
                    <a:pt x="375" y="499"/>
                  </a:cubicBezTo>
                  <a:cubicBezTo>
                    <a:pt x="374" y="500"/>
                    <a:pt x="374" y="500"/>
                    <a:pt x="374" y="500"/>
                  </a:cubicBezTo>
                  <a:cubicBezTo>
                    <a:pt x="374" y="499"/>
                    <a:pt x="374" y="499"/>
                    <a:pt x="374" y="499"/>
                  </a:cubicBezTo>
                  <a:cubicBezTo>
                    <a:pt x="375" y="497"/>
                    <a:pt x="375" y="497"/>
                    <a:pt x="375" y="497"/>
                  </a:cubicBezTo>
                  <a:cubicBezTo>
                    <a:pt x="377" y="497"/>
                    <a:pt x="377" y="497"/>
                    <a:pt x="377" y="497"/>
                  </a:cubicBezTo>
                  <a:cubicBezTo>
                    <a:pt x="378" y="496"/>
                    <a:pt x="378" y="496"/>
                    <a:pt x="378" y="496"/>
                  </a:cubicBezTo>
                  <a:cubicBezTo>
                    <a:pt x="382" y="495"/>
                    <a:pt x="382" y="495"/>
                    <a:pt x="382" y="495"/>
                  </a:cubicBezTo>
                  <a:cubicBezTo>
                    <a:pt x="384" y="495"/>
                    <a:pt x="384" y="495"/>
                    <a:pt x="384" y="495"/>
                  </a:cubicBezTo>
                  <a:cubicBezTo>
                    <a:pt x="384" y="495"/>
                    <a:pt x="384" y="495"/>
                    <a:pt x="384" y="495"/>
                  </a:cubicBezTo>
                  <a:cubicBezTo>
                    <a:pt x="385" y="495"/>
                    <a:pt x="385" y="495"/>
                    <a:pt x="385" y="495"/>
                  </a:cubicBezTo>
                  <a:cubicBezTo>
                    <a:pt x="386" y="494"/>
                    <a:pt x="386" y="494"/>
                    <a:pt x="386" y="494"/>
                  </a:cubicBezTo>
                  <a:cubicBezTo>
                    <a:pt x="386" y="493"/>
                    <a:pt x="386" y="493"/>
                    <a:pt x="386" y="493"/>
                  </a:cubicBezTo>
                  <a:cubicBezTo>
                    <a:pt x="387" y="493"/>
                    <a:pt x="387" y="493"/>
                    <a:pt x="387" y="493"/>
                  </a:cubicBezTo>
                  <a:cubicBezTo>
                    <a:pt x="387" y="494"/>
                    <a:pt x="387" y="494"/>
                    <a:pt x="387" y="494"/>
                  </a:cubicBezTo>
                  <a:cubicBezTo>
                    <a:pt x="387" y="495"/>
                    <a:pt x="387" y="495"/>
                    <a:pt x="387" y="495"/>
                  </a:cubicBezTo>
                  <a:cubicBezTo>
                    <a:pt x="388" y="496"/>
                    <a:pt x="388" y="496"/>
                    <a:pt x="388" y="496"/>
                  </a:cubicBezTo>
                  <a:cubicBezTo>
                    <a:pt x="389" y="495"/>
                    <a:pt x="389" y="495"/>
                    <a:pt x="389" y="495"/>
                  </a:cubicBezTo>
                  <a:cubicBezTo>
                    <a:pt x="391" y="495"/>
                    <a:pt x="391" y="495"/>
                    <a:pt x="391" y="495"/>
                  </a:cubicBezTo>
                  <a:cubicBezTo>
                    <a:pt x="392" y="495"/>
                    <a:pt x="392" y="495"/>
                    <a:pt x="392" y="495"/>
                  </a:cubicBezTo>
                  <a:cubicBezTo>
                    <a:pt x="393" y="496"/>
                    <a:pt x="393" y="496"/>
                    <a:pt x="393" y="496"/>
                  </a:cubicBezTo>
                  <a:cubicBezTo>
                    <a:pt x="395" y="495"/>
                    <a:pt x="395" y="495"/>
                    <a:pt x="395" y="495"/>
                  </a:cubicBezTo>
                  <a:cubicBezTo>
                    <a:pt x="395" y="496"/>
                    <a:pt x="395" y="496"/>
                    <a:pt x="395" y="496"/>
                  </a:cubicBezTo>
                  <a:cubicBezTo>
                    <a:pt x="396" y="495"/>
                    <a:pt x="396" y="495"/>
                    <a:pt x="396" y="495"/>
                  </a:cubicBezTo>
                  <a:cubicBezTo>
                    <a:pt x="398" y="495"/>
                    <a:pt x="398" y="495"/>
                    <a:pt x="398" y="495"/>
                  </a:cubicBezTo>
                  <a:cubicBezTo>
                    <a:pt x="398" y="495"/>
                    <a:pt x="398" y="495"/>
                    <a:pt x="398" y="495"/>
                  </a:cubicBezTo>
                  <a:cubicBezTo>
                    <a:pt x="397" y="495"/>
                    <a:pt x="397" y="495"/>
                    <a:pt x="397" y="495"/>
                  </a:cubicBezTo>
                  <a:cubicBezTo>
                    <a:pt x="396" y="495"/>
                    <a:pt x="396" y="495"/>
                    <a:pt x="396" y="495"/>
                  </a:cubicBezTo>
                  <a:cubicBezTo>
                    <a:pt x="396" y="496"/>
                    <a:pt x="396" y="496"/>
                    <a:pt x="396" y="496"/>
                  </a:cubicBezTo>
                  <a:cubicBezTo>
                    <a:pt x="397" y="496"/>
                    <a:pt x="397" y="496"/>
                    <a:pt x="397" y="496"/>
                  </a:cubicBezTo>
                  <a:cubicBezTo>
                    <a:pt x="399" y="496"/>
                    <a:pt x="399" y="496"/>
                    <a:pt x="399" y="496"/>
                  </a:cubicBezTo>
                  <a:cubicBezTo>
                    <a:pt x="400" y="497"/>
                    <a:pt x="400" y="497"/>
                    <a:pt x="400" y="497"/>
                  </a:cubicBezTo>
                  <a:cubicBezTo>
                    <a:pt x="401" y="497"/>
                    <a:pt x="401" y="497"/>
                    <a:pt x="401" y="497"/>
                  </a:cubicBezTo>
                  <a:cubicBezTo>
                    <a:pt x="400" y="496"/>
                    <a:pt x="400" y="496"/>
                    <a:pt x="400" y="496"/>
                  </a:cubicBezTo>
                  <a:cubicBezTo>
                    <a:pt x="400" y="496"/>
                    <a:pt x="400" y="496"/>
                    <a:pt x="400" y="496"/>
                  </a:cubicBezTo>
                  <a:cubicBezTo>
                    <a:pt x="401" y="496"/>
                    <a:pt x="401" y="496"/>
                    <a:pt x="401" y="496"/>
                  </a:cubicBezTo>
                  <a:cubicBezTo>
                    <a:pt x="401" y="497"/>
                    <a:pt x="401" y="497"/>
                    <a:pt x="401" y="497"/>
                  </a:cubicBezTo>
                  <a:cubicBezTo>
                    <a:pt x="402" y="497"/>
                    <a:pt x="402" y="497"/>
                    <a:pt x="402" y="497"/>
                  </a:cubicBezTo>
                  <a:cubicBezTo>
                    <a:pt x="402" y="498"/>
                    <a:pt x="402" y="498"/>
                    <a:pt x="402" y="498"/>
                  </a:cubicBezTo>
                  <a:cubicBezTo>
                    <a:pt x="401" y="497"/>
                    <a:pt x="401" y="497"/>
                    <a:pt x="401" y="497"/>
                  </a:cubicBezTo>
                  <a:cubicBezTo>
                    <a:pt x="401" y="498"/>
                    <a:pt x="401" y="498"/>
                    <a:pt x="401" y="498"/>
                  </a:cubicBezTo>
                  <a:cubicBezTo>
                    <a:pt x="403" y="499"/>
                    <a:pt x="403" y="499"/>
                    <a:pt x="403" y="499"/>
                  </a:cubicBezTo>
                  <a:cubicBezTo>
                    <a:pt x="403" y="499"/>
                    <a:pt x="403" y="499"/>
                    <a:pt x="403" y="499"/>
                  </a:cubicBezTo>
                  <a:cubicBezTo>
                    <a:pt x="404" y="500"/>
                    <a:pt x="404" y="500"/>
                    <a:pt x="404" y="500"/>
                  </a:cubicBezTo>
                  <a:cubicBezTo>
                    <a:pt x="403" y="500"/>
                    <a:pt x="403" y="500"/>
                    <a:pt x="403" y="500"/>
                  </a:cubicBezTo>
                  <a:cubicBezTo>
                    <a:pt x="403" y="500"/>
                    <a:pt x="403" y="500"/>
                    <a:pt x="403" y="500"/>
                  </a:cubicBezTo>
                  <a:cubicBezTo>
                    <a:pt x="403" y="500"/>
                    <a:pt x="403" y="500"/>
                    <a:pt x="403" y="500"/>
                  </a:cubicBezTo>
                  <a:cubicBezTo>
                    <a:pt x="403" y="501"/>
                    <a:pt x="403" y="501"/>
                    <a:pt x="403" y="501"/>
                  </a:cubicBezTo>
                  <a:cubicBezTo>
                    <a:pt x="405" y="500"/>
                    <a:pt x="405" y="500"/>
                    <a:pt x="405" y="500"/>
                  </a:cubicBezTo>
                  <a:cubicBezTo>
                    <a:pt x="406" y="500"/>
                    <a:pt x="406" y="500"/>
                    <a:pt x="406" y="500"/>
                  </a:cubicBezTo>
                  <a:cubicBezTo>
                    <a:pt x="408" y="499"/>
                    <a:pt x="408" y="499"/>
                    <a:pt x="408" y="499"/>
                  </a:cubicBezTo>
                  <a:cubicBezTo>
                    <a:pt x="408" y="499"/>
                    <a:pt x="408" y="499"/>
                    <a:pt x="408" y="499"/>
                  </a:cubicBezTo>
                  <a:cubicBezTo>
                    <a:pt x="409" y="499"/>
                    <a:pt x="409" y="499"/>
                    <a:pt x="409" y="499"/>
                  </a:cubicBezTo>
                  <a:cubicBezTo>
                    <a:pt x="409" y="498"/>
                    <a:pt x="409" y="498"/>
                    <a:pt x="409" y="498"/>
                  </a:cubicBezTo>
                  <a:cubicBezTo>
                    <a:pt x="409" y="498"/>
                    <a:pt x="409" y="498"/>
                    <a:pt x="409" y="498"/>
                  </a:cubicBezTo>
                  <a:cubicBezTo>
                    <a:pt x="411" y="498"/>
                    <a:pt x="411" y="498"/>
                    <a:pt x="411" y="498"/>
                  </a:cubicBezTo>
                  <a:cubicBezTo>
                    <a:pt x="411" y="498"/>
                    <a:pt x="411" y="498"/>
                    <a:pt x="411" y="498"/>
                  </a:cubicBezTo>
                  <a:cubicBezTo>
                    <a:pt x="413" y="498"/>
                    <a:pt x="413" y="498"/>
                    <a:pt x="413" y="498"/>
                  </a:cubicBezTo>
                  <a:cubicBezTo>
                    <a:pt x="414" y="501"/>
                    <a:pt x="414" y="501"/>
                    <a:pt x="414" y="501"/>
                  </a:cubicBezTo>
                  <a:cubicBezTo>
                    <a:pt x="414" y="501"/>
                    <a:pt x="414" y="501"/>
                    <a:pt x="414" y="501"/>
                  </a:cubicBezTo>
                  <a:cubicBezTo>
                    <a:pt x="415" y="501"/>
                    <a:pt x="415" y="501"/>
                    <a:pt x="415" y="501"/>
                  </a:cubicBezTo>
                  <a:cubicBezTo>
                    <a:pt x="415" y="503"/>
                    <a:pt x="415" y="503"/>
                    <a:pt x="415" y="503"/>
                  </a:cubicBezTo>
                  <a:cubicBezTo>
                    <a:pt x="416" y="503"/>
                    <a:pt x="416" y="503"/>
                    <a:pt x="416" y="503"/>
                  </a:cubicBezTo>
                  <a:cubicBezTo>
                    <a:pt x="416" y="503"/>
                    <a:pt x="416" y="503"/>
                    <a:pt x="416" y="503"/>
                  </a:cubicBezTo>
                  <a:cubicBezTo>
                    <a:pt x="416" y="504"/>
                    <a:pt x="416" y="504"/>
                    <a:pt x="416" y="504"/>
                  </a:cubicBezTo>
                  <a:cubicBezTo>
                    <a:pt x="417" y="505"/>
                    <a:pt x="417" y="505"/>
                    <a:pt x="417" y="505"/>
                  </a:cubicBezTo>
                  <a:cubicBezTo>
                    <a:pt x="418" y="505"/>
                    <a:pt x="418" y="505"/>
                    <a:pt x="418" y="505"/>
                  </a:cubicBezTo>
                  <a:cubicBezTo>
                    <a:pt x="418" y="507"/>
                    <a:pt x="418" y="507"/>
                    <a:pt x="418" y="507"/>
                  </a:cubicBezTo>
                  <a:cubicBezTo>
                    <a:pt x="418" y="508"/>
                    <a:pt x="418" y="508"/>
                    <a:pt x="418" y="508"/>
                  </a:cubicBezTo>
                  <a:cubicBezTo>
                    <a:pt x="418" y="511"/>
                    <a:pt x="418" y="511"/>
                    <a:pt x="418" y="511"/>
                  </a:cubicBezTo>
                  <a:cubicBezTo>
                    <a:pt x="416" y="513"/>
                    <a:pt x="416" y="513"/>
                    <a:pt x="416" y="513"/>
                  </a:cubicBezTo>
                  <a:cubicBezTo>
                    <a:pt x="416" y="514"/>
                    <a:pt x="416" y="514"/>
                    <a:pt x="416" y="514"/>
                  </a:cubicBezTo>
                  <a:cubicBezTo>
                    <a:pt x="417" y="515"/>
                    <a:pt x="417" y="515"/>
                    <a:pt x="417" y="515"/>
                  </a:cubicBezTo>
                  <a:cubicBezTo>
                    <a:pt x="417" y="515"/>
                    <a:pt x="417" y="515"/>
                    <a:pt x="417" y="515"/>
                  </a:cubicBezTo>
                  <a:cubicBezTo>
                    <a:pt x="418" y="514"/>
                    <a:pt x="418" y="514"/>
                    <a:pt x="418" y="514"/>
                  </a:cubicBezTo>
                  <a:cubicBezTo>
                    <a:pt x="418" y="514"/>
                    <a:pt x="418" y="514"/>
                    <a:pt x="418" y="514"/>
                  </a:cubicBezTo>
                  <a:cubicBezTo>
                    <a:pt x="418" y="513"/>
                    <a:pt x="418" y="513"/>
                    <a:pt x="418" y="513"/>
                  </a:cubicBezTo>
                  <a:cubicBezTo>
                    <a:pt x="419" y="514"/>
                    <a:pt x="419" y="514"/>
                    <a:pt x="419" y="514"/>
                  </a:cubicBezTo>
                  <a:cubicBezTo>
                    <a:pt x="419" y="515"/>
                    <a:pt x="419" y="515"/>
                    <a:pt x="419" y="515"/>
                  </a:cubicBezTo>
                  <a:cubicBezTo>
                    <a:pt x="418" y="517"/>
                    <a:pt x="418" y="517"/>
                    <a:pt x="418" y="517"/>
                  </a:cubicBezTo>
                  <a:cubicBezTo>
                    <a:pt x="418" y="518"/>
                    <a:pt x="418" y="518"/>
                    <a:pt x="418" y="518"/>
                  </a:cubicBezTo>
                  <a:cubicBezTo>
                    <a:pt x="418" y="519"/>
                    <a:pt x="418" y="519"/>
                    <a:pt x="418" y="519"/>
                  </a:cubicBezTo>
                  <a:cubicBezTo>
                    <a:pt x="419" y="520"/>
                    <a:pt x="419" y="520"/>
                    <a:pt x="419" y="520"/>
                  </a:cubicBezTo>
                  <a:cubicBezTo>
                    <a:pt x="419" y="520"/>
                    <a:pt x="419" y="520"/>
                    <a:pt x="419" y="520"/>
                  </a:cubicBezTo>
                  <a:cubicBezTo>
                    <a:pt x="420" y="520"/>
                    <a:pt x="420" y="520"/>
                    <a:pt x="420" y="520"/>
                  </a:cubicBezTo>
                  <a:cubicBezTo>
                    <a:pt x="420" y="521"/>
                    <a:pt x="420" y="521"/>
                    <a:pt x="420" y="521"/>
                  </a:cubicBezTo>
                  <a:cubicBezTo>
                    <a:pt x="420" y="521"/>
                    <a:pt x="420" y="521"/>
                    <a:pt x="420" y="521"/>
                  </a:cubicBezTo>
                  <a:cubicBezTo>
                    <a:pt x="420" y="520"/>
                    <a:pt x="420" y="520"/>
                    <a:pt x="420" y="520"/>
                  </a:cubicBezTo>
                  <a:cubicBezTo>
                    <a:pt x="421" y="521"/>
                    <a:pt x="421" y="521"/>
                    <a:pt x="421" y="521"/>
                  </a:cubicBezTo>
                  <a:cubicBezTo>
                    <a:pt x="422" y="520"/>
                    <a:pt x="422" y="520"/>
                    <a:pt x="422" y="520"/>
                  </a:cubicBezTo>
                  <a:cubicBezTo>
                    <a:pt x="421" y="521"/>
                    <a:pt x="421" y="521"/>
                    <a:pt x="421" y="521"/>
                  </a:cubicBezTo>
                  <a:cubicBezTo>
                    <a:pt x="421" y="522"/>
                    <a:pt x="421" y="522"/>
                    <a:pt x="421" y="522"/>
                  </a:cubicBezTo>
                  <a:cubicBezTo>
                    <a:pt x="420" y="523"/>
                    <a:pt x="420" y="523"/>
                    <a:pt x="420" y="523"/>
                  </a:cubicBezTo>
                  <a:cubicBezTo>
                    <a:pt x="421" y="524"/>
                    <a:pt x="421" y="524"/>
                    <a:pt x="421" y="524"/>
                  </a:cubicBezTo>
                  <a:cubicBezTo>
                    <a:pt x="422" y="525"/>
                    <a:pt x="422" y="525"/>
                    <a:pt x="422" y="525"/>
                  </a:cubicBezTo>
                  <a:cubicBezTo>
                    <a:pt x="422" y="526"/>
                    <a:pt x="422" y="526"/>
                    <a:pt x="422" y="526"/>
                  </a:cubicBezTo>
                  <a:cubicBezTo>
                    <a:pt x="422" y="528"/>
                    <a:pt x="422" y="528"/>
                    <a:pt x="422" y="528"/>
                  </a:cubicBezTo>
                  <a:cubicBezTo>
                    <a:pt x="423" y="528"/>
                    <a:pt x="423" y="528"/>
                    <a:pt x="423" y="528"/>
                  </a:cubicBezTo>
                  <a:cubicBezTo>
                    <a:pt x="424" y="528"/>
                    <a:pt x="424" y="528"/>
                    <a:pt x="424" y="528"/>
                  </a:cubicBezTo>
                  <a:cubicBezTo>
                    <a:pt x="424" y="529"/>
                    <a:pt x="424" y="529"/>
                    <a:pt x="424" y="529"/>
                  </a:cubicBezTo>
                  <a:cubicBezTo>
                    <a:pt x="424" y="530"/>
                    <a:pt x="424" y="530"/>
                    <a:pt x="424" y="530"/>
                  </a:cubicBezTo>
                  <a:cubicBezTo>
                    <a:pt x="426" y="531"/>
                    <a:pt x="426" y="531"/>
                    <a:pt x="426" y="531"/>
                  </a:cubicBezTo>
                  <a:cubicBezTo>
                    <a:pt x="425" y="532"/>
                    <a:pt x="425" y="532"/>
                    <a:pt x="425" y="532"/>
                  </a:cubicBezTo>
                  <a:cubicBezTo>
                    <a:pt x="426" y="532"/>
                    <a:pt x="426" y="532"/>
                    <a:pt x="426" y="532"/>
                  </a:cubicBezTo>
                  <a:cubicBezTo>
                    <a:pt x="427" y="533"/>
                    <a:pt x="427" y="533"/>
                    <a:pt x="427" y="533"/>
                  </a:cubicBezTo>
                  <a:cubicBezTo>
                    <a:pt x="428" y="533"/>
                    <a:pt x="428" y="533"/>
                    <a:pt x="428" y="533"/>
                  </a:cubicBezTo>
                  <a:cubicBezTo>
                    <a:pt x="429" y="533"/>
                    <a:pt x="429" y="533"/>
                    <a:pt x="429" y="533"/>
                  </a:cubicBezTo>
                  <a:cubicBezTo>
                    <a:pt x="430" y="532"/>
                    <a:pt x="430" y="532"/>
                    <a:pt x="430" y="532"/>
                  </a:cubicBezTo>
                  <a:cubicBezTo>
                    <a:pt x="430" y="531"/>
                    <a:pt x="430" y="531"/>
                    <a:pt x="430" y="531"/>
                  </a:cubicBezTo>
                  <a:cubicBezTo>
                    <a:pt x="431" y="530"/>
                    <a:pt x="431" y="530"/>
                    <a:pt x="431" y="530"/>
                  </a:cubicBezTo>
                  <a:cubicBezTo>
                    <a:pt x="432" y="528"/>
                    <a:pt x="432" y="528"/>
                    <a:pt x="432" y="528"/>
                  </a:cubicBezTo>
                  <a:cubicBezTo>
                    <a:pt x="433" y="526"/>
                    <a:pt x="433" y="526"/>
                    <a:pt x="433" y="526"/>
                  </a:cubicBezTo>
                  <a:cubicBezTo>
                    <a:pt x="433" y="525"/>
                    <a:pt x="433" y="525"/>
                    <a:pt x="433" y="525"/>
                  </a:cubicBezTo>
                  <a:cubicBezTo>
                    <a:pt x="433" y="524"/>
                    <a:pt x="433" y="524"/>
                    <a:pt x="433" y="524"/>
                  </a:cubicBezTo>
                  <a:cubicBezTo>
                    <a:pt x="433" y="522"/>
                    <a:pt x="433" y="522"/>
                    <a:pt x="433" y="522"/>
                  </a:cubicBezTo>
                  <a:cubicBezTo>
                    <a:pt x="433" y="522"/>
                    <a:pt x="433" y="522"/>
                    <a:pt x="433" y="522"/>
                  </a:cubicBezTo>
                  <a:cubicBezTo>
                    <a:pt x="434" y="521"/>
                    <a:pt x="434" y="521"/>
                    <a:pt x="434" y="521"/>
                  </a:cubicBezTo>
                  <a:cubicBezTo>
                    <a:pt x="433" y="519"/>
                    <a:pt x="433" y="519"/>
                    <a:pt x="433" y="519"/>
                  </a:cubicBezTo>
                  <a:cubicBezTo>
                    <a:pt x="432" y="518"/>
                    <a:pt x="432" y="518"/>
                    <a:pt x="432" y="518"/>
                  </a:cubicBezTo>
                  <a:cubicBezTo>
                    <a:pt x="431" y="514"/>
                    <a:pt x="431" y="514"/>
                    <a:pt x="431" y="514"/>
                  </a:cubicBezTo>
                  <a:cubicBezTo>
                    <a:pt x="431" y="514"/>
                    <a:pt x="431" y="514"/>
                    <a:pt x="431" y="514"/>
                  </a:cubicBezTo>
                  <a:cubicBezTo>
                    <a:pt x="431" y="512"/>
                    <a:pt x="431" y="512"/>
                    <a:pt x="431" y="512"/>
                  </a:cubicBezTo>
                  <a:cubicBezTo>
                    <a:pt x="432" y="510"/>
                    <a:pt x="432" y="510"/>
                    <a:pt x="432" y="510"/>
                  </a:cubicBezTo>
                  <a:cubicBezTo>
                    <a:pt x="431" y="509"/>
                    <a:pt x="431" y="509"/>
                    <a:pt x="431" y="509"/>
                  </a:cubicBezTo>
                  <a:cubicBezTo>
                    <a:pt x="430" y="508"/>
                    <a:pt x="430" y="508"/>
                    <a:pt x="430" y="508"/>
                  </a:cubicBezTo>
                  <a:cubicBezTo>
                    <a:pt x="430" y="505"/>
                    <a:pt x="430" y="505"/>
                    <a:pt x="430" y="505"/>
                  </a:cubicBezTo>
                  <a:cubicBezTo>
                    <a:pt x="429" y="504"/>
                    <a:pt x="429" y="504"/>
                    <a:pt x="429" y="504"/>
                  </a:cubicBezTo>
                  <a:cubicBezTo>
                    <a:pt x="429" y="501"/>
                    <a:pt x="429" y="501"/>
                    <a:pt x="429" y="501"/>
                  </a:cubicBezTo>
                  <a:cubicBezTo>
                    <a:pt x="428" y="499"/>
                    <a:pt x="428" y="499"/>
                    <a:pt x="428" y="499"/>
                  </a:cubicBezTo>
                  <a:cubicBezTo>
                    <a:pt x="428" y="497"/>
                    <a:pt x="428" y="497"/>
                    <a:pt x="428" y="497"/>
                  </a:cubicBezTo>
                  <a:cubicBezTo>
                    <a:pt x="428" y="495"/>
                    <a:pt x="428" y="495"/>
                    <a:pt x="428" y="495"/>
                  </a:cubicBezTo>
                  <a:cubicBezTo>
                    <a:pt x="429" y="491"/>
                    <a:pt x="429" y="491"/>
                    <a:pt x="429" y="491"/>
                  </a:cubicBezTo>
                  <a:cubicBezTo>
                    <a:pt x="429" y="489"/>
                    <a:pt x="429" y="489"/>
                    <a:pt x="429" y="489"/>
                  </a:cubicBezTo>
                  <a:cubicBezTo>
                    <a:pt x="430" y="487"/>
                    <a:pt x="430" y="487"/>
                    <a:pt x="430" y="487"/>
                  </a:cubicBezTo>
                  <a:cubicBezTo>
                    <a:pt x="431" y="485"/>
                    <a:pt x="431" y="485"/>
                    <a:pt x="431" y="485"/>
                  </a:cubicBezTo>
                  <a:cubicBezTo>
                    <a:pt x="432" y="485"/>
                    <a:pt x="432" y="485"/>
                    <a:pt x="432" y="485"/>
                  </a:cubicBezTo>
                  <a:cubicBezTo>
                    <a:pt x="432" y="484"/>
                    <a:pt x="432" y="484"/>
                    <a:pt x="432" y="484"/>
                  </a:cubicBezTo>
                  <a:cubicBezTo>
                    <a:pt x="433" y="484"/>
                    <a:pt x="433" y="484"/>
                    <a:pt x="433" y="484"/>
                  </a:cubicBezTo>
                  <a:cubicBezTo>
                    <a:pt x="434" y="483"/>
                    <a:pt x="434" y="483"/>
                    <a:pt x="434" y="483"/>
                  </a:cubicBezTo>
                  <a:cubicBezTo>
                    <a:pt x="434" y="482"/>
                    <a:pt x="434" y="482"/>
                    <a:pt x="434" y="482"/>
                  </a:cubicBezTo>
                  <a:cubicBezTo>
                    <a:pt x="433" y="482"/>
                    <a:pt x="433" y="482"/>
                    <a:pt x="433" y="482"/>
                  </a:cubicBezTo>
                  <a:cubicBezTo>
                    <a:pt x="434" y="481"/>
                    <a:pt x="434" y="481"/>
                    <a:pt x="434" y="481"/>
                  </a:cubicBezTo>
                  <a:cubicBezTo>
                    <a:pt x="435" y="481"/>
                    <a:pt x="435" y="481"/>
                    <a:pt x="435" y="481"/>
                  </a:cubicBezTo>
                  <a:cubicBezTo>
                    <a:pt x="435" y="481"/>
                    <a:pt x="435" y="481"/>
                    <a:pt x="435" y="481"/>
                  </a:cubicBezTo>
                  <a:cubicBezTo>
                    <a:pt x="437" y="481"/>
                    <a:pt x="437" y="481"/>
                    <a:pt x="437" y="481"/>
                  </a:cubicBezTo>
                  <a:cubicBezTo>
                    <a:pt x="437" y="480"/>
                    <a:pt x="437" y="480"/>
                    <a:pt x="437" y="480"/>
                  </a:cubicBezTo>
                  <a:cubicBezTo>
                    <a:pt x="439" y="480"/>
                    <a:pt x="439" y="480"/>
                    <a:pt x="439" y="480"/>
                  </a:cubicBezTo>
                  <a:cubicBezTo>
                    <a:pt x="439" y="479"/>
                    <a:pt x="439" y="479"/>
                    <a:pt x="439" y="479"/>
                  </a:cubicBezTo>
                  <a:cubicBezTo>
                    <a:pt x="441" y="479"/>
                    <a:pt x="441" y="479"/>
                    <a:pt x="441" y="479"/>
                  </a:cubicBezTo>
                  <a:cubicBezTo>
                    <a:pt x="441" y="478"/>
                    <a:pt x="441" y="478"/>
                    <a:pt x="441" y="478"/>
                  </a:cubicBezTo>
                  <a:cubicBezTo>
                    <a:pt x="442" y="478"/>
                    <a:pt x="442" y="478"/>
                    <a:pt x="442" y="478"/>
                  </a:cubicBezTo>
                  <a:cubicBezTo>
                    <a:pt x="443" y="478"/>
                    <a:pt x="443" y="478"/>
                    <a:pt x="443" y="478"/>
                  </a:cubicBezTo>
                  <a:cubicBezTo>
                    <a:pt x="444" y="477"/>
                    <a:pt x="444" y="477"/>
                    <a:pt x="444" y="477"/>
                  </a:cubicBezTo>
                  <a:cubicBezTo>
                    <a:pt x="444" y="476"/>
                    <a:pt x="444" y="476"/>
                    <a:pt x="444" y="476"/>
                  </a:cubicBezTo>
                  <a:cubicBezTo>
                    <a:pt x="444" y="476"/>
                    <a:pt x="444" y="476"/>
                    <a:pt x="444" y="476"/>
                  </a:cubicBezTo>
                  <a:cubicBezTo>
                    <a:pt x="445" y="476"/>
                    <a:pt x="445" y="476"/>
                    <a:pt x="445" y="476"/>
                  </a:cubicBezTo>
                  <a:cubicBezTo>
                    <a:pt x="445" y="475"/>
                    <a:pt x="445" y="475"/>
                    <a:pt x="445" y="475"/>
                  </a:cubicBezTo>
                  <a:cubicBezTo>
                    <a:pt x="448" y="472"/>
                    <a:pt x="448" y="472"/>
                    <a:pt x="448" y="472"/>
                  </a:cubicBezTo>
                  <a:cubicBezTo>
                    <a:pt x="449" y="471"/>
                    <a:pt x="449" y="471"/>
                    <a:pt x="449" y="471"/>
                  </a:cubicBezTo>
                  <a:cubicBezTo>
                    <a:pt x="451" y="470"/>
                    <a:pt x="451" y="470"/>
                    <a:pt x="451" y="470"/>
                  </a:cubicBezTo>
                  <a:cubicBezTo>
                    <a:pt x="451" y="471"/>
                    <a:pt x="451" y="471"/>
                    <a:pt x="451" y="471"/>
                  </a:cubicBezTo>
                  <a:cubicBezTo>
                    <a:pt x="452" y="471"/>
                    <a:pt x="452" y="471"/>
                    <a:pt x="452" y="471"/>
                  </a:cubicBezTo>
                  <a:cubicBezTo>
                    <a:pt x="453" y="469"/>
                    <a:pt x="453" y="469"/>
                    <a:pt x="453" y="469"/>
                  </a:cubicBezTo>
                  <a:cubicBezTo>
                    <a:pt x="456" y="466"/>
                    <a:pt x="456" y="466"/>
                    <a:pt x="456" y="466"/>
                  </a:cubicBezTo>
                  <a:cubicBezTo>
                    <a:pt x="459" y="465"/>
                    <a:pt x="459" y="465"/>
                    <a:pt x="459" y="465"/>
                  </a:cubicBezTo>
                  <a:cubicBezTo>
                    <a:pt x="461" y="464"/>
                    <a:pt x="461" y="464"/>
                    <a:pt x="461" y="464"/>
                  </a:cubicBezTo>
                  <a:cubicBezTo>
                    <a:pt x="461" y="464"/>
                    <a:pt x="461" y="464"/>
                    <a:pt x="461" y="464"/>
                  </a:cubicBezTo>
                  <a:cubicBezTo>
                    <a:pt x="462" y="464"/>
                    <a:pt x="462" y="464"/>
                    <a:pt x="462" y="464"/>
                  </a:cubicBezTo>
                  <a:cubicBezTo>
                    <a:pt x="462" y="464"/>
                    <a:pt x="462" y="464"/>
                    <a:pt x="462" y="464"/>
                  </a:cubicBezTo>
                  <a:cubicBezTo>
                    <a:pt x="463" y="464"/>
                    <a:pt x="463" y="464"/>
                    <a:pt x="463" y="464"/>
                  </a:cubicBezTo>
                  <a:cubicBezTo>
                    <a:pt x="464" y="463"/>
                    <a:pt x="464" y="463"/>
                    <a:pt x="464" y="463"/>
                  </a:cubicBezTo>
                  <a:cubicBezTo>
                    <a:pt x="464" y="463"/>
                    <a:pt x="464" y="463"/>
                    <a:pt x="464" y="463"/>
                  </a:cubicBezTo>
                  <a:cubicBezTo>
                    <a:pt x="463" y="462"/>
                    <a:pt x="463" y="462"/>
                    <a:pt x="463" y="462"/>
                  </a:cubicBezTo>
                  <a:cubicBezTo>
                    <a:pt x="462" y="463"/>
                    <a:pt x="462" y="463"/>
                    <a:pt x="462" y="463"/>
                  </a:cubicBezTo>
                  <a:cubicBezTo>
                    <a:pt x="461" y="463"/>
                    <a:pt x="461" y="463"/>
                    <a:pt x="461" y="463"/>
                  </a:cubicBezTo>
                  <a:cubicBezTo>
                    <a:pt x="460" y="462"/>
                    <a:pt x="460" y="462"/>
                    <a:pt x="460" y="462"/>
                  </a:cubicBezTo>
                  <a:cubicBezTo>
                    <a:pt x="461" y="463"/>
                    <a:pt x="461" y="463"/>
                    <a:pt x="461" y="463"/>
                  </a:cubicBezTo>
                  <a:cubicBezTo>
                    <a:pt x="463" y="462"/>
                    <a:pt x="463" y="462"/>
                    <a:pt x="463" y="462"/>
                  </a:cubicBezTo>
                  <a:cubicBezTo>
                    <a:pt x="462" y="462"/>
                    <a:pt x="462" y="462"/>
                    <a:pt x="462" y="462"/>
                  </a:cubicBezTo>
                  <a:cubicBezTo>
                    <a:pt x="463" y="461"/>
                    <a:pt x="463" y="461"/>
                    <a:pt x="463" y="461"/>
                  </a:cubicBezTo>
                  <a:cubicBezTo>
                    <a:pt x="463" y="460"/>
                    <a:pt x="463" y="460"/>
                    <a:pt x="463" y="460"/>
                  </a:cubicBezTo>
                  <a:cubicBezTo>
                    <a:pt x="461" y="460"/>
                    <a:pt x="461" y="460"/>
                    <a:pt x="461" y="460"/>
                  </a:cubicBezTo>
                  <a:cubicBezTo>
                    <a:pt x="460" y="459"/>
                    <a:pt x="460" y="459"/>
                    <a:pt x="460" y="459"/>
                  </a:cubicBezTo>
                  <a:cubicBezTo>
                    <a:pt x="461" y="459"/>
                    <a:pt x="461" y="459"/>
                    <a:pt x="461" y="459"/>
                  </a:cubicBezTo>
                  <a:cubicBezTo>
                    <a:pt x="462" y="460"/>
                    <a:pt x="462" y="460"/>
                    <a:pt x="462" y="460"/>
                  </a:cubicBezTo>
                  <a:cubicBezTo>
                    <a:pt x="463" y="459"/>
                    <a:pt x="463" y="459"/>
                    <a:pt x="463" y="459"/>
                  </a:cubicBezTo>
                  <a:cubicBezTo>
                    <a:pt x="463" y="459"/>
                    <a:pt x="463" y="459"/>
                    <a:pt x="463" y="459"/>
                  </a:cubicBezTo>
                  <a:cubicBezTo>
                    <a:pt x="464" y="460"/>
                    <a:pt x="464" y="460"/>
                    <a:pt x="464" y="460"/>
                  </a:cubicBezTo>
                  <a:cubicBezTo>
                    <a:pt x="464" y="460"/>
                    <a:pt x="464" y="460"/>
                    <a:pt x="464" y="460"/>
                  </a:cubicBezTo>
                  <a:cubicBezTo>
                    <a:pt x="465" y="460"/>
                    <a:pt x="465" y="460"/>
                    <a:pt x="465" y="460"/>
                  </a:cubicBezTo>
                  <a:cubicBezTo>
                    <a:pt x="466" y="460"/>
                    <a:pt x="466" y="460"/>
                    <a:pt x="466" y="460"/>
                  </a:cubicBezTo>
                  <a:cubicBezTo>
                    <a:pt x="466" y="459"/>
                    <a:pt x="466" y="459"/>
                    <a:pt x="466" y="459"/>
                  </a:cubicBezTo>
                  <a:cubicBezTo>
                    <a:pt x="468" y="458"/>
                    <a:pt x="468" y="458"/>
                    <a:pt x="468" y="458"/>
                  </a:cubicBezTo>
                  <a:cubicBezTo>
                    <a:pt x="468" y="458"/>
                    <a:pt x="468" y="458"/>
                    <a:pt x="468" y="458"/>
                  </a:cubicBezTo>
                  <a:cubicBezTo>
                    <a:pt x="468" y="456"/>
                    <a:pt x="468" y="456"/>
                    <a:pt x="468" y="456"/>
                  </a:cubicBezTo>
                  <a:cubicBezTo>
                    <a:pt x="468" y="455"/>
                    <a:pt x="468" y="455"/>
                    <a:pt x="468" y="455"/>
                  </a:cubicBezTo>
                  <a:cubicBezTo>
                    <a:pt x="467" y="456"/>
                    <a:pt x="467" y="456"/>
                    <a:pt x="467" y="456"/>
                  </a:cubicBezTo>
                  <a:cubicBezTo>
                    <a:pt x="467" y="457"/>
                    <a:pt x="467" y="457"/>
                    <a:pt x="467" y="457"/>
                  </a:cubicBezTo>
                  <a:cubicBezTo>
                    <a:pt x="467" y="458"/>
                    <a:pt x="467" y="458"/>
                    <a:pt x="467" y="458"/>
                  </a:cubicBezTo>
                  <a:cubicBezTo>
                    <a:pt x="466" y="457"/>
                    <a:pt x="466" y="457"/>
                    <a:pt x="466" y="457"/>
                  </a:cubicBezTo>
                  <a:cubicBezTo>
                    <a:pt x="466" y="455"/>
                    <a:pt x="466" y="455"/>
                    <a:pt x="466" y="455"/>
                  </a:cubicBezTo>
                  <a:cubicBezTo>
                    <a:pt x="465" y="455"/>
                    <a:pt x="465" y="455"/>
                    <a:pt x="465" y="455"/>
                  </a:cubicBezTo>
                  <a:cubicBezTo>
                    <a:pt x="463" y="456"/>
                    <a:pt x="463" y="456"/>
                    <a:pt x="463" y="456"/>
                  </a:cubicBezTo>
                  <a:cubicBezTo>
                    <a:pt x="462" y="456"/>
                    <a:pt x="462" y="456"/>
                    <a:pt x="462" y="456"/>
                  </a:cubicBezTo>
                  <a:cubicBezTo>
                    <a:pt x="462" y="455"/>
                    <a:pt x="462" y="455"/>
                    <a:pt x="462" y="455"/>
                  </a:cubicBezTo>
                  <a:cubicBezTo>
                    <a:pt x="462" y="453"/>
                    <a:pt x="462" y="453"/>
                    <a:pt x="462" y="453"/>
                  </a:cubicBezTo>
                  <a:cubicBezTo>
                    <a:pt x="462" y="453"/>
                    <a:pt x="462" y="453"/>
                    <a:pt x="462" y="453"/>
                  </a:cubicBezTo>
                  <a:cubicBezTo>
                    <a:pt x="463" y="454"/>
                    <a:pt x="463" y="454"/>
                    <a:pt x="463" y="454"/>
                  </a:cubicBezTo>
                  <a:cubicBezTo>
                    <a:pt x="464" y="455"/>
                    <a:pt x="464" y="455"/>
                    <a:pt x="464" y="455"/>
                  </a:cubicBezTo>
                  <a:cubicBezTo>
                    <a:pt x="464" y="454"/>
                    <a:pt x="464" y="454"/>
                    <a:pt x="464" y="454"/>
                  </a:cubicBezTo>
                  <a:cubicBezTo>
                    <a:pt x="466" y="454"/>
                    <a:pt x="466" y="454"/>
                    <a:pt x="466" y="454"/>
                  </a:cubicBezTo>
                  <a:cubicBezTo>
                    <a:pt x="466" y="453"/>
                    <a:pt x="466" y="453"/>
                    <a:pt x="466" y="453"/>
                  </a:cubicBezTo>
                  <a:cubicBezTo>
                    <a:pt x="467" y="453"/>
                    <a:pt x="467" y="453"/>
                    <a:pt x="467" y="453"/>
                  </a:cubicBezTo>
                  <a:cubicBezTo>
                    <a:pt x="468" y="453"/>
                    <a:pt x="468" y="453"/>
                    <a:pt x="468" y="453"/>
                  </a:cubicBezTo>
                  <a:cubicBezTo>
                    <a:pt x="467" y="451"/>
                    <a:pt x="467" y="451"/>
                    <a:pt x="467" y="451"/>
                  </a:cubicBezTo>
                  <a:cubicBezTo>
                    <a:pt x="467" y="451"/>
                    <a:pt x="467" y="451"/>
                    <a:pt x="467" y="451"/>
                  </a:cubicBezTo>
                  <a:cubicBezTo>
                    <a:pt x="467" y="450"/>
                    <a:pt x="467" y="450"/>
                    <a:pt x="467" y="450"/>
                  </a:cubicBezTo>
                  <a:cubicBezTo>
                    <a:pt x="468" y="450"/>
                    <a:pt x="468" y="450"/>
                    <a:pt x="468" y="450"/>
                  </a:cubicBezTo>
                  <a:cubicBezTo>
                    <a:pt x="468" y="449"/>
                    <a:pt x="468" y="449"/>
                    <a:pt x="468" y="449"/>
                  </a:cubicBezTo>
                  <a:cubicBezTo>
                    <a:pt x="468" y="448"/>
                    <a:pt x="468" y="448"/>
                    <a:pt x="468" y="448"/>
                  </a:cubicBezTo>
                  <a:cubicBezTo>
                    <a:pt x="467" y="448"/>
                    <a:pt x="467" y="448"/>
                    <a:pt x="467" y="448"/>
                  </a:cubicBezTo>
                  <a:cubicBezTo>
                    <a:pt x="466" y="448"/>
                    <a:pt x="466" y="448"/>
                    <a:pt x="466" y="448"/>
                  </a:cubicBezTo>
                  <a:cubicBezTo>
                    <a:pt x="465" y="448"/>
                    <a:pt x="465" y="448"/>
                    <a:pt x="465" y="448"/>
                  </a:cubicBezTo>
                  <a:cubicBezTo>
                    <a:pt x="465" y="446"/>
                    <a:pt x="465" y="446"/>
                    <a:pt x="465" y="446"/>
                  </a:cubicBezTo>
                  <a:cubicBezTo>
                    <a:pt x="464" y="446"/>
                    <a:pt x="464" y="446"/>
                    <a:pt x="464" y="446"/>
                  </a:cubicBezTo>
                  <a:cubicBezTo>
                    <a:pt x="463" y="446"/>
                    <a:pt x="463" y="446"/>
                    <a:pt x="463" y="446"/>
                  </a:cubicBezTo>
                  <a:cubicBezTo>
                    <a:pt x="462" y="445"/>
                    <a:pt x="462" y="445"/>
                    <a:pt x="462" y="445"/>
                  </a:cubicBezTo>
                  <a:cubicBezTo>
                    <a:pt x="463" y="445"/>
                    <a:pt x="463" y="445"/>
                    <a:pt x="463" y="445"/>
                  </a:cubicBezTo>
                  <a:cubicBezTo>
                    <a:pt x="465" y="445"/>
                    <a:pt x="465" y="445"/>
                    <a:pt x="465" y="445"/>
                  </a:cubicBezTo>
                  <a:cubicBezTo>
                    <a:pt x="465" y="446"/>
                    <a:pt x="465" y="446"/>
                    <a:pt x="465" y="446"/>
                  </a:cubicBezTo>
                  <a:cubicBezTo>
                    <a:pt x="466" y="447"/>
                    <a:pt x="466" y="447"/>
                    <a:pt x="466" y="447"/>
                  </a:cubicBezTo>
                  <a:cubicBezTo>
                    <a:pt x="467" y="446"/>
                    <a:pt x="467" y="446"/>
                    <a:pt x="467" y="446"/>
                  </a:cubicBezTo>
                  <a:cubicBezTo>
                    <a:pt x="465" y="444"/>
                    <a:pt x="465" y="444"/>
                    <a:pt x="465" y="444"/>
                  </a:cubicBezTo>
                  <a:cubicBezTo>
                    <a:pt x="466" y="445"/>
                    <a:pt x="466" y="445"/>
                    <a:pt x="466" y="445"/>
                  </a:cubicBezTo>
                  <a:cubicBezTo>
                    <a:pt x="466" y="444"/>
                    <a:pt x="466" y="444"/>
                    <a:pt x="466" y="444"/>
                  </a:cubicBezTo>
                  <a:cubicBezTo>
                    <a:pt x="467" y="444"/>
                    <a:pt x="467" y="444"/>
                    <a:pt x="467" y="444"/>
                  </a:cubicBezTo>
                  <a:cubicBezTo>
                    <a:pt x="466" y="443"/>
                    <a:pt x="466" y="443"/>
                    <a:pt x="466" y="443"/>
                  </a:cubicBezTo>
                  <a:cubicBezTo>
                    <a:pt x="465" y="442"/>
                    <a:pt x="465" y="442"/>
                    <a:pt x="465" y="442"/>
                  </a:cubicBezTo>
                  <a:cubicBezTo>
                    <a:pt x="464" y="440"/>
                    <a:pt x="464" y="440"/>
                    <a:pt x="464" y="440"/>
                  </a:cubicBezTo>
                  <a:cubicBezTo>
                    <a:pt x="465" y="441"/>
                    <a:pt x="465" y="441"/>
                    <a:pt x="465" y="441"/>
                  </a:cubicBezTo>
                  <a:cubicBezTo>
                    <a:pt x="465" y="442"/>
                    <a:pt x="465" y="442"/>
                    <a:pt x="465" y="442"/>
                  </a:cubicBezTo>
                  <a:cubicBezTo>
                    <a:pt x="466" y="442"/>
                    <a:pt x="466" y="442"/>
                    <a:pt x="466" y="442"/>
                  </a:cubicBezTo>
                  <a:cubicBezTo>
                    <a:pt x="467" y="441"/>
                    <a:pt x="467" y="441"/>
                    <a:pt x="467" y="441"/>
                  </a:cubicBezTo>
                  <a:cubicBezTo>
                    <a:pt x="467" y="440"/>
                    <a:pt x="467" y="440"/>
                    <a:pt x="467" y="440"/>
                  </a:cubicBezTo>
                  <a:cubicBezTo>
                    <a:pt x="466" y="439"/>
                    <a:pt x="466" y="439"/>
                    <a:pt x="466" y="439"/>
                  </a:cubicBezTo>
                  <a:cubicBezTo>
                    <a:pt x="464" y="437"/>
                    <a:pt x="464" y="437"/>
                    <a:pt x="464" y="437"/>
                  </a:cubicBezTo>
                  <a:cubicBezTo>
                    <a:pt x="463" y="437"/>
                    <a:pt x="463" y="437"/>
                    <a:pt x="463" y="437"/>
                  </a:cubicBezTo>
                  <a:cubicBezTo>
                    <a:pt x="462" y="436"/>
                    <a:pt x="462" y="436"/>
                    <a:pt x="462" y="436"/>
                  </a:cubicBezTo>
                  <a:cubicBezTo>
                    <a:pt x="461" y="435"/>
                    <a:pt x="461" y="435"/>
                    <a:pt x="461" y="435"/>
                  </a:cubicBezTo>
                  <a:cubicBezTo>
                    <a:pt x="461" y="434"/>
                    <a:pt x="461" y="434"/>
                    <a:pt x="461" y="434"/>
                  </a:cubicBezTo>
                  <a:cubicBezTo>
                    <a:pt x="462" y="433"/>
                    <a:pt x="462" y="433"/>
                    <a:pt x="462" y="433"/>
                  </a:cubicBezTo>
                  <a:cubicBezTo>
                    <a:pt x="462" y="434"/>
                    <a:pt x="462" y="434"/>
                    <a:pt x="462" y="434"/>
                  </a:cubicBezTo>
                  <a:cubicBezTo>
                    <a:pt x="462" y="435"/>
                    <a:pt x="462" y="435"/>
                    <a:pt x="462" y="435"/>
                  </a:cubicBezTo>
                  <a:cubicBezTo>
                    <a:pt x="462" y="435"/>
                    <a:pt x="462" y="435"/>
                    <a:pt x="462" y="435"/>
                  </a:cubicBezTo>
                  <a:cubicBezTo>
                    <a:pt x="463" y="436"/>
                    <a:pt x="463" y="436"/>
                    <a:pt x="463" y="436"/>
                  </a:cubicBezTo>
                  <a:cubicBezTo>
                    <a:pt x="464" y="436"/>
                    <a:pt x="464" y="436"/>
                    <a:pt x="464" y="436"/>
                  </a:cubicBezTo>
                  <a:cubicBezTo>
                    <a:pt x="466" y="438"/>
                    <a:pt x="466" y="438"/>
                    <a:pt x="466" y="438"/>
                  </a:cubicBezTo>
                  <a:cubicBezTo>
                    <a:pt x="466" y="438"/>
                    <a:pt x="466" y="438"/>
                    <a:pt x="466" y="438"/>
                  </a:cubicBezTo>
                  <a:cubicBezTo>
                    <a:pt x="466" y="436"/>
                    <a:pt x="466" y="436"/>
                    <a:pt x="466" y="436"/>
                  </a:cubicBezTo>
                  <a:cubicBezTo>
                    <a:pt x="466" y="434"/>
                    <a:pt x="466" y="434"/>
                    <a:pt x="466" y="434"/>
                  </a:cubicBezTo>
                  <a:cubicBezTo>
                    <a:pt x="466" y="434"/>
                    <a:pt x="466" y="434"/>
                    <a:pt x="466" y="434"/>
                  </a:cubicBezTo>
                  <a:cubicBezTo>
                    <a:pt x="466" y="433"/>
                    <a:pt x="466" y="433"/>
                    <a:pt x="466" y="433"/>
                  </a:cubicBezTo>
                  <a:cubicBezTo>
                    <a:pt x="466" y="431"/>
                    <a:pt x="466" y="431"/>
                    <a:pt x="466" y="431"/>
                  </a:cubicBezTo>
                  <a:cubicBezTo>
                    <a:pt x="467" y="430"/>
                    <a:pt x="467" y="430"/>
                    <a:pt x="467" y="430"/>
                  </a:cubicBezTo>
                  <a:cubicBezTo>
                    <a:pt x="466" y="429"/>
                    <a:pt x="466" y="429"/>
                    <a:pt x="466" y="429"/>
                  </a:cubicBezTo>
                  <a:cubicBezTo>
                    <a:pt x="467" y="429"/>
                    <a:pt x="467" y="429"/>
                    <a:pt x="467" y="429"/>
                  </a:cubicBezTo>
                  <a:cubicBezTo>
                    <a:pt x="467" y="429"/>
                    <a:pt x="467" y="429"/>
                    <a:pt x="467" y="429"/>
                  </a:cubicBezTo>
                  <a:cubicBezTo>
                    <a:pt x="469" y="428"/>
                    <a:pt x="469" y="428"/>
                    <a:pt x="469" y="428"/>
                  </a:cubicBezTo>
                  <a:cubicBezTo>
                    <a:pt x="469" y="427"/>
                    <a:pt x="469" y="427"/>
                    <a:pt x="469" y="427"/>
                  </a:cubicBezTo>
                  <a:cubicBezTo>
                    <a:pt x="469" y="426"/>
                    <a:pt x="469" y="426"/>
                    <a:pt x="469" y="426"/>
                  </a:cubicBezTo>
                  <a:cubicBezTo>
                    <a:pt x="469" y="427"/>
                    <a:pt x="469" y="427"/>
                    <a:pt x="469" y="427"/>
                  </a:cubicBezTo>
                  <a:cubicBezTo>
                    <a:pt x="469" y="428"/>
                    <a:pt x="469" y="428"/>
                    <a:pt x="469" y="428"/>
                  </a:cubicBezTo>
                  <a:cubicBezTo>
                    <a:pt x="469" y="428"/>
                    <a:pt x="469" y="428"/>
                    <a:pt x="469" y="428"/>
                  </a:cubicBezTo>
                  <a:cubicBezTo>
                    <a:pt x="468" y="429"/>
                    <a:pt x="468" y="429"/>
                    <a:pt x="468" y="429"/>
                  </a:cubicBezTo>
                  <a:cubicBezTo>
                    <a:pt x="468" y="430"/>
                    <a:pt x="468" y="430"/>
                    <a:pt x="468" y="430"/>
                  </a:cubicBezTo>
                  <a:cubicBezTo>
                    <a:pt x="469" y="432"/>
                    <a:pt x="469" y="432"/>
                    <a:pt x="469" y="432"/>
                  </a:cubicBezTo>
                  <a:cubicBezTo>
                    <a:pt x="468" y="434"/>
                    <a:pt x="468" y="434"/>
                    <a:pt x="468" y="434"/>
                  </a:cubicBezTo>
                  <a:cubicBezTo>
                    <a:pt x="467" y="435"/>
                    <a:pt x="467" y="435"/>
                    <a:pt x="467" y="435"/>
                  </a:cubicBezTo>
                  <a:cubicBezTo>
                    <a:pt x="467" y="436"/>
                    <a:pt x="467" y="436"/>
                    <a:pt x="467" y="436"/>
                  </a:cubicBezTo>
                  <a:cubicBezTo>
                    <a:pt x="468" y="438"/>
                    <a:pt x="468" y="438"/>
                    <a:pt x="468" y="438"/>
                  </a:cubicBezTo>
                  <a:cubicBezTo>
                    <a:pt x="469" y="437"/>
                    <a:pt x="469" y="437"/>
                    <a:pt x="469" y="437"/>
                  </a:cubicBezTo>
                  <a:cubicBezTo>
                    <a:pt x="469" y="438"/>
                    <a:pt x="469" y="438"/>
                    <a:pt x="469" y="438"/>
                  </a:cubicBezTo>
                  <a:cubicBezTo>
                    <a:pt x="470" y="438"/>
                    <a:pt x="470" y="438"/>
                    <a:pt x="470" y="438"/>
                  </a:cubicBezTo>
                  <a:cubicBezTo>
                    <a:pt x="470" y="438"/>
                    <a:pt x="470" y="438"/>
                    <a:pt x="470" y="438"/>
                  </a:cubicBezTo>
                  <a:cubicBezTo>
                    <a:pt x="469" y="438"/>
                    <a:pt x="469" y="438"/>
                    <a:pt x="469" y="438"/>
                  </a:cubicBezTo>
                  <a:cubicBezTo>
                    <a:pt x="470" y="439"/>
                    <a:pt x="470" y="439"/>
                    <a:pt x="470" y="439"/>
                  </a:cubicBezTo>
                  <a:cubicBezTo>
                    <a:pt x="471" y="439"/>
                    <a:pt x="471" y="439"/>
                    <a:pt x="471" y="439"/>
                  </a:cubicBezTo>
                  <a:cubicBezTo>
                    <a:pt x="470" y="440"/>
                    <a:pt x="470" y="440"/>
                    <a:pt x="470" y="440"/>
                  </a:cubicBezTo>
                  <a:cubicBezTo>
                    <a:pt x="470" y="440"/>
                    <a:pt x="470" y="440"/>
                    <a:pt x="470" y="440"/>
                  </a:cubicBezTo>
                  <a:cubicBezTo>
                    <a:pt x="469" y="441"/>
                    <a:pt x="469" y="441"/>
                    <a:pt x="469" y="441"/>
                  </a:cubicBezTo>
                  <a:cubicBezTo>
                    <a:pt x="470" y="442"/>
                    <a:pt x="470" y="442"/>
                    <a:pt x="470" y="442"/>
                  </a:cubicBezTo>
                  <a:cubicBezTo>
                    <a:pt x="469" y="443"/>
                    <a:pt x="469" y="443"/>
                    <a:pt x="469" y="443"/>
                  </a:cubicBezTo>
                  <a:cubicBezTo>
                    <a:pt x="469" y="445"/>
                    <a:pt x="469" y="445"/>
                    <a:pt x="469" y="445"/>
                  </a:cubicBezTo>
                  <a:cubicBezTo>
                    <a:pt x="469" y="446"/>
                    <a:pt x="469" y="446"/>
                    <a:pt x="469" y="446"/>
                  </a:cubicBezTo>
                  <a:cubicBezTo>
                    <a:pt x="469" y="445"/>
                    <a:pt x="469" y="445"/>
                    <a:pt x="469" y="445"/>
                  </a:cubicBezTo>
                  <a:cubicBezTo>
                    <a:pt x="469" y="445"/>
                    <a:pt x="469" y="445"/>
                    <a:pt x="469" y="445"/>
                  </a:cubicBezTo>
                  <a:cubicBezTo>
                    <a:pt x="470" y="442"/>
                    <a:pt x="470" y="442"/>
                    <a:pt x="470" y="442"/>
                  </a:cubicBezTo>
                  <a:cubicBezTo>
                    <a:pt x="471" y="443"/>
                    <a:pt x="471" y="443"/>
                    <a:pt x="471" y="443"/>
                  </a:cubicBezTo>
                  <a:cubicBezTo>
                    <a:pt x="471" y="443"/>
                    <a:pt x="471" y="443"/>
                    <a:pt x="471" y="443"/>
                  </a:cubicBezTo>
                  <a:cubicBezTo>
                    <a:pt x="471" y="443"/>
                    <a:pt x="471" y="443"/>
                    <a:pt x="471" y="443"/>
                  </a:cubicBezTo>
                  <a:cubicBezTo>
                    <a:pt x="471" y="442"/>
                    <a:pt x="471" y="442"/>
                    <a:pt x="471" y="442"/>
                  </a:cubicBezTo>
                  <a:cubicBezTo>
                    <a:pt x="472" y="441"/>
                    <a:pt x="472" y="441"/>
                    <a:pt x="472" y="441"/>
                  </a:cubicBezTo>
                  <a:cubicBezTo>
                    <a:pt x="473" y="438"/>
                    <a:pt x="473" y="438"/>
                    <a:pt x="473" y="438"/>
                  </a:cubicBezTo>
                  <a:cubicBezTo>
                    <a:pt x="474" y="438"/>
                    <a:pt x="474" y="438"/>
                    <a:pt x="474" y="438"/>
                  </a:cubicBezTo>
                  <a:cubicBezTo>
                    <a:pt x="475" y="435"/>
                    <a:pt x="475" y="435"/>
                    <a:pt x="475" y="435"/>
                  </a:cubicBezTo>
                  <a:cubicBezTo>
                    <a:pt x="475" y="434"/>
                    <a:pt x="475" y="434"/>
                    <a:pt x="475" y="434"/>
                  </a:cubicBezTo>
                  <a:cubicBezTo>
                    <a:pt x="474" y="432"/>
                    <a:pt x="474" y="432"/>
                    <a:pt x="474" y="432"/>
                  </a:cubicBezTo>
                  <a:cubicBezTo>
                    <a:pt x="474" y="431"/>
                    <a:pt x="474" y="431"/>
                    <a:pt x="474" y="431"/>
                  </a:cubicBezTo>
                  <a:cubicBezTo>
                    <a:pt x="474" y="429"/>
                    <a:pt x="474" y="429"/>
                    <a:pt x="474" y="429"/>
                  </a:cubicBezTo>
                  <a:cubicBezTo>
                    <a:pt x="473" y="429"/>
                    <a:pt x="473" y="429"/>
                    <a:pt x="473" y="429"/>
                  </a:cubicBezTo>
                  <a:cubicBezTo>
                    <a:pt x="473" y="427"/>
                    <a:pt x="473" y="427"/>
                    <a:pt x="473" y="427"/>
                  </a:cubicBezTo>
                  <a:cubicBezTo>
                    <a:pt x="474" y="426"/>
                    <a:pt x="474" y="426"/>
                    <a:pt x="474" y="426"/>
                  </a:cubicBezTo>
                  <a:cubicBezTo>
                    <a:pt x="475" y="425"/>
                    <a:pt x="475" y="425"/>
                    <a:pt x="475" y="425"/>
                  </a:cubicBezTo>
                  <a:cubicBezTo>
                    <a:pt x="476" y="424"/>
                    <a:pt x="476" y="424"/>
                    <a:pt x="476" y="424"/>
                  </a:cubicBezTo>
                  <a:cubicBezTo>
                    <a:pt x="474" y="427"/>
                    <a:pt x="474" y="427"/>
                    <a:pt x="474" y="427"/>
                  </a:cubicBezTo>
                  <a:cubicBezTo>
                    <a:pt x="474" y="427"/>
                    <a:pt x="474" y="427"/>
                    <a:pt x="474" y="427"/>
                  </a:cubicBezTo>
                  <a:cubicBezTo>
                    <a:pt x="474" y="428"/>
                    <a:pt x="474" y="428"/>
                    <a:pt x="474" y="428"/>
                  </a:cubicBezTo>
                  <a:cubicBezTo>
                    <a:pt x="476" y="430"/>
                    <a:pt x="476" y="430"/>
                    <a:pt x="476" y="430"/>
                  </a:cubicBezTo>
                  <a:cubicBezTo>
                    <a:pt x="477" y="430"/>
                    <a:pt x="477" y="430"/>
                    <a:pt x="477" y="430"/>
                  </a:cubicBezTo>
                  <a:cubicBezTo>
                    <a:pt x="477" y="430"/>
                    <a:pt x="477" y="430"/>
                    <a:pt x="477" y="430"/>
                  </a:cubicBezTo>
                  <a:cubicBezTo>
                    <a:pt x="476" y="432"/>
                    <a:pt x="476" y="432"/>
                    <a:pt x="476" y="432"/>
                  </a:cubicBezTo>
                  <a:cubicBezTo>
                    <a:pt x="477" y="431"/>
                    <a:pt x="477" y="431"/>
                    <a:pt x="477" y="431"/>
                  </a:cubicBezTo>
                  <a:cubicBezTo>
                    <a:pt x="477" y="432"/>
                    <a:pt x="477" y="432"/>
                    <a:pt x="477" y="432"/>
                  </a:cubicBezTo>
                  <a:cubicBezTo>
                    <a:pt x="478" y="430"/>
                    <a:pt x="478" y="430"/>
                    <a:pt x="478" y="430"/>
                  </a:cubicBezTo>
                  <a:cubicBezTo>
                    <a:pt x="479" y="429"/>
                    <a:pt x="479" y="429"/>
                    <a:pt x="479" y="429"/>
                  </a:cubicBezTo>
                  <a:cubicBezTo>
                    <a:pt x="479" y="430"/>
                    <a:pt x="479" y="430"/>
                    <a:pt x="479" y="430"/>
                  </a:cubicBezTo>
                  <a:cubicBezTo>
                    <a:pt x="480" y="429"/>
                    <a:pt x="480" y="429"/>
                    <a:pt x="480" y="429"/>
                  </a:cubicBezTo>
                  <a:cubicBezTo>
                    <a:pt x="480" y="429"/>
                    <a:pt x="480" y="429"/>
                    <a:pt x="480" y="429"/>
                  </a:cubicBezTo>
                  <a:cubicBezTo>
                    <a:pt x="481" y="427"/>
                    <a:pt x="481" y="427"/>
                    <a:pt x="481" y="427"/>
                  </a:cubicBezTo>
                  <a:cubicBezTo>
                    <a:pt x="482" y="426"/>
                    <a:pt x="482" y="426"/>
                    <a:pt x="482" y="426"/>
                  </a:cubicBezTo>
                  <a:cubicBezTo>
                    <a:pt x="482" y="426"/>
                    <a:pt x="482" y="426"/>
                    <a:pt x="482" y="426"/>
                  </a:cubicBezTo>
                  <a:cubicBezTo>
                    <a:pt x="483" y="425"/>
                    <a:pt x="483" y="425"/>
                    <a:pt x="483" y="425"/>
                  </a:cubicBezTo>
                  <a:cubicBezTo>
                    <a:pt x="483" y="424"/>
                    <a:pt x="483" y="424"/>
                    <a:pt x="483" y="424"/>
                  </a:cubicBezTo>
                  <a:cubicBezTo>
                    <a:pt x="483" y="423"/>
                    <a:pt x="483" y="423"/>
                    <a:pt x="483" y="423"/>
                  </a:cubicBezTo>
                  <a:cubicBezTo>
                    <a:pt x="483" y="422"/>
                    <a:pt x="483" y="422"/>
                    <a:pt x="483" y="422"/>
                  </a:cubicBezTo>
                  <a:cubicBezTo>
                    <a:pt x="483" y="422"/>
                    <a:pt x="483" y="422"/>
                    <a:pt x="483" y="422"/>
                  </a:cubicBezTo>
                  <a:cubicBezTo>
                    <a:pt x="484" y="421"/>
                    <a:pt x="484" y="421"/>
                    <a:pt x="484" y="421"/>
                  </a:cubicBezTo>
                  <a:cubicBezTo>
                    <a:pt x="484" y="420"/>
                    <a:pt x="484" y="420"/>
                    <a:pt x="484" y="420"/>
                  </a:cubicBezTo>
                  <a:cubicBezTo>
                    <a:pt x="483" y="419"/>
                    <a:pt x="483" y="419"/>
                    <a:pt x="483" y="419"/>
                  </a:cubicBezTo>
                  <a:cubicBezTo>
                    <a:pt x="483" y="418"/>
                    <a:pt x="483" y="418"/>
                    <a:pt x="483" y="418"/>
                  </a:cubicBezTo>
                  <a:cubicBezTo>
                    <a:pt x="484" y="418"/>
                    <a:pt x="484" y="418"/>
                    <a:pt x="484" y="418"/>
                  </a:cubicBezTo>
                  <a:cubicBezTo>
                    <a:pt x="484" y="417"/>
                    <a:pt x="484" y="417"/>
                    <a:pt x="484" y="417"/>
                  </a:cubicBezTo>
                  <a:cubicBezTo>
                    <a:pt x="485" y="416"/>
                    <a:pt x="485" y="416"/>
                    <a:pt x="485" y="416"/>
                  </a:cubicBezTo>
                  <a:cubicBezTo>
                    <a:pt x="486" y="415"/>
                    <a:pt x="486" y="415"/>
                    <a:pt x="486" y="415"/>
                  </a:cubicBezTo>
                  <a:cubicBezTo>
                    <a:pt x="488" y="414"/>
                    <a:pt x="488" y="414"/>
                    <a:pt x="488" y="414"/>
                  </a:cubicBezTo>
                  <a:cubicBezTo>
                    <a:pt x="490" y="414"/>
                    <a:pt x="490" y="414"/>
                    <a:pt x="490" y="414"/>
                  </a:cubicBezTo>
                  <a:cubicBezTo>
                    <a:pt x="492" y="413"/>
                    <a:pt x="492" y="413"/>
                    <a:pt x="492" y="413"/>
                  </a:cubicBezTo>
                  <a:cubicBezTo>
                    <a:pt x="492" y="413"/>
                    <a:pt x="492" y="413"/>
                    <a:pt x="492" y="413"/>
                  </a:cubicBezTo>
                  <a:cubicBezTo>
                    <a:pt x="493" y="413"/>
                    <a:pt x="493" y="413"/>
                    <a:pt x="493" y="413"/>
                  </a:cubicBezTo>
                  <a:cubicBezTo>
                    <a:pt x="495" y="413"/>
                    <a:pt x="495" y="413"/>
                    <a:pt x="495" y="413"/>
                  </a:cubicBezTo>
                  <a:cubicBezTo>
                    <a:pt x="497" y="413"/>
                    <a:pt x="497" y="413"/>
                    <a:pt x="497" y="413"/>
                  </a:cubicBezTo>
                  <a:cubicBezTo>
                    <a:pt x="498" y="413"/>
                    <a:pt x="498" y="413"/>
                    <a:pt x="498" y="413"/>
                  </a:cubicBezTo>
                  <a:cubicBezTo>
                    <a:pt x="501" y="413"/>
                    <a:pt x="501" y="413"/>
                    <a:pt x="501" y="413"/>
                  </a:cubicBezTo>
                  <a:cubicBezTo>
                    <a:pt x="502" y="413"/>
                    <a:pt x="502" y="413"/>
                    <a:pt x="502" y="413"/>
                  </a:cubicBezTo>
                  <a:cubicBezTo>
                    <a:pt x="501" y="412"/>
                    <a:pt x="501" y="412"/>
                    <a:pt x="501" y="412"/>
                  </a:cubicBezTo>
                  <a:cubicBezTo>
                    <a:pt x="501" y="410"/>
                    <a:pt x="501" y="410"/>
                    <a:pt x="501" y="410"/>
                  </a:cubicBezTo>
                  <a:cubicBezTo>
                    <a:pt x="501" y="409"/>
                    <a:pt x="501" y="409"/>
                    <a:pt x="501" y="409"/>
                  </a:cubicBezTo>
                  <a:cubicBezTo>
                    <a:pt x="502" y="410"/>
                    <a:pt x="502" y="410"/>
                    <a:pt x="502" y="410"/>
                  </a:cubicBezTo>
                  <a:cubicBezTo>
                    <a:pt x="502" y="412"/>
                    <a:pt x="502" y="412"/>
                    <a:pt x="502" y="412"/>
                  </a:cubicBezTo>
                  <a:cubicBezTo>
                    <a:pt x="502" y="412"/>
                    <a:pt x="502" y="412"/>
                    <a:pt x="502" y="412"/>
                  </a:cubicBezTo>
                  <a:cubicBezTo>
                    <a:pt x="503" y="413"/>
                    <a:pt x="503" y="413"/>
                    <a:pt x="503" y="413"/>
                  </a:cubicBezTo>
                  <a:cubicBezTo>
                    <a:pt x="504" y="411"/>
                    <a:pt x="504" y="411"/>
                    <a:pt x="504" y="411"/>
                  </a:cubicBezTo>
                  <a:cubicBezTo>
                    <a:pt x="505" y="409"/>
                    <a:pt x="505" y="409"/>
                    <a:pt x="505" y="409"/>
                  </a:cubicBezTo>
                  <a:cubicBezTo>
                    <a:pt x="506" y="410"/>
                    <a:pt x="506" y="410"/>
                    <a:pt x="506" y="410"/>
                  </a:cubicBezTo>
                  <a:cubicBezTo>
                    <a:pt x="506" y="411"/>
                    <a:pt x="506" y="411"/>
                    <a:pt x="506" y="411"/>
                  </a:cubicBezTo>
                  <a:cubicBezTo>
                    <a:pt x="507" y="411"/>
                    <a:pt x="507" y="411"/>
                    <a:pt x="507" y="411"/>
                  </a:cubicBezTo>
                  <a:cubicBezTo>
                    <a:pt x="510" y="410"/>
                    <a:pt x="510" y="410"/>
                    <a:pt x="510" y="410"/>
                  </a:cubicBezTo>
                  <a:cubicBezTo>
                    <a:pt x="510" y="409"/>
                    <a:pt x="510" y="409"/>
                    <a:pt x="510" y="409"/>
                  </a:cubicBezTo>
                  <a:cubicBezTo>
                    <a:pt x="510" y="407"/>
                    <a:pt x="510" y="407"/>
                    <a:pt x="510" y="407"/>
                  </a:cubicBezTo>
                  <a:cubicBezTo>
                    <a:pt x="509" y="407"/>
                    <a:pt x="509" y="407"/>
                    <a:pt x="509" y="407"/>
                  </a:cubicBezTo>
                  <a:cubicBezTo>
                    <a:pt x="509" y="408"/>
                    <a:pt x="509" y="408"/>
                    <a:pt x="509" y="408"/>
                  </a:cubicBezTo>
                  <a:cubicBezTo>
                    <a:pt x="509" y="409"/>
                    <a:pt x="509" y="409"/>
                    <a:pt x="509" y="409"/>
                  </a:cubicBezTo>
                  <a:cubicBezTo>
                    <a:pt x="507" y="409"/>
                    <a:pt x="507" y="409"/>
                    <a:pt x="507" y="409"/>
                  </a:cubicBezTo>
                  <a:cubicBezTo>
                    <a:pt x="507" y="408"/>
                    <a:pt x="507" y="408"/>
                    <a:pt x="507" y="408"/>
                  </a:cubicBezTo>
                  <a:cubicBezTo>
                    <a:pt x="506" y="406"/>
                    <a:pt x="506" y="406"/>
                    <a:pt x="506" y="406"/>
                  </a:cubicBezTo>
                  <a:cubicBezTo>
                    <a:pt x="505" y="405"/>
                    <a:pt x="505" y="405"/>
                    <a:pt x="505" y="405"/>
                  </a:cubicBezTo>
                  <a:cubicBezTo>
                    <a:pt x="505" y="405"/>
                    <a:pt x="505" y="405"/>
                    <a:pt x="505" y="405"/>
                  </a:cubicBezTo>
                  <a:cubicBezTo>
                    <a:pt x="507" y="403"/>
                    <a:pt x="507" y="403"/>
                    <a:pt x="507" y="403"/>
                  </a:cubicBezTo>
                  <a:cubicBezTo>
                    <a:pt x="507" y="402"/>
                    <a:pt x="507" y="402"/>
                    <a:pt x="507" y="402"/>
                  </a:cubicBezTo>
                  <a:cubicBezTo>
                    <a:pt x="506" y="402"/>
                    <a:pt x="506" y="402"/>
                    <a:pt x="506" y="402"/>
                  </a:cubicBezTo>
                  <a:cubicBezTo>
                    <a:pt x="506" y="401"/>
                    <a:pt x="506" y="401"/>
                    <a:pt x="506" y="401"/>
                  </a:cubicBezTo>
                  <a:cubicBezTo>
                    <a:pt x="507" y="401"/>
                    <a:pt x="507" y="401"/>
                    <a:pt x="507" y="401"/>
                  </a:cubicBezTo>
                  <a:cubicBezTo>
                    <a:pt x="507" y="400"/>
                    <a:pt x="507" y="400"/>
                    <a:pt x="507" y="400"/>
                  </a:cubicBezTo>
                  <a:cubicBezTo>
                    <a:pt x="508" y="399"/>
                    <a:pt x="508" y="399"/>
                    <a:pt x="508" y="399"/>
                  </a:cubicBezTo>
                  <a:cubicBezTo>
                    <a:pt x="509" y="396"/>
                    <a:pt x="509" y="396"/>
                    <a:pt x="509" y="396"/>
                  </a:cubicBezTo>
                  <a:cubicBezTo>
                    <a:pt x="511" y="395"/>
                    <a:pt x="511" y="395"/>
                    <a:pt x="511" y="395"/>
                  </a:cubicBezTo>
                  <a:cubicBezTo>
                    <a:pt x="512" y="393"/>
                    <a:pt x="512" y="393"/>
                    <a:pt x="512" y="393"/>
                  </a:cubicBezTo>
                  <a:cubicBezTo>
                    <a:pt x="512" y="393"/>
                    <a:pt x="512" y="393"/>
                    <a:pt x="512" y="393"/>
                  </a:cubicBezTo>
                  <a:cubicBezTo>
                    <a:pt x="513" y="392"/>
                    <a:pt x="513" y="392"/>
                    <a:pt x="513" y="392"/>
                  </a:cubicBezTo>
                  <a:cubicBezTo>
                    <a:pt x="513" y="393"/>
                    <a:pt x="513" y="393"/>
                    <a:pt x="513" y="393"/>
                  </a:cubicBezTo>
                  <a:cubicBezTo>
                    <a:pt x="514" y="393"/>
                    <a:pt x="514" y="393"/>
                    <a:pt x="514" y="393"/>
                  </a:cubicBezTo>
                  <a:cubicBezTo>
                    <a:pt x="515" y="392"/>
                    <a:pt x="515" y="392"/>
                    <a:pt x="515" y="392"/>
                  </a:cubicBezTo>
                  <a:cubicBezTo>
                    <a:pt x="515" y="391"/>
                    <a:pt x="515" y="391"/>
                    <a:pt x="515" y="391"/>
                  </a:cubicBezTo>
                  <a:cubicBezTo>
                    <a:pt x="516" y="392"/>
                    <a:pt x="516" y="392"/>
                    <a:pt x="516" y="392"/>
                  </a:cubicBezTo>
                  <a:cubicBezTo>
                    <a:pt x="516" y="392"/>
                    <a:pt x="516" y="392"/>
                    <a:pt x="516" y="392"/>
                  </a:cubicBezTo>
                  <a:cubicBezTo>
                    <a:pt x="517" y="391"/>
                    <a:pt x="517" y="391"/>
                    <a:pt x="517" y="391"/>
                  </a:cubicBezTo>
                  <a:cubicBezTo>
                    <a:pt x="517" y="391"/>
                    <a:pt x="517" y="391"/>
                    <a:pt x="517" y="391"/>
                  </a:cubicBezTo>
                  <a:cubicBezTo>
                    <a:pt x="518" y="391"/>
                    <a:pt x="518" y="391"/>
                    <a:pt x="518" y="391"/>
                  </a:cubicBezTo>
                  <a:cubicBezTo>
                    <a:pt x="519" y="389"/>
                    <a:pt x="519" y="389"/>
                    <a:pt x="519" y="389"/>
                  </a:cubicBezTo>
                  <a:cubicBezTo>
                    <a:pt x="521" y="387"/>
                    <a:pt x="521" y="387"/>
                    <a:pt x="521" y="387"/>
                  </a:cubicBezTo>
                  <a:cubicBezTo>
                    <a:pt x="520" y="388"/>
                    <a:pt x="520" y="388"/>
                    <a:pt x="520" y="388"/>
                  </a:cubicBezTo>
                  <a:cubicBezTo>
                    <a:pt x="521" y="389"/>
                    <a:pt x="521" y="389"/>
                    <a:pt x="521" y="389"/>
                  </a:cubicBezTo>
                  <a:cubicBezTo>
                    <a:pt x="522" y="389"/>
                    <a:pt x="522" y="389"/>
                    <a:pt x="522" y="389"/>
                  </a:cubicBezTo>
                  <a:cubicBezTo>
                    <a:pt x="523" y="388"/>
                    <a:pt x="523" y="388"/>
                    <a:pt x="523" y="388"/>
                  </a:cubicBezTo>
                  <a:cubicBezTo>
                    <a:pt x="524" y="388"/>
                    <a:pt x="524" y="388"/>
                    <a:pt x="524" y="388"/>
                  </a:cubicBezTo>
                  <a:cubicBezTo>
                    <a:pt x="525" y="389"/>
                    <a:pt x="525" y="389"/>
                    <a:pt x="525" y="389"/>
                  </a:cubicBezTo>
                  <a:cubicBezTo>
                    <a:pt x="526" y="389"/>
                    <a:pt x="526" y="389"/>
                    <a:pt x="526" y="389"/>
                  </a:cubicBezTo>
                  <a:cubicBezTo>
                    <a:pt x="527" y="388"/>
                    <a:pt x="527" y="388"/>
                    <a:pt x="527" y="388"/>
                  </a:cubicBezTo>
                  <a:cubicBezTo>
                    <a:pt x="528" y="388"/>
                    <a:pt x="528" y="388"/>
                    <a:pt x="528" y="388"/>
                  </a:cubicBezTo>
                  <a:cubicBezTo>
                    <a:pt x="528" y="388"/>
                    <a:pt x="528" y="388"/>
                    <a:pt x="528" y="388"/>
                  </a:cubicBezTo>
                  <a:cubicBezTo>
                    <a:pt x="529" y="387"/>
                    <a:pt x="529" y="387"/>
                    <a:pt x="529" y="387"/>
                  </a:cubicBezTo>
                  <a:cubicBezTo>
                    <a:pt x="530" y="387"/>
                    <a:pt x="530" y="387"/>
                    <a:pt x="530" y="387"/>
                  </a:cubicBezTo>
                  <a:cubicBezTo>
                    <a:pt x="532" y="386"/>
                    <a:pt x="532" y="386"/>
                    <a:pt x="532" y="386"/>
                  </a:cubicBezTo>
                  <a:cubicBezTo>
                    <a:pt x="532" y="387"/>
                    <a:pt x="532" y="387"/>
                    <a:pt x="532" y="387"/>
                  </a:cubicBezTo>
                  <a:cubicBezTo>
                    <a:pt x="534" y="387"/>
                    <a:pt x="534" y="387"/>
                    <a:pt x="534" y="387"/>
                  </a:cubicBezTo>
                  <a:cubicBezTo>
                    <a:pt x="534" y="386"/>
                    <a:pt x="534" y="386"/>
                    <a:pt x="534" y="386"/>
                  </a:cubicBezTo>
                  <a:cubicBezTo>
                    <a:pt x="533" y="385"/>
                    <a:pt x="533" y="385"/>
                    <a:pt x="533" y="385"/>
                  </a:cubicBezTo>
                  <a:cubicBezTo>
                    <a:pt x="533" y="386"/>
                    <a:pt x="533" y="386"/>
                    <a:pt x="533" y="386"/>
                  </a:cubicBezTo>
                  <a:cubicBezTo>
                    <a:pt x="532" y="385"/>
                    <a:pt x="532" y="385"/>
                    <a:pt x="532" y="385"/>
                  </a:cubicBezTo>
                  <a:cubicBezTo>
                    <a:pt x="532" y="384"/>
                    <a:pt x="532" y="384"/>
                    <a:pt x="532" y="384"/>
                  </a:cubicBezTo>
                  <a:cubicBezTo>
                    <a:pt x="530" y="382"/>
                    <a:pt x="530" y="382"/>
                    <a:pt x="530" y="382"/>
                  </a:cubicBezTo>
                  <a:cubicBezTo>
                    <a:pt x="530" y="382"/>
                    <a:pt x="530" y="382"/>
                    <a:pt x="530" y="382"/>
                  </a:cubicBezTo>
                  <a:cubicBezTo>
                    <a:pt x="532" y="383"/>
                    <a:pt x="532" y="383"/>
                    <a:pt x="532" y="383"/>
                  </a:cubicBezTo>
                  <a:cubicBezTo>
                    <a:pt x="533" y="382"/>
                    <a:pt x="533" y="382"/>
                    <a:pt x="533" y="382"/>
                  </a:cubicBezTo>
                  <a:cubicBezTo>
                    <a:pt x="533" y="383"/>
                    <a:pt x="533" y="383"/>
                    <a:pt x="533" y="383"/>
                  </a:cubicBezTo>
                  <a:cubicBezTo>
                    <a:pt x="534" y="384"/>
                    <a:pt x="534" y="384"/>
                    <a:pt x="534" y="384"/>
                  </a:cubicBezTo>
                  <a:cubicBezTo>
                    <a:pt x="535" y="383"/>
                    <a:pt x="535" y="383"/>
                    <a:pt x="535" y="383"/>
                  </a:cubicBezTo>
                  <a:cubicBezTo>
                    <a:pt x="536" y="383"/>
                    <a:pt x="536" y="383"/>
                    <a:pt x="536" y="383"/>
                  </a:cubicBezTo>
                  <a:cubicBezTo>
                    <a:pt x="537" y="383"/>
                    <a:pt x="537" y="383"/>
                    <a:pt x="537" y="383"/>
                  </a:cubicBezTo>
                  <a:cubicBezTo>
                    <a:pt x="538" y="382"/>
                    <a:pt x="538" y="382"/>
                    <a:pt x="538" y="382"/>
                  </a:cubicBezTo>
                  <a:cubicBezTo>
                    <a:pt x="539" y="380"/>
                    <a:pt x="539" y="380"/>
                    <a:pt x="539" y="380"/>
                  </a:cubicBezTo>
                  <a:cubicBezTo>
                    <a:pt x="538" y="382"/>
                    <a:pt x="538" y="382"/>
                    <a:pt x="538" y="382"/>
                  </a:cubicBezTo>
                  <a:cubicBezTo>
                    <a:pt x="539" y="382"/>
                    <a:pt x="539" y="382"/>
                    <a:pt x="539" y="382"/>
                  </a:cubicBezTo>
                  <a:cubicBezTo>
                    <a:pt x="538" y="382"/>
                    <a:pt x="538" y="382"/>
                    <a:pt x="538" y="382"/>
                  </a:cubicBezTo>
                  <a:cubicBezTo>
                    <a:pt x="539" y="383"/>
                    <a:pt x="539" y="383"/>
                    <a:pt x="539" y="383"/>
                  </a:cubicBezTo>
                  <a:cubicBezTo>
                    <a:pt x="542" y="382"/>
                    <a:pt x="542" y="382"/>
                    <a:pt x="542" y="382"/>
                  </a:cubicBezTo>
                  <a:cubicBezTo>
                    <a:pt x="542" y="381"/>
                    <a:pt x="542" y="381"/>
                    <a:pt x="542" y="381"/>
                  </a:cubicBezTo>
                  <a:cubicBezTo>
                    <a:pt x="544" y="381"/>
                    <a:pt x="544" y="381"/>
                    <a:pt x="544" y="381"/>
                  </a:cubicBezTo>
                  <a:cubicBezTo>
                    <a:pt x="545" y="380"/>
                    <a:pt x="545" y="380"/>
                    <a:pt x="545" y="380"/>
                  </a:cubicBezTo>
                  <a:cubicBezTo>
                    <a:pt x="546" y="379"/>
                    <a:pt x="546" y="379"/>
                    <a:pt x="546" y="379"/>
                  </a:cubicBezTo>
                  <a:cubicBezTo>
                    <a:pt x="547" y="378"/>
                    <a:pt x="547" y="378"/>
                    <a:pt x="547" y="378"/>
                  </a:cubicBezTo>
                  <a:cubicBezTo>
                    <a:pt x="547" y="378"/>
                    <a:pt x="547" y="378"/>
                    <a:pt x="547" y="378"/>
                  </a:cubicBezTo>
                  <a:cubicBezTo>
                    <a:pt x="548" y="378"/>
                    <a:pt x="548" y="378"/>
                    <a:pt x="548" y="378"/>
                  </a:cubicBezTo>
                  <a:cubicBezTo>
                    <a:pt x="548" y="379"/>
                    <a:pt x="548" y="379"/>
                    <a:pt x="548" y="379"/>
                  </a:cubicBezTo>
                  <a:cubicBezTo>
                    <a:pt x="547" y="380"/>
                    <a:pt x="547" y="380"/>
                    <a:pt x="547" y="380"/>
                  </a:cubicBezTo>
                  <a:cubicBezTo>
                    <a:pt x="546" y="380"/>
                    <a:pt x="546" y="380"/>
                    <a:pt x="546" y="380"/>
                  </a:cubicBezTo>
                  <a:cubicBezTo>
                    <a:pt x="544" y="382"/>
                    <a:pt x="544" y="382"/>
                    <a:pt x="544" y="382"/>
                  </a:cubicBezTo>
                  <a:cubicBezTo>
                    <a:pt x="546" y="382"/>
                    <a:pt x="546" y="382"/>
                    <a:pt x="546" y="382"/>
                  </a:cubicBezTo>
                  <a:cubicBezTo>
                    <a:pt x="547" y="381"/>
                    <a:pt x="547" y="381"/>
                    <a:pt x="547" y="381"/>
                  </a:cubicBezTo>
                  <a:cubicBezTo>
                    <a:pt x="548" y="381"/>
                    <a:pt x="548" y="381"/>
                    <a:pt x="548" y="381"/>
                  </a:cubicBezTo>
                  <a:cubicBezTo>
                    <a:pt x="549" y="382"/>
                    <a:pt x="549" y="382"/>
                    <a:pt x="549" y="382"/>
                  </a:cubicBezTo>
                  <a:cubicBezTo>
                    <a:pt x="551" y="382"/>
                    <a:pt x="551" y="382"/>
                    <a:pt x="551" y="382"/>
                  </a:cubicBezTo>
                  <a:cubicBezTo>
                    <a:pt x="553" y="382"/>
                    <a:pt x="553" y="382"/>
                    <a:pt x="553" y="382"/>
                  </a:cubicBezTo>
                  <a:cubicBezTo>
                    <a:pt x="552" y="382"/>
                    <a:pt x="552" y="382"/>
                    <a:pt x="552" y="382"/>
                  </a:cubicBezTo>
                  <a:cubicBezTo>
                    <a:pt x="550" y="383"/>
                    <a:pt x="550" y="383"/>
                    <a:pt x="550" y="383"/>
                  </a:cubicBezTo>
                  <a:cubicBezTo>
                    <a:pt x="549" y="383"/>
                    <a:pt x="549" y="383"/>
                    <a:pt x="549" y="383"/>
                  </a:cubicBezTo>
                  <a:cubicBezTo>
                    <a:pt x="549" y="384"/>
                    <a:pt x="549" y="384"/>
                    <a:pt x="549" y="384"/>
                  </a:cubicBezTo>
                  <a:cubicBezTo>
                    <a:pt x="549" y="384"/>
                    <a:pt x="549" y="384"/>
                    <a:pt x="549" y="384"/>
                  </a:cubicBezTo>
                  <a:cubicBezTo>
                    <a:pt x="548" y="384"/>
                    <a:pt x="548" y="384"/>
                    <a:pt x="548" y="384"/>
                  </a:cubicBezTo>
                  <a:cubicBezTo>
                    <a:pt x="548" y="383"/>
                    <a:pt x="548" y="383"/>
                    <a:pt x="548" y="383"/>
                  </a:cubicBezTo>
                  <a:cubicBezTo>
                    <a:pt x="547" y="382"/>
                    <a:pt x="547" y="382"/>
                    <a:pt x="547" y="382"/>
                  </a:cubicBezTo>
                  <a:cubicBezTo>
                    <a:pt x="545" y="383"/>
                    <a:pt x="545" y="383"/>
                    <a:pt x="545" y="383"/>
                  </a:cubicBezTo>
                  <a:cubicBezTo>
                    <a:pt x="543" y="384"/>
                    <a:pt x="543" y="384"/>
                    <a:pt x="543" y="384"/>
                  </a:cubicBezTo>
                  <a:cubicBezTo>
                    <a:pt x="540" y="385"/>
                    <a:pt x="540" y="385"/>
                    <a:pt x="540" y="385"/>
                  </a:cubicBezTo>
                  <a:cubicBezTo>
                    <a:pt x="538" y="386"/>
                    <a:pt x="538" y="386"/>
                    <a:pt x="538" y="386"/>
                  </a:cubicBezTo>
                  <a:cubicBezTo>
                    <a:pt x="538" y="387"/>
                    <a:pt x="538" y="387"/>
                    <a:pt x="538" y="387"/>
                  </a:cubicBezTo>
                  <a:cubicBezTo>
                    <a:pt x="536" y="388"/>
                    <a:pt x="536" y="388"/>
                    <a:pt x="536" y="388"/>
                  </a:cubicBezTo>
                  <a:cubicBezTo>
                    <a:pt x="535" y="390"/>
                    <a:pt x="535" y="390"/>
                    <a:pt x="535" y="390"/>
                  </a:cubicBezTo>
                  <a:cubicBezTo>
                    <a:pt x="535" y="392"/>
                    <a:pt x="535" y="392"/>
                    <a:pt x="535" y="392"/>
                  </a:cubicBezTo>
                  <a:cubicBezTo>
                    <a:pt x="536" y="393"/>
                    <a:pt x="536" y="393"/>
                    <a:pt x="536" y="393"/>
                  </a:cubicBezTo>
                  <a:cubicBezTo>
                    <a:pt x="536" y="394"/>
                    <a:pt x="536" y="394"/>
                    <a:pt x="536" y="394"/>
                  </a:cubicBezTo>
                  <a:cubicBezTo>
                    <a:pt x="536" y="394"/>
                    <a:pt x="536" y="394"/>
                    <a:pt x="536" y="394"/>
                  </a:cubicBezTo>
                  <a:cubicBezTo>
                    <a:pt x="537" y="394"/>
                    <a:pt x="537" y="394"/>
                    <a:pt x="537" y="394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8" y="396"/>
                    <a:pt x="538" y="396"/>
                    <a:pt x="538" y="396"/>
                  </a:cubicBezTo>
                  <a:cubicBezTo>
                    <a:pt x="539" y="396"/>
                    <a:pt x="539" y="396"/>
                    <a:pt x="539" y="396"/>
                  </a:cubicBezTo>
                  <a:cubicBezTo>
                    <a:pt x="540" y="396"/>
                    <a:pt x="540" y="396"/>
                    <a:pt x="540" y="396"/>
                  </a:cubicBezTo>
                  <a:cubicBezTo>
                    <a:pt x="540" y="396"/>
                    <a:pt x="540" y="396"/>
                    <a:pt x="540" y="396"/>
                  </a:cubicBezTo>
                  <a:cubicBezTo>
                    <a:pt x="540" y="395"/>
                    <a:pt x="540" y="395"/>
                    <a:pt x="540" y="395"/>
                  </a:cubicBezTo>
                  <a:cubicBezTo>
                    <a:pt x="541" y="395"/>
                    <a:pt x="541" y="395"/>
                    <a:pt x="541" y="395"/>
                  </a:cubicBezTo>
                  <a:cubicBezTo>
                    <a:pt x="541" y="395"/>
                    <a:pt x="541" y="395"/>
                    <a:pt x="541" y="395"/>
                  </a:cubicBezTo>
                  <a:cubicBezTo>
                    <a:pt x="543" y="394"/>
                    <a:pt x="543" y="394"/>
                    <a:pt x="543" y="394"/>
                  </a:cubicBezTo>
                  <a:cubicBezTo>
                    <a:pt x="544" y="393"/>
                    <a:pt x="544" y="393"/>
                    <a:pt x="544" y="393"/>
                  </a:cubicBezTo>
                  <a:cubicBezTo>
                    <a:pt x="546" y="391"/>
                    <a:pt x="546" y="391"/>
                    <a:pt x="546" y="391"/>
                  </a:cubicBezTo>
                  <a:cubicBezTo>
                    <a:pt x="548" y="390"/>
                    <a:pt x="548" y="390"/>
                    <a:pt x="548" y="390"/>
                  </a:cubicBezTo>
                  <a:cubicBezTo>
                    <a:pt x="547" y="389"/>
                    <a:pt x="547" y="389"/>
                    <a:pt x="547" y="389"/>
                  </a:cubicBezTo>
                  <a:cubicBezTo>
                    <a:pt x="548" y="387"/>
                    <a:pt x="548" y="387"/>
                    <a:pt x="548" y="387"/>
                  </a:cubicBezTo>
                  <a:cubicBezTo>
                    <a:pt x="549" y="388"/>
                    <a:pt x="549" y="388"/>
                    <a:pt x="549" y="388"/>
                  </a:cubicBezTo>
                  <a:cubicBezTo>
                    <a:pt x="549" y="387"/>
                    <a:pt x="549" y="387"/>
                    <a:pt x="549" y="387"/>
                  </a:cubicBezTo>
                  <a:cubicBezTo>
                    <a:pt x="550" y="387"/>
                    <a:pt x="550" y="387"/>
                    <a:pt x="550" y="387"/>
                  </a:cubicBezTo>
                  <a:cubicBezTo>
                    <a:pt x="550" y="388"/>
                    <a:pt x="550" y="388"/>
                    <a:pt x="550" y="388"/>
                  </a:cubicBezTo>
                  <a:cubicBezTo>
                    <a:pt x="552" y="388"/>
                    <a:pt x="552" y="388"/>
                    <a:pt x="552" y="388"/>
                  </a:cubicBezTo>
                  <a:cubicBezTo>
                    <a:pt x="552" y="388"/>
                    <a:pt x="552" y="388"/>
                    <a:pt x="552" y="388"/>
                  </a:cubicBezTo>
                  <a:cubicBezTo>
                    <a:pt x="553" y="388"/>
                    <a:pt x="553" y="388"/>
                    <a:pt x="553" y="388"/>
                  </a:cubicBezTo>
                  <a:cubicBezTo>
                    <a:pt x="555" y="387"/>
                    <a:pt x="555" y="387"/>
                    <a:pt x="555" y="387"/>
                  </a:cubicBezTo>
                  <a:cubicBezTo>
                    <a:pt x="557" y="386"/>
                    <a:pt x="557" y="386"/>
                    <a:pt x="557" y="386"/>
                  </a:cubicBezTo>
                  <a:cubicBezTo>
                    <a:pt x="559" y="386"/>
                    <a:pt x="559" y="386"/>
                    <a:pt x="559" y="386"/>
                  </a:cubicBezTo>
                  <a:cubicBezTo>
                    <a:pt x="560" y="386"/>
                    <a:pt x="560" y="386"/>
                    <a:pt x="560" y="386"/>
                  </a:cubicBezTo>
                  <a:cubicBezTo>
                    <a:pt x="563" y="384"/>
                    <a:pt x="563" y="384"/>
                    <a:pt x="563" y="384"/>
                  </a:cubicBezTo>
                  <a:cubicBezTo>
                    <a:pt x="565" y="384"/>
                    <a:pt x="565" y="384"/>
                    <a:pt x="565" y="384"/>
                  </a:cubicBezTo>
                  <a:cubicBezTo>
                    <a:pt x="566" y="383"/>
                    <a:pt x="566" y="383"/>
                    <a:pt x="566" y="383"/>
                  </a:cubicBezTo>
                  <a:cubicBezTo>
                    <a:pt x="567" y="384"/>
                    <a:pt x="567" y="384"/>
                    <a:pt x="567" y="384"/>
                  </a:cubicBezTo>
                  <a:cubicBezTo>
                    <a:pt x="568" y="383"/>
                    <a:pt x="568" y="383"/>
                    <a:pt x="568" y="383"/>
                  </a:cubicBezTo>
                  <a:cubicBezTo>
                    <a:pt x="567" y="383"/>
                    <a:pt x="567" y="383"/>
                    <a:pt x="567" y="383"/>
                  </a:cubicBezTo>
                  <a:cubicBezTo>
                    <a:pt x="566" y="383"/>
                    <a:pt x="566" y="383"/>
                    <a:pt x="566" y="383"/>
                  </a:cubicBezTo>
                  <a:cubicBezTo>
                    <a:pt x="565" y="382"/>
                    <a:pt x="565" y="382"/>
                    <a:pt x="565" y="382"/>
                  </a:cubicBezTo>
                  <a:cubicBezTo>
                    <a:pt x="565" y="382"/>
                    <a:pt x="565" y="382"/>
                    <a:pt x="565" y="382"/>
                  </a:cubicBezTo>
                  <a:cubicBezTo>
                    <a:pt x="566" y="382"/>
                    <a:pt x="566" y="382"/>
                    <a:pt x="566" y="382"/>
                  </a:cubicBezTo>
                  <a:cubicBezTo>
                    <a:pt x="566" y="381"/>
                    <a:pt x="566" y="381"/>
                    <a:pt x="566" y="381"/>
                  </a:cubicBezTo>
                  <a:cubicBezTo>
                    <a:pt x="564" y="380"/>
                    <a:pt x="564" y="380"/>
                    <a:pt x="564" y="380"/>
                  </a:cubicBezTo>
                  <a:cubicBezTo>
                    <a:pt x="562" y="380"/>
                    <a:pt x="562" y="380"/>
                    <a:pt x="562" y="380"/>
                  </a:cubicBezTo>
                  <a:cubicBezTo>
                    <a:pt x="563" y="379"/>
                    <a:pt x="563" y="379"/>
                    <a:pt x="563" y="379"/>
                  </a:cubicBezTo>
                  <a:cubicBezTo>
                    <a:pt x="563" y="378"/>
                    <a:pt x="563" y="378"/>
                    <a:pt x="563" y="378"/>
                  </a:cubicBezTo>
                  <a:cubicBezTo>
                    <a:pt x="561" y="379"/>
                    <a:pt x="561" y="379"/>
                    <a:pt x="561" y="379"/>
                  </a:cubicBezTo>
                  <a:cubicBezTo>
                    <a:pt x="560" y="380"/>
                    <a:pt x="560" y="380"/>
                    <a:pt x="560" y="380"/>
                  </a:cubicBezTo>
                  <a:cubicBezTo>
                    <a:pt x="558" y="380"/>
                    <a:pt x="558" y="380"/>
                    <a:pt x="558" y="380"/>
                  </a:cubicBezTo>
                  <a:cubicBezTo>
                    <a:pt x="558" y="379"/>
                    <a:pt x="558" y="379"/>
                    <a:pt x="558" y="379"/>
                  </a:cubicBezTo>
                  <a:cubicBezTo>
                    <a:pt x="556" y="378"/>
                    <a:pt x="556" y="378"/>
                    <a:pt x="556" y="378"/>
                  </a:cubicBezTo>
                  <a:cubicBezTo>
                    <a:pt x="556" y="379"/>
                    <a:pt x="556" y="379"/>
                    <a:pt x="556" y="379"/>
                  </a:cubicBezTo>
                  <a:cubicBezTo>
                    <a:pt x="555" y="378"/>
                    <a:pt x="555" y="378"/>
                    <a:pt x="555" y="378"/>
                  </a:cubicBezTo>
                  <a:cubicBezTo>
                    <a:pt x="553" y="378"/>
                    <a:pt x="553" y="378"/>
                    <a:pt x="553" y="378"/>
                  </a:cubicBezTo>
                  <a:cubicBezTo>
                    <a:pt x="551" y="377"/>
                    <a:pt x="551" y="377"/>
                    <a:pt x="551" y="377"/>
                  </a:cubicBezTo>
                  <a:cubicBezTo>
                    <a:pt x="552" y="377"/>
                    <a:pt x="552" y="377"/>
                    <a:pt x="552" y="377"/>
                  </a:cubicBezTo>
                  <a:cubicBezTo>
                    <a:pt x="553" y="376"/>
                    <a:pt x="553" y="376"/>
                    <a:pt x="553" y="376"/>
                  </a:cubicBezTo>
                  <a:cubicBezTo>
                    <a:pt x="551" y="376"/>
                    <a:pt x="551" y="376"/>
                    <a:pt x="551" y="376"/>
                  </a:cubicBezTo>
                  <a:cubicBezTo>
                    <a:pt x="550" y="375"/>
                    <a:pt x="550" y="375"/>
                    <a:pt x="550" y="375"/>
                  </a:cubicBezTo>
                  <a:cubicBezTo>
                    <a:pt x="549" y="375"/>
                    <a:pt x="549" y="375"/>
                    <a:pt x="549" y="375"/>
                  </a:cubicBezTo>
                  <a:cubicBezTo>
                    <a:pt x="548" y="373"/>
                    <a:pt x="548" y="373"/>
                    <a:pt x="548" y="373"/>
                  </a:cubicBezTo>
                  <a:cubicBezTo>
                    <a:pt x="548" y="373"/>
                    <a:pt x="548" y="373"/>
                    <a:pt x="548" y="373"/>
                  </a:cubicBezTo>
                  <a:cubicBezTo>
                    <a:pt x="548" y="371"/>
                    <a:pt x="548" y="371"/>
                    <a:pt x="548" y="371"/>
                  </a:cubicBezTo>
                  <a:cubicBezTo>
                    <a:pt x="548" y="370"/>
                    <a:pt x="548" y="370"/>
                    <a:pt x="548" y="370"/>
                  </a:cubicBezTo>
                  <a:cubicBezTo>
                    <a:pt x="547" y="369"/>
                    <a:pt x="547" y="369"/>
                    <a:pt x="547" y="369"/>
                  </a:cubicBezTo>
                  <a:cubicBezTo>
                    <a:pt x="548" y="368"/>
                    <a:pt x="548" y="368"/>
                    <a:pt x="548" y="368"/>
                  </a:cubicBezTo>
                  <a:cubicBezTo>
                    <a:pt x="548" y="368"/>
                    <a:pt x="548" y="368"/>
                    <a:pt x="548" y="368"/>
                  </a:cubicBezTo>
                  <a:cubicBezTo>
                    <a:pt x="545" y="368"/>
                    <a:pt x="545" y="368"/>
                    <a:pt x="545" y="368"/>
                  </a:cubicBezTo>
                  <a:cubicBezTo>
                    <a:pt x="546" y="367"/>
                    <a:pt x="546" y="367"/>
                    <a:pt x="546" y="367"/>
                  </a:cubicBezTo>
                  <a:cubicBezTo>
                    <a:pt x="547" y="367"/>
                    <a:pt x="547" y="367"/>
                    <a:pt x="547" y="367"/>
                  </a:cubicBezTo>
                  <a:cubicBezTo>
                    <a:pt x="548" y="363"/>
                    <a:pt x="548" y="363"/>
                    <a:pt x="548" y="363"/>
                  </a:cubicBezTo>
                  <a:cubicBezTo>
                    <a:pt x="550" y="362"/>
                    <a:pt x="550" y="362"/>
                    <a:pt x="550" y="362"/>
                  </a:cubicBezTo>
                  <a:cubicBezTo>
                    <a:pt x="549" y="362"/>
                    <a:pt x="549" y="362"/>
                    <a:pt x="549" y="362"/>
                  </a:cubicBezTo>
                  <a:cubicBezTo>
                    <a:pt x="548" y="362"/>
                    <a:pt x="548" y="362"/>
                    <a:pt x="548" y="362"/>
                  </a:cubicBezTo>
                  <a:cubicBezTo>
                    <a:pt x="548" y="361"/>
                    <a:pt x="548" y="361"/>
                    <a:pt x="548" y="361"/>
                  </a:cubicBezTo>
                  <a:cubicBezTo>
                    <a:pt x="547" y="361"/>
                    <a:pt x="547" y="361"/>
                    <a:pt x="547" y="361"/>
                  </a:cubicBezTo>
                  <a:cubicBezTo>
                    <a:pt x="546" y="362"/>
                    <a:pt x="546" y="362"/>
                    <a:pt x="546" y="362"/>
                  </a:cubicBezTo>
                  <a:cubicBezTo>
                    <a:pt x="544" y="363"/>
                    <a:pt x="544" y="363"/>
                    <a:pt x="544" y="363"/>
                  </a:cubicBezTo>
                  <a:cubicBezTo>
                    <a:pt x="544" y="362"/>
                    <a:pt x="544" y="362"/>
                    <a:pt x="544" y="362"/>
                  </a:cubicBezTo>
                  <a:cubicBezTo>
                    <a:pt x="543" y="361"/>
                    <a:pt x="543" y="361"/>
                    <a:pt x="543" y="361"/>
                  </a:cubicBezTo>
                  <a:cubicBezTo>
                    <a:pt x="541" y="360"/>
                    <a:pt x="541" y="360"/>
                    <a:pt x="541" y="360"/>
                  </a:cubicBezTo>
                  <a:cubicBezTo>
                    <a:pt x="539" y="360"/>
                    <a:pt x="539" y="360"/>
                    <a:pt x="539" y="360"/>
                  </a:cubicBezTo>
                  <a:cubicBezTo>
                    <a:pt x="537" y="360"/>
                    <a:pt x="537" y="360"/>
                    <a:pt x="537" y="360"/>
                  </a:cubicBezTo>
                  <a:cubicBezTo>
                    <a:pt x="539" y="359"/>
                    <a:pt x="539" y="359"/>
                    <a:pt x="539" y="359"/>
                  </a:cubicBezTo>
                  <a:cubicBezTo>
                    <a:pt x="540" y="360"/>
                    <a:pt x="540" y="360"/>
                    <a:pt x="540" y="360"/>
                  </a:cubicBezTo>
                  <a:cubicBezTo>
                    <a:pt x="542" y="359"/>
                    <a:pt x="542" y="359"/>
                    <a:pt x="542" y="359"/>
                  </a:cubicBezTo>
                  <a:cubicBezTo>
                    <a:pt x="543" y="359"/>
                    <a:pt x="543" y="359"/>
                    <a:pt x="543" y="359"/>
                  </a:cubicBezTo>
                  <a:cubicBezTo>
                    <a:pt x="544" y="359"/>
                    <a:pt x="544" y="359"/>
                    <a:pt x="544" y="359"/>
                  </a:cubicBezTo>
                  <a:cubicBezTo>
                    <a:pt x="545" y="360"/>
                    <a:pt x="545" y="360"/>
                    <a:pt x="545" y="360"/>
                  </a:cubicBezTo>
                  <a:cubicBezTo>
                    <a:pt x="547" y="360"/>
                    <a:pt x="547" y="360"/>
                    <a:pt x="547" y="360"/>
                  </a:cubicBezTo>
                  <a:cubicBezTo>
                    <a:pt x="548" y="359"/>
                    <a:pt x="548" y="359"/>
                    <a:pt x="548" y="359"/>
                  </a:cubicBezTo>
                  <a:cubicBezTo>
                    <a:pt x="549" y="359"/>
                    <a:pt x="549" y="359"/>
                    <a:pt x="549" y="359"/>
                  </a:cubicBezTo>
                  <a:cubicBezTo>
                    <a:pt x="550" y="358"/>
                    <a:pt x="550" y="358"/>
                    <a:pt x="550" y="358"/>
                  </a:cubicBezTo>
                  <a:cubicBezTo>
                    <a:pt x="552" y="357"/>
                    <a:pt x="552" y="357"/>
                    <a:pt x="552" y="357"/>
                  </a:cubicBezTo>
                  <a:cubicBezTo>
                    <a:pt x="553" y="355"/>
                    <a:pt x="553" y="355"/>
                    <a:pt x="553" y="355"/>
                  </a:cubicBezTo>
                  <a:cubicBezTo>
                    <a:pt x="552" y="355"/>
                    <a:pt x="552" y="355"/>
                    <a:pt x="552" y="355"/>
                  </a:cubicBezTo>
                  <a:cubicBezTo>
                    <a:pt x="553" y="354"/>
                    <a:pt x="553" y="354"/>
                    <a:pt x="553" y="354"/>
                  </a:cubicBezTo>
                  <a:cubicBezTo>
                    <a:pt x="552" y="354"/>
                    <a:pt x="552" y="354"/>
                    <a:pt x="552" y="354"/>
                  </a:cubicBezTo>
                  <a:cubicBezTo>
                    <a:pt x="551" y="353"/>
                    <a:pt x="551" y="353"/>
                    <a:pt x="551" y="353"/>
                  </a:cubicBezTo>
                  <a:cubicBezTo>
                    <a:pt x="550" y="353"/>
                    <a:pt x="550" y="353"/>
                    <a:pt x="550" y="353"/>
                  </a:cubicBezTo>
                  <a:cubicBezTo>
                    <a:pt x="550" y="353"/>
                    <a:pt x="550" y="353"/>
                    <a:pt x="550" y="353"/>
                  </a:cubicBezTo>
                  <a:cubicBezTo>
                    <a:pt x="550" y="353"/>
                    <a:pt x="550" y="353"/>
                    <a:pt x="550" y="353"/>
                  </a:cubicBezTo>
                  <a:cubicBezTo>
                    <a:pt x="552" y="353"/>
                    <a:pt x="552" y="353"/>
                    <a:pt x="552" y="353"/>
                  </a:cubicBezTo>
                  <a:cubicBezTo>
                    <a:pt x="552" y="352"/>
                    <a:pt x="552" y="352"/>
                    <a:pt x="552" y="352"/>
                  </a:cubicBezTo>
                  <a:cubicBezTo>
                    <a:pt x="550" y="351"/>
                    <a:pt x="550" y="351"/>
                    <a:pt x="550" y="351"/>
                  </a:cubicBezTo>
                  <a:cubicBezTo>
                    <a:pt x="547" y="350"/>
                    <a:pt x="547" y="350"/>
                    <a:pt x="547" y="350"/>
                  </a:cubicBezTo>
                  <a:cubicBezTo>
                    <a:pt x="543" y="350"/>
                    <a:pt x="543" y="350"/>
                    <a:pt x="543" y="350"/>
                  </a:cubicBezTo>
                  <a:cubicBezTo>
                    <a:pt x="542" y="351"/>
                    <a:pt x="542" y="351"/>
                    <a:pt x="542" y="351"/>
                  </a:cubicBezTo>
                  <a:cubicBezTo>
                    <a:pt x="540" y="351"/>
                    <a:pt x="540" y="351"/>
                    <a:pt x="540" y="351"/>
                  </a:cubicBezTo>
                  <a:cubicBezTo>
                    <a:pt x="537" y="352"/>
                    <a:pt x="537" y="352"/>
                    <a:pt x="537" y="352"/>
                  </a:cubicBezTo>
                  <a:cubicBezTo>
                    <a:pt x="533" y="353"/>
                    <a:pt x="533" y="353"/>
                    <a:pt x="533" y="353"/>
                  </a:cubicBezTo>
                  <a:cubicBezTo>
                    <a:pt x="532" y="353"/>
                    <a:pt x="532" y="353"/>
                    <a:pt x="532" y="353"/>
                  </a:cubicBezTo>
                  <a:cubicBezTo>
                    <a:pt x="530" y="354"/>
                    <a:pt x="530" y="354"/>
                    <a:pt x="530" y="354"/>
                  </a:cubicBezTo>
                  <a:cubicBezTo>
                    <a:pt x="527" y="356"/>
                    <a:pt x="527" y="356"/>
                    <a:pt x="527" y="356"/>
                  </a:cubicBezTo>
                  <a:cubicBezTo>
                    <a:pt x="523" y="358"/>
                    <a:pt x="523" y="358"/>
                    <a:pt x="523" y="358"/>
                  </a:cubicBezTo>
                  <a:cubicBezTo>
                    <a:pt x="520" y="361"/>
                    <a:pt x="520" y="361"/>
                    <a:pt x="520" y="361"/>
                  </a:cubicBezTo>
                  <a:cubicBezTo>
                    <a:pt x="519" y="362"/>
                    <a:pt x="519" y="362"/>
                    <a:pt x="519" y="362"/>
                  </a:cubicBezTo>
                  <a:cubicBezTo>
                    <a:pt x="517" y="363"/>
                    <a:pt x="517" y="363"/>
                    <a:pt x="517" y="363"/>
                  </a:cubicBezTo>
                  <a:cubicBezTo>
                    <a:pt x="516" y="365"/>
                    <a:pt x="516" y="365"/>
                    <a:pt x="516" y="365"/>
                  </a:cubicBezTo>
                  <a:cubicBezTo>
                    <a:pt x="513" y="367"/>
                    <a:pt x="513" y="367"/>
                    <a:pt x="513" y="367"/>
                  </a:cubicBezTo>
                  <a:cubicBezTo>
                    <a:pt x="511" y="368"/>
                    <a:pt x="511" y="368"/>
                    <a:pt x="511" y="368"/>
                  </a:cubicBezTo>
                  <a:cubicBezTo>
                    <a:pt x="507" y="370"/>
                    <a:pt x="507" y="370"/>
                    <a:pt x="507" y="370"/>
                  </a:cubicBezTo>
                  <a:cubicBezTo>
                    <a:pt x="506" y="369"/>
                    <a:pt x="506" y="369"/>
                    <a:pt x="506" y="369"/>
                  </a:cubicBezTo>
                  <a:cubicBezTo>
                    <a:pt x="508" y="369"/>
                    <a:pt x="508" y="369"/>
                    <a:pt x="508" y="369"/>
                  </a:cubicBezTo>
                  <a:cubicBezTo>
                    <a:pt x="511" y="368"/>
                    <a:pt x="511" y="368"/>
                    <a:pt x="511" y="368"/>
                  </a:cubicBezTo>
                  <a:cubicBezTo>
                    <a:pt x="511" y="367"/>
                    <a:pt x="511" y="367"/>
                    <a:pt x="511" y="367"/>
                  </a:cubicBezTo>
                  <a:cubicBezTo>
                    <a:pt x="514" y="365"/>
                    <a:pt x="514" y="365"/>
                    <a:pt x="514" y="365"/>
                  </a:cubicBezTo>
                  <a:cubicBezTo>
                    <a:pt x="515" y="364"/>
                    <a:pt x="515" y="364"/>
                    <a:pt x="515" y="364"/>
                  </a:cubicBezTo>
                  <a:cubicBezTo>
                    <a:pt x="516" y="362"/>
                    <a:pt x="516" y="362"/>
                    <a:pt x="516" y="362"/>
                  </a:cubicBezTo>
                  <a:cubicBezTo>
                    <a:pt x="517" y="362"/>
                    <a:pt x="517" y="362"/>
                    <a:pt x="517" y="362"/>
                  </a:cubicBezTo>
                  <a:cubicBezTo>
                    <a:pt x="518" y="360"/>
                    <a:pt x="518" y="360"/>
                    <a:pt x="518" y="360"/>
                  </a:cubicBezTo>
                  <a:cubicBezTo>
                    <a:pt x="520" y="359"/>
                    <a:pt x="520" y="359"/>
                    <a:pt x="520" y="359"/>
                  </a:cubicBezTo>
                  <a:cubicBezTo>
                    <a:pt x="520" y="357"/>
                    <a:pt x="520" y="357"/>
                    <a:pt x="520" y="357"/>
                  </a:cubicBezTo>
                  <a:cubicBezTo>
                    <a:pt x="523" y="356"/>
                    <a:pt x="523" y="356"/>
                    <a:pt x="523" y="356"/>
                  </a:cubicBezTo>
                  <a:cubicBezTo>
                    <a:pt x="524" y="354"/>
                    <a:pt x="524" y="354"/>
                    <a:pt x="524" y="354"/>
                  </a:cubicBezTo>
                  <a:cubicBezTo>
                    <a:pt x="525" y="353"/>
                    <a:pt x="525" y="353"/>
                    <a:pt x="525" y="353"/>
                  </a:cubicBezTo>
                  <a:cubicBezTo>
                    <a:pt x="525" y="353"/>
                    <a:pt x="525" y="353"/>
                    <a:pt x="525" y="353"/>
                  </a:cubicBezTo>
                  <a:cubicBezTo>
                    <a:pt x="527" y="352"/>
                    <a:pt x="527" y="352"/>
                    <a:pt x="527" y="352"/>
                  </a:cubicBezTo>
                  <a:cubicBezTo>
                    <a:pt x="528" y="352"/>
                    <a:pt x="528" y="352"/>
                    <a:pt x="528" y="352"/>
                  </a:cubicBezTo>
                  <a:cubicBezTo>
                    <a:pt x="529" y="350"/>
                    <a:pt x="529" y="350"/>
                    <a:pt x="529" y="350"/>
                  </a:cubicBezTo>
                  <a:cubicBezTo>
                    <a:pt x="530" y="350"/>
                    <a:pt x="530" y="350"/>
                    <a:pt x="530" y="350"/>
                  </a:cubicBezTo>
                  <a:cubicBezTo>
                    <a:pt x="530" y="350"/>
                    <a:pt x="530" y="350"/>
                    <a:pt x="530" y="350"/>
                  </a:cubicBezTo>
                  <a:cubicBezTo>
                    <a:pt x="531" y="350"/>
                    <a:pt x="531" y="350"/>
                    <a:pt x="531" y="350"/>
                  </a:cubicBezTo>
                  <a:cubicBezTo>
                    <a:pt x="532" y="349"/>
                    <a:pt x="532" y="349"/>
                    <a:pt x="532" y="349"/>
                  </a:cubicBezTo>
                  <a:cubicBezTo>
                    <a:pt x="534" y="348"/>
                    <a:pt x="534" y="348"/>
                    <a:pt x="534" y="348"/>
                  </a:cubicBezTo>
                  <a:cubicBezTo>
                    <a:pt x="535" y="348"/>
                    <a:pt x="535" y="348"/>
                    <a:pt x="535" y="348"/>
                  </a:cubicBezTo>
                  <a:cubicBezTo>
                    <a:pt x="537" y="348"/>
                    <a:pt x="537" y="348"/>
                    <a:pt x="537" y="348"/>
                  </a:cubicBezTo>
                  <a:cubicBezTo>
                    <a:pt x="538" y="347"/>
                    <a:pt x="538" y="347"/>
                    <a:pt x="538" y="347"/>
                  </a:cubicBezTo>
                  <a:cubicBezTo>
                    <a:pt x="538" y="345"/>
                    <a:pt x="538" y="345"/>
                    <a:pt x="538" y="345"/>
                  </a:cubicBezTo>
                  <a:cubicBezTo>
                    <a:pt x="538" y="345"/>
                    <a:pt x="538" y="345"/>
                    <a:pt x="538" y="345"/>
                  </a:cubicBezTo>
                  <a:cubicBezTo>
                    <a:pt x="538" y="344"/>
                    <a:pt x="538" y="344"/>
                    <a:pt x="538" y="344"/>
                  </a:cubicBezTo>
                  <a:cubicBezTo>
                    <a:pt x="540" y="343"/>
                    <a:pt x="540" y="343"/>
                    <a:pt x="540" y="343"/>
                  </a:cubicBezTo>
                  <a:cubicBezTo>
                    <a:pt x="542" y="341"/>
                    <a:pt x="542" y="341"/>
                    <a:pt x="542" y="341"/>
                  </a:cubicBezTo>
                  <a:cubicBezTo>
                    <a:pt x="543" y="341"/>
                    <a:pt x="543" y="341"/>
                    <a:pt x="543" y="341"/>
                  </a:cubicBezTo>
                  <a:cubicBezTo>
                    <a:pt x="544" y="340"/>
                    <a:pt x="544" y="340"/>
                    <a:pt x="544" y="340"/>
                  </a:cubicBezTo>
                  <a:cubicBezTo>
                    <a:pt x="543" y="340"/>
                    <a:pt x="543" y="340"/>
                    <a:pt x="543" y="340"/>
                  </a:cubicBezTo>
                  <a:cubicBezTo>
                    <a:pt x="544" y="339"/>
                    <a:pt x="544" y="339"/>
                    <a:pt x="544" y="339"/>
                  </a:cubicBezTo>
                  <a:cubicBezTo>
                    <a:pt x="545" y="338"/>
                    <a:pt x="545" y="338"/>
                    <a:pt x="545" y="338"/>
                  </a:cubicBezTo>
                  <a:cubicBezTo>
                    <a:pt x="546" y="340"/>
                    <a:pt x="546" y="340"/>
                    <a:pt x="546" y="340"/>
                  </a:cubicBezTo>
                  <a:cubicBezTo>
                    <a:pt x="548" y="340"/>
                    <a:pt x="548" y="340"/>
                    <a:pt x="548" y="340"/>
                  </a:cubicBezTo>
                  <a:cubicBezTo>
                    <a:pt x="550" y="340"/>
                    <a:pt x="550" y="340"/>
                    <a:pt x="550" y="340"/>
                  </a:cubicBezTo>
                  <a:cubicBezTo>
                    <a:pt x="552" y="340"/>
                    <a:pt x="552" y="340"/>
                    <a:pt x="552" y="340"/>
                  </a:cubicBezTo>
                  <a:cubicBezTo>
                    <a:pt x="553" y="340"/>
                    <a:pt x="553" y="340"/>
                    <a:pt x="553" y="340"/>
                  </a:cubicBezTo>
                  <a:cubicBezTo>
                    <a:pt x="554" y="341"/>
                    <a:pt x="554" y="341"/>
                    <a:pt x="554" y="341"/>
                  </a:cubicBezTo>
                  <a:cubicBezTo>
                    <a:pt x="555" y="340"/>
                    <a:pt x="555" y="340"/>
                    <a:pt x="555" y="340"/>
                  </a:cubicBezTo>
                  <a:cubicBezTo>
                    <a:pt x="556" y="341"/>
                    <a:pt x="556" y="341"/>
                    <a:pt x="556" y="341"/>
                  </a:cubicBezTo>
                  <a:cubicBezTo>
                    <a:pt x="557" y="341"/>
                    <a:pt x="557" y="341"/>
                    <a:pt x="557" y="341"/>
                  </a:cubicBezTo>
                  <a:cubicBezTo>
                    <a:pt x="558" y="340"/>
                    <a:pt x="558" y="340"/>
                    <a:pt x="558" y="340"/>
                  </a:cubicBezTo>
                  <a:cubicBezTo>
                    <a:pt x="559" y="341"/>
                    <a:pt x="559" y="341"/>
                    <a:pt x="559" y="341"/>
                  </a:cubicBezTo>
                  <a:cubicBezTo>
                    <a:pt x="561" y="341"/>
                    <a:pt x="561" y="341"/>
                    <a:pt x="561" y="341"/>
                  </a:cubicBezTo>
                  <a:cubicBezTo>
                    <a:pt x="562" y="340"/>
                    <a:pt x="562" y="340"/>
                    <a:pt x="562" y="340"/>
                  </a:cubicBezTo>
                  <a:cubicBezTo>
                    <a:pt x="563" y="340"/>
                    <a:pt x="563" y="340"/>
                    <a:pt x="563" y="340"/>
                  </a:cubicBezTo>
                  <a:cubicBezTo>
                    <a:pt x="564" y="341"/>
                    <a:pt x="564" y="341"/>
                    <a:pt x="564" y="341"/>
                  </a:cubicBezTo>
                  <a:cubicBezTo>
                    <a:pt x="565" y="341"/>
                    <a:pt x="565" y="341"/>
                    <a:pt x="565" y="341"/>
                  </a:cubicBezTo>
                  <a:cubicBezTo>
                    <a:pt x="566" y="341"/>
                    <a:pt x="566" y="341"/>
                    <a:pt x="566" y="341"/>
                  </a:cubicBezTo>
                  <a:cubicBezTo>
                    <a:pt x="568" y="342"/>
                    <a:pt x="568" y="342"/>
                    <a:pt x="568" y="342"/>
                  </a:cubicBezTo>
                  <a:cubicBezTo>
                    <a:pt x="569" y="342"/>
                    <a:pt x="569" y="342"/>
                    <a:pt x="569" y="342"/>
                  </a:cubicBezTo>
                  <a:cubicBezTo>
                    <a:pt x="570" y="341"/>
                    <a:pt x="570" y="341"/>
                    <a:pt x="570" y="341"/>
                  </a:cubicBezTo>
                  <a:cubicBezTo>
                    <a:pt x="571" y="342"/>
                    <a:pt x="571" y="342"/>
                    <a:pt x="571" y="342"/>
                  </a:cubicBezTo>
                  <a:cubicBezTo>
                    <a:pt x="570" y="342"/>
                    <a:pt x="570" y="342"/>
                    <a:pt x="570" y="342"/>
                  </a:cubicBezTo>
                  <a:cubicBezTo>
                    <a:pt x="572" y="343"/>
                    <a:pt x="572" y="343"/>
                    <a:pt x="572" y="343"/>
                  </a:cubicBezTo>
                  <a:cubicBezTo>
                    <a:pt x="574" y="342"/>
                    <a:pt x="574" y="342"/>
                    <a:pt x="574" y="342"/>
                  </a:cubicBezTo>
                  <a:cubicBezTo>
                    <a:pt x="575" y="342"/>
                    <a:pt x="575" y="342"/>
                    <a:pt x="575" y="342"/>
                  </a:cubicBezTo>
                  <a:cubicBezTo>
                    <a:pt x="577" y="341"/>
                    <a:pt x="577" y="341"/>
                    <a:pt x="577" y="341"/>
                  </a:cubicBezTo>
                  <a:cubicBezTo>
                    <a:pt x="577" y="342"/>
                    <a:pt x="577" y="342"/>
                    <a:pt x="577" y="342"/>
                  </a:cubicBezTo>
                  <a:cubicBezTo>
                    <a:pt x="579" y="342"/>
                    <a:pt x="579" y="342"/>
                    <a:pt x="579" y="342"/>
                  </a:cubicBezTo>
                  <a:cubicBezTo>
                    <a:pt x="580" y="342"/>
                    <a:pt x="580" y="342"/>
                    <a:pt x="580" y="342"/>
                  </a:cubicBezTo>
                  <a:cubicBezTo>
                    <a:pt x="581" y="342"/>
                    <a:pt x="581" y="342"/>
                    <a:pt x="581" y="342"/>
                  </a:cubicBezTo>
                  <a:cubicBezTo>
                    <a:pt x="581" y="341"/>
                    <a:pt x="581" y="341"/>
                    <a:pt x="581" y="341"/>
                  </a:cubicBezTo>
                  <a:cubicBezTo>
                    <a:pt x="583" y="341"/>
                    <a:pt x="583" y="341"/>
                    <a:pt x="583" y="341"/>
                  </a:cubicBezTo>
                  <a:cubicBezTo>
                    <a:pt x="583" y="340"/>
                    <a:pt x="583" y="340"/>
                    <a:pt x="583" y="340"/>
                  </a:cubicBezTo>
                  <a:cubicBezTo>
                    <a:pt x="584" y="341"/>
                    <a:pt x="584" y="341"/>
                    <a:pt x="584" y="341"/>
                  </a:cubicBezTo>
                  <a:cubicBezTo>
                    <a:pt x="585" y="339"/>
                    <a:pt x="585" y="339"/>
                    <a:pt x="585" y="339"/>
                  </a:cubicBezTo>
                  <a:cubicBezTo>
                    <a:pt x="586" y="339"/>
                    <a:pt x="586" y="339"/>
                    <a:pt x="586" y="339"/>
                  </a:cubicBezTo>
                  <a:cubicBezTo>
                    <a:pt x="586" y="338"/>
                    <a:pt x="586" y="338"/>
                    <a:pt x="586" y="338"/>
                  </a:cubicBezTo>
                  <a:cubicBezTo>
                    <a:pt x="587" y="338"/>
                    <a:pt x="587" y="338"/>
                    <a:pt x="587" y="338"/>
                  </a:cubicBezTo>
                  <a:cubicBezTo>
                    <a:pt x="588" y="337"/>
                    <a:pt x="588" y="337"/>
                    <a:pt x="588" y="337"/>
                  </a:cubicBezTo>
                  <a:cubicBezTo>
                    <a:pt x="588" y="336"/>
                    <a:pt x="588" y="336"/>
                    <a:pt x="588" y="336"/>
                  </a:cubicBezTo>
                  <a:cubicBezTo>
                    <a:pt x="589" y="336"/>
                    <a:pt x="589" y="336"/>
                    <a:pt x="589" y="336"/>
                  </a:cubicBezTo>
                  <a:cubicBezTo>
                    <a:pt x="590" y="335"/>
                    <a:pt x="590" y="335"/>
                    <a:pt x="590" y="335"/>
                  </a:cubicBezTo>
                  <a:cubicBezTo>
                    <a:pt x="590" y="334"/>
                    <a:pt x="590" y="334"/>
                    <a:pt x="590" y="334"/>
                  </a:cubicBezTo>
                  <a:cubicBezTo>
                    <a:pt x="589" y="334"/>
                    <a:pt x="589" y="334"/>
                    <a:pt x="589" y="334"/>
                  </a:cubicBezTo>
                  <a:cubicBezTo>
                    <a:pt x="590" y="333"/>
                    <a:pt x="590" y="333"/>
                    <a:pt x="590" y="333"/>
                  </a:cubicBezTo>
                  <a:cubicBezTo>
                    <a:pt x="591" y="334"/>
                    <a:pt x="591" y="334"/>
                    <a:pt x="591" y="334"/>
                  </a:cubicBezTo>
                  <a:cubicBezTo>
                    <a:pt x="592" y="333"/>
                    <a:pt x="592" y="333"/>
                    <a:pt x="592" y="333"/>
                  </a:cubicBezTo>
                  <a:cubicBezTo>
                    <a:pt x="592" y="332"/>
                    <a:pt x="592" y="332"/>
                    <a:pt x="592" y="332"/>
                  </a:cubicBezTo>
                  <a:cubicBezTo>
                    <a:pt x="592" y="332"/>
                    <a:pt x="592" y="332"/>
                    <a:pt x="592" y="332"/>
                  </a:cubicBezTo>
                  <a:cubicBezTo>
                    <a:pt x="593" y="333"/>
                    <a:pt x="593" y="333"/>
                    <a:pt x="593" y="333"/>
                  </a:cubicBezTo>
                  <a:cubicBezTo>
                    <a:pt x="594" y="333"/>
                    <a:pt x="594" y="333"/>
                    <a:pt x="594" y="333"/>
                  </a:cubicBezTo>
                  <a:cubicBezTo>
                    <a:pt x="596" y="332"/>
                    <a:pt x="596" y="332"/>
                    <a:pt x="596" y="332"/>
                  </a:cubicBezTo>
                  <a:cubicBezTo>
                    <a:pt x="596" y="333"/>
                    <a:pt x="596" y="333"/>
                    <a:pt x="596" y="333"/>
                  </a:cubicBezTo>
                  <a:cubicBezTo>
                    <a:pt x="597" y="333"/>
                    <a:pt x="597" y="333"/>
                    <a:pt x="597" y="333"/>
                  </a:cubicBezTo>
                  <a:cubicBezTo>
                    <a:pt x="598" y="332"/>
                    <a:pt x="598" y="332"/>
                    <a:pt x="598" y="332"/>
                  </a:cubicBezTo>
                  <a:cubicBezTo>
                    <a:pt x="599" y="333"/>
                    <a:pt x="599" y="333"/>
                    <a:pt x="599" y="333"/>
                  </a:cubicBezTo>
                  <a:cubicBezTo>
                    <a:pt x="600" y="333"/>
                    <a:pt x="600" y="333"/>
                    <a:pt x="600" y="333"/>
                  </a:cubicBezTo>
                  <a:cubicBezTo>
                    <a:pt x="600" y="332"/>
                    <a:pt x="600" y="332"/>
                    <a:pt x="600" y="332"/>
                  </a:cubicBezTo>
                  <a:cubicBezTo>
                    <a:pt x="601" y="332"/>
                    <a:pt x="601" y="332"/>
                    <a:pt x="601" y="332"/>
                  </a:cubicBezTo>
                  <a:cubicBezTo>
                    <a:pt x="602" y="331"/>
                    <a:pt x="602" y="331"/>
                    <a:pt x="602" y="331"/>
                  </a:cubicBezTo>
                  <a:cubicBezTo>
                    <a:pt x="602" y="331"/>
                    <a:pt x="602" y="331"/>
                    <a:pt x="602" y="331"/>
                  </a:cubicBezTo>
                  <a:cubicBezTo>
                    <a:pt x="603" y="330"/>
                    <a:pt x="603" y="330"/>
                    <a:pt x="603" y="330"/>
                  </a:cubicBezTo>
                  <a:cubicBezTo>
                    <a:pt x="605" y="330"/>
                    <a:pt x="605" y="330"/>
                    <a:pt x="605" y="330"/>
                  </a:cubicBezTo>
                  <a:cubicBezTo>
                    <a:pt x="606" y="329"/>
                    <a:pt x="606" y="329"/>
                    <a:pt x="606" y="329"/>
                  </a:cubicBezTo>
                  <a:cubicBezTo>
                    <a:pt x="607" y="328"/>
                    <a:pt x="607" y="328"/>
                    <a:pt x="607" y="328"/>
                  </a:cubicBezTo>
                  <a:cubicBezTo>
                    <a:pt x="608" y="328"/>
                    <a:pt x="608" y="328"/>
                    <a:pt x="608" y="328"/>
                  </a:cubicBezTo>
                  <a:cubicBezTo>
                    <a:pt x="608" y="327"/>
                    <a:pt x="608" y="327"/>
                    <a:pt x="608" y="327"/>
                  </a:cubicBezTo>
                  <a:cubicBezTo>
                    <a:pt x="609" y="325"/>
                    <a:pt x="609" y="325"/>
                    <a:pt x="609" y="325"/>
                  </a:cubicBezTo>
                  <a:cubicBezTo>
                    <a:pt x="608" y="325"/>
                    <a:pt x="608" y="325"/>
                    <a:pt x="608" y="325"/>
                  </a:cubicBezTo>
                  <a:cubicBezTo>
                    <a:pt x="607" y="325"/>
                    <a:pt x="607" y="325"/>
                    <a:pt x="607" y="325"/>
                  </a:cubicBezTo>
                  <a:cubicBezTo>
                    <a:pt x="606" y="325"/>
                    <a:pt x="606" y="325"/>
                    <a:pt x="606" y="325"/>
                  </a:cubicBezTo>
                  <a:cubicBezTo>
                    <a:pt x="607" y="325"/>
                    <a:pt x="607" y="325"/>
                    <a:pt x="607" y="325"/>
                  </a:cubicBezTo>
                  <a:cubicBezTo>
                    <a:pt x="608" y="325"/>
                    <a:pt x="608" y="325"/>
                    <a:pt x="608" y="325"/>
                  </a:cubicBezTo>
                  <a:cubicBezTo>
                    <a:pt x="609" y="324"/>
                    <a:pt x="609" y="324"/>
                    <a:pt x="609" y="324"/>
                  </a:cubicBezTo>
                  <a:cubicBezTo>
                    <a:pt x="608" y="323"/>
                    <a:pt x="608" y="323"/>
                    <a:pt x="608" y="323"/>
                  </a:cubicBezTo>
                  <a:cubicBezTo>
                    <a:pt x="607" y="324"/>
                    <a:pt x="607" y="324"/>
                    <a:pt x="607" y="324"/>
                  </a:cubicBezTo>
                  <a:cubicBezTo>
                    <a:pt x="605" y="323"/>
                    <a:pt x="605" y="323"/>
                    <a:pt x="605" y="323"/>
                  </a:cubicBezTo>
                  <a:cubicBezTo>
                    <a:pt x="604" y="322"/>
                    <a:pt x="604" y="322"/>
                    <a:pt x="604" y="322"/>
                  </a:cubicBezTo>
                  <a:cubicBezTo>
                    <a:pt x="606" y="323"/>
                    <a:pt x="606" y="323"/>
                    <a:pt x="606" y="323"/>
                  </a:cubicBezTo>
                  <a:cubicBezTo>
                    <a:pt x="607" y="322"/>
                    <a:pt x="607" y="322"/>
                    <a:pt x="607" y="322"/>
                  </a:cubicBezTo>
                  <a:cubicBezTo>
                    <a:pt x="607" y="321"/>
                    <a:pt x="607" y="321"/>
                    <a:pt x="607" y="321"/>
                  </a:cubicBezTo>
                  <a:cubicBezTo>
                    <a:pt x="608" y="321"/>
                    <a:pt x="608" y="321"/>
                    <a:pt x="608" y="321"/>
                  </a:cubicBezTo>
                  <a:cubicBezTo>
                    <a:pt x="609" y="320"/>
                    <a:pt x="609" y="320"/>
                    <a:pt x="609" y="320"/>
                  </a:cubicBezTo>
                  <a:cubicBezTo>
                    <a:pt x="607" y="319"/>
                    <a:pt x="607" y="319"/>
                    <a:pt x="607" y="319"/>
                  </a:cubicBezTo>
                  <a:cubicBezTo>
                    <a:pt x="608" y="318"/>
                    <a:pt x="608" y="318"/>
                    <a:pt x="608" y="318"/>
                  </a:cubicBezTo>
                  <a:cubicBezTo>
                    <a:pt x="609" y="318"/>
                    <a:pt x="609" y="318"/>
                    <a:pt x="609" y="318"/>
                  </a:cubicBezTo>
                  <a:cubicBezTo>
                    <a:pt x="610" y="318"/>
                    <a:pt x="610" y="318"/>
                    <a:pt x="610" y="318"/>
                  </a:cubicBezTo>
                  <a:cubicBezTo>
                    <a:pt x="609" y="317"/>
                    <a:pt x="609" y="317"/>
                    <a:pt x="609" y="317"/>
                  </a:cubicBezTo>
                  <a:cubicBezTo>
                    <a:pt x="608" y="316"/>
                    <a:pt x="608" y="316"/>
                    <a:pt x="608" y="316"/>
                  </a:cubicBezTo>
                  <a:cubicBezTo>
                    <a:pt x="607" y="315"/>
                    <a:pt x="607" y="315"/>
                    <a:pt x="607" y="315"/>
                  </a:cubicBezTo>
                  <a:cubicBezTo>
                    <a:pt x="608" y="315"/>
                    <a:pt x="608" y="315"/>
                    <a:pt x="608" y="315"/>
                  </a:cubicBezTo>
                  <a:cubicBezTo>
                    <a:pt x="609" y="315"/>
                    <a:pt x="609" y="315"/>
                    <a:pt x="609" y="315"/>
                  </a:cubicBezTo>
                  <a:cubicBezTo>
                    <a:pt x="609" y="315"/>
                    <a:pt x="609" y="315"/>
                    <a:pt x="609" y="315"/>
                  </a:cubicBezTo>
                  <a:cubicBezTo>
                    <a:pt x="607" y="314"/>
                    <a:pt x="607" y="314"/>
                    <a:pt x="607" y="314"/>
                  </a:cubicBezTo>
                  <a:cubicBezTo>
                    <a:pt x="606" y="314"/>
                    <a:pt x="606" y="314"/>
                    <a:pt x="606" y="314"/>
                  </a:cubicBezTo>
                  <a:cubicBezTo>
                    <a:pt x="606" y="313"/>
                    <a:pt x="606" y="313"/>
                    <a:pt x="606" y="313"/>
                  </a:cubicBezTo>
                  <a:cubicBezTo>
                    <a:pt x="606" y="313"/>
                    <a:pt x="606" y="313"/>
                    <a:pt x="606" y="313"/>
                  </a:cubicBezTo>
                  <a:cubicBezTo>
                    <a:pt x="606" y="312"/>
                    <a:pt x="606" y="312"/>
                    <a:pt x="606" y="312"/>
                  </a:cubicBezTo>
                  <a:cubicBezTo>
                    <a:pt x="605" y="312"/>
                    <a:pt x="605" y="312"/>
                    <a:pt x="605" y="312"/>
                  </a:cubicBezTo>
                  <a:cubicBezTo>
                    <a:pt x="603" y="313"/>
                    <a:pt x="603" y="313"/>
                    <a:pt x="603" y="313"/>
                  </a:cubicBezTo>
                  <a:cubicBezTo>
                    <a:pt x="602" y="314"/>
                    <a:pt x="602" y="314"/>
                    <a:pt x="602" y="314"/>
                  </a:cubicBezTo>
                  <a:cubicBezTo>
                    <a:pt x="602" y="315"/>
                    <a:pt x="602" y="315"/>
                    <a:pt x="602" y="315"/>
                  </a:cubicBezTo>
                  <a:cubicBezTo>
                    <a:pt x="601" y="314"/>
                    <a:pt x="601" y="314"/>
                    <a:pt x="601" y="314"/>
                  </a:cubicBezTo>
                  <a:cubicBezTo>
                    <a:pt x="600" y="314"/>
                    <a:pt x="600" y="314"/>
                    <a:pt x="600" y="314"/>
                  </a:cubicBezTo>
                  <a:cubicBezTo>
                    <a:pt x="601" y="313"/>
                    <a:pt x="601" y="313"/>
                    <a:pt x="601" y="313"/>
                  </a:cubicBezTo>
                  <a:cubicBezTo>
                    <a:pt x="601" y="313"/>
                    <a:pt x="601" y="313"/>
                    <a:pt x="601" y="313"/>
                  </a:cubicBezTo>
                  <a:cubicBezTo>
                    <a:pt x="603" y="312"/>
                    <a:pt x="603" y="312"/>
                    <a:pt x="603" y="312"/>
                  </a:cubicBezTo>
                  <a:cubicBezTo>
                    <a:pt x="603" y="310"/>
                    <a:pt x="603" y="310"/>
                    <a:pt x="603" y="310"/>
                  </a:cubicBezTo>
                  <a:cubicBezTo>
                    <a:pt x="602" y="308"/>
                    <a:pt x="602" y="308"/>
                    <a:pt x="602" y="308"/>
                  </a:cubicBezTo>
                  <a:cubicBezTo>
                    <a:pt x="600" y="308"/>
                    <a:pt x="600" y="308"/>
                    <a:pt x="600" y="308"/>
                  </a:cubicBezTo>
                  <a:cubicBezTo>
                    <a:pt x="597" y="308"/>
                    <a:pt x="597" y="308"/>
                    <a:pt x="597" y="308"/>
                  </a:cubicBezTo>
                  <a:cubicBezTo>
                    <a:pt x="596" y="309"/>
                    <a:pt x="596" y="309"/>
                    <a:pt x="596" y="309"/>
                  </a:cubicBezTo>
                  <a:cubicBezTo>
                    <a:pt x="597" y="309"/>
                    <a:pt x="597" y="309"/>
                    <a:pt x="597" y="309"/>
                  </a:cubicBezTo>
                  <a:cubicBezTo>
                    <a:pt x="598" y="309"/>
                    <a:pt x="598" y="309"/>
                    <a:pt x="598" y="309"/>
                  </a:cubicBezTo>
                  <a:cubicBezTo>
                    <a:pt x="599" y="309"/>
                    <a:pt x="599" y="309"/>
                    <a:pt x="599" y="309"/>
                  </a:cubicBezTo>
                  <a:cubicBezTo>
                    <a:pt x="597" y="309"/>
                    <a:pt x="597" y="309"/>
                    <a:pt x="597" y="309"/>
                  </a:cubicBezTo>
                  <a:cubicBezTo>
                    <a:pt x="596" y="309"/>
                    <a:pt x="596" y="309"/>
                    <a:pt x="596" y="309"/>
                  </a:cubicBezTo>
                  <a:cubicBezTo>
                    <a:pt x="594" y="310"/>
                    <a:pt x="594" y="310"/>
                    <a:pt x="594" y="310"/>
                  </a:cubicBezTo>
                  <a:cubicBezTo>
                    <a:pt x="592" y="310"/>
                    <a:pt x="592" y="310"/>
                    <a:pt x="592" y="310"/>
                  </a:cubicBezTo>
                  <a:cubicBezTo>
                    <a:pt x="591" y="312"/>
                    <a:pt x="591" y="312"/>
                    <a:pt x="591" y="312"/>
                  </a:cubicBezTo>
                  <a:cubicBezTo>
                    <a:pt x="591" y="313"/>
                    <a:pt x="591" y="313"/>
                    <a:pt x="591" y="313"/>
                  </a:cubicBezTo>
                  <a:cubicBezTo>
                    <a:pt x="590" y="313"/>
                    <a:pt x="590" y="313"/>
                    <a:pt x="590" y="313"/>
                  </a:cubicBezTo>
                  <a:cubicBezTo>
                    <a:pt x="588" y="314"/>
                    <a:pt x="588" y="314"/>
                    <a:pt x="588" y="314"/>
                  </a:cubicBezTo>
                  <a:cubicBezTo>
                    <a:pt x="586" y="314"/>
                    <a:pt x="586" y="314"/>
                    <a:pt x="586" y="314"/>
                  </a:cubicBezTo>
                  <a:cubicBezTo>
                    <a:pt x="585" y="316"/>
                    <a:pt x="585" y="316"/>
                    <a:pt x="585" y="316"/>
                  </a:cubicBezTo>
                  <a:cubicBezTo>
                    <a:pt x="585" y="316"/>
                    <a:pt x="585" y="316"/>
                    <a:pt x="585" y="316"/>
                  </a:cubicBezTo>
                  <a:cubicBezTo>
                    <a:pt x="584" y="317"/>
                    <a:pt x="584" y="317"/>
                    <a:pt x="584" y="317"/>
                  </a:cubicBezTo>
                  <a:cubicBezTo>
                    <a:pt x="584" y="316"/>
                    <a:pt x="584" y="316"/>
                    <a:pt x="584" y="316"/>
                  </a:cubicBezTo>
                  <a:cubicBezTo>
                    <a:pt x="583" y="315"/>
                    <a:pt x="583" y="315"/>
                    <a:pt x="583" y="315"/>
                  </a:cubicBezTo>
                  <a:cubicBezTo>
                    <a:pt x="584" y="315"/>
                    <a:pt x="584" y="315"/>
                    <a:pt x="584" y="315"/>
                  </a:cubicBezTo>
                  <a:cubicBezTo>
                    <a:pt x="585" y="315"/>
                    <a:pt x="585" y="315"/>
                    <a:pt x="585" y="315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82" y="312"/>
                    <a:pt x="582" y="312"/>
                    <a:pt x="582" y="312"/>
                  </a:cubicBezTo>
                  <a:cubicBezTo>
                    <a:pt x="582" y="312"/>
                    <a:pt x="582" y="312"/>
                    <a:pt x="582" y="312"/>
                  </a:cubicBezTo>
                  <a:cubicBezTo>
                    <a:pt x="581" y="311"/>
                    <a:pt x="581" y="311"/>
                    <a:pt x="581" y="311"/>
                  </a:cubicBezTo>
                  <a:cubicBezTo>
                    <a:pt x="582" y="311"/>
                    <a:pt x="582" y="311"/>
                    <a:pt x="582" y="311"/>
                  </a:cubicBezTo>
                  <a:cubicBezTo>
                    <a:pt x="582" y="309"/>
                    <a:pt x="582" y="309"/>
                    <a:pt x="582" y="309"/>
                  </a:cubicBezTo>
                  <a:cubicBezTo>
                    <a:pt x="583" y="312"/>
                    <a:pt x="583" y="312"/>
                    <a:pt x="583" y="312"/>
                  </a:cubicBezTo>
                  <a:cubicBezTo>
                    <a:pt x="585" y="313"/>
                    <a:pt x="585" y="313"/>
                    <a:pt x="585" y="313"/>
                  </a:cubicBezTo>
                  <a:cubicBezTo>
                    <a:pt x="586" y="313"/>
                    <a:pt x="586" y="313"/>
                    <a:pt x="586" y="313"/>
                  </a:cubicBezTo>
                  <a:cubicBezTo>
                    <a:pt x="586" y="311"/>
                    <a:pt x="586" y="311"/>
                    <a:pt x="586" y="311"/>
                  </a:cubicBezTo>
                  <a:cubicBezTo>
                    <a:pt x="587" y="311"/>
                    <a:pt x="587" y="311"/>
                    <a:pt x="587" y="311"/>
                  </a:cubicBezTo>
                  <a:cubicBezTo>
                    <a:pt x="588" y="311"/>
                    <a:pt x="588" y="311"/>
                    <a:pt x="588" y="311"/>
                  </a:cubicBezTo>
                  <a:cubicBezTo>
                    <a:pt x="590" y="310"/>
                    <a:pt x="590" y="310"/>
                    <a:pt x="590" y="310"/>
                  </a:cubicBezTo>
                  <a:cubicBezTo>
                    <a:pt x="592" y="309"/>
                    <a:pt x="592" y="309"/>
                    <a:pt x="592" y="309"/>
                  </a:cubicBezTo>
                  <a:cubicBezTo>
                    <a:pt x="595" y="309"/>
                    <a:pt x="595" y="309"/>
                    <a:pt x="595" y="309"/>
                  </a:cubicBezTo>
                  <a:cubicBezTo>
                    <a:pt x="595" y="308"/>
                    <a:pt x="595" y="308"/>
                    <a:pt x="595" y="308"/>
                  </a:cubicBezTo>
                  <a:cubicBezTo>
                    <a:pt x="594" y="308"/>
                    <a:pt x="594" y="308"/>
                    <a:pt x="594" y="308"/>
                  </a:cubicBezTo>
                  <a:cubicBezTo>
                    <a:pt x="591" y="309"/>
                    <a:pt x="591" y="309"/>
                    <a:pt x="591" y="309"/>
                  </a:cubicBezTo>
                  <a:cubicBezTo>
                    <a:pt x="589" y="309"/>
                    <a:pt x="589" y="309"/>
                    <a:pt x="589" y="309"/>
                  </a:cubicBezTo>
                  <a:cubicBezTo>
                    <a:pt x="589" y="308"/>
                    <a:pt x="589" y="308"/>
                    <a:pt x="589" y="308"/>
                  </a:cubicBezTo>
                  <a:cubicBezTo>
                    <a:pt x="592" y="308"/>
                    <a:pt x="592" y="308"/>
                    <a:pt x="592" y="308"/>
                  </a:cubicBezTo>
                  <a:cubicBezTo>
                    <a:pt x="595" y="308"/>
                    <a:pt x="595" y="308"/>
                    <a:pt x="595" y="308"/>
                  </a:cubicBezTo>
                  <a:cubicBezTo>
                    <a:pt x="596" y="307"/>
                    <a:pt x="596" y="307"/>
                    <a:pt x="596" y="307"/>
                  </a:cubicBezTo>
                  <a:cubicBezTo>
                    <a:pt x="598" y="306"/>
                    <a:pt x="598" y="306"/>
                    <a:pt x="598" y="306"/>
                  </a:cubicBezTo>
                  <a:cubicBezTo>
                    <a:pt x="598" y="306"/>
                    <a:pt x="598" y="306"/>
                    <a:pt x="598" y="306"/>
                  </a:cubicBezTo>
                  <a:cubicBezTo>
                    <a:pt x="601" y="306"/>
                    <a:pt x="601" y="306"/>
                    <a:pt x="601" y="306"/>
                  </a:cubicBezTo>
                  <a:cubicBezTo>
                    <a:pt x="601" y="305"/>
                    <a:pt x="601" y="305"/>
                    <a:pt x="601" y="305"/>
                  </a:cubicBezTo>
                  <a:cubicBezTo>
                    <a:pt x="603" y="305"/>
                    <a:pt x="603" y="305"/>
                    <a:pt x="603" y="305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599" y="303"/>
                    <a:pt x="599" y="303"/>
                    <a:pt x="599" y="303"/>
                  </a:cubicBezTo>
                  <a:cubicBezTo>
                    <a:pt x="599" y="303"/>
                    <a:pt x="599" y="303"/>
                    <a:pt x="599" y="303"/>
                  </a:cubicBezTo>
                  <a:cubicBezTo>
                    <a:pt x="600" y="303"/>
                    <a:pt x="600" y="303"/>
                    <a:pt x="600" y="303"/>
                  </a:cubicBezTo>
                  <a:cubicBezTo>
                    <a:pt x="600" y="302"/>
                    <a:pt x="600" y="302"/>
                    <a:pt x="600" y="302"/>
                  </a:cubicBezTo>
                  <a:cubicBezTo>
                    <a:pt x="600" y="301"/>
                    <a:pt x="600" y="301"/>
                    <a:pt x="600" y="301"/>
                  </a:cubicBezTo>
                  <a:cubicBezTo>
                    <a:pt x="598" y="302"/>
                    <a:pt x="598" y="302"/>
                    <a:pt x="598" y="302"/>
                  </a:cubicBezTo>
                  <a:cubicBezTo>
                    <a:pt x="597" y="303"/>
                    <a:pt x="597" y="303"/>
                    <a:pt x="597" y="303"/>
                  </a:cubicBezTo>
                  <a:cubicBezTo>
                    <a:pt x="595" y="302"/>
                    <a:pt x="595" y="302"/>
                    <a:pt x="595" y="302"/>
                  </a:cubicBezTo>
                  <a:cubicBezTo>
                    <a:pt x="594" y="302"/>
                    <a:pt x="594" y="302"/>
                    <a:pt x="594" y="302"/>
                  </a:cubicBezTo>
                  <a:cubicBezTo>
                    <a:pt x="594" y="301"/>
                    <a:pt x="594" y="301"/>
                    <a:pt x="594" y="301"/>
                  </a:cubicBezTo>
                  <a:cubicBezTo>
                    <a:pt x="595" y="301"/>
                    <a:pt x="595" y="301"/>
                    <a:pt x="595" y="301"/>
                  </a:cubicBezTo>
                  <a:cubicBezTo>
                    <a:pt x="595" y="299"/>
                    <a:pt x="595" y="299"/>
                    <a:pt x="595" y="299"/>
                  </a:cubicBezTo>
                  <a:cubicBezTo>
                    <a:pt x="595" y="298"/>
                    <a:pt x="595" y="298"/>
                    <a:pt x="595" y="298"/>
                  </a:cubicBezTo>
                  <a:cubicBezTo>
                    <a:pt x="593" y="300"/>
                    <a:pt x="593" y="300"/>
                    <a:pt x="593" y="300"/>
                  </a:cubicBezTo>
                  <a:cubicBezTo>
                    <a:pt x="593" y="299"/>
                    <a:pt x="593" y="299"/>
                    <a:pt x="593" y="299"/>
                  </a:cubicBezTo>
                  <a:cubicBezTo>
                    <a:pt x="594" y="298"/>
                    <a:pt x="594" y="298"/>
                    <a:pt x="594" y="298"/>
                  </a:cubicBezTo>
                  <a:cubicBezTo>
                    <a:pt x="593" y="298"/>
                    <a:pt x="593" y="298"/>
                    <a:pt x="593" y="298"/>
                  </a:cubicBezTo>
                  <a:cubicBezTo>
                    <a:pt x="591" y="300"/>
                    <a:pt x="591" y="300"/>
                    <a:pt x="591" y="300"/>
                  </a:cubicBezTo>
                  <a:cubicBezTo>
                    <a:pt x="590" y="301"/>
                    <a:pt x="590" y="301"/>
                    <a:pt x="590" y="301"/>
                  </a:cubicBezTo>
                  <a:cubicBezTo>
                    <a:pt x="589" y="301"/>
                    <a:pt x="589" y="301"/>
                    <a:pt x="589" y="301"/>
                  </a:cubicBezTo>
                  <a:cubicBezTo>
                    <a:pt x="590" y="300"/>
                    <a:pt x="590" y="300"/>
                    <a:pt x="590" y="300"/>
                  </a:cubicBezTo>
                  <a:cubicBezTo>
                    <a:pt x="592" y="299"/>
                    <a:pt x="592" y="299"/>
                    <a:pt x="592" y="299"/>
                  </a:cubicBezTo>
                  <a:cubicBezTo>
                    <a:pt x="592" y="298"/>
                    <a:pt x="592" y="298"/>
                    <a:pt x="592" y="298"/>
                  </a:cubicBezTo>
                  <a:cubicBezTo>
                    <a:pt x="590" y="299"/>
                    <a:pt x="590" y="299"/>
                    <a:pt x="590" y="299"/>
                  </a:cubicBezTo>
                  <a:cubicBezTo>
                    <a:pt x="589" y="299"/>
                    <a:pt x="589" y="299"/>
                    <a:pt x="589" y="299"/>
                  </a:cubicBezTo>
                  <a:cubicBezTo>
                    <a:pt x="590" y="298"/>
                    <a:pt x="590" y="298"/>
                    <a:pt x="590" y="298"/>
                  </a:cubicBezTo>
                  <a:cubicBezTo>
                    <a:pt x="591" y="298"/>
                    <a:pt x="591" y="298"/>
                    <a:pt x="591" y="298"/>
                  </a:cubicBezTo>
                  <a:cubicBezTo>
                    <a:pt x="591" y="297"/>
                    <a:pt x="591" y="297"/>
                    <a:pt x="591" y="297"/>
                  </a:cubicBezTo>
                  <a:cubicBezTo>
                    <a:pt x="590" y="297"/>
                    <a:pt x="590" y="297"/>
                    <a:pt x="590" y="297"/>
                  </a:cubicBezTo>
                  <a:cubicBezTo>
                    <a:pt x="588" y="299"/>
                    <a:pt x="588" y="299"/>
                    <a:pt x="588" y="299"/>
                  </a:cubicBezTo>
                  <a:cubicBezTo>
                    <a:pt x="587" y="300"/>
                    <a:pt x="587" y="300"/>
                    <a:pt x="587" y="300"/>
                  </a:cubicBezTo>
                  <a:cubicBezTo>
                    <a:pt x="587" y="300"/>
                    <a:pt x="587" y="300"/>
                    <a:pt x="587" y="300"/>
                  </a:cubicBezTo>
                  <a:cubicBezTo>
                    <a:pt x="587" y="299"/>
                    <a:pt x="587" y="299"/>
                    <a:pt x="587" y="299"/>
                  </a:cubicBezTo>
                  <a:cubicBezTo>
                    <a:pt x="588" y="298"/>
                    <a:pt x="588" y="298"/>
                    <a:pt x="588" y="298"/>
                  </a:cubicBezTo>
                  <a:cubicBezTo>
                    <a:pt x="588" y="297"/>
                    <a:pt x="588" y="297"/>
                    <a:pt x="588" y="297"/>
                  </a:cubicBezTo>
                  <a:cubicBezTo>
                    <a:pt x="587" y="297"/>
                    <a:pt x="587" y="297"/>
                    <a:pt x="587" y="297"/>
                  </a:cubicBezTo>
                  <a:cubicBezTo>
                    <a:pt x="585" y="299"/>
                    <a:pt x="585" y="299"/>
                    <a:pt x="585" y="299"/>
                  </a:cubicBezTo>
                  <a:cubicBezTo>
                    <a:pt x="584" y="300"/>
                    <a:pt x="584" y="300"/>
                    <a:pt x="584" y="300"/>
                  </a:cubicBezTo>
                  <a:cubicBezTo>
                    <a:pt x="583" y="299"/>
                    <a:pt x="583" y="299"/>
                    <a:pt x="583" y="299"/>
                  </a:cubicBezTo>
                  <a:cubicBezTo>
                    <a:pt x="584" y="299"/>
                    <a:pt x="584" y="299"/>
                    <a:pt x="584" y="299"/>
                  </a:cubicBezTo>
                  <a:cubicBezTo>
                    <a:pt x="585" y="298"/>
                    <a:pt x="585" y="298"/>
                    <a:pt x="585" y="298"/>
                  </a:cubicBezTo>
                  <a:cubicBezTo>
                    <a:pt x="587" y="296"/>
                    <a:pt x="587" y="296"/>
                    <a:pt x="587" y="296"/>
                  </a:cubicBezTo>
                  <a:cubicBezTo>
                    <a:pt x="588" y="295"/>
                    <a:pt x="588" y="295"/>
                    <a:pt x="588" y="295"/>
                  </a:cubicBezTo>
                  <a:cubicBezTo>
                    <a:pt x="588" y="294"/>
                    <a:pt x="588" y="294"/>
                    <a:pt x="588" y="294"/>
                  </a:cubicBezTo>
                  <a:cubicBezTo>
                    <a:pt x="588" y="293"/>
                    <a:pt x="588" y="293"/>
                    <a:pt x="588" y="293"/>
                  </a:cubicBezTo>
                  <a:cubicBezTo>
                    <a:pt x="588" y="293"/>
                    <a:pt x="588" y="293"/>
                    <a:pt x="588" y="293"/>
                  </a:cubicBezTo>
                  <a:cubicBezTo>
                    <a:pt x="586" y="295"/>
                    <a:pt x="586" y="295"/>
                    <a:pt x="586" y="295"/>
                  </a:cubicBezTo>
                  <a:cubicBezTo>
                    <a:pt x="586" y="295"/>
                    <a:pt x="586" y="295"/>
                    <a:pt x="586" y="295"/>
                  </a:cubicBezTo>
                  <a:cubicBezTo>
                    <a:pt x="586" y="294"/>
                    <a:pt x="586" y="294"/>
                    <a:pt x="586" y="294"/>
                  </a:cubicBezTo>
                  <a:cubicBezTo>
                    <a:pt x="586" y="293"/>
                    <a:pt x="586" y="293"/>
                    <a:pt x="586" y="293"/>
                  </a:cubicBezTo>
                  <a:cubicBezTo>
                    <a:pt x="586" y="292"/>
                    <a:pt x="586" y="292"/>
                    <a:pt x="586" y="292"/>
                  </a:cubicBezTo>
                  <a:cubicBezTo>
                    <a:pt x="586" y="292"/>
                    <a:pt x="586" y="292"/>
                    <a:pt x="586" y="292"/>
                  </a:cubicBezTo>
                  <a:cubicBezTo>
                    <a:pt x="585" y="291"/>
                    <a:pt x="585" y="291"/>
                    <a:pt x="585" y="291"/>
                  </a:cubicBezTo>
                  <a:cubicBezTo>
                    <a:pt x="584" y="292"/>
                    <a:pt x="584" y="292"/>
                    <a:pt x="584" y="292"/>
                  </a:cubicBezTo>
                  <a:cubicBezTo>
                    <a:pt x="584" y="292"/>
                    <a:pt x="584" y="292"/>
                    <a:pt x="584" y="292"/>
                  </a:cubicBezTo>
                  <a:cubicBezTo>
                    <a:pt x="584" y="291"/>
                    <a:pt x="584" y="291"/>
                    <a:pt x="584" y="291"/>
                  </a:cubicBezTo>
                  <a:cubicBezTo>
                    <a:pt x="584" y="290"/>
                    <a:pt x="584" y="290"/>
                    <a:pt x="584" y="290"/>
                  </a:cubicBezTo>
                  <a:cubicBezTo>
                    <a:pt x="583" y="290"/>
                    <a:pt x="583" y="290"/>
                    <a:pt x="583" y="290"/>
                  </a:cubicBezTo>
                  <a:cubicBezTo>
                    <a:pt x="583" y="290"/>
                    <a:pt x="583" y="290"/>
                    <a:pt x="583" y="290"/>
                  </a:cubicBezTo>
                  <a:cubicBezTo>
                    <a:pt x="583" y="289"/>
                    <a:pt x="583" y="289"/>
                    <a:pt x="583" y="289"/>
                  </a:cubicBezTo>
                  <a:cubicBezTo>
                    <a:pt x="583" y="288"/>
                    <a:pt x="583" y="288"/>
                    <a:pt x="583" y="288"/>
                  </a:cubicBezTo>
                  <a:cubicBezTo>
                    <a:pt x="582" y="288"/>
                    <a:pt x="582" y="288"/>
                    <a:pt x="582" y="288"/>
                  </a:cubicBezTo>
                  <a:cubicBezTo>
                    <a:pt x="581" y="289"/>
                    <a:pt x="581" y="289"/>
                    <a:pt x="581" y="289"/>
                  </a:cubicBezTo>
                  <a:cubicBezTo>
                    <a:pt x="580" y="289"/>
                    <a:pt x="580" y="289"/>
                    <a:pt x="580" y="289"/>
                  </a:cubicBezTo>
                  <a:cubicBezTo>
                    <a:pt x="580" y="289"/>
                    <a:pt x="580" y="289"/>
                    <a:pt x="580" y="289"/>
                  </a:cubicBezTo>
                  <a:cubicBezTo>
                    <a:pt x="577" y="289"/>
                    <a:pt x="577" y="289"/>
                    <a:pt x="577" y="289"/>
                  </a:cubicBezTo>
                  <a:cubicBezTo>
                    <a:pt x="579" y="289"/>
                    <a:pt x="579" y="289"/>
                    <a:pt x="579" y="289"/>
                  </a:cubicBezTo>
                  <a:cubicBezTo>
                    <a:pt x="580" y="288"/>
                    <a:pt x="580" y="288"/>
                    <a:pt x="580" y="288"/>
                  </a:cubicBezTo>
                  <a:cubicBezTo>
                    <a:pt x="581" y="288"/>
                    <a:pt x="581" y="288"/>
                    <a:pt x="581" y="288"/>
                  </a:cubicBezTo>
                  <a:cubicBezTo>
                    <a:pt x="581" y="287"/>
                    <a:pt x="581" y="287"/>
                    <a:pt x="581" y="287"/>
                  </a:cubicBezTo>
                  <a:cubicBezTo>
                    <a:pt x="581" y="286"/>
                    <a:pt x="581" y="286"/>
                    <a:pt x="581" y="286"/>
                  </a:cubicBezTo>
                  <a:cubicBezTo>
                    <a:pt x="579" y="285"/>
                    <a:pt x="579" y="285"/>
                    <a:pt x="579" y="285"/>
                  </a:cubicBezTo>
                  <a:cubicBezTo>
                    <a:pt x="579" y="284"/>
                    <a:pt x="579" y="284"/>
                    <a:pt x="579" y="284"/>
                  </a:cubicBezTo>
                  <a:cubicBezTo>
                    <a:pt x="578" y="283"/>
                    <a:pt x="578" y="283"/>
                    <a:pt x="578" y="283"/>
                  </a:cubicBezTo>
                  <a:cubicBezTo>
                    <a:pt x="579" y="283"/>
                    <a:pt x="579" y="283"/>
                    <a:pt x="579" y="283"/>
                  </a:cubicBezTo>
                  <a:cubicBezTo>
                    <a:pt x="581" y="284"/>
                    <a:pt x="581" y="284"/>
                    <a:pt x="581" y="284"/>
                  </a:cubicBezTo>
                  <a:cubicBezTo>
                    <a:pt x="582" y="284"/>
                    <a:pt x="582" y="284"/>
                    <a:pt x="582" y="284"/>
                  </a:cubicBezTo>
                  <a:cubicBezTo>
                    <a:pt x="582" y="283"/>
                    <a:pt x="582" y="283"/>
                    <a:pt x="582" y="283"/>
                  </a:cubicBezTo>
                  <a:cubicBezTo>
                    <a:pt x="581" y="283"/>
                    <a:pt x="581" y="283"/>
                    <a:pt x="581" y="283"/>
                  </a:cubicBezTo>
                  <a:cubicBezTo>
                    <a:pt x="582" y="282"/>
                    <a:pt x="582" y="282"/>
                    <a:pt x="582" y="282"/>
                  </a:cubicBezTo>
                  <a:cubicBezTo>
                    <a:pt x="582" y="283"/>
                    <a:pt x="582" y="283"/>
                    <a:pt x="582" y="283"/>
                  </a:cubicBezTo>
                  <a:cubicBezTo>
                    <a:pt x="584" y="281"/>
                    <a:pt x="584" y="281"/>
                    <a:pt x="584" y="281"/>
                  </a:cubicBezTo>
                  <a:cubicBezTo>
                    <a:pt x="585" y="281"/>
                    <a:pt x="585" y="281"/>
                    <a:pt x="585" y="281"/>
                  </a:cubicBezTo>
                  <a:cubicBezTo>
                    <a:pt x="585" y="280"/>
                    <a:pt x="585" y="280"/>
                    <a:pt x="585" y="280"/>
                  </a:cubicBezTo>
                  <a:cubicBezTo>
                    <a:pt x="584" y="279"/>
                    <a:pt x="584" y="279"/>
                    <a:pt x="584" y="279"/>
                  </a:cubicBezTo>
                  <a:cubicBezTo>
                    <a:pt x="583" y="279"/>
                    <a:pt x="583" y="279"/>
                    <a:pt x="583" y="279"/>
                  </a:cubicBezTo>
                  <a:cubicBezTo>
                    <a:pt x="582" y="278"/>
                    <a:pt x="582" y="278"/>
                    <a:pt x="582" y="278"/>
                  </a:cubicBezTo>
                  <a:cubicBezTo>
                    <a:pt x="583" y="278"/>
                    <a:pt x="583" y="278"/>
                    <a:pt x="583" y="278"/>
                  </a:cubicBezTo>
                  <a:cubicBezTo>
                    <a:pt x="583" y="277"/>
                    <a:pt x="583" y="277"/>
                    <a:pt x="583" y="277"/>
                  </a:cubicBezTo>
                  <a:cubicBezTo>
                    <a:pt x="583" y="276"/>
                    <a:pt x="583" y="276"/>
                    <a:pt x="583" y="276"/>
                  </a:cubicBezTo>
                  <a:cubicBezTo>
                    <a:pt x="581" y="276"/>
                    <a:pt x="581" y="276"/>
                    <a:pt x="581" y="276"/>
                  </a:cubicBezTo>
                  <a:cubicBezTo>
                    <a:pt x="581" y="276"/>
                    <a:pt x="581" y="276"/>
                    <a:pt x="581" y="276"/>
                  </a:cubicBezTo>
                  <a:cubicBezTo>
                    <a:pt x="580" y="276"/>
                    <a:pt x="580" y="276"/>
                    <a:pt x="580" y="276"/>
                  </a:cubicBezTo>
                  <a:cubicBezTo>
                    <a:pt x="579" y="275"/>
                    <a:pt x="579" y="275"/>
                    <a:pt x="579" y="275"/>
                  </a:cubicBezTo>
                  <a:cubicBezTo>
                    <a:pt x="580" y="275"/>
                    <a:pt x="580" y="275"/>
                    <a:pt x="580" y="275"/>
                  </a:cubicBezTo>
                  <a:cubicBezTo>
                    <a:pt x="581" y="275"/>
                    <a:pt x="581" y="275"/>
                    <a:pt x="581" y="275"/>
                  </a:cubicBezTo>
                  <a:cubicBezTo>
                    <a:pt x="582" y="275"/>
                    <a:pt x="582" y="275"/>
                    <a:pt x="582" y="275"/>
                  </a:cubicBezTo>
                  <a:cubicBezTo>
                    <a:pt x="583" y="274"/>
                    <a:pt x="583" y="274"/>
                    <a:pt x="583" y="274"/>
                  </a:cubicBezTo>
                  <a:cubicBezTo>
                    <a:pt x="582" y="272"/>
                    <a:pt x="582" y="272"/>
                    <a:pt x="582" y="272"/>
                  </a:cubicBezTo>
                  <a:cubicBezTo>
                    <a:pt x="581" y="271"/>
                    <a:pt x="581" y="271"/>
                    <a:pt x="581" y="271"/>
                  </a:cubicBezTo>
                  <a:cubicBezTo>
                    <a:pt x="581" y="272"/>
                    <a:pt x="581" y="272"/>
                    <a:pt x="581" y="272"/>
                  </a:cubicBezTo>
                  <a:cubicBezTo>
                    <a:pt x="579" y="271"/>
                    <a:pt x="579" y="271"/>
                    <a:pt x="579" y="271"/>
                  </a:cubicBezTo>
                  <a:cubicBezTo>
                    <a:pt x="579" y="272"/>
                    <a:pt x="579" y="272"/>
                    <a:pt x="579" y="272"/>
                  </a:cubicBezTo>
                  <a:cubicBezTo>
                    <a:pt x="579" y="271"/>
                    <a:pt x="579" y="271"/>
                    <a:pt x="579" y="271"/>
                  </a:cubicBezTo>
                  <a:cubicBezTo>
                    <a:pt x="580" y="270"/>
                    <a:pt x="580" y="270"/>
                    <a:pt x="580" y="270"/>
                  </a:cubicBezTo>
                  <a:cubicBezTo>
                    <a:pt x="581" y="270"/>
                    <a:pt x="581" y="270"/>
                    <a:pt x="581" y="270"/>
                  </a:cubicBezTo>
                  <a:cubicBezTo>
                    <a:pt x="581" y="269"/>
                    <a:pt x="581" y="269"/>
                    <a:pt x="581" y="269"/>
                  </a:cubicBezTo>
                  <a:cubicBezTo>
                    <a:pt x="580" y="268"/>
                    <a:pt x="580" y="268"/>
                    <a:pt x="580" y="268"/>
                  </a:cubicBezTo>
                  <a:cubicBezTo>
                    <a:pt x="579" y="269"/>
                    <a:pt x="579" y="269"/>
                    <a:pt x="579" y="269"/>
                  </a:cubicBezTo>
                  <a:cubicBezTo>
                    <a:pt x="578" y="269"/>
                    <a:pt x="578" y="269"/>
                    <a:pt x="578" y="269"/>
                  </a:cubicBezTo>
                  <a:cubicBezTo>
                    <a:pt x="576" y="270"/>
                    <a:pt x="576" y="270"/>
                    <a:pt x="576" y="270"/>
                  </a:cubicBezTo>
                  <a:cubicBezTo>
                    <a:pt x="578" y="267"/>
                    <a:pt x="578" y="267"/>
                    <a:pt x="578" y="267"/>
                  </a:cubicBezTo>
                  <a:cubicBezTo>
                    <a:pt x="579" y="267"/>
                    <a:pt x="579" y="267"/>
                    <a:pt x="579" y="267"/>
                  </a:cubicBezTo>
                  <a:cubicBezTo>
                    <a:pt x="580" y="267"/>
                    <a:pt x="580" y="267"/>
                    <a:pt x="580" y="267"/>
                  </a:cubicBezTo>
                  <a:cubicBezTo>
                    <a:pt x="580" y="266"/>
                    <a:pt x="580" y="266"/>
                    <a:pt x="580" y="266"/>
                  </a:cubicBezTo>
                  <a:cubicBezTo>
                    <a:pt x="581" y="265"/>
                    <a:pt x="581" y="265"/>
                    <a:pt x="581" y="265"/>
                  </a:cubicBezTo>
                  <a:cubicBezTo>
                    <a:pt x="580" y="265"/>
                    <a:pt x="580" y="265"/>
                    <a:pt x="580" y="265"/>
                  </a:cubicBezTo>
                  <a:cubicBezTo>
                    <a:pt x="579" y="266"/>
                    <a:pt x="579" y="266"/>
                    <a:pt x="579" y="266"/>
                  </a:cubicBezTo>
                  <a:cubicBezTo>
                    <a:pt x="577" y="266"/>
                    <a:pt x="577" y="266"/>
                    <a:pt x="577" y="266"/>
                  </a:cubicBezTo>
                  <a:cubicBezTo>
                    <a:pt x="575" y="266"/>
                    <a:pt x="575" y="266"/>
                    <a:pt x="575" y="266"/>
                  </a:cubicBezTo>
                  <a:cubicBezTo>
                    <a:pt x="576" y="265"/>
                    <a:pt x="576" y="265"/>
                    <a:pt x="576" y="265"/>
                  </a:cubicBezTo>
                  <a:cubicBezTo>
                    <a:pt x="576" y="264"/>
                    <a:pt x="576" y="264"/>
                    <a:pt x="576" y="264"/>
                  </a:cubicBezTo>
                  <a:cubicBezTo>
                    <a:pt x="576" y="264"/>
                    <a:pt x="576" y="264"/>
                    <a:pt x="576" y="264"/>
                  </a:cubicBezTo>
                  <a:cubicBezTo>
                    <a:pt x="577" y="264"/>
                    <a:pt x="577" y="264"/>
                    <a:pt x="577" y="264"/>
                  </a:cubicBezTo>
                  <a:cubicBezTo>
                    <a:pt x="579" y="264"/>
                    <a:pt x="579" y="264"/>
                    <a:pt x="579" y="264"/>
                  </a:cubicBezTo>
                  <a:cubicBezTo>
                    <a:pt x="580" y="263"/>
                    <a:pt x="580" y="263"/>
                    <a:pt x="580" y="263"/>
                  </a:cubicBezTo>
                  <a:cubicBezTo>
                    <a:pt x="580" y="261"/>
                    <a:pt x="580" y="261"/>
                    <a:pt x="580" y="261"/>
                  </a:cubicBezTo>
                  <a:cubicBezTo>
                    <a:pt x="579" y="262"/>
                    <a:pt x="579" y="262"/>
                    <a:pt x="579" y="262"/>
                  </a:cubicBezTo>
                  <a:cubicBezTo>
                    <a:pt x="578" y="262"/>
                    <a:pt x="578" y="262"/>
                    <a:pt x="578" y="262"/>
                  </a:cubicBezTo>
                  <a:cubicBezTo>
                    <a:pt x="579" y="260"/>
                    <a:pt x="579" y="260"/>
                    <a:pt x="579" y="260"/>
                  </a:cubicBezTo>
                  <a:cubicBezTo>
                    <a:pt x="579" y="259"/>
                    <a:pt x="579" y="259"/>
                    <a:pt x="579" y="259"/>
                  </a:cubicBezTo>
                  <a:cubicBezTo>
                    <a:pt x="578" y="259"/>
                    <a:pt x="578" y="259"/>
                    <a:pt x="578" y="259"/>
                  </a:cubicBezTo>
                  <a:cubicBezTo>
                    <a:pt x="576" y="260"/>
                    <a:pt x="576" y="260"/>
                    <a:pt x="576" y="260"/>
                  </a:cubicBezTo>
                  <a:cubicBezTo>
                    <a:pt x="575" y="259"/>
                    <a:pt x="575" y="259"/>
                    <a:pt x="575" y="259"/>
                  </a:cubicBezTo>
                  <a:cubicBezTo>
                    <a:pt x="575" y="258"/>
                    <a:pt x="575" y="258"/>
                    <a:pt x="575" y="258"/>
                  </a:cubicBezTo>
                  <a:cubicBezTo>
                    <a:pt x="577" y="259"/>
                    <a:pt x="577" y="259"/>
                    <a:pt x="577" y="259"/>
                  </a:cubicBezTo>
                  <a:cubicBezTo>
                    <a:pt x="578" y="258"/>
                    <a:pt x="578" y="258"/>
                    <a:pt x="578" y="258"/>
                  </a:cubicBezTo>
                  <a:cubicBezTo>
                    <a:pt x="579" y="257"/>
                    <a:pt x="579" y="257"/>
                    <a:pt x="579" y="257"/>
                  </a:cubicBezTo>
                  <a:cubicBezTo>
                    <a:pt x="578" y="256"/>
                    <a:pt x="578" y="256"/>
                    <a:pt x="578" y="256"/>
                  </a:cubicBezTo>
                  <a:cubicBezTo>
                    <a:pt x="578" y="255"/>
                    <a:pt x="578" y="255"/>
                    <a:pt x="578" y="255"/>
                  </a:cubicBezTo>
                  <a:cubicBezTo>
                    <a:pt x="577" y="256"/>
                    <a:pt x="577" y="256"/>
                    <a:pt x="577" y="256"/>
                  </a:cubicBezTo>
                  <a:cubicBezTo>
                    <a:pt x="576" y="256"/>
                    <a:pt x="576" y="256"/>
                    <a:pt x="576" y="256"/>
                  </a:cubicBezTo>
                  <a:cubicBezTo>
                    <a:pt x="576" y="256"/>
                    <a:pt x="576" y="256"/>
                    <a:pt x="576" y="256"/>
                  </a:cubicBezTo>
                  <a:cubicBezTo>
                    <a:pt x="575" y="255"/>
                    <a:pt x="575" y="255"/>
                    <a:pt x="575" y="255"/>
                  </a:cubicBezTo>
                  <a:cubicBezTo>
                    <a:pt x="576" y="254"/>
                    <a:pt x="576" y="254"/>
                    <a:pt x="576" y="254"/>
                  </a:cubicBezTo>
                  <a:cubicBezTo>
                    <a:pt x="577" y="255"/>
                    <a:pt x="577" y="255"/>
                    <a:pt x="577" y="255"/>
                  </a:cubicBezTo>
                  <a:cubicBezTo>
                    <a:pt x="577" y="254"/>
                    <a:pt x="577" y="254"/>
                    <a:pt x="577" y="254"/>
                  </a:cubicBezTo>
                  <a:cubicBezTo>
                    <a:pt x="577" y="253"/>
                    <a:pt x="577" y="253"/>
                    <a:pt x="577" y="253"/>
                  </a:cubicBezTo>
                  <a:cubicBezTo>
                    <a:pt x="576" y="252"/>
                    <a:pt x="576" y="252"/>
                    <a:pt x="576" y="252"/>
                  </a:cubicBezTo>
                  <a:cubicBezTo>
                    <a:pt x="576" y="251"/>
                    <a:pt x="576" y="251"/>
                    <a:pt x="576" y="251"/>
                  </a:cubicBezTo>
                  <a:cubicBezTo>
                    <a:pt x="576" y="250"/>
                    <a:pt x="576" y="250"/>
                    <a:pt x="576" y="250"/>
                  </a:cubicBezTo>
                  <a:cubicBezTo>
                    <a:pt x="576" y="249"/>
                    <a:pt x="576" y="249"/>
                    <a:pt x="576" y="249"/>
                  </a:cubicBezTo>
                  <a:cubicBezTo>
                    <a:pt x="575" y="249"/>
                    <a:pt x="575" y="249"/>
                    <a:pt x="575" y="249"/>
                  </a:cubicBezTo>
                  <a:cubicBezTo>
                    <a:pt x="576" y="249"/>
                    <a:pt x="576" y="249"/>
                    <a:pt x="576" y="249"/>
                  </a:cubicBezTo>
                  <a:cubicBezTo>
                    <a:pt x="576" y="247"/>
                    <a:pt x="576" y="247"/>
                    <a:pt x="576" y="247"/>
                  </a:cubicBezTo>
                  <a:cubicBezTo>
                    <a:pt x="575" y="247"/>
                    <a:pt x="575" y="247"/>
                    <a:pt x="575" y="247"/>
                  </a:cubicBezTo>
                  <a:cubicBezTo>
                    <a:pt x="575" y="247"/>
                    <a:pt x="575" y="247"/>
                    <a:pt x="575" y="247"/>
                  </a:cubicBezTo>
                  <a:cubicBezTo>
                    <a:pt x="575" y="247"/>
                    <a:pt x="575" y="247"/>
                    <a:pt x="575" y="247"/>
                  </a:cubicBezTo>
                  <a:cubicBezTo>
                    <a:pt x="575" y="247"/>
                    <a:pt x="575" y="247"/>
                    <a:pt x="575" y="247"/>
                  </a:cubicBezTo>
                  <a:cubicBezTo>
                    <a:pt x="576" y="246"/>
                    <a:pt x="576" y="246"/>
                    <a:pt x="576" y="246"/>
                  </a:cubicBezTo>
                  <a:cubicBezTo>
                    <a:pt x="575" y="245"/>
                    <a:pt x="575" y="245"/>
                    <a:pt x="575" y="245"/>
                  </a:cubicBezTo>
                  <a:cubicBezTo>
                    <a:pt x="575" y="244"/>
                    <a:pt x="575" y="244"/>
                    <a:pt x="575" y="244"/>
                  </a:cubicBezTo>
                  <a:cubicBezTo>
                    <a:pt x="576" y="244"/>
                    <a:pt x="576" y="244"/>
                    <a:pt x="576" y="244"/>
                  </a:cubicBezTo>
                  <a:cubicBezTo>
                    <a:pt x="576" y="243"/>
                    <a:pt x="576" y="243"/>
                    <a:pt x="576" y="243"/>
                  </a:cubicBezTo>
                  <a:cubicBezTo>
                    <a:pt x="575" y="244"/>
                    <a:pt x="575" y="244"/>
                    <a:pt x="575" y="244"/>
                  </a:cubicBezTo>
                  <a:cubicBezTo>
                    <a:pt x="576" y="243"/>
                    <a:pt x="576" y="243"/>
                    <a:pt x="576" y="243"/>
                  </a:cubicBezTo>
                  <a:cubicBezTo>
                    <a:pt x="575" y="242"/>
                    <a:pt x="575" y="242"/>
                    <a:pt x="575" y="242"/>
                  </a:cubicBezTo>
                  <a:cubicBezTo>
                    <a:pt x="574" y="243"/>
                    <a:pt x="574" y="243"/>
                    <a:pt x="574" y="243"/>
                  </a:cubicBezTo>
                  <a:cubicBezTo>
                    <a:pt x="573" y="244"/>
                    <a:pt x="573" y="244"/>
                    <a:pt x="573" y="244"/>
                  </a:cubicBezTo>
                  <a:cubicBezTo>
                    <a:pt x="573" y="245"/>
                    <a:pt x="573" y="245"/>
                    <a:pt x="573" y="245"/>
                  </a:cubicBezTo>
                  <a:cubicBezTo>
                    <a:pt x="572" y="246"/>
                    <a:pt x="572" y="246"/>
                    <a:pt x="572" y="246"/>
                  </a:cubicBezTo>
                  <a:cubicBezTo>
                    <a:pt x="571" y="248"/>
                    <a:pt x="571" y="248"/>
                    <a:pt x="571" y="248"/>
                  </a:cubicBezTo>
                  <a:cubicBezTo>
                    <a:pt x="571" y="249"/>
                    <a:pt x="571" y="249"/>
                    <a:pt x="571" y="249"/>
                  </a:cubicBezTo>
                  <a:cubicBezTo>
                    <a:pt x="570" y="249"/>
                    <a:pt x="570" y="249"/>
                    <a:pt x="570" y="249"/>
                  </a:cubicBezTo>
                  <a:cubicBezTo>
                    <a:pt x="570" y="250"/>
                    <a:pt x="570" y="250"/>
                    <a:pt x="570" y="250"/>
                  </a:cubicBezTo>
                  <a:cubicBezTo>
                    <a:pt x="570" y="250"/>
                    <a:pt x="570" y="250"/>
                    <a:pt x="570" y="250"/>
                  </a:cubicBezTo>
                  <a:cubicBezTo>
                    <a:pt x="569" y="250"/>
                    <a:pt x="569" y="250"/>
                    <a:pt x="569" y="250"/>
                  </a:cubicBezTo>
                  <a:cubicBezTo>
                    <a:pt x="568" y="252"/>
                    <a:pt x="568" y="252"/>
                    <a:pt x="568" y="252"/>
                  </a:cubicBezTo>
                  <a:cubicBezTo>
                    <a:pt x="568" y="253"/>
                    <a:pt x="568" y="253"/>
                    <a:pt x="568" y="253"/>
                  </a:cubicBezTo>
                  <a:cubicBezTo>
                    <a:pt x="569" y="253"/>
                    <a:pt x="569" y="253"/>
                    <a:pt x="569" y="253"/>
                  </a:cubicBezTo>
                  <a:cubicBezTo>
                    <a:pt x="570" y="254"/>
                    <a:pt x="570" y="254"/>
                    <a:pt x="570" y="254"/>
                  </a:cubicBezTo>
                  <a:cubicBezTo>
                    <a:pt x="570" y="254"/>
                    <a:pt x="570" y="254"/>
                    <a:pt x="570" y="254"/>
                  </a:cubicBezTo>
                  <a:cubicBezTo>
                    <a:pt x="569" y="253"/>
                    <a:pt x="569" y="253"/>
                    <a:pt x="569" y="253"/>
                  </a:cubicBezTo>
                  <a:cubicBezTo>
                    <a:pt x="568" y="253"/>
                    <a:pt x="568" y="253"/>
                    <a:pt x="568" y="253"/>
                  </a:cubicBezTo>
                  <a:cubicBezTo>
                    <a:pt x="568" y="254"/>
                    <a:pt x="568" y="254"/>
                    <a:pt x="568" y="254"/>
                  </a:cubicBezTo>
                  <a:cubicBezTo>
                    <a:pt x="567" y="255"/>
                    <a:pt x="567" y="255"/>
                    <a:pt x="567" y="255"/>
                  </a:cubicBezTo>
                  <a:cubicBezTo>
                    <a:pt x="566" y="256"/>
                    <a:pt x="566" y="256"/>
                    <a:pt x="566" y="256"/>
                  </a:cubicBezTo>
                  <a:cubicBezTo>
                    <a:pt x="566" y="257"/>
                    <a:pt x="566" y="257"/>
                    <a:pt x="566" y="257"/>
                  </a:cubicBezTo>
                  <a:cubicBezTo>
                    <a:pt x="565" y="258"/>
                    <a:pt x="565" y="258"/>
                    <a:pt x="565" y="258"/>
                  </a:cubicBezTo>
                  <a:cubicBezTo>
                    <a:pt x="564" y="259"/>
                    <a:pt x="564" y="259"/>
                    <a:pt x="564" y="259"/>
                  </a:cubicBezTo>
                  <a:cubicBezTo>
                    <a:pt x="564" y="259"/>
                    <a:pt x="564" y="259"/>
                    <a:pt x="564" y="259"/>
                  </a:cubicBezTo>
                  <a:cubicBezTo>
                    <a:pt x="563" y="260"/>
                    <a:pt x="563" y="260"/>
                    <a:pt x="563" y="260"/>
                  </a:cubicBezTo>
                  <a:cubicBezTo>
                    <a:pt x="563" y="261"/>
                    <a:pt x="563" y="261"/>
                    <a:pt x="563" y="261"/>
                  </a:cubicBezTo>
                  <a:cubicBezTo>
                    <a:pt x="563" y="263"/>
                    <a:pt x="563" y="263"/>
                    <a:pt x="563" y="263"/>
                  </a:cubicBezTo>
                  <a:cubicBezTo>
                    <a:pt x="563" y="262"/>
                    <a:pt x="563" y="262"/>
                    <a:pt x="563" y="262"/>
                  </a:cubicBezTo>
                  <a:cubicBezTo>
                    <a:pt x="562" y="260"/>
                    <a:pt x="562" y="260"/>
                    <a:pt x="562" y="260"/>
                  </a:cubicBezTo>
                  <a:cubicBezTo>
                    <a:pt x="562" y="259"/>
                    <a:pt x="562" y="259"/>
                    <a:pt x="562" y="259"/>
                  </a:cubicBezTo>
                  <a:cubicBezTo>
                    <a:pt x="560" y="261"/>
                    <a:pt x="560" y="261"/>
                    <a:pt x="560" y="261"/>
                  </a:cubicBezTo>
                  <a:cubicBezTo>
                    <a:pt x="559" y="262"/>
                    <a:pt x="559" y="262"/>
                    <a:pt x="559" y="262"/>
                  </a:cubicBezTo>
                  <a:cubicBezTo>
                    <a:pt x="559" y="263"/>
                    <a:pt x="559" y="263"/>
                    <a:pt x="559" y="263"/>
                  </a:cubicBezTo>
                  <a:cubicBezTo>
                    <a:pt x="558" y="263"/>
                    <a:pt x="558" y="263"/>
                    <a:pt x="558" y="263"/>
                  </a:cubicBezTo>
                  <a:cubicBezTo>
                    <a:pt x="557" y="264"/>
                    <a:pt x="557" y="264"/>
                    <a:pt x="557" y="264"/>
                  </a:cubicBezTo>
                  <a:cubicBezTo>
                    <a:pt x="557" y="263"/>
                    <a:pt x="557" y="263"/>
                    <a:pt x="557" y="263"/>
                  </a:cubicBezTo>
                  <a:cubicBezTo>
                    <a:pt x="556" y="263"/>
                    <a:pt x="556" y="263"/>
                    <a:pt x="556" y="263"/>
                  </a:cubicBezTo>
                  <a:cubicBezTo>
                    <a:pt x="555" y="264"/>
                    <a:pt x="555" y="264"/>
                    <a:pt x="555" y="264"/>
                  </a:cubicBezTo>
                  <a:cubicBezTo>
                    <a:pt x="554" y="264"/>
                    <a:pt x="554" y="264"/>
                    <a:pt x="554" y="264"/>
                  </a:cubicBezTo>
                  <a:cubicBezTo>
                    <a:pt x="553" y="265"/>
                    <a:pt x="553" y="265"/>
                    <a:pt x="553" y="265"/>
                  </a:cubicBezTo>
                  <a:cubicBezTo>
                    <a:pt x="552" y="267"/>
                    <a:pt x="552" y="267"/>
                    <a:pt x="552" y="267"/>
                  </a:cubicBezTo>
                  <a:cubicBezTo>
                    <a:pt x="551" y="268"/>
                    <a:pt x="551" y="268"/>
                    <a:pt x="551" y="268"/>
                  </a:cubicBezTo>
                  <a:cubicBezTo>
                    <a:pt x="552" y="267"/>
                    <a:pt x="552" y="267"/>
                    <a:pt x="552" y="267"/>
                  </a:cubicBezTo>
                  <a:cubicBezTo>
                    <a:pt x="551" y="266"/>
                    <a:pt x="551" y="266"/>
                    <a:pt x="551" y="266"/>
                  </a:cubicBezTo>
                  <a:cubicBezTo>
                    <a:pt x="552" y="265"/>
                    <a:pt x="552" y="265"/>
                    <a:pt x="552" y="265"/>
                  </a:cubicBezTo>
                  <a:cubicBezTo>
                    <a:pt x="552" y="263"/>
                    <a:pt x="552" y="263"/>
                    <a:pt x="552" y="263"/>
                  </a:cubicBezTo>
                  <a:cubicBezTo>
                    <a:pt x="552" y="262"/>
                    <a:pt x="552" y="262"/>
                    <a:pt x="552" y="262"/>
                  </a:cubicBezTo>
                  <a:cubicBezTo>
                    <a:pt x="552" y="262"/>
                    <a:pt x="552" y="262"/>
                    <a:pt x="552" y="262"/>
                  </a:cubicBezTo>
                  <a:cubicBezTo>
                    <a:pt x="550" y="263"/>
                    <a:pt x="550" y="263"/>
                    <a:pt x="550" y="263"/>
                  </a:cubicBezTo>
                  <a:cubicBezTo>
                    <a:pt x="548" y="267"/>
                    <a:pt x="548" y="267"/>
                    <a:pt x="548" y="267"/>
                  </a:cubicBezTo>
                  <a:cubicBezTo>
                    <a:pt x="547" y="267"/>
                    <a:pt x="547" y="267"/>
                    <a:pt x="547" y="267"/>
                  </a:cubicBezTo>
                  <a:cubicBezTo>
                    <a:pt x="548" y="266"/>
                    <a:pt x="548" y="266"/>
                    <a:pt x="548" y="266"/>
                  </a:cubicBezTo>
                  <a:cubicBezTo>
                    <a:pt x="548" y="265"/>
                    <a:pt x="548" y="265"/>
                    <a:pt x="548" y="265"/>
                  </a:cubicBezTo>
                  <a:cubicBezTo>
                    <a:pt x="549" y="263"/>
                    <a:pt x="549" y="263"/>
                    <a:pt x="549" y="263"/>
                  </a:cubicBezTo>
                  <a:cubicBezTo>
                    <a:pt x="549" y="261"/>
                    <a:pt x="549" y="261"/>
                    <a:pt x="549" y="261"/>
                  </a:cubicBezTo>
                  <a:cubicBezTo>
                    <a:pt x="550" y="260"/>
                    <a:pt x="550" y="260"/>
                    <a:pt x="550" y="260"/>
                  </a:cubicBezTo>
                  <a:cubicBezTo>
                    <a:pt x="549" y="259"/>
                    <a:pt x="549" y="259"/>
                    <a:pt x="549" y="259"/>
                  </a:cubicBezTo>
                  <a:cubicBezTo>
                    <a:pt x="548" y="257"/>
                    <a:pt x="548" y="257"/>
                    <a:pt x="548" y="257"/>
                  </a:cubicBezTo>
                  <a:cubicBezTo>
                    <a:pt x="547" y="257"/>
                    <a:pt x="547" y="257"/>
                    <a:pt x="547" y="257"/>
                  </a:cubicBezTo>
                  <a:cubicBezTo>
                    <a:pt x="547" y="259"/>
                    <a:pt x="547" y="259"/>
                    <a:pt x="547" y="259"/>
                  </a:cubicBezTo>
                  <a:cubicBezTo>
                    <a:pt x="547" y="259"/>
                    <a:pt x="547" y="259"/>
                    <a:pt x="547" y="259"/>
                  </a:cubicBezTo>
                  <a:cubicBezTo>
                    <a:pt x="545" y="258"/>
                    <a:pt x="545" y="258"/>
                    <a:pt x="545" y="258"/>
                  </a:cubicBezTo>
                  <a:cubicBezTo>
                    <a:pt x="544" y="256"/>
                    <a:pt x="544" y="256"/>
                    <a:pt x="544" y="256"/>
                  </a:cubicBezTo>
                  <a:cubicBezTo>
                    <a:pt x="546" y="257"/>
                    <a:pt x="546" y="257"/>
                    <a:pt x="546" y="257"/>
                  </a:cubicBezTo>
                  <a:cubicBezTo>
                    <a:pt x="547" y="257"/>
                    <a:pt x="547" y="257"/>
                    <a:pt x="547" y="257"/>
                  </a:cubicBezTo>
                  <a:cubicBezTo>
                    <a:pt x="546" y="256"/>
                    <a:pt x="546" y="256"/>
                    <a:pt x="546" y="256"/>
                  </a:cubicBezTo>
                  <a:cubicBezTo>
                    <a:pt x="544" y="254"/>
                    <a:pt x="544" y="254"/>
                    <a:pt x="544" y="254"/>
                  </a:cubicBezTo>
                  <a:cubicBezTo>
                    <a:pt x="544" y="254"/>
                    <a:pt x="544" y="254"/>
                    <a:pt x="544" y="254"/>
                  </a:cubicBezTo>
                  <a:cubicBezTo>
                    <a:pt x="545" y="252"/>
                    <a:pt x="545" y="252"/>
                    <a:pt x="545" y="252"/>
                  </a:cubicBezTo>
                  <a:cubicBezTo>
                    <a:pt x="545" y="251"/>
                    <a:pt x="545" y="251"/>
                    <a:pt x="545" y="251"/>
                  </a:cubicBezTo>
                  <a:cubicBezTo>
                    <a:pt x="546" y="250"/>
                    <a:pt x="546" y="250"/>
                    <a:pt x="546" y="250"/>
                  </a:cubicBezTo>
                  <a:cubicBezTo>
                    <a:pt x="547" y="247"/>
                    <a:pt x="547" y="247"/>
                    <a:pt x="547" y="247"/>
                  </a:cubicBezTo>
                  <a:cubicBezTo>
                    <a:pt x="545" y="246"/>
                    <a:pt x="545" y="246"/>
                    <a:pt x="545" y="246"/>
                  </a:cubicBezTo>
                  <a:cubicBezTo>
                    <a:pt x="543" y="246"/>
                    <a:pt x="543" y="246"/>
                    <a:pt x="543" y="246"/>
                  </a:cubicBezTo>
                  <a:cubicBezTo>
                    <a:pt x="540" y="244"/>
                    <a:pt x="540" y="244"/>
                    <a:pt x="540" y="244"/>
                  </a:cubicBezTo>
                  <a:cubicBezTo>
                    <a:pt x="543" y="245"/>
                    <a:pt x="543" y="245"/>
                    <a:pt x="543" y="245"/>
                  </a:cubicBezTo>
                  <a:cubicBezTo>
                    <a:pt x="546" y="245"/>
                    <a:pt x="546" y="245"/>
                    <a:pt x="546" y="245"/>
                  </a:cubicBezTo>
                  <a:cubicBezTo>
                    <a:pt x="546" y="244"/>
                    <a:pt x="546" y="244"/>
                    <a:pt x="546" y="244"/>
                  </a:cubicBezTo>
                  <a:cubicBezTo>
                    <a:pt x="547" y="243"/>
                    <a:pt x="547" y="243"/>
                    <a:pt x="547" y="243"/>
                  </a:cubicBezTo>
                  <a:cubicBezTo>
                    <a:pt x="547" y="244"/>
                    <a:pt x="547" y="244"/>
                    <a:pt x="547" y="244"/>
                  </a:cubicBezTo>
                  <a:cubicBezTo>
                    <a:pt x="547" y="243"/>
                    <a:pt x="547" y="243"/>
                    <a:pt x="547" y="243"/>
                  </a:cubicBezTo>
                  <a:cubicBezTo>
                    <a:pt x="547" y="240"/>
                    <a:pt x="547" y="240"/>
                    <a:pt x="547" y="240"/>
                  </a:cubicBezTo>
                  <a:cubicBezTo>
                    <a:pt x="548" y="238"/>
                    <a:pt x="548" y="238"/>
                    <a:pt x="548" y="238"/>
                  </a:cubicBezTo>
                  <a:cubicBezTo>
                    <a:pt x="550" y="238"/>
                    <a:pt x="550" y="238"/>
                    <a:pt x="550" y="238"/>
                  </a:cubicBezTo>
                  <a:cubicBezTo>
                    <a:pt x="550" y="236"/>
                    <a:pt x="550" y="236"/>
                    <a:pt x="550" y="236"/>
                  </a:cubicBezTo>
                  <a:cubicBezTo>
                    <a:pt x="550" y="234"/>
                    <a:pt x="550" y="234"/>
                    <a:pt x="550" y="234"/>
                  </a:cubicBezTo>
                  <a:cubicBezTo>
                    <a:pt x="549" y="234"/>
                    <a:pt x="549" y="234"/>
                    <a:pt x="549" y="234"/>
                  </a:cubicBezTo>
                  <a:cubicBezTo>
                    <a:pt x="549" y="236"/>
                    <a:pt x="549" y="236"/>
                    <a:pt x="549" y="236"/>
                  </a:cubicBezTo>
                  <a:cubicBezTo>
                    <a:pt x="547" y="237"/>
                    <a:pt x="547" y="237"/>
                    <a:pt x="547" y="237"/>
                  </a:cubicBezTo>
                  <a:cubicBezTo>
                    <a:pt x="547" y="236"/>
                    <a:pt x="547" y="236"/>
                    <a:pt x="547" y="236"/>
                  </a:cubicBezTo>
                  <a:cubicBezTo>
                    <a:pt x="547" y="234"/>
                    <a:pt x="547" y="234"/>
                    <a:pt x="547" y="234"/>
                  </a:cubicBezTo>
                  <a:cubicBezTo>
                    <a:pt x="545" y="233"/>
                    <a:pt x="545" y="233"/>
                    <a:pt x="545" y="233"/>
                  </a:cubicBezTo>
                  <a:cubicBezTo>
                    <a:pt x="544" y="234"/>
                    <a:pt x="544" y="234"/>
                    <a:pt x="544" y="234"/>
                  </a:cubicBezTo>
                  <a:cubicBezTo>
                    <a:pt x="544" y="233"/>
                    <a:pt x="544" y="233"/>
                    <a:pt x="544" y="233"/>
                  </a:cubicBezTo>
                  <a:cubicBezTo>
                    <a:pt x="543" y="233"/>
                    <a:pt x="543" y="233"/>
                    <a:pt x="543" y="233"/>
                  </a:cubicBezTo>
                  <a:cubicBezTo>
                    <a:pt x="541" y="232"/>
                    <a:pt x="541" y="232"/>
                    <a:pt x="541" y="232"/>
                  </a:cubicBezTo>
                  <a:cubicBezTo>
                    <a:pt x="540" y="232"/>
                    <a:pt x="540" y="232"/>
                    <a:pt x="540" y="232"/>
                  </a:cubicBezTo>
                  <a:cubicBezTo>
                    <a:pt x="540" y="231"/>
                    <a:pt x="540" y="231"/>
                    <a:pt x="540" y="231"/>
                  </a:cubicBezTo>
                  <a:cubicBezTo>
                    <a:pt x="539" y="232"/>
                    <a:pt x="539" y="232"/>
                    <a:pt x="539" y="232"/>
                  </a:cubicBezTo>
                  <a:cubicBezTo>
                    <a:pt x="539" y="231"/>
                    <a:pt x="539" y="231"/>
                    <a:pt x="539" y="231"/>
                  </a:cubicBezTo>
                  <a:cubicBezTo>
                    <a:pt x="537" y="230"/>
                    <a:pt x="537" y="230"/>
                    <a:pt x="537" y="230"/>
                  </a:cubicBezTo>
                  <a:cubicBezTo>
                    <a:pt x="538" y="230"/>
                    <a:pt x="538" y="230"/>
                    <a:pt x="538" y="230"/>
                  </a:cubicBezTo>
                  <a:cubicBezTo>
                    <a:pt x="539" y="228"/>
                    <a:pt x="539" y="228"/>
                    <a:pt x="539" y="228"/>
                  </a:cubicBezTo>
                  <a:cubicBezTo>
                    <a:pt x="540" y="229"/>
                    <a:pt x="540" y="229"/>
                    <a:pt x="540" y="229"/>
                  </a:cubicBezTo>
                  <a:cubicBezTo>
                    <a:pt x="540" y="228"/>
                    <a:pt x="540" y="228"/>
                    <a:pt x="540" y="228"/>
                  </a:cubicBezTo>
                  <a:cubicBezTo>
                    <a:pt x="539" y="227"/>
                    <a:pt x="539" y="227"/>
                    <a:pt x="539" y="227"/>
                  </a:cubicBezTo>
                  <a:cubicBezTo>
                    <a:pt x="538" y="228"/>
                    <a:pt x="538" y="228"/>
                    <a:pt x="538" y="228"/>
                  </a:cubicBezTo>
                  <a:cubicBezTo>
                    <a:pt x="537" y="227"/>
                    <a:pt x="537" y="227"/>
                    <a:pt x="537" y="227"/>
                  </a:cubicBezTo>
                  <a:cubicBezTo>
                    <a:pt x="538" y="227"/>
                    <a:pt x="538" y="227"/>
                    <a:pt x="538" y="227"/>
                  </a:cubicBezTo>
                  <a:cubicBezTo>
                    <a:pt x="537" y="225"/>
                    <a:pt x="537" y="225"/>
                    <a:pt x="537" y="225"/>
                  </a:cubicBezTo>
                  <a:cubicBezTo>
                    <a:pt x="536" y="224"/>
                    <a:pt x="536" y="224"/>
                    <a:pt x="536" y="224"/>
                  </a:cubicBezTo>
                  <a:cubicBezTo>
                    <a:pt x="535" y="225"/>
                    <a:pt x="535" y="225"/>
                    <a:pt x="535" y="225"/>
                  </a:cubicBezTo>
                  <a:cubicBezTo>
                    <a:pt x="535" y="224"/>
                    <a:pt x="535" y="224"/>
                    <a:pt x="535" y="224"/>
                  </a:cubicBezTo>
                  <a:cubicBezTo>
                    <a:pt x="536" y="223"/>
                    <a:pt x="536" y="223"/>
                    <a:pt x="536" y="223"/>
                  </a:cubicBezTo>
                  <a:cubicBezTo>
                    <a:pt x="536" y="221"/>
                    <a:pt x="536" y="221"/>
                    <a:pt x="536" y="221"/>
                  </a:cubicBezTo>
                  <a:cubicBezTo>
                    <a:pt x="535" y="221"/>
                    <a:pt x="535" y="221"/>
                    <a:pt x="535" y="221"/>
                  </a:cubicBezTo>
                  <a:cubicBezTo>
                    <a:pt x="533" y="220"/>
                    <a:pt x="533" y="220"/>
                    <a:pt x="533" y="220"/>
                  </a:cubicBezTo>
                  <a:cubicBezTo>
                    <a:pt x="533" y="218"/>
                    <a:pt x="533" y="218"/>
                    <a:pt x="533" y="218"/>
                  </a:cubicBezTo>
                  <a:cubicBezTo>
                    <a:pt x="531" y="217"/>
                    <a:pt x="531" y="217"/>
                    <a:pt x="531" y="217"/>
                  </a:cubicBezTo>
                  <a:cubicBezTo>
                    <a:pt x="530" y="218"/>
                    <a:pt x="530" y="218"/>
                    <a:pt x="530" y="218"/>
                  </a:cubicBezTo>
                  <a:cubicBezTo>
                    <a:pt x="529" y="218"/>
                    <a:pt x="529" y="218"/>
                    <a:pt x="529" y="218"/>
                  </a:cubicBezTo>
                  <a:cubicBezTo>
                    <a:pt x="528" y="218"/>
                    <a:pt x="528" y="218"/>
                    <a:pt x="528" y="218"/>
                  </a:cubicBezTo>
                  <a:cubicBezTo>
                    <a:pt x="527" y="218"/>
                    <a:pt x="527" y="218"/>
                    <a:pt x="527" y="218"/>
                  </a:cubicBezTo>
                  <a:cubicBezTo>
                    <a:pt x="527" y="219"/>
                    <a:pt x="527" y="219"/>
                    <a:pt x="527" y="219"/>
                  </a:cubicBezTo>
                  <a:cubicBezTo>
                    <a:pt x="526" y="218"/>
                    <a:pt x="526" y="218"/>
                    <a:pt x="526" y="218"/>
                  </a:cubicBezTo>
                  <a:cubicBezTo>
                    <a:pt x="525" y="218"/>
                    <a:pt x="525" y="218"/>
                    <a:pt x="525" y="218"/>
                  </a:cubicBezTo>
                  <a:cubicBezTo>
                    <a:pt x="524" y="217"/>
                    <a:pt x="524" y="217"/>
                    <a:pt x="524" y="217"/>
                  </a:cubicBezTo>
                  <a:cubicBezTo>
                    <a:pt x="523" y="217"/>
                    <a:pt x="523" y="217"/>
                    <a:pt x="523" y="217"/>
                  </a:cubicBezTo>
                  <a:cubicBezTo>
                    <a:pt x="521" y="218"/>
                    <a:pt x="521" y="218"/>
                    <a:pt x="521" y="218"/>
                  </a:cubicBezTo>
                  <a:cubicBezTo>
                    <a:pt x="519" y="218"/>
                    <a:pt x="519" y="218"/>
                    <a:pt x="519" y="218"/>
                  </a:cubicBezTo>
                  <a:cubicBezTo>
                    <a:pt x="521" y="218"/>
                    <a:pt x="521" y="218"/>
                    <a:pt x="521" y="218"/>
                  </a:cubicBezTo>
                  <a:cubicBezTo>
                    <a:pt x="521" y="217"/>
                    <a:pt x="521" y="217"/>
                    <a:pt x="521" y="217"/>
                  </a:cubicBezTo>
                  <a:cubicBezTo>
                    <a:pt x="520" y="217"/>
                    <a:pt x="520" y="217"/>
                    <a:pt x="520" y="217"/>
                  </a:cubicBezTo>
                  <a:cubicBezTo>
                    <a:pt x="517" y="215"/>
                    <a:pt x="517" y="215"/>
                    <a:pt x="517" y="215"/>
                  </a:cubicBezTo>
                  <a:cubicBezTo>
                    <a:pt x="515" y="214"/>
                    <a:pt x="515" y="214"/>
                    <a:pt x="515" y="214"/>
                  </a:cubicBezTo>
                  <a:cubicBezTo>
                    <a:pt x="513" y="214"/>
                    <a:pt x="513" y="214"/>
                    <a:pt x="513" y="214"/>
                  </a:cubicBezTo>
                  <a:cubicBezTo>
                    <a:pt x="512" y="213"/>
                    <a:pt x="512" y="213"/>
                    <a:pt x="512" y="213"/>
                  </a:cubicBezTo>
                  <a:cubicBezTo>
                    <a:pt x="511" y="214"/>
                    <a:pt x="511" y="214"/>
                    <a:pt x="511" y="214"/>
                  </a:cubicBezTo>
                  <a:cubicBezTo>
                    <a:pt x="510" y="214"/>
                    <a:pt x="510" y="214"/>
                    <a:pt x="510" y="214"/>
                  </a:cubicBezTo>
                  <a:cubicBezTo>
                    <a:pt x="509" y="214"/>
                    <a:pt x="509" y="214"/>
                    <a:pt x="509" y="214"/>
                  </a:cubicBezTo>
                  <a:cubicBezTo>
                    <a:pt x="509" y="215"/>
                    <a:pt x="509" y="215"/>
                    <a:pt x="509" y="215"/>
                  </a:cubicBezTo>
                  <a:cubicBezTo>
                    <a:pt x="509" y="215"/>
                    <a:pt x="509" y="215"/>
                    <a:pt x="509" y="215"/>
                  </a:cubicBezTo>
                  <a:cubicBezTo>
                    <a:pt x="508" y="215"/>
                    <a:pt x="508" y="215"/>
                    <a:pt x="508" y="215"/>
                  </a:cubicBezTo>
                  <a:cubicBezTo>
                    <a:pt x="507" y="215"/>
                    <a:pt x="507" y="215"/>
                    <a:pt x="507" y="215"/>
                  </a:cubicBezTo>
                  <a:cubicBezTo>
                    <a:pt x="507" y="217"/>
                    <a:pt x="507" y="217"/>
                    <a:pt x="507" y="217"/>
                  </a:cubicBezTo>
                  <a:cubicBezTo>
                    <a:pt x="506" y="219"/>
                    <a:pt x="506" y="219"/>
                    <a:pt x="506" y="219"/>
                  </a:cubicBezTo>
                  <a:cubicBezTo>
                    <a:pt x="506" y="221"/>
                    <a:pt x="506" y="221"/>
                    <a:pt x="506" y="221"/>
                  </a:cubicBezTo>
                  <a:cubicBezTo>
                    <a:pt x="507" y="223"/>
                    <a:pt x="507" y="223"/>
                    <a:pt x="507" y="223"/>
                  </a:cubicBezTo>
                  <a:cubicBezTo>
                    <a:pt x="508" y="223"/>
                    <a:pt x="508" y="223"/>
                    <a:pt x="508" y="223"/>
                  </a:cubicBezTo>
                  <a:cubicBezTo>
                    <a:pt x="508" y="223"/>
                    <a:pt x="508" y="223"/>
                    <a:pt x="508" y="223"/>
                  </a:cubicBezTo>
                  <a:cubicBezTo>
                    <a:pt x="508" y="223"/>
                    <a:pt x="508" y="223"/>
                    <a:pt x="508" y="223"/>
                  </a:cubicBezTo>
                  <a:cubicBezTo>
                    <a:pt x="508" y="225"/>
                    <a:pt x="508" y="225"/>
                    <a:pt x="508" y="225"/>
                  </a:cubicBezTo>
                  <a:cubicBezTo>
                    <a:pt x="508" y="226"/>
                    <a:pt x="508" y="226"/>
                    <a:pt x="508" y="226"/>
                  </a:cubicBezTo>
                  <a:cubicBezTo>
                    <a:pt x="507" y="225"/>
                    <a:pt x="507" y="225"/>
                    <a:pt x="507" y="225"/>
                  </a:cubicBezTo>
                  <a:cubicBezTo>
                    <a:pt x="507" y="227"/>
                    <a:pt x="507" y="227"/>
                    <a:pt x="507" y="227"/>
                  </a:cubicBezTo>
                  <a:cubicBezTo>
                    <a:pt x="505" y="229"/>
                    <a:pt x="505" y="229"/>
                    <a:pt x="505" y="229"/>
                  </a:cubicBezTo>
                  <a:cubicBezTo>
                    <a:pt x="502" y="231"/>
                    <a:pt x="502" y="231"/>
                    <a:pt x="502" y="231"/>
                  </a:cubicBezTo>
                  <a:cubicBezTo>
                    <a:pt x="502" y="232"/>
                    <a:pt x="502" y="232"/>
                    <a:pt x="502" y="232"/>
                  </a:cubicBezTo>
                  <a:cubicBezTo>
                    <a:pt x="503" y="233"/>
                    <a:pt x="503" y="233"/>
                    <a:pt x="503" y="233"/>
                  </a:cubicBezTo>
                  <a:cubicBezTo>
                    <a:pt x="505" y="232"/>
                    <a:pt x="505" y="232"/>
                    <a:pt x="505" y="232"/>
                  </a:cubicBezTo>
                  <a:cubicBezTo>
                    <a:pt x="506" y="233"/>
                    <a:pt x="506" y="233"/>
                    <a:pt x="506" y="233"/>
                  </a:cubicBezTo>
                  <a:cubicBezTo>
                    <a:pt x="505" y="233"/>
                    <a:pt x="505" y="233"/>
                    <a:pt x="505" y="233"/>
                  </a:cubicBezTo>
                  <a:cubicBezTo>
                    <a:pt x="504" y="235"/>
                    <a:pt x="504" y="235"/>
                    <a:pt x="504" y="235"/>
                  </a:cubicBezTo>
                  <a:cubicBezTo>
                    <a:pt x="504" y="236"/>
                    <a:pt x="504" y="236"/>
                    <a:pt x="504" y="236"/>
                  </a:cubicBezTo>
                  <a:cubicBezTo>
                    <a:pt x="506" y="236"/>
                    <a:pt x="506" y="236"/>
                    <a:pt x="506" y="236"/>
                  </a:cubicBezTo>
                  <a:cubicBezTo>
                    <a:pt x="505" y="236"/>
                    <a:pt x="505" y="236"/>
                    <a:pt x="505" y="236"/>
                  </a:cubicBezTo>
                  <a:cubicBezTo>
                    <a:pt x="504" y="237"/>
                    <a:pt x="504" y="237"/>
                    <a:pt x="504" y="237"/>
                  </a:cubicBezTo>
                  <a:cubicBezTo>
                    <a:pt x="504" y="238"/>
                    <a:pt x="504" y="238"/>
                    <a:pt x="504" y="238"/>
                  </a:cubicBezTo>
                  <a:cubicBezTo>
                    <a:pt x="505" y="239"/>
                    <a:pt x="505" y="239"/>
                    <a:pt x="505" y="239"/>
                  </a:cubicBezTo>
                  <a:cubicBezTo>
                    <a:pt x="504" y="240"/>
                    <a:pt x="504" y="240"/>
                    <a:pt x="504" y="240"/>
                  </a:cubicBezTo>
                  <a:cubicBezTo>
                    <a:pt x="504" y="241"/>
                    <a:pt x="504" y="241"/>
                    <a:pt x="504" y="241"/>
                  </a:cubicBezTo>
                  <a:cubicBezTo>
                    <a:pt x="505" y="241"/>
                    <a:pt x="505" y="241"/>
                    <a:pt x="505" y="241"/>
                  </a:cubicBezTo>
                  <a:cubicBezTo>
                    <a:pt x="506" y="242"/>
                    <a:pt x="506" y="242"/>
                    <a:pt x="506" y="242"/>
                  </a:cubicBezTo>
                  <a:cubicBezTo>
                    <a:pt x="504" y="244"/>
                    <a:pt x="504" y="244"/>
                    <a:pt x="504" y="244"/>
                  </a:cubicBezTo>
                  <a:cubicBezTo>
                    <a:pt x="503" y="245"/>
                    <a:pt x="503" y="245"/>
                    <a:pt x="503" y="245"/>
                  </a:cubicBezTo>
                  <a:cubicBezTo>
                    <a:pt x="503" y="246"/>
                    <a:pt x="503" y="246"/>
                    <a:pt x="503" y="246"/>
                  </a:cubicBezTo>
                  <a:cubicBezTo>
                    <a:pt x="503" y="247"/>
                    <a:pt x="503" y="247"/>
                    <a:pt x="503" y="247"/>
                  </a:cubicBezTo>
                  <a:cubicBezTo>
                    <a:pt x="503" y="246"/>
                    <a:pt x="503" y="246"/>
                    <a:pt x="503" y="246"/>
                  </a:cubicBezTo>
                  <a:cubicBezTo>
                    <a:pt x="502" y="245"/>
                    <a:pt x="502" y="245"/>
                    <a:pt x="502" y="245"/>
                  </a:cubicBezTo>
                  <a:cubicBezTo>
                    <a:pt x="501" y="245"/>
                    <a:pt x="501" y="245"/>
                    <a:pt x="501" y="245"/>
                  </a:cubicBezTo>
                  <a:cubicBezTo>
                    <a:pt x="500" y="246"/>
                    <a:pt x="500" y="246"/>
                    <a:pt x="500" y="246"/>
                  </a:cubicBezTo>
                  <a:cubicBezTo>
                    <a:pt x="500" y="247"/>
                    <a:pt x="500" y="247"/>
                    <a:pt x="500" y="247"/>
                  </a:cubicBezTo>
                  <a:cubicBezTo>
                    <a:pt x="500" y="247"/>
                    <a:pt x="500" y="247"/>
                    <a:pt x="500" y="247"/>
                  </a:cubicBezTo>
                  <a:cubicBezTo>
                    <a:pt x="500" y="248"/>
                    <a:pt x="500" y="248"/>
                    <a:pt x="500" y="248"/>
                  </a:cubicBezTo>
                  <a:cubicBezTo>
                    <a:pt x="500" y="249"/>
                    <a:pt x="500" y="249"/>
                    <a:pt x="500" y="249"/>
                  </a:cubicBezTo>
                  <a:cubicBezTo>
                    <a:pt x="499" y="249"/>
                    <a:pt x="499" y="249"/>
                    <a:pt x="499" y="249"/>
                  </a:cubicBezTo>
                  <a:cubicBezTo>
                    <a:pt x="495" y="253"/>
                    <a:pt x="495" y="253"/>
                    <a:pt x="495" y="253"/>
                  </a:cubicBezTo>
                  <a:cubicBezTo>
                    <a:pt x="494" y="253"/>
                    <a:pt x="494" y="253"/>
                    <a:pt x="494" y="253"/>
                  </a:cubicBezTo>
                  <a:cubicBezTo>
                    <a:pt x="493" y="256"/>
                    <a:pt x="493" y="256"/>
                    <a:pt x="493" y="256"/>
                  </a:cubicBezTo>
                  <a:cubicBezTo>
                    <a:pt x="494" y="257"/>
                    <a:pt x="494" y="257"/>
                    <a:pt x="494" y="257"/>
                  </a:cubicBezTo>
                  <a:cubicBezTo>
                    <a:pt x="495" y="257"/>
                    <a:pt x="495" y="257"/>
                    <a:pt x="495" y="257"/>
                  </a:cubicBezTo>
                  <a:cubicBezTo>
                    <a:pt x="495" y="258"/>
                    <a:pt x="495" y="258"/>
                    <a:pt x="495" y="258"/>
                  </a:cubicBezTo>
                  <a:cubicBezTo>
                    <a:pt x="497" y="259"/>
                    <a:pt x="497" y="259"/>
                    <a:pt x="497" y="259"/>
                  </a:cubicBezTo>
                  <a:cubicBezTo>
                    <a:pt x="499" y="262"/>
                    <a:pt x="499" y="262"/>
                    <a:pt x="499" y="262"/>
                  </a:cubicBezTo>
                  <a:cubicBezTo>
                    <a:pt x="499" y="265"/>
                    <a:pt x="499" y="265"/>
                    <a:pt x="499" y="265"/>
                  </a:cubicBezTo>
                  <a:cubicBezTo>
                    <a:pt x="499" y="269"/>
                    <a:pt x="499" y="269"/>
                    <a:pt x="499" y="269"/>
                  </a:cubicBezTo>
                  <a:cubicBezTo>
                    <a:pt x="500" y="271"/>
                    <a:pt x="500" y="271"/>
                    <a:pt x="500" y="271"/>
                  </a:cubicBezTo>
                  <a:cubicBezTo>
                    <a:pt x="500" y="273"/>
                    <a:pt x="500" y="273"/>
                    <a:pt x="500" y="273"/>
                  </a:cubicBezTo>
                  <a:cubicBezTo>
                    <a:pt x="500" y="275"/>
                    <a:pt x="500" y="275"/>
                    <a:pt x="500" y="275"/>
                  </a:cubicBezTo>
                  <a:cubicBezTo>
                    <a:pt x="499" y="275"/>
                    <a:pt x="499" y="275"/>
                    <a:pt x="499" y="275"/>
                  </a:cubicBezTo>
                  <a:cubicBezTo>
                    <a:pt x="498" y="278"/>
                    <a:pt x="498" y="278"/>
                    <a:pt x="498" y="278"/>
                  </a:cubicBezTo>
                  <a:cubicBezTo>
                    <a:pt x="498" y="280"/>
                    <a:pt x="498" y="280"/>
                    <a:pt x="498" y="280"/>
                  </a:cubicBezTo>
                  <a:cubicBezTo>
                    <a:pt x="498" y="280"/>
                    <a:pt x="498" y="280"/>
                    <a:pt x="498" y="280"/>
                  </a:cubicBezTo>
                  <a:cubicBezTo>
                    <a:pt x="498" y="279"/>
                    <a:pt x="498" y="279"/>
                    <a:pt x="498" y="279"/>
                  </a:cubicBezTo>
                  <a:cubicBezTo>
                    <a:pt x="499" y="278"/>
                    <a:pt x="499" y="278"/>
                    <a:pt x="499" y="278"/>
                  </a:cubicBezTo>
                  <a:cubicBezTo>
                    <a:pt x="499" y="280"/>
                    <a:pt x="499" y="280"/>
                    <a:pt x="499" y="280"/>
                  </a:cubicBezTo>
                  <a:cubicBezTo>
                    <a:pt x="500" y="281"/>
                    <a:pt x="500" y="281"/>
                    <a:pt x="500" y="281"/>
                  </a:cubicBezTo>
                  <a:cubicBezTo>
                    <a:pt x="499" y="282"/>
                    <a:pt x="499" y="282"/>
                    <a:pt x="499" y="282"/>
                  </a:cubicBezTo>
                  <a:cubicBezTo>
                    <a:pt x="498" y="282"/>
                    <a:pt x="498" y="282"/>
                    <a:pt x="498" y="282"/>
                  </a:cubicBezTo>
                  <a:cubicBezTo>
                    <a:pt x="498" y="282"/>
                    <a:pt x="498" y="282"/>
                    <a:pt x="498" y="282"/>
                  </a:cubicBezTo>
                  <a:cubicBezTo>
                    <a:pt x="497" y="281"/>
                    <a:pt x="497" y="281"/>
                    <a:pt x="497" y="281"/>
                  </a:cubicBezTo>
                  <a:cubicBezTo>
                    <a:pt x="495" y="284"/>
                    <a:pt x="495" y="284"/>
                    <a:pt x="495" y="284"/>
                  </a:cubicBezTo>
                  <a:cubicBezTo>
                    <a:pt x="494" y="285"/>
                    <a:pt x="494" y="285"/>
                    <a:pt x="494" y="285"/>
                  </a:cubicBezTo>
                  <a:cubicBezTo>
                    <a:pt x="493" y="286"/>
                    <a:pt x="493" y="286"/>
                    <a:pt x="493" y="286"/>
                  </a:cubicBezTo>
                  <a:cubicBezTo>
                    <a:pt x="490" y="287"/>
                    <a:pt x="490" y="287"/>
                    <a:pt x="490" y="287"/>
                  </a:cubicBezTo>
                  <a:cubicBezTo>
                    <a:pt x="490" y="288"/>
                    <a:pt x="490" y="288"/>
                    <a:pt x="490" y="288"/>
                  </a:cubicBezTo>
                  <a:cubicBezTo>
                    <a:pt x="490" y="288"/>
                    <a:pt x="490" y="288"/>
                    <a:pt x="490" y="288"/>
                  </a:cubicBezTo>
                  <a:cubicBezTo>
                    <a:pt x="486" y="290"/>
                    <a:pt x="486" y="290"/>
                    <a:pt x="486" y="290"/>
                  </a:cubicBezTo>
                  <a:cubicBezTo>
                    <a:pt x="483" y="291"/>
                    <a:pt x="483" y="291"/>
                    <a:pt x="483" y="291"/>
                  </a:cubicBezTo>
                  <a:cubicBezTo>
                    <a:pt x="483" y="292"/>
                    <a:pt x="483" y="292"/>
                    <a:pt x="483" y="292"/>
                  </a:cubicBezTo>
                  <a:cubicBezTo>
                    <a:pt x="481" y="292"/>
                    <a:pt x="481" y="292"/>
                    <a:pt x="481" y="292"/>
                  </a:cubicBezTo>
                  <a:cubicBezTo>
                    <a:pt x="480" y="293"/>
                    <a:pt x="480" y="293"/>
                    <a:pt x="480" y="293"/>
                  </a:cubicBezTo>
                  <a:cubicBezTo>
                    <a:pt x="477" y="293"/>
                    <a:pt x="477" y="293"/>
                    <a:pt x="477" y="293"/>
                  </a:cubicBezTo>
                  <a:cubicBezTo>
                    <a:pt x="476" y="294"/>
                    <a:pt x="476" y="294"/>
                    <a:pt x="476" y="294"/>
                  </a:cubicBezTo>
                  <a:cubicBezTo>
                    <a:pt x="476" y="294"/>
                    <a:pt x="476" y="294"/>
                    <a:pt x="476" y="294"/>
                  </a:cubicBezTo>
                  <a:cubicBezTo>
                    <a:pt x="476" y="296"/>
                    <a:pt x="476" y="296"/>
                    <a:pt x="476" y="296"/>
                  </a:cubicBezTo>
                  <a:cubicBezTo>
                    <a:pt x="477" y="297"/>
                    <a:pt x="477" y="297"/>
                    <a:pt x="477" y="297"/>
                  </a:cubicBezTo>
                  <a:cubicBezTo>
                    <a:pt x="477" y="298"/>
                    <a:pt x="477" y="298"/>
                    <a:pt x="477" y="298"/>
                  </a:cubicBezTo>
                  <a:cubicBezTo>
                    <a:pt x="477" y="299"/>
                    <a:pt x="477" y="299"/>
                    <a:pt x="477" y="299"/>
                  </a:cubicBezTo>
                  <a:cubicBezTo>
                    <a:pt x="477" y="299"/>
                    <a:pt x="477" y="299"/>
                    <a:pt x="477" y="299"/>
                  </a:cubicBezTo>
                  <a:cubicBezTo>
                    <a:pt x="477" y="300"/>
                    <a:pt x="477" y="300"/>
                    <a:pt x="477" y="300"/>
                  </a:cubicBezTo>
                  <a:cubicBezTo>
                    <a:pt x="478" y="300"/>
                    <a:pt x="478" y="300"/>
                    <a:pt x="478" y="300"/>
                  </a:cubicBezTo>
                  <a:cubicBezTo>
                    <a:pt x="477" y="301"/>
                    <a:pt x="477" y="301"/>
                    <a:pt x="477" y="301"/>
                  </a:cubicBezTo>
                  <a:cubicBezTo>
                    <a:pt x="477" y="302"/>
                    <a:pt x="477" y="302"/>
                    <a:pt x="477" y="302"/>
                  </a:cubicBezTo>
                  <a:cubicBezTo>
                    <a:pt x="477" y="302"/>
                    <a:pt x="477" y="302"/>
                    <a:pt x="477" y="302"/>
                  </a:cubicBezTo>
                  <a:cubicBezTo>
                    <a:pt x="477" y="303"/>
                    <a:pt x="477" y="303"/>
                    <a:pt x="477" y="303"/>
                  </a:cubicBezTo>
                  <a:cubicBezTo>
                    <a:pt x="476" y="304"/>
                    <a:pt x="476" y="304"/>
                    <a:pt x="476" y="304"/>
                  </a:cubicBezTo>
                  <a:cubicBezTo>
                    <a:pt x="476" y="306"/>
                    <a:pt x="476" y="306"/>
                    <a:pt x="476" y="306"/>
                  </a:cubicBezTo>
                  <a:cubicBezTo>
                    <a:pt x="476" y="307"/>
                    <a:pt x="476" y="307"/>
                    <a:pt x="476" y="307"/>
                  </a:cubicBezTo>
                  <a:cubicBezTo>
                    <a:pt x="475" y="310"/>
                    <a:pt x="475" y="310"/>
                    <a:pt x="475" y="310"/>
                  </a:cubicBezTo>
                  <a:cubicBezTo>
                    <a:pt x="476" y="311"/>
                    <a:pt x="476" y="311"/>
                    <a:pt x="476" y="311"/>
                  </a:cubicBezTo>
                  <a:cubicBezTo>
                    <a:pt x="476" y="311"/>
                    <a:pt x="476" y="311"/>
                    <a:pt x="476" y="311"/>
                  </a:cubicBezTo>
                  <a:cubicBezTo>
                    <a:pt x="476" y="312"/>
                    <a:pt x="476" y="312"/>
                    <a:pt x="476" y="312"/>
                  </a:cubicBezTo>
                  <a:cubicBezTo>
                    <a:pt x="477" y="313"/>
                    <a:pt x="477" y="313"/>
                    <a:pt x="477" y="313"/>
                  </a:cubicBezTo>
                  <a:cubicBezTo>
                    <a:pt x="476" y="314"/>
                    <a:pt x="476" y="314"/>
                    <a:pt x="476" y="314"/>
                  </a:cubicBezTo>
                  <a:cubicBezTo>
                    <a:pt x="476" y="315"/>
                    <a:pt x="476" y="315"/>
                    <a:pt x="476" y="315"/>
                  </a:cubicBezTo>
                  <a:cubicBezTo>
                    <a:pt x="476" y="316"/>
                    <a:pt x="476" y="316"/>
                    <a:pt x="476" y="316"/>
                  </a:cubicBezTo>
                  <a:cubicBezTo>
                    <a:pt x="476" y="318"/>
                    <a:pt x="476" y="318"/>
                    <a:pt x="476" y="318"/>
                  </a:cubicBezTo>
                  <a:cubicBezTo>
                    <a:pt x="477" y="318"/>
                    <a:pt x="477" y="318"/>
                    <a:pt x="477" y="318"/>
                  </a:cubicBezTo>
                  <a:cubicBezTo>
                    <a:pt x="475" y="320"/>
                    <a:pt x="475" y="320"/>
                    <a:pt x="475" y="320"/>
                  </a:cubicBezTo>
                  <a:cubicBezTo>
                    <a:pt x="475" y="322"/>
                    <a:pt x="475" y="322"/>
                    <a:pt x="475" y="322"/>
                  </a:cubicBezTo>
                  <a:cubicBezTo>
                    <a:pt x="474" y="322"/>
                    <a:pt x="474" y="322"/>
                    <a:pt x="474" y="322"/>
                  </a:cubicBezTo>
                  <a:cubicBezTo>
                    <a:pt x="474" y="321"/>
                    <a:pt x="474" y="321"/>
                    <a:pt x="474" y="321"/>
                  </a:cubicBezTo>
                  <a:cubicBezTo>
                    <a:pt x="474" y="323"/>
                    <a:pt x="474" y="323"/>
                    <a:pt x="474" y="323"/>
                  </a:cubicBezTo>
                  <a:cubicBezTo>
                    <a:pt x="474" y="323"/>
                    <a:pt x="474" y="323"/>
                    <a:pt x="474" y="323"/>
                  </a:cubicBezTo>
                  <a:cubicBezTo>
                    <a:pt x="474" y="324"/>
                    <a:pt x="474" y="324"/>
                    <a:pt x="474" y="324"/>
                  </a:cubicBezTo>
                  <a:cubicBezTo>
                    <a:pt x="473" y="326"/>
                    <a:pt x="473" y="326"/>
                    <a:pt x="473" y="326"/>
                  </a:cubicBezTo>
                  <a:cubicBezTo>
                    <a:pt x="474" y="328"/>
                    <a:pt x="474" y="328"/>
                    <a:pt x="474" y="328"/>
                  </a:cubicBezTo>
                  <a:cubicBezTo>
                    <a:pt x="475" y="329"/>
                    <a:pt x="475" y="329"/>
                    <a:pt x="475" y="329"/>
                  </a:cubicBezTo>
                  <a:cubicBezTo>
                    <a:pt x="476" y="330"/>
                    <a:pt x="476" y="330"/>
                    <a:pt x="476" y="330"/>
                  </a:cubicBezTo>
                  <a:cubicBezTo>
                    <a:pt x="474" y="329"/>
                    <a:pt x="474" y="329"/>
                    <a:pt x="474" y="329"/>
                  </a:cubicBezTo>
                  <a:cubicBezTo>
                    <a:pt x="472" y="328"/>
                    <a:pt x="472" y="328"/>
                    <a:pt x="472" y="328"/>
                  </a:cubicBezTo>
                  <a:cubicBezTo>
                    <a:pt x="473" y="327"/>
                    <a:pt x="473" y="327"/>
                    <a:pt x="473" y="327"/>
                  </a:cubicBezTo>
                  <a:cubicBezTo>
                    <a:pt x="472" y="324"/>
                    <a:pt x="472" y="324"/>
                    <a:pt x="472" y="324"/>
                  </a:cubicBezTo>
                  <a:cubicBezTo>
                    <a:pt x="472" y="324"/>
                    <a:pt x="472" y="324"/>
                    <a:pt x="472" y="324"/>
                  </a:cubicBezTo>
                  <a:cubicBezTo>
                    <a:pt x="471" y="323"/>
                    <a:pt x="471" y="323"/>
                    <a:pt x="471" y="323"/>
                  </a:cubicBezTo>
                  <a:cubicBezTo>
                    <a:pt x="472" y="322"/>
                    <a:pt x="472" y="322"/>
                    <a:pt x="472" y="322"/>
                  </a:cubicBezTo>
                  <a:cubicBezTo>
                    <a:pt x="471" y="322"/>
                    <a:pt x="471" y="322"/>
                    <a:pt x="471" y="322"/>
                  </a:cubicBezTo>
                  <a:cubicBezTo>
                    <a:pt x="469" y="325"/>
                    <a:pt x="469" y="325"/>
                    <a:pt x="469" y="325"/>
                  </a:cubicBezTo>
                  <a:cubicBezTo>
                    <a:pt x="469" y="326"/>
                    <a:pt x="469" y="326"/>
                    <a:pt x="469" y="326"/>
                  </a:cubicBezTo>
                  <a:cubicBezTo>
                    <a:pt x="469" y="327"/>
                    <a:pt x="469" y="327"/>
                    <a:pt x="469" y="327"/>
                  </a:cubicBezTo>
                  <a:cubicBezTo>
                    <a:pt x="468" y="327"/>
                    <a:pt x="468" y="327"/>
                    <a:pt x="468" y="327"/>
                  </a:cubicBezTo>
                  <a:cubicBezTo>
                    <a:pt x="467" y="326"/>
                    <a:pt x="467" y="326"/>
                    <a:pt x="467" y="326"/>
                  </a:cubicBezTo>
                  <a:cubicBezTo>
                    <a:pt x="465" y="326"/>
                    <a:pt x="465" y="326"/>
                    <a:pt x="465" y="326"/>
                  </a:cubicBezTo>
                  <a:cubicBezTo>
                    <a:pt x="463" y="327"/>
                    <a:pt x="463" y="327"/>
                    <a:pt x="463" y="327"/>
                  </a:cubicBezTo>
                  <a:cubicBezTo>
                    <a:pt x="462" y="328"/>
                    <a:pt x="462" y="328"/>
                    <a:pt x="462" y="328"/>
                  </a:cubicBezTo>
                  <a:cubicBezTo>
                    <a:pt x="464" y="325"/>
                    <a:pt x="464" y="325"/>
                    <a:pt x="464" y="325"/>
                  </a:cubicBezTo>
                  <a:cubicBezTo>
                    <a:pt x="464" y="324"/>
                    <a:pt x="464" y="324"/>
                    <a:pt x="464" y="324"/>
                  </a:cubicBezTo>
                  <a:cubicBezTo>
                    <a:pt x="464" y="323"/>
                    <a:pt x="464" y="323"/>
                    <a:pt x="464" y="323"/>
                  </a:cubicBezTo>
                  <a:cubicBezTo>
                    <a:pt x="464" y="321"/>
                    <a:pt x="464" y="321"/>
                    <a:pt x="464" y="321"/>
                  </a:cubicBezTo>
                  <a:cubicBezTo>
                    <a:pt x="463" y="320"/>
                    <a:pt x="463" y="320"/>
                    <a:pt x="463" y="320"/>
                  </a:cubicBezTo>
                  <a:cubicBezTo>
                    <a:pt x="463" y="319"/>
                    <a:pt x="463" y="319"/>
                    <a:pt x="463" y="319"/>
                  </a:cubicBezTo>
                  <a:cubicBezTo>
                    <a:pt x="463" y="319"/>
                    <a:pt x="463" y="319"/>
                    <a:pt x="463" y="319"/>
                  </a:cubicBezTo>
                  <a:cubicBezTo>
                    <a:pt x="461" y="318"/>
                    <a:pt x="461" y="318"/>
                    <a:pt x="461" y="318"/>
                  </a:cubicBezTo>
                  <a:cubicBezTo>
                    <a:pt x="460" y="318"/>
                    <a:pt x="460" y="318"/>
                    <a:pt x="460" y="318"/>
                  </a:cubicBezTo>
                  <a:cubicBezTo>
                    <a:pt x="460" y="317"/>
                    <a:pt x="460" y="317"/>
                    <a:pt x="460" y="317"/>
                  </a:cubicBezTo>
                  <a:cubicBezTo>
                    <a:pt x="460" y="316"/>
                    <a:pt x="460" y="316"/>
                    <a:pt x="460" y="316"/>
                  </a:cubicBezTo>
                  <a:cubicBezTo>
                    <a:pt x="460" y="315"/>
                    <a:pt x="460" y="315"/>
                    <a:pt x="460" y="315"/>
                  </a:cubicBezTo>
                  <a:cubicBezTo>
                    <a:pt x="459" y="314"/>
                    <a:pt x="459" y="314"/>
                    <a:pt x="459" y="314"/>
                  </a:cubicBezTo>
                  <a:cubicBezTo>
                    <a:pt x="458" y="314"/>
                    <a:pt x="458" y="314"/>
                    <a:pt x="458" y="314"/>
                  </a:cubicBezTo>
                  <a:cubicBezTo>
                    <a:pt x="458" y="312"/>
                    <a:pt x="458" y="312"/>
                    <a:pt x="458" y="312"/>
                  </a:cubicBezTo>
                  <a:cubicBezTo>
                    <a:pt x="457" y="311"/>
                    <a:pt x="457" y="311"/>
                    <a:pt x="457" y="311"/>
                  </a:cubicBezTo>
                  <a:cubicBezTo>
                    <a:pt x="457" y="310"/>
                    <a:pt x="457" y="310"/>
                    <a:pt x="457" y="310"/>
                  </a:cubicBezTo>
                  <a:cubicBezTo>
                    <a:pt x="457" y="308"/>
                    <a:pt x="457" y="308"/>
                    <a:pt x="457" y="308"/>
                  </a:cubicBezTo>
                  <a:cubicBezTo>
                    <a:pt x="459" y="307"/>
                    <a:pt x="459" y="307"/>
                    <a:pt x="459" y="307"/>
                  </a:cubicBezTo>
                  <a:cubicBezTo>
                    <a:pt x="459" y="305"/>
                    <a:pt x="459" y="305"/>
                    <a:pt x="459" y="305"/>
                  </a:cubicBezTo>
                  <a:cubicBezTo>
                    <a:pt x="459" y="304"/>
                    <a:pt x="459" y="304"/>
                    <a:pt x="459" y="304"/>
                  </a:cubicBezTo>
                  <a:cubicBezTo>
                    <a:pt x="461" y="301"/>
                    <a:pt x="461" y="301"/>
                    <a:pt x="461" y="301"/>
                  </a:cubicBezTo>
                  <a:cubicBezTo>
                    <a:pt x="461" y="299"/>
                    <a:pt x="461" y="299"/>
                    <a:pt x="461" y="299"/>
                  </a:cubicBezTo>
                  <a:cubicBezTo>
                    <a:pt x="460" y="298"/>
                    <a:pt x="460" y="298"/>
                    <a:pt x="460" y="298"/>
                  </a:cubicBezTo>
                  <a:cubicBezTo>
                    <a:pt x="460" y="297"/>
                    <a:pt x="460" y="297"/>
                    <a:pt x="460" y="297"/>
                  </a:cubicBezTo>
                  <a:cubicBezTo>
                    <a:pt x="461" y="295"/>
                    <a:pt x="461" y="295"/>
                    <a:pt x="461" y="295"/>
                  </a:cubicBezTo>
                  <a:cubicBezTo>
                    <a:pt x="462" y="294"/>
                    <a:pt x="462" y="294"/>
                    <a:pt x="462" y="294"/>
                  </a:cubicBezTo>
                  <a:cubicBezTo>
                    <a:pt x="462" y="293"/>
                    <a:pt x="462" y="293"/>
                    <a:pt x="462" y="293"/>
                  </a:cubicBezTo>
                  <a:cubicBezTo>
                    <a:pt x="463" y="290"/>
                    <a:pt x="463" y="290"/>
                    <a:pt x="463" y="290"/>
                  </a:cubicBezTo>
                  <a:cubicBezTo>
                    <a:pt x="463" y="288"/>
                    <a:pt x="463" y="288"/>
                    <a:pt x="463" y="288"/>
                  </a:cubicBezTo>
                  <a:cubicBezTo>
                    <a:pt x="463" y="288"/>
                    <a:pt x="463" y="288"/>
                    <a:pt x="463" y="288"/>
                  </a:cubicBezTo>
                  <a:cubicBezTo>
                    <a:pt x="462" y="288"/>
                    <a:pt x="462" y="288"/>
                    <a:pt x="462" y="288"/>
                  </a:cubicBezTo>
                  <a:cubicBezTo>
                    <a:pt x="462" y="288"/>
                    <a:pt x="462" y="288"/>
                    <a:pt x="462" y="288"/>
                  </a:cubicBezTo>
                  <a:cubicBezTo>
                    <a:pt x="461" y="288"/>
                    <a:pt x="461" y="288"/>
                    <a:pt x="461" y="288"/>
                  </a:cubicBezTo>
                  <a:cubicBezTo>
                    <a:pt x="460" y="288"/>
                    <a:pt x="460" y="288"/>
                    <a:pt x="460" y="288"/>
                  </a:cubicBezTo>
                  <a:cubicBezTo>
                    <a:pt x="458" y="288"/>
                    <a:pt x="458" y="288"/>
                    <a:pt x="458" y="288"/>
                  </a:cubicBezTo>
                  <a:cubicBezTo>
                    <a:pt x="456" y="287"/>
                    <a:pt x="456" y="287"/>
                    <a:pt x="456" y="287"/>
                  </a:cubicBezTo>
                  <a:cubicBezTo>
                    <a:pt x="455" y="287"/>
                    <a:pt x="455" y="287"/>
                    <a:pt x="455" y="287"/>
                  </a:cubicBezTo>
                  <a:cubicBezTo>
                    <a:pt x="455" y="287"/>
                    <a:pt x="455" y="287"/>
                    <a:pt x="455" y="287"/>
                  </a:cubicBezTo>
                  <a:cubicBezTo>
                    <a:pt x="452" y="287"/>
                    <a:pt x="452" y="287"/>
                    <a:pt x="452" y="287"/>
                  </a:cubicBezTo>
                  <a:cubicBezTo>
                    <a:pt x="450" y="287"/>
                    <a:pt x="450" y="287"/>
                    <a:pt x="450" y="287"/>
                  </a:cubicBezTo>
                  <a:cubicBezTo>
                    <a:pt x="450" y="287"/>
                    <a:pt x="450" y="287"/>
                    <a:pt x="450" y="287"/>
                  </a:cubicBezTo>
                  <a:cubicBezTo>
                    <a:pt x="448" y="287"/>
                    <a:pt x="448" y="287"/>
                    <a:pt x="448" y="287"/>
                  </a:cubicBezTo>
                  <a:cubicBezTo>
                    <a:pt x="447" y="286"/>
                    <a:pt x="447" y="286"/>
                    <a:pt x="447" y="286"/>
                  </a:cubicBezTo>
                  <a:cubicBezTo>
                    <a:pt x="448" y="286"/>
                    <a:pt x="448" y="286"/>
                    <a:pt x="448" y="286"/>
                  </a:cubicBezTo>
                  <a:cubicBezTo>
                    <a:pt x="446" y="284"/>
                    <a:pt x="446" y="284"/>
                    <a:pt x="446" y="284"/>
                  </a:cubicBezTo>
                  <a:cubicBezTo>
                    <a:pt x="446" y="283"/>
                    <a:pt x="446" y="283"/>
                    <a:pt x="446" y="283"/>
                  </a:cubicBezTo>
                  <a:cubicBezTo>
                    <a:pt x="444" y="281"/>
                    <a:pt x="444" y="281"/>
                    <a:pt x="444" y="281"/>
                  </a:cubicBezTo>
                  <a:cubicBezTo>
                    <a:pt x="443" y="281"/>
                    <a:pt x="443" y="281"/>
                    <a:pt x="443" y="281"/>
                  </a:cubicBezTo>
                  <a:cubicBezTo>
                    <a:pt x="441" y="280"/>
                    <a:pt x="441" y="280"/>
                    <a:pt x="441" y="280"/>
                  </a:cubicBezTo>
                  <a:cubicBezTo>
                    <a:pt x="440" y="279"/>
                    <a:pt x="440" y="279"/>
                    <a:pt x="440" y="279"/>
                  </a:cubicBezTo>
                  <a:cubicBezTo>
                    <a:pt x="437" y="278"/>
                    <a:pt x="437" y="278"/>
                    <a:pt x="437" y="278"/>
                  </a:cubicBezTo>
                  <a:cubicBezTo>
                    <a:pt x="437" y="277"/>
                    <a:pt x="437" y="277"/>
                    <a:pt x="437" y="277"/>
                  </a:cubicBezTo>
                  <a:cubicBezTo>
                    <a:pt x="436" y="277"/>
                    <a:pt x="436" y="277"/>
                    <a:pt x="436" y="277"/>
                  </a:cubicBezTo>
                  <a:cubicBezTo>
                    <a:pt x="436" y="277"/>
                    <a:pt x="436" y="277"/>
                    <a:pt x="436" y="277"/>
                  </a:cubicBezTo>
                  <a:cubicBezTo>
                    <a:pt x="435" y="275"/>
                    <a:pt x="435" y="275"/>
                    <a:pt x="435" y="275"/>
                  </a:cubicBezTo>
                  <a:cubicBezTo>
                    <a:pt x="434" y="274"/>
                    <a:pt x="434" y="274"/>
                    <a:pt x="434" y="274"/>
                  </a:cubicBezTo>
                  <a:cubicBezTo>
                    <a:pt x="434" y="273"/>
                    <a:pt x="434" y="273"/>
                    <a:pt x="434" y="273"/>
                  </a:cubicBezTo>
                  <a:cubicBezTo>
                    <a:pt x="433" y="272"/>
                    <a:pt x="433" y="272"/>
                    <a:pt x="433" y="272"/>
                  </a:cubicBezTo>
                  <a:cubicBezTo>
                    <a:pt x="432" y="270"/>
                    <a:pt x="432" y="270"/>
                    <a:pt x="432" y="270"/>
                  </a:cubicBezTo>
                  <a:cubicBezTo>
                    <a:pt x="431" y="270"/>
                    <a:pt x="431" y="270"/>
                    <a:pt x="431" y="270"/>
                  </a:cubicBezTo>
                  <a:cubicBezTo>
                    <a:pt x="429" y="268"/>
                    <a:pt x="429" y="268"/>
                    <a:pt x="429" y="268"/>
                  </a:cubicBezTo>
                  <a:cubicBezTo>
                    <a:pt x="428" y="267"/>
                    <a:pt x="428" y="267"/>
                    <a:pt x="428" y="267"/>
                  </a:cubicBezTo>
                  <a:cubicBezTo>
                    <a:pt x="427" y="267"/>
                    <a:pt x="427" y="267"/>
                    <a:pt x="427" y="267"/>
                  </a:cubicBezTo>
                  <a:cubicBezTo>
                    <a:pt x="425" y="266"/>
                    <a:pt x="425" y="266"/>
                    <a:pt x="425" y="266"/>
                  </a:cubicBezTo>
                  <a:cubicBezTo>
                    <a:pt x="423" y="264"/>
                    <a:pt x="423" y="264"/>
                    <a:pt x="423" y="264"/>
                  </a:cubicBezTo>
                  <a:cubicBezTo>
                    <a:pt x="420" y="262"/>
                    <a:pt x="420" y="262"/>
                    <a:pt x="420" y="262"/>
                  </a:cubicBezTo>
                  <a:cubicBezTo>
                    <a:pt x="418" y="263"/>
                    <a:pt x="418" y="263"/>
                    <a:pt x="418" y="263"/>
                  </a:cubicBezTo>
                  <a:cubicBezTo>
                    <a:pt x="413" y="264"/>
                    <a:pt x="413" y="264"/>
                    <a:pt x="413" y="264"/>
                  </a:cubicBezTo>
                  <a:cubicBezTo>
                    <a:pt x="409" y="266"/>
                    <a:pt x="409" y="266"/>
                    <a:pt x="409" y="266"/>
                  </a:cubicBezTo>
                  <a:cubicBezTo>
                    <a:pt x="407" y="266"/>
                    <a:pt x="407" y="266"/>
                    <a:pt x="407" y="266"/>
                  </a:cubicBezTo>
                  <a:cubicBezTo>
                    <a:pt x="406" y="265"/>
                    <a:pt x="406" y="265"/>
                    <a:pt x="406" y="265"/>
                  </a:cubicBezTo>
                  <a:cubicBezTo>
                    <a:pt x="407" y="265"/>
                    <a:pt x="407" y="265"/>
                    <a:pt x="407" y="265"/>
                  </a:cubicBezTo>
                  <a:cubicBezTo>
                    <a:pt x="409" y="265"/>
                    <a:pt x="409" y="265"/>
                    <a:pt x="409" y="265"/>
                  </a:cubicBezTo>
                  <a:cubicBezTo>
                    <a:pt x="413" y="261"/>
                    <a:pt x="413" y="261"/>
                    <a:pt x="413" y="261"/>
                  </a:cubicBezTo>
                  <a:cubicBezTo>
                    <a:pt x="413" y="260"/>
                    <a:pt x="413" y="260"/>
                    <a:pt x="413" y="260"/>
                  </a:cubicBezTo>
                  <a:cubicBezTo>
                    <a:pt x="413" y="257"/>
                    <a:pt x="413" y="257"/>
                    <a:pt x="413" y="257"/>
                  </a:cubicBezTo>
                  <a:cubicBezTo>
                    <a:pt x="412" y="256"/>
                    <a:pt x="412" y="256"/>
                    <a:pt x="412" y="256"/>
                  </a:cubicBezTo>
                  <a:cubicBezTo>
                    <a:pt x="413" y="254"/>
                    <a:pt x="413" y="254"/>
                    <a:pt x="413" y="254"/>
                  </a:cubicBezTo>
                  <a:cubicBezTo>
                    <a:pt x="413" y="251"/>
                    <a:pt x="413" y="251"/>
                    <a:pt x="413" y="251"/>
                  </a:cubicBezTo>
                  <a:cubicBezTo>
                    <a:pt x="412" y="249"/>
                    <a:pt x="412" y="249"/>
                    <a:pt x="412" y="249"/>
                  </a:cubicBezTo>
                  <a:cubicBezTo>
                    <a:pt x="412" y="248"/>
                    <a:pt x="412" y="248"/>
                    <a:pt x="412" y="248"/>
                  </a:cubicBezTo>
                  <a:cubicBezTo>
                    <a:pt x="413" y="247"/>
                    <a:pt x="413" y="247"/>
                    <a:pt x="413" y="247"/>
                  </a:cubicBezTo>
                  <a:cubicBezTo>
                    <a:pt x="413" y="245"/>
                    <a:pt x="413" y="245"/>
                    <a:pt x="413" y="245"/>
                  </a:cubicBezTo>
                  <a:cubicBezTo>
                    <a:pt x="412" y="245"/>
                    <a:pt x="412" y="245"/>
                    <a:pt x="412" y="245"/>
                  </a:cubicBezTo>
                  <a:cubicBezTo>
                    <a:pt x="408" y="245"/>
                    <a:pt x="408" y="245"/>
                    <a:pt x="408" y="245"/>
                  </a:cubicBezTo>
                  <a:cubicBezTo>
                    <a:pt x="406" y="248"/>
                    <a:pt x="406" y="248"/>
                    <a:pt x="406" y="248"/>
                  </a:cubicBezTo>
                  <a:cubicBezTo>
                    <a:pt x="404" y="251"/>
                    <a:pt x="404" y="251"/>
                    <a:pt x="404" y="251"/>
                  </a:cubicBezTo>
                  <a:cubicBezTo>
                    <a:pt x="401" y="251"/>
                    <a:pt x="401" y="251"/>
                    <a:pt x="401" y="251"/>
                  </a:cubicBezTo>
                  <a:cubicBezTo>
                    <a:pt x="400" y="253"/>
                    <a:pt x="400" y="253"/>
                    <a:pt x="400" y="253"/>
                  </a:cubicBezTo>
                  <a:cubicBezTo>
                    <a:pt x="400" y="251"/>
                    <a:pt x="400" y="251"/>
                    <a:pt x="400" y="251"/>
                  </a:cubicBezTo>
                  <a:cubicBezTo>
                    <a:pt x="403" y="251"/>
                    <a:pt x="403" y="251"/>
                    <a:pt x="403" y="251"/>
                  </a:cubicBezTo>
                  <a:cubicBezTo>
                    <a:pt x="405" y="249"/>
                    <a:pt x="405" y="249"/>
                    <a:pt x="405" y="249"/>
                  </a:cubicBezTo>
                  <a:cubicBezTo>
                    <a:pt x="406" y="246"/>
                    <a:pt x="406" y="246"/>
                    <a:pt x="406" y="246"/>
                  </a:cubicBezTo>
                  <a:cubicBezTo>
                    <a:pt x="406" y="246"/>
                    <a:pt x="406" y="246"/>
                    <a:pt x="406" y="246"/>
                  </a:cubicBezTo>
                  <a:cubicBezTo>
                    <a:pt x="406" y="244"/>
                    <a:pt x="406" y="244"/>
                    <a:pt x="406" y="244"/>
                  </a:cubicBezTo>
                  <a:cubicBezTo>
                    <a:pt x="405" y="243"/>
                    <a:pt x="405" y="243"/>
                    <a:pt x="405" y="243"/>
                  </a:cubicBezTo>
                  <a:cubicBezTo>
                    <a:pt x="406" y="242"/>
                    <a:pt x="406" y="242"/>
                    <a:pt x="406" y="242"/>
                  </a:cubicBezTo>
                  <a:cubicBezTo>
                    <a:pt x="405" y="241"/>
                    <a:pt x="405" y="241"/>
                    <a:pt x="405" y="241"/>
                  </a:cubicBezTo>
                  <a:cubicBezTo>
                    <a:pt x="404" y="241"/>
                    <a:pt x="404" y="241"/>
                    <a:pt x="404" y="241"/>
                  </a:cubicBezTo>
                  <a:cubicBezTo>
                    <a:pt x="404" y="240"/>
                    <a:pt x="404" y="240"/>
                    <a:pt x="404" y="240"/>
                  </a:cubicBezTo>
                  <a:cubicBezTo>
                    <a:pt x="406" y="240"/>
                    <a:pt x="406" y="240"/>
                    <a:pt x="406" y="240"/>
                  </a:cubicBezTo>
                  <a:cubicBezTo>
                    <a:pt x="406" y="239"/>
                    <a:pt x="406" y="239"/>
                    <a:pt x="406" y="239"/>
                  </a:cubicBezTo>
                  <a:cubicBezTo>
                    <a:pt x="407" y="237"/>
                    <a:pt x="407" y="237"/>
                    <a:pt x="407" y="237"/>
                  </a:cubicBezTo>
                  <a:cubicBezTo>
                    <a:pt x="407" y="235"/>
                    <a:pt x="407" y="235"/>
                    <a:pt x="407" y="235"/>
                  </a:cubicBezTo>
                  <a:cubicBezTo>
                    <a:pt x="407" y="235"/>
                    <a:pt x="407" y="235"/>
                    <a:pt x="407" y="235"/>
                  </a:cubicBezTo>
                  <a:cubicBezTo>
                    <a:pt x="408" y="232"/>
                    <a:pt x="408" y="232"/>
                    <a:pt x="408" y="232"/>
                  </a:cubicBezTo>
                  <a:cubicBezTo>
                    <a:pt x="409" y="232"/>
                    <a:pt x="409" y="232"/>
                    <a:pt x="409" y="232"/>
                  </a:cubicBezTo>
                  <a:cubicBezTo>
                    <a:pt x="409" y="230"/>
                    <a:pt x="409" y="230"/>
                    <a:pt x="409" y="230"/>
                  </a:cubicBezTo>
                  <a:cubicBezTo>
                    <a:pt x="410" y="229"/>
                    <a:pt x="410" y="229"/>
                    <a:pt x="410" y="229"/>
                  </a:cubicBezTo>
                  <a:cubicBezTo>
                    <a:pt x="410" y="227"/>
                    <a:pt x="410" y="227"/>
                    <a:pt x="410" y="227"/>
                  </a:cubicBezTo>
                  <a:cubicBezTo>
                    <a:pt x="411" y="225"/>
                    <a:pt x="411" y="225"/>
                    <a:pt x="411" y="225"/>
                  </a:cubicBezTo>
                  <a:cubicBezTo>
                    <a:pt x="411" y="224"/>
                    <a:pt x="411" y="224"/>
                    <a:pt x="411" y="224"/>
                  </a:cubicBezTo>
                  <a:cubicBezTo>
                    <a:pt x="411" y="223"/>
                    <a:pt x="411" y="223"/>
                    <a:pt x="411" y="223"/>
                  </a:cubicBezTo>
                  <a:cubicBezTo>
                    <a:pt x="412" y="224"/>
                    <a:pt x="412" y="224"/>
                    <a:pt x="412" y="224"/>
                  </a:cubicBezTo>
                  <a:cubicBezTo>
                    <a:pt x="414" y="223"/>
                    <a:pt x="414" y="223"/>
                    <a:pt x="414" y="223"/>
                  </a:cubicBezTo>
                  <a:cubicBezTo>
                    <a:pt x="414" y="222"/>
                    <a:pt x="414" y="222"/>
                    <a:pt x="414" y="222"/>
                  </a:cubicBezTo>
                  <a:cubicBezTo>
                    <a:pt x="415" y="222"/>
                    <a:pt x="415" y="222"/>
                    <a:pt x="415" y="222"/>
                  </a:cubicBezTo>
                  <a:cubicBezTo>
                    <a:pt x="417" y="219"/>
                    <a:pt x="417" y="219"/>
                    <a:pt x="417" y="219"/>
                  </a:cubicBezTo>
                  <a:cubicBezTo>
                    <a:pt x="418" y="219"/>
                    <a:pt x="418" y="219"/>
                    <a:pt x="418" y="219"/>
                  </a:cubicBezTo>
                  <a:cubicBezTo>
                    <a:pt x="418" y="218"/>
                    <a:pt x="418" y="218"/>
                    <a:pt x="418" y="218"/>
                  </a:cubicBezTo>
                  <a:cubicBezTo>
                    <a:pt x="418" y="217"/>
                    <a:pt x="418" y="217"/>
                    <a:pt x="418" y="217"/>
                  </a:cubicBezTo>
                  <a:cubicBezTo>
                    <a:pt x="419" y="217"/>
                    <a:pt x="419" y="217"/>
                    <a:pt x="419" y="217"/>
                  </a:cubicBezTo>
                  <a:cubicBezTo>
                    <a:pt x="420" y="216"/>
                    <a:pt x="420" y="216"/>
                    <a:pt x="420" y="216"/>
                  </a:cubicBezTo>
                  <a:cubicBezTo>
                    <a:pt x="419" y="215"/>
                    <a:pt x="419" y="215"/>
                    <a:pt x="419" y="215"/>
                  </a:cubicBezTo>
                  <a:cubicBezTo>
                    <a:pt x="420" y="215"/>
                    <a:pt x="420" y="215"/>
                    <a:pt x="420" y="215"/>
                  </a:cubicBezTo>
                  <a:cubicBezTo>
                    <a:pt x="421" y="213"/>
                    <a:pt x="421" y="213"/>
                    <a:pt x="421" y="213"/>
                  </a:cubicBezTo>
                  <a:cubicBezTo>
                    <a:pt x="423" y="213"/>
                    <a:pt x="423" y="213"/>
                    <a:pt x="423" y="213"/>
                  </a:cubicBezTo>
                  <a:cubicBezTo>
                    <a:pt x="423" y="212"/>
                    <a:pt x="423" y="212"/>
                    <a:pt x="423" y="212"/>
                  </a:cubicBezTo>
                  <a:cubicBezTo>
                    <a:pt x="423" y="212"/>
                    <a:pt x="423" y="212"/>
                    <a:pt x="423" y="212"/>
                  </a:cubicBezTo>
                  <a:cubicBezTo>
                    <a:pt x="422" y="211"/>
                    <a:pt x="422" y="211"/>
                    <a:pt x="422" y="211"/>
                  </a:cubicBezTo>
                  <a:cubicBezTo>
                    <a:pt x="422" y="210"/>
                    <a:pt x="422" y="210"/>
                    <a:pt x="422" y="210"/>
                  </a:cubicBezTo>
                  <a:cubicBezTo>
                    <a:pt x="422" y="209"/>
                    <a:pt x="422" y="209"/>
                    <a:pt x="422" y="209"/>
                  </a:cubicBezTo>
                  <a:cubicBezTo>
                    <a:pt x="423" y="210"/>
                    <a:pt x="423" y="210"/>
                    <a:pt x="423" y="210"/>
                  </a:cubicBezTo>
                  <a:cubicBezTo>
                    <a:pt x="425" y="211"/>
                    <a:pt x="425" y="211"/>
                    <a:pt x="425" y="211"/>
                  </a:cubicBezTo>
                  <a:cubicBezTo>
                    <a:pt x="425" y="211"/>
                    <a:pt x="425" y="211"/>
                    <a:pt x="425" y="211"/>
                  </a:cubicBezTo>
                  <a:cubicBezTo>
                    <a:pt x="426" y="211"/>
                    <a:pt x="426" y="211"/>
                    <a:pt x="426" y="211"/>
                  </a:cubicBezTo>
                  <a:cubicBezTo>
                    <a:pt x="425" y="210"/>
                    <a:pt x="425" y="210"/>
                    <a:pt x="425" y="210"/>
                  </a:cubicBezTo>
                  <a:cubicBezTo>
                    <a:pt x="424" y="209"/>
                    <a:pt x="424" y="209"/>
                    <a:pt x="424" y="209"/>
                  </a:cubicBezTo>
                  <a:cubicBezTo>
                    <a:pt x="426" y="209"/>
                    <a:pt x="426" y="209"/>
                    <a:pt x="426" y="209"/>
                  </a:cubicBezTo>
                  <a:cubicBezTo>
                    <a:pt x="427" y="208"/>
                    <a:pt x="427" y="208"/>
                    <a:pt x="427" y="208"/>
                  </a:cubicBezTo>
                  <a:cubicBezTo>
                    <a:pt x="428" y="208"/>
                    <a:pt x="428" y="208"/>
                    <a:pt x="428" y="208"/>
                  </a:cubicBezTo>
                  <a:cubicBezTo>
                    <a:pt x="429" y="208"/>
                    <a:pt x="429" y="208"/>
                    <a:pt x="429" y="208"/>
                  </a:cubicBezTo>
                  <a:cubicBezTo>
                    <a:pt x="429" y="207"/>
                    <a:pt x="429" y="207"/>
                    <a:pt x="429" y="207"/>
                  </a:cubicBezTo>
                  <a:cubicBezTo>
                    <a:pt x="429" y="207"/>
                    <a:pt x="429" y="207"/>
                    <a:pt x="429" y="207"/>
                  </a:cubicBezTo>
                  <a:cubicBezTo>
                    <a:pt x="429" y="207"/>
                    <a:pt x="429" y="207"/>
                    <a:pt x="429" y="207"/>
                  </a:cubicBezTo>
                  <a:cubicBezTo>
                    <a:pt x="430" y="208"/>
                    <a:pt x="430" y="208"/>
                    <a:pt x="430" y="208"/>
                  </a:cubicBezTo>
                  <a:cubicBezTo>
                    <a:pt x="430" y="207"/>
                    <a:pt x="430" y="207"/>
                    <a:pt x="430" y="207"/>
                  </a:cubicBezTo>
                  <a:cubicBezTo>
                    <a:pt x="430" y="206"/>
                    <a:pt x="430" y="206"/>
                    <a:pt x="430" y="206"/>
                  </a:cubicBezTo>
                  <a:cubicBezTo>
                    <a:pt x="430" y="206"/>
                    <a:pt x="430" y="206"/>
                    <a:pt x="430" y="206"/>
                  </a:cubicBezTo>
                  <a:cubicBezTo>
                    <a:pt x="430" y="205"/>
                    <a:pt x="430" y="205"/>
                    <a:pt x="430" y="205"/>
                  </a:cubicBezTo>
                  <a:cubicBezTo>
                    <a:pt x="430" y="205"/>
                    <a:pt x="430" y="205"/>
                    <a:pt x="430" y="205"/>
                  </a:cubicBezTo>
                  <a:cubicBezTo>
                    <a:pt x="433" y="206"/>
                    <a:pt x="433" y="206"/>
                    <a:pt x="433" y="206"/>
                  </a:cubicBezTo>
                  <a:cubicBezTo>
                    <a:pt x="432" y="205"/>
                    <a:pt x="432" y="205"/>
                    <a:pt x="432" y="205"/>
                  </a:cubicBezTo>
                  <a:cubicBezTo>
                    <a:pt x="431" y="204"/>
                    <a:pt x="431" y="204"/>
                    <a:pt x="431" y="204"/>
                  </a:cubicBezTo>
                  <a:cubicBezTo>
                    <a:pt x="431" y="204"/>
                    <a:pt x="431" y="204"/>
                    <a:pt x="431" y="204"/>
                  </a:cubicBezTo>
                  <a:cubicBezTo>
                    <a:pt x="431" y="203"/>
                    <a:pt x="431" y="203"/>
                    <a:pt x="431" y="203"/>
                  </a:cubicBezTo>
                  <a:cubicBezTo>
                    <a:pt x="432" y="202"/>
                    <a:pt x="432" y="202"/>
                    <a:pt x="432" y="202"/>
                  </a:cubicBezTo>
                  <a:cubicBezTo>
                    <a:pt x="432" y="204"/>
                    <a:pt x="432" y="204"/>
                    <a:pt x="432" y="204"/>
                  </a:cubicBezTo>
                  <a:cubicBezTo>
                    <a:pt x="433" y="204"/>
                    <a:pt x="433" y="204"/>
                    <a:pt x="433" y="204"/>
                  </a:cubicBezTo>
                  <a:cubicBezTo>
                    <a:pt x="434" y="204"/>
                    <a:pt x="434" y="204"/>
                    <a:pt x="434" y="204"/>
                  </a:cubicBezTo>
                  <a:cubicBezTo>
                    <a:pt x="435" y="204"/>
                    <a:pt x="435" y="204"/>
                    <a:pt x="435" y="204"/>
                  </a:cubicBezTo>
                  <a:cubicBezTo>
                    <a:pt x="433" y="201"/>
                    <a:pt x="433" y="201"/>
                    <a:pt x="433" y="201"/>
                  </a:cubicBezTo>
                  <a:cubicBezTo>
                    <a:pt x="432" y="199"/>
                    <a:pt x="432" y="199"/>
                    <a:pt x="432" y="199"/>
                  </a:cubicBezTo>
                  <a:cubicBezTo>
                    <a:pt x="431" y="197"/>
                    <a:pt x="431" y="197"/>
                    <a:pt x="431" y="197"/>
                  </a:cubicBezTo>
                  <a:cubicBezTo>
                    <a:pt x="431" y="196"/>
                    <a:pt x="431" y="196"/>
                    <a:pt x="431" y="196"/>
                  </a:cubicBezTo>
                  <a:cubicBezTo>
                    <a:pt x="431" y="195"/>
                    <a:pt x="431" y="195"/>
                    <a:pt x="431" y="195"/>
                  </a:cubicBezTo>
                  <a:cubicBezTo>
                    <a:pt x="431" y="195"/>
                    <a:pt x="431" y="195"/>
                    <a:pt x="431" y="195"/>
                  </a:cubicBezTo>
                  <a:cubicBezTo>
                    <a:pt x="432" y="196"/>
                    <a:pt x="432" y="196"/>
                    <a:pt x="432" y="196"/>
                  </a:cubicBezTo>
                  <a:cubicBezTo>
                    <a:pt x="433" y="198"/>
                    <a:pt x="433" y="198"/>
                    <a:pt x="433" y="198"/>
                  </a:cubicBezTo>
                  <a:cubicBezTo>
                    <a:pt x="435" y="200"/>
                    <a:pt x="435" y="200"/>
                    <a:pt x="435" y="200"/>
                  </a:cubicBezTo>
                  <a:cubicBezTo>
                    <a:pt x="437" y="200"/>
                    <a:pt x="437" y="200"/>
                    <a:pt x="437" y="200"/>
                  </a:cubicBezTo>
                  <a:cubicBezTo>
                    <a:pt x="438" y="201"/>
                    <a:pt x="438" y="201"/>
                    <a:pt x="438" y="201"/>
                  </a:cubicBezTo>
                  <a:cubicBezTo>
                    <a:pt x="440" y="201"/>
                    <a:pt x="440" y="201"/>
                    <a:pt x="440" y="201"/>
                  </a:cubicBezTo>
                  <a:cubicBezTo>
                    <a:pt x="441" y="201"/>
                    <a:pt x="441" y="201"/>
                    <a:pt x="441" y="201"/>
                  </a:cubicBezTo>
                  <a:cubicBezTo>
                    <a:pt x="442" y="201"/>
                    <a:pt x="442" y="201"/>
                    <a:pt x="442" y="201"/>
                  </a:cubicBezTo>
                  <a:cubicBezTo>
                    <a:pt x="443" y="199"/>
                    <a:pt x="443" y="199"/>
                    <a:pt x="443" y="199"/>
                  </a:cubicBezTo>
                  <a:cubicBezTo>
                    <a:pt x="444" y="196"/>
                    <a:pt x="444" y="196"/>
                    <a:pt x="444" y="196"/>
                  </a:cubicBezTo>
                  <a:cubicBezTo>
                    <a:pt x="441" y="193"/>
                    <a:pt x="441" y="193"/>
                    <a:pt x="441" y="193"/>
                  </a:cubicBezTo>
                  <a:cubicBezTo>
                    <a:pt x="441" y="192"/>
                    <a:pt x="441" y="192"/>
                    <a:pt x="441" y="192"/>
                  </a:cubicBezTo>
                  <a:cubicBezTo>
                    <a:pt x="440" y="191"/>
                    <a:pt x="440" y="191"/>
                    <a:pt x="440" y="191"/>
                  </a:cubicBezTo>
                  <a:cubicBezTo>
                    <a:pt x="440" y="191"/>
                    <a:pt x="440" y="191"/>
                    <a:pt x="440" y="191"/>
                  </a:cubicBezTo>
                  <a:cubicBezTo>
                    <a:pt x="438" y="192"/>
                    <a:pt x="438" y="192"/>
                    <a:pt x="438" y="192"/>
                  </a:cubicBezTo>
                  <a:cubicBezTo>
                    <a:pt x="436" y="192"/>
                    <a:pt x="436" y="192"/>
                    <a:pt x="436" y="192"/>
                  </a:cubicBezTo>
                  <a:cubicBezTo>
                    <a:pt x="435" y="193"/>
                    <a:pt x="435" y="193"/>
                    <a:pt x="435" y="193"/>
                  </a:cubicBezTo>
                  <a:cubicBezTo>
                    <a:pt x="435" y="192"/>
                    <a:pt x="435" y="192"/>
                    <a:pt x="435" y="192"/>
                  </a:cubicBezTo>
                  <a:cubicBezTo>
                    <a:pt x="435" y="192"/>
                    <a:pt x="435" y="192"/>
                    <a:pt x="435" y="192"/>
                  </a:cubicBezTo>
                  <a:cubicBezTo>
                    <a:pt x="436" y="192"/>
                    <a:pt x="436" y="192"/>
                    <a:pt x="436" y="192"/>
                  </a:cubicBezTo>
                  <a:cubicBezTo>
                    <a:pt x="437" y="192"/>
                    <a:pt x="437" y="192"/>
                    <a:pt x="437" y="192"/>
                  </a:cubicBezTo>
                  <a:cubicBezTo>
                    <a:pt x="439" y="191"/>
                    <a:pt x="439" y="191"/>
                    <a:pt x="439" y="191"/>
                  </a:cubicBezTo>
                  <a:cubicBezTo>
                    <a:pt x="438" y="190"/>
                    <a:pt x="438" y="190"/>
                    <a:pt x="438" y="190"/>
                  </a:cubicBezTo>
                  <a:cubicBezTo>
                    <a:pt x="436" y="189"/>
                    <a:pt x="436" y="189"/>
                    <a:pt x="436" y="189"/>
                  </a:cubicBezTo>
                  <a:cubicBezTo>
                    <a:pt x="434" y="186"/>
                    <a:pt x="434" y="186"/>
                    <a:pt x="434" y="186"/>
                  </a:cubicBezTo>
                  <a:cubicBezTo>
                    <a:pt x="433" y="186"/>
                    <a:pt x="433" y="186"/>
                    <a:pt x="433" y="186"/>
                  </a:cubicBezTo>
                  <a:cubicBezTo>
                    <a:pt x="433" y="187"/>
                    <a:pt x="433" y="187"/>
                    <a:pt x="433" y="187"/>
                  </a:cubicBezTo>
                  <a:cubicBezTo>
                    <a:pt x="433" y="187"/>
                    <a:pt x="433" y="187"/>
                    <a:pt x="433" y="187"/>
                  </a:cubicBezTo>
                  <a:cubicBezTo>
                    <a:pt x="433" y="188"/>
                    <a:pt x="433" y="188"/>
                    <a:pt x="433" y="188"/>
                  </a:cubicBezTo>
                  <a:cubicBezTo>
                    <a:pt x="432" y="187"/>
                    <a:pt x="432" y="187"/>
                    <a:pt x="432" y="187"/>
                  </a:cubicBezTo>
                  <a:cubicBezTo>
                    <a:pt x="431" y="185"/>
                    <a:pt x="431" y="185"/>
                    <a:pt x="431" y="185"/>
                  </a:cubicBezTo>
                  <a:cubicBezTo>
                    <a:pt x="432" y="185"/>
                    <a:pt x="432" y="185"/>
                    <a:pt x="432" y="185"/>
                  </a:cubicBezTo>
                  <a:cubicBezTo>
                    <a:pt x="432" y="184"/>
                    <a:pt x="432" y="184"/>
                    <a:pt x="432" y="184"/>
                  </a:cubicBezTo>
                  <a:cubicBezTo>
                    <a:pt x="433" y="185"/>
                    <a:pt x="433" y="185"/>
                    <a:pt x="433" y="185"/>
                  </a:cubicBezTo>
                  <a:cubicBezTo>
                    <a:pt x="435" y="186"/>
                    <a:pt x="435" y="186"/>
                    <a:pt x="435" y="186"/>
                  </a:cubicBezTo>
                  <a:cubicBezTo>
                    <a:pt x="436" y="186"/>
                    <a:pt x="436" y="186"/>
                    <a:pt x="436" y="186"/>
                  </a:cubicBezTo>
                  <a:cubicBezTo>
                    <a:pt x="436" y="188"/>
                    <a:pt x="436" y="188"/>
                    <a:pt x="436" y="188"/>
                  </a:cubicBezTo>
                  <a:cubicBezTo>
                    <a:pt x="439" y="189"/>
                    <a:pt x="439" y="189"/>
                    <a:pt x="439" y="189"/>
                  </a:cubicBezTo>
                  <a:cubicBezTo>
                    <a:pt x="441" y="190"/>
                    <a:pt x="441" y="190"/>
                    <a:pt x="441" y="190"/>
                  </a:cubicBezTo>
                  <a:cubicBezTo>
                    <a:pt x="443" y="192"/>
                    <a:pt x="443" y="192"/>
                    <a:pt x="443" y="192"/>
                  </a:cubicBezTo>
                  <a:cubicBezTo>
                    <a:pt x="444" y="193"/>
                    <a:pt x="444" y="193"/>
                    <a:pt x="444" y="193"/>
                  </a:cubicBezTo>
                  <a:cubicBezTo>
                    <a:pt x="444" y="194"/>
                    <a:pt x="444" y="194"/>
                    <a:pt x="444" y="194"/>
                  </a:cubicBezTo>
                  <a:cubicBezTo>
                    <a:pt x="445" y="194"/>
                    <a:pt x="445" y="194"/>
                    <a:pt x="445" y="194"/>
                  </a:cubicBezTo>
                  <a:cubicBezTo>
                    <a:pt x="446" y="194"/>
                    <a:pt x="446" y="194"/>
                    <a:pt x="446" y="194"/>
                  </a:cubicBezTo>
                  <a:cubicBezTo>
                    <a:pt x="446" y="193"/>
                    <a:pt x="446" y="193"/>
                    <a:pt x="446" y="193"/>
                  </a:cubicBezTo>
                  <a:cubicBezTo>
                    <a:pt x="447" y="192"/>
                    <a:pt x="447" y="192"/>
                    <a:pt x="447" y="192"/>
                  </a:cubicBezTo>
                  <a:cubicBezTo>
                    <a:pt x="446" y="192"/>
                    <a:pt x="446" y="192"/>
                    <a:pt x="446" y="192"/>
                  </a:cubicBezTo>
                  <a:cubicBezTo>
                    <a:pt x="446" y="191"/>
                    <a:pt x="446" y="191"/>
                    <a:pt x="446" y="191"/>
                  </a:cubicBezTo>
                  <a:cubicBezTo>
                    <a:pt x="447" y="192"/>
                    <a:pt x="447" y="192"/>
                    <a:pt x="447" y="192"/>
                  </a:cubicBezTo>
                  <a:cubicBezTo>
                    <a:pt x="448" y="193"/>
                    <a:pt x="448" y="193"/>
                    <a:pt x="448" y="193"/>
                  </a:cubicBezTo>
                  <a:cubicBezTo>
                    <a:pt x="448" y="193"/>
                    <a:pt x="448" y="193"/>
                    <a:pt x="448" y="193"/>
                  </a:cubicBezTo>
                  <a:cubicBezTo>
                    <a:pt x="450" y="191"/>
                    <a:pt x="450" y="191"/>
                    <a:pt x="450" y="191"/>
                  </a:cubicBezTo>
                  <a:cubicBezTo>
                    <a:pt x="450" y="189"/>
                    <a:pt x="450" y="189"/>
                    <a:pt x="450" y="189"/>
                  </a:cubicBezTo>
                  <a:cubicBezTo>
                    <a:pt x="449" y="188"/>
                    <a:pt x="449" y="188"/>
                    <a:pt x="449" y="188"/>
                  </a:cubicBezTo>
                  <a:cubicBezTo>
                    <a:pt x="450" y="186"/>
                    <a:pt x="450" y="186"/>
                    <a:pt x="450" y="186"/>
                  </a:cubicBezTo>
                  <a:cubicBezTo>
                    <a:pt x="451" y="188"/>
                    <a:pt x="451" y="188"/>
                    <a:pt x="451" y="188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7"/>
                    <a:pt x="452" y="187"/>
                    <a:pt x="452" y="187"/>
                  </a:cubicBezTo>
                  <a:cubicBezTo>
                    <a:pt x="453" y="186"/>
                    <a:pt x="453" y="186"/>
                    <a:pt x="453" y="186"/>
                  </a:cubicBezTo>
                  <a:cubicBezTo>
                    <a:pt x="453" y="187"/>
                    <a:pt x="453" y="187"/>
                    <a:pt x="453" y="187"/>
                  </a:cubicBezTo>
                  <a:cubicBezTo>
                    <a:pt x="454" y="187"/>
                    <a:pt x="454" y="187"/>
                    <a:pt x="454" y="187"/>
                  </a:cubicBezTo>
                  <a:cubicBezTo>
                    <a:pt x="453" y="188"/>
                    <a:pt x="453" y="188"/>
                    <a:pt x="453" y="188"/>
                  </a:cubicBezTo>
                  <a:cubicBezTo>
                    <a:pt x="453" y="188"/>
                    <a:pt x="453" y="188"/>
                    <a:pt x="453" y="188"/>
                  </a:cubicBezTo>
                  <a:cubicBezTo>
                    <a:pt x="453" y="189"/>
                    <a:pt x="453" y="189"/>
                    <a:pt x="453" y="189"/>
                  </a:cubicBezTo>
                  <a:cubicBezTo>
                    <a:pt x="454" y="188"/>
                    <a:pt x="454" y="188"/>
                    <a:pt x="454" y="188"/>
                  </a:cubicBezTo>
                  <a:cubicBezTo>
                    <a:pt x="455" y="189"/>
                    <a:pt x="455" y="189"/>
                    <a:pt x="455" y="189"/>
                  </a:cubicBezTo>
                  <a:cubicBezTo>
                    <a:pt x="457" y="191"/>
                    <a:pt x="457" y="191"/>
                    <a:pt x="457" y="191"/>
                  </a:cubicBezTo>
                  <a:cubicBezTo>
                    <a:pt x="457" y="190"/>
                    <a:pt x="457" y="190"/>
                    <a:pt x="457" y="190"/>
                  </a:cubicBezTo>
                  <a:cubicBezTo>
                    <a:pt x="458" y="190"/>
                    <a:pt x="458" y="190"/>
                    <a:pt x="458" y="190"/>
                  </a:cubicBezTo>
                  <a:cubicBezTo>
                    <a:pt x="458" y="190"/>
                    <a:pt x="458" y="190"/>
                    <a:pt x="458" y="190"/>
                  </a:cubicBezTo>
                  <a:cubicBezTo>
                    <a:pt x="459" y="190"/>
                    <a:pt x="459" y="190"/>
                    <a:pt x="459" y="190"/>
                  </a:cubicBezTo>
                  <a:cubicBezTo>
                    <a:pt x="460" y="188"/>
                    <a:pt x="460" y="188"/>
                    <a:pt x="460" y="188"/>
                  </a:cubicBezTo>
                  <a:cubicBezTo>
                    <a:pt x="462" y="188"/>
                    <a:pt x="462" y="188"/>
                    <a:pt x="462" y="188"/>
                  </a:cubicBezTo>
                  <a:cubicBezTo>
                    <a:pt x="466" y="183"/>
                    <a:pt x="466" y="183"/>
                    <a:pt x="466" y="183"/>
                  </a:cubicBezTo>
                  <a:cubicBezTo>
                    <a:pt x="466" y="183"/>
                    <a:pt x="466" y="183"/>
                    <a:pt x="466" y="183"/>
                  </a:cubicBezTo>
                  <a:cubicBezTo>
                    <a:pt x="467" y="182"/>
                    <a:pt x="467" y="182"/>
                    <a:pt x="467" y="182"/>
                  </a:cubicBezTo>
                  <a:cubicBezTo>
                    <a:pt x="467" y="183"/>
                    <a:pt x="467" y="183"/>
                    <a:pt x="467" y="183"/>
                  </a:cubicBezTo>
                  <a:cubicBezTo>
                    <a:pt x="469" y="180"/>
                    <a:pt x="469" y="180"/>
                    <a:pt x="469" y="180"/>
                  </a:cubicBezTo>
                  <a:cubicBezTo>
                    <a:pt x="470" y="180"/>
                    <a:pt x="470" y="180"/>
                    <a:pt x="470" y="180"/>
                  </a:cubicBezTo>
                  <a:cubicBezTo>
                    <a:pt x="471" y="179"/>
                    <a:pt x="471" y="179"/>
                    <a:pt x="471" y="179"/>
                  </a:cubicBezTo>
                  <a:cubicBezTo>
                    <a:pt x="472" y="178"/>
                    <a:pt x="472" y="178"/>
                    <a:pt x="472" y="178"/>
                  </a:cubicBezTo>
                  <a:cubicBezTo>
                    <a:pt x="472" y="177"/>
                    <a:pt x="472" y="177"/>
                    <a:pt x="472" y="177"/>
                  </a:cubicBezTo>
                  <a:cubicBezTo>
                    <a:pt x="467" y="176"/>
                    <a:pt x="467" y="176"/>
                    <a:pt x="467" y="176"/>
                  </a:cubicBezTo>
                  <a:cubicBezTo>
                    <a:pt x="465" y="175"/>
                    <a:pt x="465" y="175"/>
                    <a:pt x="465" y="175"/>
                  </a:cubicBezTo>
                  <a:cubicBezTo>
                    <a:pt x="463" y="174"/>
                    <a:pt x="463" y="174"/>
                    <a:pt x="463" y="174"/>
                  </a:cubicBezTo>
                  <a:cubicBezTo>
                    <a:pt x="462" y="173"/>
                    <a:pt x="462" y="173"/>
                    <a:pt x="462" y="173"/>
                  </a:cubicBezTo>
                  <a:cubicBezTo>
                    <a:pt x="460" y="170"/>
                    <a:pt x="460" y="170"/>
                    <a:pt x="460" y="170"/>
                  </a:cubicBezTo>
                  <a:cubicBezTo>
                    <a:pt x="460" y="170"/>
                    <a:pt x="460" y="170"/>
                    <a:pt x="460" y="170"/>
                  </a:cubicBezTo>
                  <a:cubicBezTo>
                    <a:pt x="460" y="168"/>
                    <a:pt x="460" y="168"/>
                    <a:pt x="460" y="168"/>
                  </a:cubicBezTo>
                  <a:cubicBezTo>
                    <a:pt x="459" y="167"/>
                    <a:pt x="459" y="167"/>
                    <a:pt x="459" y="167"/>
                  </a:cubicBezTo>
                  <a:cubicBezTo>
                    <a:pt x="460" y="167"/>
                    <a:pt x="460" y="167"/>
                    <a:pt x="460" y="167"/>
                  </a:cubicBezTo>
                  <a:cubicBezTo>
                    <a:pt x="460" y="167"/>
                    <a:pt x="460" y="167"/>
                    <a:pt x="460" y="167"/>
                  </a:cubicBezTo>
                  <a:cubicBezTo>
                    <a:pt x="460" y="166"/>
                    <a:pt x="460" y="166"/>
                    <a:pt x="460" y="166"/>
                  </a:cubicBezTo>
                  <a:cubicBezTo>
                    <a:pt x="460" y="166"/>
                    <a:pt x="460" y="166"/>
                    <a:pt x="460" y="166"/>
                  </a:cubicBezTo>
                  <a:cubicBezTo>
                    <a:pt x="457" y="166"/>
                    <a:pt x="457" y="166"/>
                    <a:pt x="457" y="166"/>
                  </a:cubicBezTo>
                  <a:cubicBezTo>
                    <a:pt x="454" y="165"/>
                    <a:pt x="454" y="165"/>
                    <a:pt x="454" y="165"/>
                  </a:cubicBezTo>
                  <a:cubicBezTo>
                    <a:pt x="453" y="165"/>
                    <a:pt x="453" y="165"/>
                    <a:pt x="453" y="165"/>
                  </a:cubicBezTo>
                  <a:cubicBezTo>
                    <a:pt x="453" y="165"/>
                    <a:pt x="453" y="165"/>
                    <a:pt x="453" y="165"/>
                  </a:cubicBezTo>
                  <a:cubicBezTo>
                    <a:pt x="452" y="165"/>
                    <a:pt x="452" y="165"/>
                    <a:pt x="452" y="165"/>
                  </a:cubicBezTo>
                  <a:cubicBezTo>
                    <a:pt x="452" y="164"/>
                    <a:pt x="452" y="164"/>
                    <a:pt x="452" y="164"/>
                  </a:cubicBezTo>
                  <a:cubicBezTo>
                    <a:pt x="453" y="164"/>
                    <a:pt x="453" y="164"/>
                    <a:pt x="453" y="164"/>
                  </a:cubicBezTo>
                  <a:cubicBezTo>
                    <a:pt x="456" y="164"/>
                    <a:pt x="456" y="164"/>
                    <a:pt x="456" y="164"/>
                  </a:cubicBezTo>
                  <a:cubicBezTo>
                    <a:pt x="458" y="165"/>
                    <a:pt x="458" y="165"/>
                    <a:pt x="458" y="165"/>
                  </a:cubicBezTo>
                  <a:cubicBezTo>
                    <a:pt x="461" y="165"/>
                    <a:pt x="461" y="165"/>
                    <a:pt x="461" y="165"/>
                  </a:cubicBezTo>
                  <a:cubicBezTo>
                    <a:pt x="462" y="167"/>
                    <a:pt x="462" y="167"/>
                    <a:pt x="462" y="167"/>
                  </a:cubicBezTo>
                  <a:cubicBezTo>
                    <a:pt x="464" y="169"/>
                    <a:pt x="464" y="169"/>
                    <a:pt x="464" y="169"/>
                  </a:cubicBezTo>
                  <a:cubicBezTo>
                    <a:pt x="465" y="169"/>
                    <a:pt x="465" y="169"/>
                    <a:pt x="465" y="169"/>
                  </a:cubicBezTo>
                  <a:cubicBezTo>
                    <a:pt x="465" y="170"/>
                    <a:pt x="465" y="170"/>
                    <a:pt x="465" y="170"/>
                  </a:cubicBezTo>
                  <a:cubicBezTo>
                    <a:pt x="465" y="170"/>
                    <a:pt x="465" y="170"/>
                    <a:pt x="465" y="170"/>
                  </a:cubicBezTo>
                  <a:cubicBezTo>
                    <a:pt x="464" y="171"/>
                    <a:pt x="464" y="171"/>
                    <a:pt x="464" y="171"/>
                  </a:cubicBezTo>
                  <a:cubicBezTo>
                    <a:pt x="464" y="171"/>
                    <a:pt x="464" y="171"/>
                    <a:pt x="464" y="171"/>
                  </a:cubicBezTo>
                  <a:cubicBezTo>
                    <a:pt x="466" y="172"/>
                    <a:pt x="466" y="172"/>
                    <a:pt x="466" y="172"/>
                  </a:cubicBezTo>
                  <a:cubicBezTo>
                    <a:pt x="467" y="173"/>
                    <a:pt x="467" y="173"/>
                    <a:pt x="467" y="173"/>
                  </a:cubicBezTo>
                  <a:cubicBezTo>
                    <a:pt x="468" y="175"/>
                    <a:pt x="468" y="175"/>
                    <a:pt x="468" y="175"/>
                  </a:cubicBezTo>
                  <a:cubicBezTo>
                    <a:pt x="471" y="175"/>
                    <a:pt x="471" y="175"/>
                    <a:pt x="471" y="175"/>
                  </a:cubicBezTo>
                  <a:cubicBezTo>
                    <a:pt x="473" y="175"/>
                    <a:pt x="473" y="175"/>
                    <a:pt x="473" y="175"/>
                  </a:cubicBezTo>
                  <a:cubicBezTo>
                    <a:pt x="473" y="173"/>
                    <a:pt x="473" y="173"/>
                    <a:pt x="473" y="173"/>
                  </a:cubicBezTo>
                  <a:cubicBezTo>
                    <a:pt x="474" y="173"/>
                    <a:pt x="474" y="173"/>
                    <a:pt x="474" y="173"/>
                  </a:cubicBezTo>
                  <a:cubicBezTo>
                    <a:pt x="475" y="173"/>
                    <a:pt x="475" y="173"/>
                    <a:pt x="475" y="173"/>
                  </a:cubicBezTo>
                  <a:cubicBezTo>
                    <a:pt x="476" y="171"/>
                    <a:pt x="476" y="171"/>
                    <a:pt x="476" y="171"/>
                  </a:cubicBezTo>
                  <a:cubicBezTo>
                    <a:pt x="478" y="170"/>
                    <a:pt x="478" y="170"/>
                    <a:pt x="478" y="170"/>
                  </a:cubicBezTo>
                  <a:cubicBezTo>
                    <a:pt x="481" y="168"/>
                    <a:pt x="481" y="168"/>
                    <a:pt x="481" y="168"/>
                  </a:cubicBezTo>
                  <a:cubicBezTo>
                    <a:pt x="481" y="167"/>
                    <a:pt x="481" y="167"/>
                    <a:pt x="481" y="167"/>
                  </a:cubicBezTo>
                  <a:cubicBezTo>
                    <a:pt x="482" y="166"/>
                    <a:pt x="482" y="166"/>
                    <a:pt x="482" y="166"/>
                  </a:cubicBezTo>
                  <a:cubicBezTo>
                    <a:pt x="482" y="165"/>
                    <a:pt x="482" y="165"/>
                    <a:pt x="482" y="165"/>
                  </a:cubicBezTo>
                  <a:cubicBezTo>
                    <a:pt x="480" y="164"/>
                    <a:pt x="480" y="164"/>
                    <a:pt x="480" y="164"/>
                  </a:cubicBezTo>
                  <a:cubicBezTo>
                    <a:pt x="480" y="163"/>
                    <a:pt x="480" y="163"/>
                    <a:pt x="480" y="163"/>
                  </a:cubicBezTo>
                  <a:cubicBezTo>
                    <a:pt x="480" y="162"/>
                    <a:pt x="480" y="162"/>
                    <a:pt x="480" y="162"/>
                  </a:cubicBezTo>
                  <a:cubicBezTo>
                    <a:pt x="480" y="162"/>
                    <a:pt x="480" y="162"/>
                    <a:pt x="480" y="162"/>
                  </a:cubicBezTo>
                  <a:cubicBezTo>
                    <a:pt x="480" y="161"/>
                    <a:pt x="480" y="161"/>
                    <a:pt x="480" y="161"/>
                  </a:cubicBezTo>
                  <a:cubicBezTo>
                    <a:pt x="480" y="160"/>
                    <a:pt x="480" y="160"/>
                    <a:pt x="480" y="160"/>
                  </a:cubicBezTo>
                  <a:cubicBezTo>
                    <a:pt x="481" y="161"/>
                    <a:pt x="481" y="161"/>
                    <a:pt x="481" y="161"/>
                  </a:cubicBezTo>
                  <a:cubicBezTo>
                    <a:pt x="482" y="161"/>
                    <a:pt x="482" y="161"/>
                    <a:pt x="482" y="161"/>
                  </a:cubicBezTo>
                  <a:cubicBezTo>
                    <a:pt x="483" y="161"/>
                    <a:pt x="483" y="161"/>
                    <a:pt x="483" y="161"/>
                  </a:cubicBezTo>
                  <a:cubicBezTo>
                    <a:pt x="485" y="161"/>
                    <a:pt x="485" y="161"/>
                    <a:pt x="485" y="161"/>
                  </a:cubicBezTo>
                  <a:cubicBezTo>
                    <a:pt x="487" y="161"/>
                    <a:pt x="487" y="161"/>
                    <a:pt x="487" y="161"/>
                  </a:cubicBezTo>
                  <a:cubicBezTo>
                    <a:pt x="487" y="161"/>
                    <a:pt x="487" y="161"/>
                    <a:pt x="487" y="161"/>
                  </a:cubicBezTo>
                  <a:cubicBezTo>
                    <a:pt x="487" y="162"/>
                    <a:pt x="487" y="162"/>
                    <a:pt x="487" y="162"/>
                  </a:cubicBezTo>
                  <a:cubicBezTo>
                    <a:pt x="487" y="162"/>
                    <a:pt x="487" y="162"/>
                    <a:pt x="487" y="162"/>
                  </a:cubicBezTo>
                  <a:cubicBezTo>
                    <a:pt x="487" y="164"/>
                    <a:pt x="487" y="164"/>
                    <a:pt x="487" y="164"/>
                  </a:cubicBezTo>
                  <a:cubicBezTo>
                    <a:pt x="487" y="165"/>
                    <a:pt x="487" y="165"/>
                    <a:pt x="487" y="165"/>
                  </a:cubicBezTo>
                  <a:cubicBezTo>
                    <a:pt x="487" y="164"/>
                    <a:pt x="487" y="164"/>
                    <a:pt x="487" y="164"/>
                  </a:cubicBezTo>
                  <a:cubicBezTo>
                    <a:pt x="488" y="165"/>
                    <a:pt x="488" y="165"/>
                    <a:pt x="488" y="165"/>
                  </a:cubicBezTo>
                  <a:cubicBezTo>
                    <a:pt x="489" y="165"/>
                    <a:pt x="489" y="165"/>
                    <a:pt x="489" y="165"/>
                  </a:cubicBezTo>
                  <a:cubicBezTo>
                    <a:pt x="490" y="166"/>
                    <a:pt x="490" y="166"/>
                    <a:pt x="490" y="166"/>
                  </a:cubicBezTo>
                  <a:cubicBezTo>
                    <a:pt x="490" y="165"/>
                    <a:pt x="490" y="165"/>
                    <a:pt x="490" y="165"/>
                  </a:cubicBezTo>
                  <a:cubicBezTo>
                    <a:pt x="489" y="164"/>
                    <a:pt x="489" y="164"/>
                    <a:pt x="489" y="164"/>
                  </a:cubicBezTo>
                  <a:cubicBezTo>
                    <a:pt x="490" y="163"/>
                    <a:pt x="490" y="163"/>
                    <a:pt x="490" y="163"/>
                  </a:cubicBezTo>
                  <a:cubicBezTo>
                    <a:pt x="490" y="164"/>
                    <a:pt x="490" y="164"/>
                    <a:pt x="490" y="164"/>
                  </a:cubicBezTo>
                  <a:cubicBezTo>
                    <a:pt x="491" y="164"/>
                    <a:pt x="491" y="164"/>
                    <a:pt x="491" y="164"/>
                  </a:cubicBezTo>
                  <a:cubicBezTo>
                    <a:pt x="491" y="165"/>
                    <a:pt x="491" y="165"/>
                    <a:pt x="491" y="165"/>
                  </a:cubicBezTo>
                  <a:cubicBezTo>
                    <a:pt x="493" y="167"/>
                    <a:pt x="493" y="167"/>
                    <a:pt x="493" y="167"/>
                  </a:cubicBezTo>
                  <a:cubicBezTo>
                    <a:pt x="494" y="167"/>
                    <a:pt x="494" y="167"/>
                    <a:pt x="494" y="167"/>
                  </a:cubicBezTo>
                  <a:cubicBezTo>
                    <a:pt x="494" y="166"/>
                    <a:pt x="494" y="166"/>
                    <a:pt x="494" y="166"/>
                  </a:cubicBezTo>
                  <a:cubicBezTo>
                    <a:pt x="493" y="165"/>
                    <a:pt x="493" y="165"/>
                    <a:pt x="493" y="165"/>
                  </a:cubicBezTo>
                  <a:cubicBezTo>
                    <a:pt x="494" y="165"/>
                    <a:pt x="494" y="165"/>
                    <a:pt x="494" y="165"/>
                  </a:cubicBezTo>
                  <a:cubicBezTo>
                    <a:pt x="494" y="163"/>
                    <a:pt x="494" y="163"/>
                    <a:pt x="494" y="163"/>
                  </a:cubicBezTo>
                  <a:cubicBezTo>
                    <a:pt x="493" y="162"/>
                    <a:pt x="493" y="162"/>
                    <a:pt x="493" y="162"/>
                  </a:cubicBezTo>
                  <a:cubicBezTo>
                    <a:pt x="493" y="161"/>
                    <a:pt x="493" y="161"/>
                    <a:pt x="493" y="161"/>
                  </a:cubicBezTo>
                  <a:cubicBezTo>
                    <a:pt x="493" y="159"/>
                    <a:pt x="493" y="159"/>
                    <a:pt x="493" y="159"/>
                  </a:cubicBezTo>
                  <a:cubicBezTo>
                    <a:pt x="492" y="158"/>
                    <a:pt x="492" y="158"/>
                    <a:pt x="492" y="158"/>
                  </a:cubicBezTo>
                  <a:cubicBezTo>
                    <a:pt x="492" y="157"/>
                    <a:pt x="492" y="157"/>
                    <a:pt x="492" y="157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89" y="158"/>
                    <a:pt x="489" y="158"/>
                    <a:pt x="489" y="158"/>
                  </a:cubicBezTo>
                  <a:cubicBezTo>
                    <a:pt x="489" y="158"/>
                    <a:pt x="489" y="158"/>
                    <a:pt x="489" y="158"/>
                  </a:cubicBezTo>
                  <a:cubicBezTo>
                    <a:pt x="490" y="156"/>
                    <a:pt x="490" y="156"/>
                    <a:pt x="490" y="156"/>
                  </a:cubicBezTo>
                  <a:cubicBezTo>
                    <a:pt x="491" y="156"/>
                    <a:pt x="491" y="156"/>
                    <a:pt x="491" y="156"/>
                  </a:cubicBezTo>
                  <a:cubicBezTo>
                    <a:pt x="491" y="156"/>
                    <a:pt x="491" y="156"/>
                    <a:pt x="491" y="156"/>
                  </a:cubicBezTo>
                  <a:cubicBezTo>
                    <a:pt x="493" y="156"/>
                    <a:pt x="493" y="156"/>
                    <a:pt x="493" y="156"/>
                  </a:cubicBezTo>
                  <a:cubicBezTo>
                    <a:pt x="493" y="157"/>
                    <a:pt x="493" y="157"/>
                    <a:pt x="493" y="157"/>
                  </a:cubicBezTo>
                  <a:cubicBezTo>
                    <a:pt x="494" y="157"/>
                    <a:pt x="494" y="157"/>
                    <a:pt x="494" y="157"/>
                  </a:cubicBezTo>
                  <a:cubicBezTo>
                    <a:pt x="494" y="160"/>
                    <a:pt x="494" y="160"/>
                    <a:pt x="494" y="160"/>
                  </a:cubicBezTo>
                  <a:cubicBezTo>
                    <a:pt x="495" y="160"/>
                    <a:pt x="495" y="160"/>
                    <a:pt x="495" y="160"/>
                  </a:cubicBezTo>
                  <a:cubicBezTo>
                    <a:pt x="496" y="158"/>
                    <a:pt x="496" y="158"/>
                    <a:pt x="496" y="158"/>
                  </a:cubicBezTo>
                  <a:cubicBezTo>
                    <a:pt x="495" y="160"/>
                    <a:pt x="495" y="160"/>
                    <a:pt x="495" y="160"/>
                  </a:cubicBezTo>
                  <a:cubicBezTo>
                    <a:pt x="495" y="161"/>
                    <a:pt x="495" y="161"/>
                    <a:pt x="495" y="161"/>
                  </a:cubicBezTo>
                  <a:cubicBezTo>
                    <a:pt x="494" y="161"/>
                    <a:pt x="494" y="161"/>
                    <a:pt x="494" y="161"/>
                  </a:cubicBezTo>
                  <a:cubicBezTo>
                    <a:pt x="494" y="162"/>
                    <a:pt x="494" y="162"/>
                    <a:pt x="494" y="162"/>
                  </a:cubicBezTo>
                  <a:cubicBezTo>
                    <a:pt x="495" y="163"/>
                    <a:pt x="495" y="163"/>
                    <a:pt x="495" y="163"/>
                  </a:cubicBezTo>
                  <a:cubicBezTo>
                    <a:pt x="495" y="164"/>
                    <a:pt x="495" y="164"/>
                    <a:pt x="495" y="164"/>
                  </a:cubicBezTo>
                  <a:cubicBezTo>
                    <a:pt x="495" y="165"/>
                    <a:pt x="495" y="165"/>
                    <a:pt x="495" y="165"/>
                  </a:cubicBezTo>
                  <a:cubicBezTo>
                    <a:pt x="495" y="166"/>
                    <a:pt x="495" y="166"/>
                    <a:pt x="495" y="166"/>
                  </a:cubicBezTo>
                  <a:cubicBezTo>
                    <a:pt x="499" y="165"/>
                    <a:pt x="499" y="165"/>
                    <a:pt x="499" y="165"/>
                  </a:cubicBezTo>
                  <a:cubicBezTo>
                    <a:pt x="499" y="164"/>
                    <a:pt x="499" y="164"/>
                    <a:pt x="499" y="164"/>
                  </a:cubicBezTo>
                  <a:cubicBezTo>
                    <a:pt x="500" y="164"/>
                    <a:pt x="500" y="164"/>
                    <a:pt x="500" y="164"/>
                  </a:cubicBezTo>
                  <a:cubicBezTo>
                    <a:pt x="501" y="164"/>
                    <a:pt x="501" y="164"/>
                    <a:pt x="501" y="164"/>
                  </a:cubicBezTo>
                  <a:cubicBezTo>
                    <a:pt x="503" y="162"/>
                    <a:pt x="503" y="162"/>
                    <a:pt x="503" y="162"/>
                  </a:cubicBezTo>
                  <a:cubicBezTo>
                    <a:pt x="504" y="162"/>
                    <a:pt x="504" y="162"/>
                    <a:pt x="504" y="162"/>
                  </a:cubicBezTo>
                  <a:cubicBezTo>
                    <a:pt x="504" y="161"/>
                    <a:pt x="504" y="161"/>
                    <a:pt x="504" y="161"/>
                  </a:cubicBezTo>
                  <a:cubicBezTo>
                    <a:pt x="505" y="160"/>
                    <a:pt x="505" y="160"/>
                    <a:pt x="505" y="160"/>
                  </a:cubicBezTo>
                  <a:cubicBezTo>
                    <a:pt x="506" y="159"/>
                    <a:pt x="506" y="159"/>
                    <a:pt x="506" y="159"/>
                  </a:cubicBezTo>
                  <a:cubicBezTo>
                    <a:pt x="507" y="158"/>
                    <a:pt x="507" y="158"/>
                    <a:pt x="507" y="158"/>
                  </a:cubicBezTo>
                  <a:cubicBezTo>
                    <a:pt x="509" y="158"/>
                    <a:pt x="509" y="158"/>
                    <a:pt x="509" y="158"/>
                  </a:cubicBezTo>
                  <a:cubicBezTo>
                    <a:pt x="510" y="159"/>
                    <a:pt x="510" y="159"/>
                    <a:pt x="510" y="159"/>
                  </a:cubicBezTo>
                  <a:cubicBezTo>
                    <a:pt x="510" y="158"/>
                    <a:pt x="510" y="158"/>
                    <a:pt x="510" y="158"/>
                  </a:cubicBezTo>
                  <a:cubicBezTo>
                    <a:pt x="510" y="157"/>
                    <a:pt x="510" y="157"/>
                    <a:pt x="510" y="157"/>
                  </a:cubicBezTo>
                  <a:cubicBezTo>
                    <a:pt x="512" y="155"/>
                    <a:pt x="512" y="155"/>
                    <a:pt x="512" y="155"/>
                  </a:cubicBezTo>
                  <a:cubicBezTo>
                    <a:pt x="512" y="154"/>
                    <a:pt x="512" y="154"/>
                    <a:pt x="512" y="154"/>
                  </a:cubicBezTo>
                  <a:cubicBezTo>
                    <a:pt x="512" y="154"/>
                    <a:pt x="512" y="154"/>
                    <a:pt x="512" y="154"/>
                  </a:cubicBezTo>
                  <a:cubicBezTo>
                    <a:pt x="512" y="153"/>
                    <a:pt x="512" y="153"/>
                    <a:pt x="512" y="153"/>
                  </a:cubicBezTo>
                  <a:cubicBezTo>
                    <a:pt x="511" y="150"/>
                    <a:pt x="511" y="150"/>
                    <a:pt x="511" y="150"/>
                  </a:cubicBezTo>
                  <a:cubicBezTo>
                    <a:pt x="511" y="149"/>
                    <a:pt x="511" y="149"/>
                    <a:pt x="511" y="149"/>
                  </a:cubicBezTo>
                  <a:cubicBezTo>
                    <a:pt x="510" y="148"/>
                    <a:pt x="510" y="148"/>
                    <a:pt x="510" y="148"/>
                  </a:cubicBezTo>
                  <a:cubicBezTo>
                    <a:pt x="510" y="147"/>
                    <a:pt x="510" y="147"/>
                    <a:pt x="510" y="147"/>
                  </a:cubicBezTo>
                  <a:cubicBezTo>
                    <a:pt x="510" y="145"/>
                    <a:pt x="510" y="145"/>
                    <a:pt x="510" y="145"/>
                  </a:cubicBezTo>
                  <a:cubicBezTo>
                    <a:pt x="512" y="145"/>
                    <a:pt x="512" y="145"/>
                    <a:pt x="512" y="145"/>
                  </a:cubicBezTo>
                  <a:cubicBezTo>
                    <a:pt x="512" y="144"/>
                    <a:pt x="512" y="144"/>
                    <a:pt x="512" y="144"/>
                  </a:cubicBezTo>
                  <a:cubicBezTo>
                    <a:pt x="511" y="144"/>
                    <a:pt x="511" y="144"/>
                    <a:pt x="511" y="144"/>
                  </a:cubicBezTo>
                  <a:cubicBezTo>
                    <a:pt x="511" y="145"/>
                    <a:pt x="511" y="145"/>
                    <a:pt x="511" y="145"/>
                  </a:cubicBezTo>
                  <a:cubicBezTo>
                    <a:pt x="510" y="145"/>
                    <a:pt x="510" y="145"/>
                    <a:pt x="510" y="145"/>
                  </a:cubicBezTo>
                  <a:cubicBezTo>
                    <a:pt x="510" y="144"/>
                    <a:pt x="510" y="144"/>
                    <a:pt x="510" y="144"/>
                  </a:cubicBezTo>
                  <a:cubicBezTo>
                    <a:pt x="511" y="143"/>
                    <a:pt x="511" y="143"/>
                    <a:pt x="511" y="143"/>
                  </a:cubicBezTo>
                  <a:cubicBezTo>
                    <a:pt x="510" y="143"/>
                    <a:pt x="510" y="143"/>
                    <a:pt x="510" y="143"/>
                  </a:cubicBezTo>
                  <a:cubicBezTo>
                    <a:pt x="511" y="142"/>
                    <a:pt x="511" y="142"/>
                    <a:pt x="511" y="142"/>
                  </a:cubicBezTo>
                  <a:cubicBezTo>
                    <a:pt x="511" y="141"/>
                    <a:pt x="511" y="141"/>
                    <a:pt x="511" y="141"/>
                  </a:cubicBezTo>
                  <a:cubicBezTo>
                    <a:pt x="510" y="140"/>
                    <a:pt x="510" y="140"/>
                    <a:pt x="510" y="140"/>
                  </a:cubicBezTo>
                  <a:cubicBezTo>
                    <a:pt x="509" y="140"/>
                    <a:pt x="509" y="140"/>
                    <a:pt x="509" y="140"/>
                  </a:cubicBezTo>
                  <a:cubicBezTo>
                    <a:pt x="510" y="140"/>
                    <a:pt x="510" y="140"/>
                    <a:pt x="510" y="140"/>
                  </a:cubicBezTo>
                  <a:cubicBezTo>
                    <a:pt x="510" y="139"/>
                    <a:pt x="510" y="139"/>
                    <a:pt x="510" y="139"/>
                  </a:cubicBezTo>
                  <a:cubicBezTo>
                    <a:pt x="511" y="139"/>
                    <a:pt x="511" y="139"/>
                    <a:pt x="511" y="139"/>
                  </a:cubicBezTo>
                  <a:cubicBezTo>
                    <a:pt x="511" y="139"/>
                    <a:pt x="511" y="139"/>
                    <a:pt x="511" y="139"/>
                  </a:cubicBezTo>
                  <a:cubicBezTo>
                    <a:pt x="512" y="139"/>
                    <a:pt x="512" y="139"/>
                    <a:pt x="512" y="139"/>
                  </a:cubicBezTo>
                  <a:cubicBezTo>
                    <a:pt x="513" y="141"/>
                    <a:pt x="513" y="141"/>
                    <a:pt x="513" y="141"/>
                  </a:cubicBezTo>
                  <a:cubicBezTo>
                    <a:pt x="514" y="141"/>
                    <a:pt x="514" y="141"/>
                    <a:pt x="514" y="141"/>
                  </a:cubicBezTo>
                  <a:cubicBezTo>
                    <a:pt x="515" y="140"/>
                    <a:pt x="515" y="140"/>
                    <a:pt x="515" y="140"/>
                  </a:cubicBezTo>
                  <a:cubicBezTo>
                    <a:pt x="515" y="140"/>
                    <a:pt x="515" y="140"/>
                    <a:pt x="515" y="140"/>
                  </a:cubicBezTo>
                  <a:cubicBezTo>
                    <a:pt x="517" y="140"/>
                    <a:pt x="517" y="140"/>
                    <a:pt x="517" y="140"/>
                  </a:cubicBezTo>
                  <a:cubicBezTo>
                    <a:pt x="519" y="139"/>
                    <a:pt x="519" y="139"/>
                    <a:pt x="519" y="139"/>
                  </a:cubicBezTo>
                  <a:cubicBezTo>
                    <a:pt x="518" y="138"/>
                    <a:pt x="518" y="138"/>
                    <a:pt x="518" y="138"/>
                  </a:cubicBezTo>
                  <a:cubicBezTo>
                    <a:pt x="519" y="137"/>
                    <a:pt x="519" y="137"/>
                    <a:pt x="519" y="137"/>
                  </a:cubicBezTo>
                  <a:cubicBezTo>
                    <a:pt x="519" y="137"/>
                    <a:pt x="519" y="137"/>
                    <a:pt x="519" y="137"/>
                  </a:cubicBezTo>
                  <a:cubicBezTo>
                    <a:pt x="518" y="137"/>
                    <a:pt x="518" y="137"/>
                    <a:pt x="518" y="137"/>
                  </a:cubicBezTo>
                  <a:cubicBezTo>
                    <a:pt x="518" y="136"/>
                    <a:pt x="518" y="136"/>
                    <a:pt x="518" y="136"/>
                  </a:cubicBezTo>
                  <a:cubicBezTo>
                    <a:pt x="517" y="135"/>
                    <a:pt x="517" y="135"/>
                    <a:pt x="517" y="135"/>
                  </a:cubicBezTo>
                  <a:cubicBezTo>
                    <a:pt x="516" y="135"/>
                    <a:pt x="516" y="135"/>
                    <a:pt x="516" y="135"/>
                  </a:cubicBezTo>
                  <a:cubicBezTo>
                    <a:pt x="517" y="135"/>
                    <a:pt x="517" y="135"/>
                    <a:pt x="517" y="135"/>
                  </a:cubicBezTo>
                  <a:cubicBezTo>
                    <a:pt x="518" y="135"/>
                    <a:pt x="518" y="135"/>
                    <a:pt x="518" y="135"/>
                  </a:cubicBezTo>
                  <a:cubicBezTo>
                    <a:pt x="520" y="133"/>
                    <a:pt x="520" y="133"/>
                    <a:pt x="520" y="133"/>
                  </a:cubicBezTo>
                  <a:cubicBezTo>
                    <a:pt x="520" y="132"/>
                    <a:pt x="520" y="132"/>
                    <a:pt x="520" y="132"/>
                  </a:cubicBezTo>
                  <a:cubicBezTo>
                    <a:pt x="520" y="131"/>
                    <a:pt x="520" y="131"/>
                    <a:pt x="520" y="131"/>
                  </a:cubicBezTo>
                  <a:cubicBezTo>
                    <a:pt x="520" y="131"/>
                    <a:pt x="520" y="131"/>
                    <a:pt x="520" y="131"/>
                  </a:cubicBezTo>
                  <a:cubicBezTo>
                    <a:pt x="519" y="130"/>
                    <a:pt x="519" y="130"/>
                    <a:pt x="519" y="130"/>
                  </a:cubicBezTo>
                  <a:cubicBezTo>
                    <a:pt x="517" y="130"/>
                    <a:pt x="517" y="130"/>
                    <a:pt x="517" y="130"/>
                  </a:cubicBezTo>
                  <a:cubicBezTo>
                    <a:pt x="516" y="130"/>
                    <a:pt x="516" y="130"/>
                    <a:pt x="516" y="130"/>
                  </a:cubicBezTo>
                  <a:cubicBezTo>
                    <a:pt x="516" y="130"/>
                    <a:pt x="516" y="130"/>
                    <a:pt x="516" y="130"/>
                  </a:cubicBezTo>
                  <a:cubicBezTo>
                    <a:pt x="517" y="130"/>
                    <a:pt x="517" y="130"/>
                    <a:pt x="517" y="130"/>
                  </a:cubicBezTo>
                  <a:cubicBezTo>
                    <a:pt x="517" y="128"/>
                    <a:pt x="517" y="128"/>
                    <a:pt x="517" y="128"/>
                  </a:cubicBezTo>
                  <a:cubicBezTo>
                    <a:pt x="514" y="127"/>
                    <a:pt x="514" y="127"/>
                    <a:pt x="514" y="127"/>
                  </a:cubicBezTo>
                  <a:cubicBezTo>
                    <a:pt x="514" y="126"/>
                    <a:pt x="514" y="126"/>
                    <a:pt x="514" y="126"/>
                  </a:cubicBezTo>
                  <a:cubicBezTo>
                    <a:pt x="515" y="126"/>
                    <a:pt x="515" y="126"/>
                    <a:pt x="515" y="126"/>
                  </a:cubicBezTo>
                  <a:cubicBezTo>
                    <a:pt x="515" y="127"/>
                    <a:pt x="515" y="127"/>
                    <a:pt x="515" y="127"/>
                  </a:cubicBezTo>
                  <a:cubicBezTo>
                    <a:pt x="516" y="126"/>
                    <a:pt x="516" y="126"/>
                    <a:pt x="516" y="126"/>
                  </a:cubicBezTo>
                  <a:cubicBezTo>
                    <a:pt x="516" y="126"/>
                    <a:pt x="516" y="126"/>
                    <a:pt x="516" y="126"/>
                  </a:cubicBezTo>
                  <a:cubicBezTo>
                    <a:pt x="516" y="125"/>
                    <a:pt x="516" y="125"/>
                    <a:pt x="516" y="125"/>
                  </a:cubicBezTo>
                  <a:cubicBezTo>
                    <a:pt x="516" y="125"/>
                    <a:pt x="516" y="125"/>
                    <a:pt x="516" y="125"/>
                  </a:cubicBezTo>
                  <a:cubicBezTo>
                    <a:pt x="515" y="124"/>
                    <a:pt x="515" y="124"/>
                    <a:pt x="515" y="124"/>
                  </a:cubicBezTo>
                  <a:cubicBezTo>
                    <a:pt x="513" y="123"/>
                    <a:pt x="513" y="123"/>
                    <a:pt x="513" y="123"/>
                  </a:cubicBezTo>
                  <a:cubicBezTo>
                    <a:pt x="512" y="124"/>
                    <a:pt x="512" y="124"/>
                    <a:pt x="512" y="124"/>
                  </a:cubicBezTo>
                  <a:cubicBezTo>
                    <a:pt x="510" y="123"/>
                    <a:pt x="510" y="123"/>
                    <a:pt x="510" y="123"/>
                  </a:cubicBezTo>
                  <a:cubicBezTo>
                    <a:pt x="509" y="122"/>
                    <a:pt x="509" y="122"/>
                    <a:pt x="509" y="122"/>
                  </a:cubicBezTo>
                  <a:cubicBezTo>
                    <a:pt x="509" y="121"/>
                    <a:pt x="509" y="121"/>
                    <a:pt x="509" y="121"/>
                  </a:cubicBezTo>
                  <a:cubicBezTo>
                    <a:pt x="508" y="120"/>
                    <a:pt x="508" y="120"/>
                    <a:pt x="508" y="120"/>
                  </a:cubicBezTo>
                  <a:cubicBezTo>
                    <a:pt x="506" y="120"/>
                    <a:pt x="506" y="120"/>
                    <a:pt x="506" y="120"/>
                  </a:cubicBezTo>
                  <a:cubicBezTo>
                    <a:pt x="505" y="120"/>
                    <a:pt x="505" y="120"/>
                    <a:pt x="505" y="120"/>
                  </a:cubicBezTo>
                  <a:cubicBezTo>
                    <a:pt x="504" y="120"/>
                    <a:pt x="504" y="120"/>
                    <a:pt x="504" y="120"/>
                  </a:cubicBezTo>
                  <a:cubicBezTo>
                    <a:pt x="503" y="119"/>
                    <a:pt x="503" y="119"/>
                    <a:pt x="503" y="119"/>
                  </a:cubicBezTo>
                  <a:cubicBezTo>
                    <a:pt x="502" y="119"/>
                    <a:pt x="502" y="119"/>
                    <a:pt x="502" y="119"/>
                  </a:cubicBezTo>
                  <a:cubicBezTo>
                    <a:pt x="502" y="120"/>
                    <a:pt x="502" y="120"/>
                    <a:pt x="502" y="120"/>
                  </a:cubicBezTo>
                  <a:cubicBezTo>
                    <a:pt x="503" y="120"/>
                    <a:pt x="503" y="120"/>
                    <a:pt x="503" y="120"/>
                  </a:cubicBezTo>
                  <a:cubicBezTo>
                    <a:pt x="503" y="121"/>
                    <a:pt x="503" y="121"/>
                    <a:pt x="503" y="121"/>
                  </a:cubicBezTo>
                  <a:cubicBezTo>
                    <a:pt x="502" y="121"/>
                    <a:pt x="502" y="121"/>
                    <a:pt x="502" y="121"/>
                  </a:cubicBezTo>
                  <a:cubicBezTo>
                    <a:pt x="502" y="122"/>
                    <a:pt x="502" y="122"/>
                    <a:pt x="502" y="122"/>
                  </a:cubicBezTo>
                  <a:cubicBezTo>
                    <a:pt x="502" y="122"/>
                    <a:pt x="502" y="122"/>
                    <a:pt x="502" y="122"/>
                  </a:cubicBezTo>
                  <a:cubicBezTo>
                    <a:pt x="501" y="123"/>
                    <a:pt x="501" y="123"/>
                    <a:pt x="501" y="123"/>
                  </a:cubicBezTo>
                  <a:cubicBezTo>
                    <a:pt x="501" y="124"/>
                    <a:pt x="501" y="124"/>
                    <a:pt x="501" y="124"/>
                  </a:cubicBezTo>
                  <a:cubicBezTo>
                    <a:pt x="502" y="125"/>
                    <a:pt x="502" y="125"/>
                    <a:pt x="502" y="125"/>
                  </a:cubicBezTo>
                  <a:cubicBezTo>
                    <a:pt x="501" y="125"/>
                    <a:pt x="501" y="125"/>
                    <a:pt x="501" y="125"/>
                  </a:cubicBezTo>
                  <a:cubicBezTo>
                    <a:pt x="501" y="126"/>
                    <a:pt x="501" y="126"/>
                    <a:pt x="501" y="126"/>
                  </a:cubicBezTo>
                  <a:cubicBezTo>
                    <a:pt x="500" y="127"/>
                    <a:pt x="500" y="127"/>
                    <a:pt x="500" y="127"/>
                  </a:cubicBezTo>
                  <a:cubicBezTo>
                    <a:pt x="500" y="129"/>
                    <a:pt x="500" y="129"/>
                    <a:pt x="500" y="129"/>
                  </a:cubicBezTo>
                  <a:cubicBezTo>
                    <a:pt x="501" y="129"/>
                    <a:pt x="501" y="129"/>
                    <a:pt x="501" y="129"/>
                  </a:cubicBezTo>
                  <a:cubicBezTo>
                    <a:pt x="501" y="130"/>
                    <a:pt x="501" y="130"/>
                    <a:pt x="501" y="130"/>
                  </a:cubicBezTo>
                  <a:cubicBezTo>
                    <a:pt x="502" y="130"/>
                    <a:pt x="502" y="130"/>
                    <a:pt x="502" y="130"/>
                  </a:cubicBezTo>
                  <a:cubicBezTo>
                    <a:pt x="502" y="131"/>
                    <a:pt x="502" y="131"/>
                    <a:pt x="502" y="131"/>
                  </a:cubicBezTo>
                  <a:cubicBezTo>
                    <a:pt x="502" y="132"/>
                    <a:pt x="502" y="132"/>
                    <a:pt x="502" y="132"/>
                  </a:cubicBezTo>
                  <a:cubicBezTo>
                    <a:pt x="501" y="132"/>
                    <a:pt x="501" y="132"/>
                    <a:pt x="501" y="132"/>
                  </a:cubicBezTo>
                  <a:cubicBezTo>
                    <a:pt x="500" y="132"/>
                    <a:pt x="500" y="132"/>
                    <a:pt x="500" y="132"/>
                  </a:cubicBezTo>
                  <a:cubicBezTo>
                    <a:pt x="500" y="131"/>
                    <a:pt x="500" y="131"/>
                    <a:pt x="500" y="131"/>
                  </a:cubicBezTo>
                  <a:cubicBezTo>
                    <a:pt x="498" y="132"/>
                    <a:pt x="498" y="132"/>
                    <a:pt x="498" y="132"/>
                  </a:cubicBezTo>
                  <a:cubicBezTo>
                    <a:pt x="498" y="132"/>
                    <a:pt x="498" y="132"/>
                    <a:pt x="498" y="132"/>
                  </a:cubicBezTo>
                  <a:cubicBezTo>
                    <a:pt x="499" y="133"/>
                    <a:pt x="499" y="133"/>
                    <a:pt x="499" y="133"/>
                  </a:cubicBezTo>
                  <a:cubicBezTo>
                    <a:pt x="500" y="133"/>
                    <a:pt x="500" y="133"/>
                    <a:pt x="500" y="133"/>
                  </a:cubicBezTo>
                  <a:cubicBezTo>
                    <a:pt x="500" y="134"/>
                    <a:pt x="500" y="134"/>
                    <a:pt x="500" y="134"/>
                  </a:cubicBezTo>
                  <a:cubicBezTo>
                    <a:pt x="498" y="134"/>
                    <a:pt x="498" y="134"/>
                    <a:pt x="498" y="134"/>
                  </a:cubicBezTo>
                  <a:cubicBezTo>
                    <a:pt x="498" y="134"/>
                    <a:pt x="498" y="134"/>
                    <a:pt x="498" y="134"/>
                  </a:cubicBezTo>
                  <a:cubicBezTo>
                    <a:pt x="497" y="135"/>
                    <a:pt x="497" y="135"/>
                    <a:pt x="497" y="135"/>
                  </a:cubicBezTo>
                  <a:cubicBezTo>
                    <a:pt x="496" y="133"/>
                    <a:pt x="496" y="133"/>
                    <a:pt x="496" y="133"/>
                  </a:cubicBezTo>
                  <a:cubicBezTo>
                    <a:pt x="495" y="134"/>
                    <a:pt x="495" y="134"/>
                    <a:pt x="495" y="134"/>
                  </a:cubicBezTo>
                  <a:cubicBezTo>
                    <a:pt x="494" y="136"/>
                    <a:pt x="494" y="136"/>
                    <a:pt x="494" y="136"/>
                  </a:cubicBezTo>
                  <a:cubicBezTo>
                    <a:pt x="493" y="139"/>
                    <a:pt x="493" y="139"/>
                    <a:pt x="493" y="139"/>
                  </a:cubicBezTo>
                  <a:cubicBezTo>
                    <a:pt x="491" y="141"/>
                    <a:pt x="491" y="141"/>
                    <a:pt x="491" y="141"/>
                  </a:cubicBezTo>
                  <a:cubicBezTo>
                    <a:pt x="489" y="143"/>
                    <a:pt x="489" y="143"/>
                    <a:pt x="489" y="143"/>
                  </a:cubicBezTo>
                  <a:cubicBezTo>
                    <a:pt x="488" y="144"/>
                    <a:pt x="488" y="144"/>
                    <a:pt x="488" y="144"/>
                  </a:cubicBezTo>
                  <a:cubicBezTo>
                    <a:pt x="488" y="144"/>
                    <a:pt x="488" y="144"/>
                    <a:pt x="488" y="144"/>
                  </a:cubicBezTo>
                  <a:cubicBezTo>
                    <a:pt x="487" y="146"/>
                    <a:pt x="487" y="146"/>
                    <a:pt x="487" y="146"/>
                  </a:cubicBezTo>
                  <a:cubicBezTo>
                    <a:pt x="486" y="146"/>
                    <a:pt x="486" y="146"/>
                    <a:pt x="486" y="146"/>
                  </a:cubicBezTo>
                  <a:cubicBezTo>
                    <a:pt x="486" y="148"/>
                    <a:pt x="486" y="148"/>
                    <a:pt x="486" y="148"/>
                  </a:cubicBezTo>
                  <a:cubicBezTo>
                    <a:pt x="485" y="149"/>
                    <a:pt x="485" y="149"/>
                    <a:pt x="485" y="149"/>
                  </a:cubicBezTo>
                  <a:cubicBezTo>
                    <a:pt x="484" y="151"/>
                    <a:pt x="484" y="151"/>
                    <a:pt x="484" y="151"/>
                  </a:cubicBezTo>
                  <a:cubicBezTo>
                    <a:pt x="484" y="151"/>
                    <a:pt x="484" y="151"/>
                    <a:pt x="484" y="151"/>
                  </a:cubicBezTo>
                  <a:cubicBezTo>
                    <a:pt x="483" y="149"/>
                    <a:pt x="483" y="149"/>
                    <a:pt x="483" y="149"/>
                  </a:cubicBezTo>
                  <a:cubicBezTo>
                    <a:pt x="482" y="149"/>
                    <a:pt x="482" y="149"/>
                    <a:pt x="482" y="149"/>
                  </a:cubicBezTo>
                  <a:cubicBezTo>
                    <a:pt x="481" y="150"/>
                    <a:pt x="481" y="150"/>
                    <a:pt x="481" y="150"/>
                  </a:cubicBezTo>
                  <a:cubicBezTo>
                    <a:pt x="482" y="151"/>
                    <a:pt x="482" y="151"/>
                    <a:pt x="482" y="151"/>
                  </a:cubicBezTo>
                  <a:cubicBezTo>
                    <a:pt x="482" y="152"/>
                    <a:pt x="482" y="152"/>
                    <a:pt x="482" y="152"/>
                  </a:cubicBezTo>
                  <a:cubicBezTo>
                    <a:pt x="481" y="152"/>
                    <a:pt x="481" y="152"/>
                    <a:pt x="481" y="152"/>
                  </a:cubicBezTo>
                  <a:cubicBezTo>
                    <a:pt x="480" y="151"/>
                    <a:pt x="480" y="151"/>
                    <a:pt x="480" y="151"/>
                  </a:cubicBezTo>
                  <a:cubicBezTo>
                    <a:pt x="481" y="150"/>
                    <a:pt x="481" y="150"/>
                    <a:pt x="481" y="150"/>
                  </a:cubicBezTo>
                  <a:cubicBezTo>
                    <a:pt x="480" y="148"/>
                    <a:pt x="480" y="148"/>
                    <a:pt x="480" y="148"/>
                  </a:cubicBezTo>
                  <a:cubicBezTo>
                    <a:pt x="479" y="144"/>
                    <a:pt x="479" y="144"/>
                    <a:pt x="479" y="144"/>
                  </a:cubicBezTo>
                  <a:cubicBezTo>
                    <a:pt x="479" y="142"/>
                    <a:pt x="479" y="142"/>
                    <a:pt x="479" y="142"/>
                  </a:cubicBezTo>
                  <a:cubicBezTo>
                    <a:pt x="478" y="141"/>
                    <a:pt x="478" y="141"/>
                    <a:pt x="478" y="141"/>
                  </a:cubicBezTo>
                  <a:cubicBezTo>
                    <a:pt x="479" y="140"/>
                    <a:pt x="479" y="140"/>
                    <a:pt x="479" y="140"/>
                  </a:cubicBezTo>
                  <a:cubicBezTo>
                    <a:pt x="480" y="138"/>
                    <a:pt x="480" y="138"/>
                    <a:pt x="480" y="138"/>
                  </a:cubicBezTo>
                  <a:cubicBezTo>
                    <a:pt x="479" y="137"/>
                    <a:pt x="479" y="137"/>
                    <a:pt x="479" y="137"/>
                  </a:cubicBezTo>
                  <a:cubicBezTo>
                    <a:pt x="480" y="136"/>
                    <a:pt x="480" y="136"/>
                    <a:pt x="480" y="136"/>
                  </a:cubicBezTo>
                  <a:cubicBezTo>
                    <a:pt x="481" y="135"/>
                    <a:pt x="481" y="135"/>
                    <a:pt x="481" y="135"/>
                  </a:cubicBezTo>
                  <a:cubicBezTo>
                    <a:pt x="481" y="136"/>
                    <a:pt x="481" y="136"/>
                    <a:pt x="481" y="136"/>
                  </a:cubicBezTo>
                  <a:cubicBezTo>
                    <a:pt x="482" y="136"/>
                    <a:pt x="482" y="136"/>
                    <a:pt x="482" y="136"/>
                  </a:cubicBezTo>
                  <a:cubicBezTo>
                    <a:pt x="483" y="134"/>
                    <a:pt x="483" y="134"/>
                    <a:pt x="483" y="134"/>
                  </a:cubicBezTo>
                  <a:cubicBezTo>
                    <a:pt x="483" y="132"/>
                    <a:pt x="483" y="132"/>
                    <a:pt x="483" y="132"/>
                  </a:cubicBezTo>
                  <a:cubicBezTo>
                    <a:pt x="483" y="131"/>
                    <a:pt x="483" y="131"/>
                    <a:pt x="483" y="131"/>
                  </a:cubicBezTo>
                  <a:cubicBezTo>
                    <a:pt x="483" y="129"/>
                    <a:pt x="483" y="129"/>
                    <a:pt x="483" y="129"/>
                  </a:cubicBezTo>
                  <a:cubicBezTo>
                    <a:pt x="482" y="128"/>
                    <a:pt x="482" y="128"/>
                    <a:pt x="482" y="128"/>
                  </a:cubicBezTo>
                  <a:cubicBezTo>
                    <a:pt x="482" y="126"/>
                    <a:pt x="482" y="126"/>
                    <a:pt x="482" y="126"/>
                  </a:cubicBezTo>
                  <a:cubicBezTo>
                    <a:pt x="481" y="124"/>
                    <a:pt x="481" y="124"/>
                    <a:pt x="481" y="124"/>
                  </a:cubicBezTo>
                  <a:cubicBezTo>
                    <a:pt x="481" y="123"/>
                    <a:pt x="481" y="123"/>
                    <a:pt x="481" y="123"/>
                  </a:cubicBezTo>
                  <a:cubicBezTo>
                    <a:pt x="480" y="122"/>
                    <a:pt x="480" y="122"/>
                    <a:pt x="480" y="122"/>
                  </a:cubicBezTo>
                  <a:cubicBezTo>
                    <a:pt x="479" y="123"/>
                    <a:pt x="479" y="123"/>
                    <a:pt x="479" y="123"/>
                  </a:cubicBezTo>
                  <a:cubicBezTo>
                    <a:pt x="479" y="124"/>
                    <a:pt x="479" y="124"/>
                    <a:pt x="479" y="124"/>
                  </a:cubicBezTo>
                  <a:cubicBezTo>
                    <a:pt x="478" y="126"/>
                    <a:pt x="478" y="126"/>
                    <a:pt x="478" y="126"/>
                  </a:cubicBezTo>
                  <a:cubicBezTo>
                    <a:pt x="476" y="127"/>
                    <a:pt x="476" y="127"/>
                    <a:pt x="476" y="127"/>
                  </a:cubicBezTo>
                  <a:cubicBezTo>
                    <a:pt x="476" y="129"/>
                    <a:pt x="476" y="129"/>
                    <a:pt x="476" y="129"/>
                  </a:cubicBezTo>
                  <a:cubicBezTo>
                    <a:pt x="476" y="131"/>
                    <a:pt x="476" y="131"/>
                    <a:pt x="476" y="131"/>
                  </a:cubicBezTo>
                  <a:cubicBezTo>
                    <a:pt x="475" y="131"/>
                    <a:pt x="475" y="131"/>
                    <a:pt x="475" y="131"/>
                  </a:cubicBezTo>
                  <a:cubicBezTo>
                    <a:pt x="474" y="131"/>
                    <a:pt x="474" y="131"/>
                    <a:pt x="474" y="131"/>
                  </a:cubicBezTo>
                  <a:cubicBezTo>
                    <a:pt x="474" y="132"/>
                    <a:pt x="474" y="132"/>
                    <a:pt x="474" y="132"/>
                  </a:cubicBezTo>
                  <a:cubicBezTo>
                    <a:pt x="474" y="132"/>
                    <a:pt x="474" y="132"/>
                    <a:pt x="474" y="132"/>
                  </a:cubicBezTo>
                  <a:cubicBezTo>
                    <a:pt x="474" y="133"/>
                    <a:pt x="474" y="133"/>
                    <a:pt x="474" y="133"/>
                  </a:cubicBezTo>
                  <a:cubicBezTo>
                    <a:pt x="472" y="133"/>
                    <a:pt x="472" y="133"/>
                    <a:pt x="472" y="133"/>
                  </a:cubicBezTo>
                  <a:cubicBezTo>
                    <a:pt x="472" y="134"/>
                    <a:pt x="472" y="134"/>
                    <a:pt x="472" y="134"/>
                  </a:cubicBezTo>
                  <a:cubicBezTo>
                    <a:pt x="471" y="135"/>
                    <a:pt x="471" y="135"/>
                    <a:pt x="471" y="135"/>
                  </a:cubicBezTo>
                  <a:cubicBezTo>
                    <a:pt x="470" y="135"/>
                    <a:pt x="470" y="135"/>
                    <a:pt x="470" y="135"/>
                  </a:cubicBezTo>
                  <a:cubicBezTo>
                    <a:pt x="470" y="135"/>
                    <a:pt x="470" y="135"/>
                    <a:pt x="470" y="135"/>
                  </a:cubicBezTo>
                  <a:cubicBezTo>
                    <a:pt x="470" y="134"/>
                    <a:pt x="470" y="134"/>
                    <a:pt x="470" y="134"/>
                  </a:cubicBezTo>
                  <a:cubicBezTo>
                    <a:pt x="470" y="133"/>
                    <a:pt x="470" y="133"/>
                    <a:pt x="470" y="133"/>
                  </a:cubicBezTo>
                  <a:cubicBezTo>
                    <a:pt x="470" y="132"/>
                    <a:pt x="470" y="132"/>
                    <a:pt x="470" y="132"/>
                  </a:cubicBezTo>
                  <a:cubicBezTo>
                    <a:pt x="471" y="131"/>
                    <a:pt x="471" y="131"/>
                    <a:pt x="471" y="131"/>
                  </a:cubicBezTo>
                  <a:cubicBezTo>
                    <a:pt x="471" y="129"/>
                    <a:pt x="471" y="129"/>
                    <a:pt x="471" y="129"/>
                  </a:cubicBezTo>
                  <a:cubicBezTo>
                    <a:pt x="472" y="128"/>
                    <a:pt x="472" y="128"/>
                    <a:pt x="472" y="128"/>
                  </a:cubicBezTo>
                  <a:cubicBezTo>
                    <a:pt x="472" y="128"/>
                    <a:pt x="472" y="128"/>
                    <a:pt x="472" y="128"/>
                  </a:cubicBezTo>
                  <a:cubicBezTo>
                    <a:pt x="473" y="126"/>
                    <a:pt x="473" y="126"/>
                    <a:pt x="473" y="126"/>
                  </a:cubicBezTo>
                  <a:cubicBezTo>
                    <a:pt x="472" y="126"/>
                    <a:pt x="472" y="126"/>
                    <a:pt x="472" y="126"/>
                  </a:cubicBezTo>
                  <a:cubicBezTo>
                    <a:pt x="472" y="125"/>
                    <a:pt x="472" y="125"/>
                    <a:pt x="472" y="125"/>
                  </a:cubicBezTo>
                  <a:cubicBezTo>
                    <a:pt x="471" y="123"/>
                    <a:pt x="471" y="123"/>
                    <a:pt x="471" y="123"/>
                  </a:cubicBezTo>
                  <a:cubicBezTo>
                    <a:pt x="471" y="122"/>
                    <a:pt x="471" y="122"/>
                    <a:pt x="471" y="122"/>
                  </a:cubicBezTo>
                  <a:cubicBezTo>
                    <a:pt x="471" y="121"/>
                    <a:pt x="471" y="121"/>
                    <a:pt x="471" y="121"/>
                  </a:cubicBezTo>
                  <a:cubicBezTo>
                    <a:pt x="471" y="120"/>
                    <a:pt x="471" y="120"/>
                    <a:pt x="471" y="120"/>
                  </a:cubicBezTo>
                  <a:cubicBezTo>
                    <a:pt x="471" y="120"/>
                    <a:pt x="471" y="120"/>
                    <a:pt x="471" y="120"/>
                  </a:cubicBezTo>
                  <a:cubicBezTo>
                    <a:pt x="472" y="120"/>
                    <a:pt x="472" y="120"/>
                    <a:pt x="472" y="120"/>
                  </a:cubicBezTo>
                  <a:cubicBezTo>
                    <a:pt x="472" y="122"/>
                    <a:pt x="472" y="122"/>
                    <a:pt x="472" y="122"/>
                  </a:cubicBezTo>
                  <a:cubicBezTo>
                    <a:pt x="472" y="121"/>
                    <a:pt x="472" y="121"/>
                    <a:pt x="472" y="121"/>
                  </a:cubicBezTo>
                  <a:cubicBezTo>
                    <a:pt x="474" y="120"/>
                    <a:pt x="474" y="120"/>
                    <a:pt x="474" y="120"/>
                  </a:cubicBezTo>
                  <a:cubicBezTo>
                    <a:pt x="475" y="120"/>
                    <a:pt x="475" y="120"/>
                    <a:pt x="475" y="120"/>
                  </a:cubicBezTo>
                  <a:cubicBezTo>
                    <a:pt x="476" y="119"/>
                    <a:pt x="476" y="119"/>
                    <a:pt x="476" y="119"/>
                  </a:cubicBezTo>
                  <a:cubicBezTo>
                    <a:pt x="475" y="119"/>
                    <a:pt x="475" y="119"/>
                    <a:pt x="475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3" y="119"/>
                    <a:pt x="473" y="119"/>
                    <a:pt x="473" y="119"/>
                  </a:cubicBezTo>
                  <a:cubicBezTo>
                    <a:pt x="472" y="118"/>
                    <a:pt x="472" y="118"/>
                    <a:pt x="472" y="118"/>
                  </a:cubicBezTo>
                  <a:cubicBezTo>
                    <a:pt x="472" y="118"/>
                    <a:pt x="472" y="118"/>
                    <a:pt x="472" y="118"/>
                  </a:cubicBezTo>
                  <a:cubicBezTo>
                    <a:pt x="472" y="117"/>
                    <a:pt x="472" y="117"/>
                    <a:pt x="472" y="117"/>
                  </a:cubicBezTo>
                  <a:cubicBezTo>
                    <a:pt x="472" y="117"/>
                    <a:pt x="472" y="117"/>
                    <a:pt x="472" y="117"/>
                  </a:cubicBezTo>
                  <a:cubicBezTo>
                    <a:pt x="471" y="117"/>
                    <a:pt x="471" y="117"/>
                    <a:pt x="471" y="117"/>
                  </a:cubicBezTo>
                  <a:cubicBezTo>
                    <a:pt x="471" y="118"/>
                    <a:pt x="471" y="118"/>
                    <a:pt x="471" y="118"/>
                  </a:cubicBezTo>
                  <a:cubicBezTo>
                    <a:pt x="469" y="118"/>
                    <a:pt x="469" y="118"/>
                    <a:pt x="469" y="118"/>
                  </a:cubicBezTo>
                  <a:cubicBezTo>
                    <a:pt x="468" y="117"/>
                    <a:pt x="468" y="117"/>
                    <a:pt x="468" y="117"/>
                  </a:cubicBezTo>
                  <a:cubicBezTo>
                    <a:pt x="468" y="116"/>
                    <a:pt x="468" y="116"/>
                    <a:pt x="468" y="116"/>
                  </a:cubicBezTo>
                  <a:cubicBezTo>
                    <a:pt x="467" y="116"/>
                    <a:pt x="467" y="116"/>
                    <a:pt x="467" y="116"/>
                  </a:cubicBezTo>
                  <a:cubicBezTo>
                    <a:pt x="466" y="116"/>
                    <a:pt x="466" y="116"/>
                    <a:pt x="466" y="116"/>
                  </a:cubicBezTo>
                  <a:cubicBezTo>
                    <a:pt x="465" y="116"/>
                    <a:pt x="465" y="116"/>
                    <a:pt x="465" y="116"/>
                  </a:cubicBezTo>
                  <a:cubicBezTo>
                    <a:pt x="466" y="114"/>
                    <a:pt x="466" y="114"/>
                    <a:pt x="466" y="114"/>
                  </a:cubicBezTo>
                  <a:cubicBezTo>
                    <a:pt x="466" y="114"/>
                    <a:pt x="466" y="114"/>
                    <a:pt x="466" y="114"/>
                  </a:cubicBezTo>
                  <a:cubicBezTo>
                    <a:pt x="467" y="113"/>
                    <a:pt x="467" y="113"/>
                    <a:pt x="467" y="113"/>
                  </a:cubicBezTo>
                  <a:cubicBezTo>
                    <a:pt x="468" y="113"/>
                    <a:pt x="468" y="113"/>
                    <a:pt x="468" y="113"/>
                  </a:cubicBezTo>
                  <a:cubicBezTo>
                    <a:pt x="471" y="111"/>
                    <a:pt x="471" y="111"/>
                    <a:pt x="471" y="111"/>
                  </a:cubicBezTo>
                  <a:cubicBezTo>
                    <a:pt x="471" y="110"/>
                    <a:pt x="471" y="110"/>
                    <a:pt x="471" y="110"/>
                  </a:cubicBezTo>
                  <a:cubicBezTo>
                    <a:pt x="470" y="109"/>
                    <a:pt x="470" y="109"/>
                    <a:pt x="470" y="109"/>
                  </a:cubicBezTo>
                  <a:cubicBezTo>
                    <a:pt x="469" y="110"/>
                    <a:pt x="469" y="110"/>
                    <a:pt x="469" y="110"/>
                  </a:cubicBezTo>
                  <a:cubicBezTo>
                    <a:pt x="469" y="109"/>
                    <a:pt x="469" y="109"/>
                    <a:pt x="469" y="109"/>
                  </a:cubicBezTo>
                  <a:cubicBezTo>
                    <a:pt x="470" y="109"/>
                    <a:pt x="470" y="109"/>
                    <a:pt x="470" y="109"/>
                  </a:cubicBezTo>
                  <a:cubicBezTo>
                    <a:pt x="470" y="107"/>
                    <a:pt x="470" y="107"/>
                    <a:pt x="470" y="107"/>
                  </a:cubicBezTo>
                  <a:cubicBezTo>
                    <a:pt x="472" y="107"/>
                    <a:pt x="472" y="107"/>
                    <a:pt x="472" y="107"/>
                  </a:cubicBezTo>
                  <a:cubicBezTo>
                    <a:pt x="471" y="108"/>
                    <a:pt x="471" y="108"/>
                    <a:pt x="471" y="108"/>
                  </a:cubicBezTo>
                  <a:cubicBezTo>
                    <a:pt x="472" y="109"/>
                    <a:pt x="472" y="109"/>
                    <a:pt x="472" y="109"/>
                  </a:cubicBezTo>
                  <a:cubicBezTo>
                    <a:pt x="473" y="109"/>
                    <a:pt x="473" y="109"/>
                    <a:pt x="473" y="109"/>
                  </a:cubicBezTo>
                  <a:cubicBezTo>
                    <a:pt x="474" y="110"/>
                    <a:pt x="474" y="110"/>
                    <a:pt x="474" y="110"/>
                  </a:cubicBezTo>
                  <a:cubicBezTo>
                    <a:pt x="475" y="109"/>
                    <a:pt x="475" y="109"/>
                    <a:pt x="475" y="109"/>
                  </a:cubicBezTo>
                  <a:cubicBezTo>
                    <a:pt x="475" y="108"/>
                    <a:pt x="475" y="108"/>
                    <a:pt x="475" y="108"/>
                  </a:cubicBezTo>
                  <a:cubicBezTo>
                    <a:pt x="474" y="107"/>
                    <a:pt x="474" y="107"/>
                    <a:pt x="474" y="107"/>
                  </a:cubicBezTo>
                  <a:cubicBezTo>
                    <a:pt x="473" y="106"/>
                    <a:pt x="473" y="106"/>
                    <a:pt x="473" y="106"/>
                  </a:cubicBezTo>
                  <a:cubicBezTo>
                    <a:pt x="473" y="105"/>
                    <a:pt x="473" y="105"/>
                    <a:pt x="473" y="105"/>
                  </a:cubicBezTo>
                  <a:cubicBezTo>
                    <a:pt x="474" y="104"/>
                    <a:pt x="474" y="104"/>
                    <a:pt x="474" y="104"/>
                  </a:cubicBezTo>
                  <a:cubicBezTo>
                    <a:pt x="473" y="103"/>
                    <a:pt x="473" y="103"/>
                    <a:pt x="473" y="103"/>
                  </a:cubicBezTo>
                  <a:cubicBezTo>
                    <a:pt x="474" y="103"/>
                    <a:pt x="474" y="103"/>
                    <a:pt x="474" y="103"/>
                  </a:cubicBezTo>
                  <a:cubicBezTo>
                    <a:pt x="474" y="102"/>
                    <a:pt x="474" y="102"/>
                    <a:pt x="474" y="102"/>
                  </a:cubicBezTo>
                  <a:cubicBezTo>
                    <a:pt x="472" y="100"/>
                    <a:pt x="472" y="100"/>
                    <a:pt x="472" y="100"/>
                  </a:cubicBezTo>
                  <a:cubicBezTo>
                    <a:pt x="473" y="99"/>
                    <a:pt x="473" y="99"/>
                    <a:pt x="473" y="99"/>
                  </a:cubicBezTo>
                  <a:cubicBezTo>
                    <a:pt x="472" y="98"/>
                    <a:pt x="472" y="98"/>
                    <a:pt x="472" y="98"/>
                  </a:cubicBezTo>
                  <a:cubicBezTo>
                    <a:pt x="473" y="98"/>
                    <a:pt x="473" y="98"/>
                    <a:pt x="473" y="98"/>
                  </a:cubicBezTo>
                  <a:cubicBezTo>
                    <a:pt x="473" y="96"/>
                    <a:pt x="473" y="96"/>
                    <a:pt x="473" y="96"/>
                  </a:cubicBezTo>
                  <a:cubicBezTo>
                    <a:pt x="474" y="94"/>
                    <a:pt x="474" y="94"/>
                    <a:pt x="474" y="94"/>
                  </a:cubicBezTo>
                  <a:cubicBezTo>
                    <a:pt x="474" y="94"/>
                    <a:pt x="474" y="94"/>
                    <a:pt x="474" y="94"/>
                  </a:cubicBezTo>
                  <a:cubicBezTo>
                    <a:pt x="475" y="92"/>
                    <a:pt x="475" y="92"/>
                    <a:pt x="475" y="92"/>
                  </a:cubicBezTo>
                  <a:cubicBezTo>
                    <a:pt x="475" y="92"/>
                    <a:pt x="475" y="92"/>
                    <a:pt x="475" y="92"/>
                  </a:cubicBezTo>
                  <a:cubicBezTo>
                    <a:pt x="474" y="91"/>
                    <a:pt x="474" y="91"/>
                    <a:pt x="474" y="91"/>
                  </a:cubicBezTo>
                  <a:cubicBezTo>
                    <a:pt x="474" y="89"/>
                    <a:pt x="474" y="89"/>
                    <a:pt x="474" y="89"/>
                  </a:cubicBezTo>
                  <a:cubicBezTo>
                    <a:pt x="474" y="88"/>
                    <a:pt x="474" y="88"/>
                    <a:pt x="474" y="88"/>
                  </a:cubicBezTo>
                  <a:cubicBezTo>
                    <a:pt x="473" y="87"/>
                    <a:pt x="473" y="87"/>
                    <a:pt x="473" y="87"/>
                  </a:cubicBezTo>
                  <a:cubicBezTo>
                    <a:pt x="473" y="86"/>
                    <a:pt x="473" y="86"/>
                    <a:pt x="473" y="86"/>
                  </a:cubicBezTo>
                  <a:cubicBezTo>
                    <a:pt x="473" y="85"/>
                    <a:pt x="473" y="85"/>
                    <a:pt x="473" y="85"/>
                  </a:cubicBezTo>
                  <a:cubicBezTo>
                    <a:pt x="473" y="85"/>
                    <a:pt x="473" y="85"/>
                    <a:pt x="473" y="85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3" y="83"/>
                    <a:pt x="473" y="83"/>
                    <a:pt x="473" y="83"/>
                  </a:cubicBezTo>
                  <a:cubicBezTo>
                    <a:pt x="472" y="82"/>
                    <a:pt x="472" y="82"/>
                    <a:pt x="472" y="82"/>
                  </a:cubicBezTo>
                  <a:cubicBezTo>
                    <a:pt x="471" y="82"/>
                    <a:pt x="471" y="82"/>
                    <a:pt x="471" y="82"/>
                  </a:cubicBezTo>
                  <a:cubicBezTo>
                    <a:pt x="471" y="81"/>
                    <a:pt x="471" y="81"/>
                    <a:pt x="471" y="81"/>
                  </a:cubicBezTo>
                  <a:cubicBezTo>
                    <a:pt x="471" y="80"/>
                    <a:pt x="471" y="80"/>
                    <a:pt x="471" y="80"/>
                  </a:cubicBezTo>
                  <a:cubicBezTo>
                    <a:pt x="469" y="79"/>
                    <a:pt x="469" y="79"/>
                    <a:pt x="469" y="79"/>
                  </a:cubicBezTo>
                  <a:cubicBezTo>
                    <a:pt x="468" y="79"/>
                    <a:pt x="468" y="79"/>
                    <a:pt x="468" y="79"/>
                  </a:cubicBezTo>
                  <a:cubicBezTo>
                    <a:pt x="467" y="79"/>
                    <a:pt x="467" y="79"/>
                    <a:pt x="467" y="79"/>
                  </a:cubicBezTo>
                  <a:cubicBezTo>
                    <a:pt x="467" y="80"/>
                    <a:pt x="467" y="80"/>
                    <a:pt x="467" y="80"/>
                  </a:cubicBezTo>
                  <a:cubicBezTo>
                    <a:pt x="465" y="82"/>
                    <a:pt x="465" y="82"/>
                    <a:pt x="465" y="82"/>
                  </a:cubicBezTo>
                  <a:cubicBezTo>
                    <a:pt x="465" y="82"/>
                    <a:pt x="465" y="82"/>
                    <a:pt x="465" y="82"/>
                  </a:cubicBezTo>
                  <a:cubicBezTo>
                    <a:pt x="463" y="82"/>
                    <a:pt x="463" y="82"/>
                    <a:pt x="463" y="82"/>
                  </a:cubicBezTo>
                  <a:cubicBezTo>
                    <a:pt x="462" y="83"/>
                    <a:pt x="462" y="83"/>
                    <a:pt x="462" y="83"/>
                  </a:cubicBezTo>
                  <a:cubicBezTo>
                    <a:pt x="463" y="84"/>
                    <a:pt x="463" y="84"/>
                    <a:pt x="463" y="84"/>
                  </a:cubicBezTo>
                  <a:cubicBezTo>
                    <a:pt x="464" y="85"/>
                    <a:pt x="464" y="85"/>
                    <a:pt x="464" y="85"/>
                  </a:cubicBezTo>
                  <a:cubicBezTo>
                    <a:pt x="465" y="85"/>
                    <a:pt x="465" y="85"/>
                    <a:pt x="465" y="85"/>
                  </a:cubicBezTo>
                  <a:cubicBezTo>
                    <a:pt x="465" y="85"/>
                    <a:pt x="465" y="85"/>
                    <a:pt x="465" y="85"/>
                  </a:cubicBezTo>
                  <a:cubicBezTo>
                    <a:pt x="463" y="88"/>
                    <a:pt x="463" y="88"/>
                    <a:pt x="463" y="88"/>
                  </a:cubicBezTo>
                  <a:cubicBezTo>
                    <a:pt x="463" y="88"/>
                    <a:pt x="463" y="88"/>
                    <a:pt x="463" y="88"/>
                  </a:cubicBezTo>
                  <a:cubicBezTo>
                    <a:pt x="462" y="89"/>
                    <a:pt x="462" y="89"/>
                    <a:pt x="462" y="89"/>
                  </a:cubicBezTo>
                  <a:cubicBezTo>
                    <a:pt x="462" y="88"/>
                    <a:pt x="462" y="88"/>
                    <a:pt x="462" y="88"/>
                  </a:cubicBezTo>
                  <a:cubicBezTo>
                    <a:pt x="462" y="88"/>
                    <a:pt x="462" y="88"/>
                    <a:pt x="462" y="88"/>
                  </a:cubicBezTo>
                  <a:cubicBezTo>
                    <a:pt x="462" y="86"/>
                    <a:pt x="462" y="86"/>
                    <a:pt x="462" y="86"/>
                  </a:cubicBezTo>
                  <a:cubicBezTo>
                    <a:pt x="461" y="85"/>
                    <a:pt x="461" y="85"/>
                    <a:pt x="461" y="85"/>
                  </a:cubicBezTo>
                  <a:cubicBezTo>
                    <a:pt x="460" y="86"/>
                    <a:pt x="460" y="86"/>
                    <a:pt x="460" y="86"/>
                  </a:cubicBezTo>
                  <a:cubicBezTo>
                    <a:pt x="459" y="88"/>
                    <a:pt x="459" y="88"/>
                    <a:pt x="459" y="88"/>
                  </a:cubicBezTo>
                  <a:cubicBezTo>
                    <a:pt x="458" y="88"/>
                    <a:pt x="458" y="88"/>
                    <a:pt x="458" y="88"/>
                  </a:cubicBezTo>
                  <a:cubicBezTo>
                    <a:pt x="457" y="89"/>
                    <a:pt x="457" y="89"/>
                    <a:pt x="457" y="89"/>
                  </a:cubicBezTo>
                  <a:cubicBezTo>
                    <a:pt x="456" y="90"/>
                    <a:pt x="456" y="90"/>
                    <a:pt x="456" y="90"/>
                  </a:cubicBezTo>
                  <a:cubicBezTo>
                    <a:pt x="455" y="92"/>
                    <a:pt x="455" y="92"/>
                    <a:pt x="455" y="92"/>
                  </a:cubicBezTo>
                  <a:cubicBezTo>
                    <a:pt x="454" y="93"/>
                    <a:pt x="454" y="93"/>
                    <a:pt x="454" y="93"/>
                  </a:cubicBezTo>
                  <a:cubicBezTo>
                    <a:pt x="454" y="95"/>
                    <a:pt x="454" y="95"/>
                    <a:pt x="454" y="95"/>
                  </a:cubicBezTo>
                  <a:cubicBezTo>
                    <a:pt x="454" y="96"/>
                    <a:pt x="454" y="96"/>
                    <a:pt x="454" y="96"/>
                  </a:cubicBezTo>
                  <a:cubicBezTo>
                    <a:pt x="454" y="97"/>
                    <a:pt x="454" y="97"/>
                    <a:pt x="454" y="97"/>
                  </a:cubicBezTo>
                  <a:cubicBezTo>
                    <a:pt x="455" y="97"/>
                    <a:pt x="455" y="97"/>
                    <a:pt x="455" y="97"/>
                  </a:cubicBezTo>
                  <a:cubicBezTo>
                    <a:pt x="456" y="97"/>
                    <a:pt x="456" y="97"/>
                    <a:pt x="456" y="97"/>
                  </a:cubicBezTo>
                  <a:cubicBezTo>
                    <a:pt x="456" y="97"/>
                    <a:pt x="456" y="97"/>
                    <a:pt x="456" y="97"/>
                  </a:cubicBezTo>
                  <a:cubicBezTo>
                    <a:pt x="456" y="97"/>
                    <a:pt x="456" y="97"/>
                    <a:pt x="456" y="97"/>
                  </a:cubicBezTo>
                  <a:cubicBezTo>
                    <a:pt x="455" y="98"/>
                    <a:pt x="455" y="98"/>
                    <a:pt x="455" y="98"/>
                  </a:cubicBezTo>
                  <a:cubicBezTo>
                    <a:pt x="455" y="99"/>
                    <a:pt x="455" y="99"/>
                    <a:pt x="455" y="99"/>
                  </a:cubicBezTo>
                  <a:cubicBezTo>
                    <a:pt x="454" y="99"/>
                    <a:pt x="454" y="99"/>
                    <a:pt x="454" y="99"/>
                  </a:cubicBezTo>
                  <a:cubicBezTo>
                    <a:pt x="453" y="99"/>
                    <a:pt x="453" y="99"/>
                    <a:pt x="453" y="99"/>
                  </a:cubicBezTo>
                  <a:cubicBezTo>
                    <a:pt x="451" y="101"/>
                    <a:pt x="451" y="101"/>
                    <a:pt x="451" y="101"/>
                  </a:cubicBezTo>
                  <a:cubicBezTo>
                    <a:pt x="450" y="102"/>
                    <a:pt x="450" y="102"/>
                    <a:pt x="450" y="102"/>
                  </a:cubicBezTo>
                  <a:cubicBezTo>
                    <a:pt x="450" y="105"/>
                    <a:pt x="450" y="105"/>
                    <a:pt x="450" y="105"/>
                  </a:cubicBezTo>
                  <a:cubicBezTo>
                    <a:pt x="450" y="106"/>
                    <a:pt x="450" y="106"/>
                    <a:pt x="450" y="106"/>
                  </a:cubicBezTo>
                  <a:cubicBezTo>
                    <a:pt x="450" y="107"/>
                    <a:pt x="450" y="107"/>
                    <a:pt x="450" y="107"/>
                  </a:cubicBezTo>
                  <a:cubicBezTo>
                    <a:pt x="450" y="108"/>
                    <a:pt x="450" y="108"/>
                    <a:pt x="450" y="108"/>
                  </a:cubicBezTo>
                  <a:cubicBezTo>
                    <a:pt x="450" y="109"/>
                    <a:pt x="450" y="109"/>
                    <a:pt x="450" y="109"/>
                  </a:cubicBezTo>
                  <a:cubicBezTo>
                    <a:pt x="450" y="110"/>
                    <a:pt x="450" y="110"/>
                    <a:pt x="450" y="110"/>
                  </a:cubicBezTo>
                  <a:cubicBezTo>
                    <a:pt x="451" y="110"/>
                    <a:pt x="451" y="110"/>
                    <a:pt x="451" y="110"/>
                  </a:cubicBezTo>
                  <a:cubicBezTo>
                    <a:pt x="452" y="110"/>
                    <a:pt x="452" y="110"/>
                    <a:pt x="452" y="110"/>
                  </a:cubicBezTo>
                  <a:cubicBezTo>
                    <a:pt x="452" y="111"/>
                    <a:pt x="452" y="111"/>
                    <a:pt x="452" y="111"/>
                  </a:cubicBezTo>
                  <a:cubicBezTo>
                    <a:pt x="453" y="112"/>
                    <a:pt x="453" y="112"/>
                    <a:pt x="453" y="112"/>
                  </a:cubicBezTo>
                  <a:cubicBezTo>
                    <a:pt x="454" y="113"/>
                    <a:pt x="454" y="113"/>
                    <a:pt x="454" y="113"/>
                  </a:cubicBezTo>
                  <a:cubicBezTo>
                    <a:pt x="455" y="113"/>
                    <a:pt x="455" y="113"/>
                    <a:pt x="455" y="113"/>
                  </a:cubicBezTo>
                  <a:cubicBezTo>
                    <a:pt x="455" y="112"/>
                    <a:pt x="455" y="112"/>
                    <a:pt x="455" y="112"/>
                  </a:cubicBezTo>
                  <a:cubicBezTo>
                    <a:pt x="455" y="113"/>
                    <a:pt x="455" y="113"/>
                    <a:pt x="455" y="113"/>
                  </a:cubicBezTo>
                  <a:cubicBezTo>
                    <a:pt x="456" y="115"/>
                    <a:pt x="456" y="115"/>
                    <a:pt x="456" y="115"/>
                  </a:cubicBezTo>
                  <a:cubicBezTo>
                    <a:pt x="458" y="115"/>
                    <a:pt x="458" y="115"/>
                    <a:pt x="458" y="115"/>
                  </a:cubicBezTo>
                  <a:cubicBezTo>
                    <a:pt x="458" y="116"/>
                    <a:pt x="458" y="116"/>
                    <a:pt x="458" y="116"/>
                  </a:cubicBezTo>
                  <a:cubicBezTo>
                    <a:pt x="459" y="116"/>
                    <a:pt x="459" y="116"/>
                    <a:pt x="459" y="116"/>
                  </a:cubicBezTo>
                  <a:cubicBezTo>
                    <a:pt x="461" y="116"/>
                    <a:pt x="461" y="116"/>
                    <a:pt x="461" y="116"/>
                  </a:cubicBezTo>
                  <a:cubicBezTo>
                    <a:pt x="461" y="117"/>
                    <a:pt x="461" y="117"/>
                    <a:pt x="461" y="117"/>
                  </a:cubicBezTo>
                  <a:cubicBezTo>
                    <a:pt x="460" y="119"/>
                    <a:pt x="460" y="119"/>
                    <a:pt x="460" y="119"/>
                  </a:cubicBezTo>
                  <a:cubicBezTo>
                    <a:pt x="458" y="120"/>
                    <a:pt x="458" y="120"/>
                    <a:pt x="458" y="120"/>
                  </a:cubicBezTo>
                  <a:cubicBezTo>
                    <a:pt x="458" y="120"/>
                    <a:pt x="458" y="120"/>
                    <a:pt x="458" y="120"/>
                  </a:cubicBezTo>
                  <a:cubicBezTo>
                    <a:pt x="458" y="119"/>
                    <a:pt x="458" y="119"/>
                    <a:pt x="458" y="119"/>
                  </a:cubicBezTo>
                  <a:cubicBezTo>
                    <a:pt x="459" y="118"/>
                    <a:pt x="459" y="118"/>
                    <a:pt x="459" y="118"/>
                  </a:cubicBezTo>
                  <a:cubicBezTo>
                    <a:pt x="458" y="117"/>
                    <a:pt x="458" y="117"/>
                    <a:pt x="458" y="117"/>
                  </a:cubicBezTo>
                  <a:cubicBezTo>
                    <a:pt x="456" y="118"/>
                    <a:pt x="456" y="118"/>
                    <a:pt x="456" y="118"/>
                  </a:cubicBezTo>
                  <a:cubicBezTo>
                    <a:pt x="455" y="119"/>
                    <a:pt x="455" y="119"/>
                    <a:pt x="455" y="119"/>
                  </a:cubicBezTo>
                  <a:cubicBezTo>
                    <a:pt x="456" y="120"/>
                    <a:pt x="456" y="120"/>
                    <a:pt x="456" y="120"/>
                  </a:cubicBezTo>
                  <a:cubicBezTo>
                    <a:pt x="456" y="121"/>
                    <a:pt x="456" y="121"/>
                    <a:pt x="456" y="121"/>
                  </a:cubicBezTo>
                  <a:cubicBezTo>
                    <a:pt x="454" y="121"/>
                    <a:pt x="454" y="121"/>
                    <a:pt x="454" y="121"/>
                  </a:cubicBezTo>
                  <a:cubicBezTo>
                    <a:pt x="454" y="122"/>
                    <a:pt x="454" y="122"/>
                    <a:pt x="454" y="122"/>
                  </a:cubicBezTo>
                  <a:cubicBezTo>
                    <a:pt x="453" y="122"/>
                    <a:pt x="453" y="122"/>
                    <a:pt x="453" y="122"/>
                  </a:cubicBezTo>
                  <a:cubicBezTo>
                    <a:pt x="452" y="124"/>
                    <a:pt x="452" y="124"/>
                    <a:pt x="452" y="124"/>
                  </a:cubicBezTo>
                  <a:cubicBezTo>
                    <a:pt x="452" y="124"/>
                    <a:pt x="452" y="124"/>
                    <a:pt x="452" y="124"/>
                  </a:cubicBezTo>
                  <a:cubicBezTo>
                    <a:pt x="453" y="124"/>
                    <a:pt x="453" y="124"/>
                    <a:pt x="453" y="124"/>
                  </a:cubicBezTo>
                  <a:cubicBezTo>
                    <a:pt x="454" y="125"/>
                    <a:pt x="454" y="125"/>
                    <a:pt x="454" y="125"/>
                  </a:cubicBezTo>
                  <a:cubicBezTo>
                    <a:pt x="455" y="124"/>
                    <a:pt x="455" y="124"/>
                    <a:pt x="455" y="124"/>
                  </a:cubicBezTo>
                  <a:cubicBezTo>
                    <a:pt x="455" y="123"/>
                    <a:pt x="455" y="123"/>
                    <a:pt x="455" y="123"/>
                  </a:cubicBezTo>
                  <a:cubicBezTo>
                    <a:pt x="455" y="123"/>
                    <a:pt x="455" y="123"/>
                    <a:pt x="455" y="123"/>
                  </a:cubicBezTo>
                  <a:cubicBezTo>
                    <a:pt x="456" y="123"/>
                    <a:pt x="456" y="123"/>
                    <a:pt x="456" y="123"/>
                  </a:cubicBezTo>
                  <a:cubicBezTo>
                    <a:pt x="457" y="122"/>
                    <a:pt x="457" y="122"/>
                    <a:pt x="457" y="122"/>
                  </a:cubicBezTo>
                  <a:cubicBezTo>
                    <a:pt x="457" y="123"/>
                    <a:pt x="457" y="123"/>
                    <a:pt x="457" y="123"/>
                  </a:cubicBezTo>
                  <a:cubicBezTo>
                    <a:pt x="457" y="124"/>
                    <a:pt x="457" y="124"/>
                    <a:pt x="457" y="124"/>
                  </a:cubicBezTo>
                  <a:cubicBezTo>
                    <a:pt x="456" y="125"/>
                    <a:pt x="456" y="125"/>
                    <a:pt x="456" y="125"/>
                  </a:cubicBezTo>
                  <a:cubicBezTo>
                    <a:pt x="456" y="127"/>
                    <a:pt x="456" y="127"/>
                    <a:pt x="456" y="127"/>
                  </a:cubicBezTo>
                  <a:cubicBezTo>
                    <a:pt x="456" y="128"/>
                    <a:pt x="456" y="128"/>
                    <a:pt x="456" y="128"/>
                  </a:cubicBezTo>
                  <a:cubicBezTo>
                    <a:pt x="455" y="129"/>
                    <a:pt x="455" y="129"/>
                    <a:pt x="455" y="129"/>
                  </a:cubicBezTo>
                  <a:cubicBezTo>
                    <a:pt x="453" y="129"/>
                    <a:pt x="453" y="129"/>
                    <a:pt x="453" y="129"/>
                  </a:cubicBezTo>
                  <a:cubicBezTo>
                    <a:pt x="452" y="130"/>
                    <a:pt x="452" y="130"/>
                    <a:pt x="452" y="130"/>
                  </a:cubicBezTo>
                  <a:cubicBezTo>
                    <a:pt x="451" y="131"/>
                    <a:pt x="451" y="131"/>
                    <a:pt x="451" y="131"/>
                  </a:cubicBezTo>
                  <a:cubicBezTo>
                    <a:pt x="452" y="131"/>
                    <a:pt x="452" y="131"/>
                    <a:pt x="452" y="131"/>
                  </a:cubicBezTo>
                  <a:cubicBezTo>
                    <a:pt x="451" y="132"/>
                    <a:pt x="451" y="132"/>
                    <a:pt x="451" y="132"/>
                  </a:cubicBezTo>
                  <a:cubicBezTo>
                    <a:pt x="448" y="133"/>
                    <a:pt x="448" y="133"/>
                    <a:pt x="448" y="133"/>
                  </a:cubicBezTo>
                  <a:cubicBezTo>
                    <a:pt x="447" y="134"/>
                    <a:pt x="447" y="134"/>
                    <a:pt x="447" y="134"/>
                  </a:cubicBezTo>
                  <a:cubicBezTo>
                    <a:pt x="446" y="135"/>
                    <a:pt x="446" y="135"/>
                    <a:pt x="446" y="135"/>
                  </a:cubicBezTo>
                  <a:cubicBezTo>
                    <a:pt x="446" y="134"/>
                    <a:pt x="446" y="134"/>
                    <a:pt x="446" y="134"/>
                  </a:cubicBezTo>
                  <a:cubicBezTo>
                    <a:pt x="445" y="134"/>
                    <a:pt x="445" y="134"/>
                    <a:pt x="445" y="134"/>
                  </a:cubicBezTo>
                  <a:cubicBezTo>
                    <a:pt x="445" y="133"/>
                    <a:pt x="445" y="133"/>
                    <a:pt x="445" y="133"/>
                  </a:cubicBezTo>
                  <a:cubicBezTo>
                    <a:pt x="444" y="134"/>
                    <a:pt x="444" y="134"/>
                    <a:pt x="444" y="134"/>
                  </a:cubicBezTo>
                  <a:cubicBezTo>
                    <a:pt x="444" y="135"/>
                    <a:pt x="444" y="135"/>
                    <a:pt x="444" y="135"/>
                  </a:cubicBezTo>
                  <a:cubicBezTo>
                    <a:pt x="444" y="134"/>
                    <a:pt x="444" y="134"/>
                    <a:pt x="444" y="134"/>
                  </a:cubicBezTo>
                  <a:cubicBezTo>
                    <a:pt x="444" y="134"/>
                    <a:pt x="444" y="134"/>
                    <a:pt x="444" y="134"/>
                  </a:cubicBezTo>
                  <a:cubicBezTo>
                    <a:pt x="442" y="135"/>
                    <a:pt x="442" y="135"/>
                    <a:pt x="442" y="135"/>
                  </a:cubicBezTo>
                  <a:cubicBezTo>
                    <a:pt x="442" y="136"/>
                    <a:pt x="442" y="136"/>
                    <a:pt x="442" y="136"/>
                  </a:cubicBezTo>
                  <a:cubicBezTo>
                    <a:pt x="441" y="138"/>
                    <a:pt x="441" y="138"/>
                    <a:pt x="441" y="138"/>
                  </a:cubicBezTo>
                  <a:cubicBezTo>
                    <a:pt x="440" y="138"/>
                    <a:pt x="440" y="138"/>
                    <a:pt x="440" y="138"/>
                  </a:cubicBezTo>
                  <a:cubicBezTo>
                    <a:pt x="441" y="139"/>
                    <a:pt x="441" y="139"/>
                    <a:pt x="441" y="139"/>
                  </a:cubicBezTo>
                  <a:cubicBezTo>
                    <a:pt x="441" y="140"/>
                    <a:pt x="441" y="140"/>
                    <a:pt x="441" y="140"/>
                  </a:cubicBezTo>
                  <a:cubicBezTo>
                    <a:pt x="440" y="142"/>
                    <a:pt x="440" y="142"/>
                    <a:pt x="440" y="142"/>
                  </a:cubicBezTo>
                  <a:cubicBezTo>
                    <a:pt x="440" y="143"/>
                    <a:pt x="440" y="143"/>
                    <a:pt x="440" y="143"/>
                  </a:cubicBezTo>
                  <a:cubicBezTo>
                    <a:pt x="441" y="143"/>
                    <a:pt x="441" y="143"/>
                    <a:pt x="441" y="143"/>
                  </a:cubicBezTo>
                  <a:cubicBezTo>
                    <a:pt x="440" y="144"/>
                    <a:pt x="440" y="144"/>
                    <a:pt x="440" y="144"/>
                  </a:cubicBezTo>
                  <a:cubicBezTo>
                    <a:pt x="439" y="145"/>
                    <a:pt x="439" y="145"/>
                    <a:pt x="439" y="145"/>
                  </a:cubicBezTo>
                  <a:cubicBezTo>
                    <a:pt x="440" y="145"/>
                    <a:pt x="440" y="145"/>
                    <a:pt x="440" y="145"/>
                  </a:cubicBezTo>
                  <a:cubicBezTo>
                    <a:pt x="441" y="145"/>
                    <a:pt x="441" y="145"/>
                    <a:pt x="441" y="145"/>
                  </a:cubicBezTo>
                  <a:cubicBezTo>
                    <a:pt x="441" y="144"/>
                    <a:pt x="441" y="144"/>
                    <a:pt x="441" y="144"/>
                  </a:cubicBezTo>
                  <a:cubicBezTo>
                    <a:pt x="443" y="144"/>
                    <a:pt x="443" y="144"/>
                    <a:pt x="443" y="144"/>
                  </a:cubicBezTo>
                  <a:cubicBezTo>
                    <a:pt x="444" y="144"/>
                    <a:pt x="444" y="144"/>
                    <a:pt x="444" y="144"/>
                  </a:cubicBezTo>
                  <a:cubicBezTo>
                    <a:pt x="443" y="145"/>
                    <a:pt x="443" y="145"/>
                    <a:pt x="443" y="145"/>
                  </a:cubicBezTo>
                  <a:cubicBezTo>
                    <a:pt x="441" y="145"/>
                    <a:pt x="441" y="145"/>
                    <a:pt x="441" y="145"/>
                  </a:cubicBezTo>
                  <a:cubicBezTo>
                    <a:pt x="440" y="146"/>
                    <a:pt x="440" y="146"/>
                    <a:pt x="440" y="146"/>
                  </a:cubicBezTo>
                  <a:cubicBezTo>
                    <a:pt x="439" y="147"/>
                    <a:pt x="439" y="147"/>
                    <a:pt x="439" y="147"/>
                  </a:cubicBezTo>
                  <a:cubicBezTo>
                    <a:pt x="439" y="148"/>
                    <a:pt x="439" y="148"/>
                    <a:pt x="439" y="148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7" y="148"/>
                    <a:pt x="437" y="148"/>
                    <a:pt x="437" y="148"/>
                  </a:cubicBezTo>
                  <a:cubicBezTo>
                    <a:pt x="435" y="148"/>
                    <a:pt x="435" y="148"/>
                    <a:pt x="435" y="148"/>
                  </a:cubicBezTo>
                  <a:cubicBezTo>
                    <a:pt x="435" y="147"/>
                    <a:pt x="435" y="147"/>
                    <a:pt x="435" y="147"/>
                  </a:cubicBezTo>
                  <a:cubicBezTo>
                    <a:pt x="434" y="148"/>
                    <a:pt x="434" y="148"/>
                    <a:pt x="434" y="148"/>
                  </a:cubicBezTo>
                  <a:cubicBezTo>
                    <a:pt x="434" y="150"/>
                    <a:pt x="434" y="150"/>
                    <a:pt x="434" y="150"/>
                  </a:cubicBezTo>
                  <a:cubicBezTo>
                    <a:pt x="433" y="152"/>
                    <a:pt x="433" y="152"/>
                    <a:pt x="433" y="152"/>
                  </a:cubicBezTo>
                  <a:cubicBezTo>
                    <a:pt x="434" y="149"/>
                    <a:pt x="434" y="149"/>
                    <a:pt x="434" y="149"/>
                  </a:cubicBezTo>
                  <a:cubicBezTo>
                    <a:pt x="433" y="148"/>
                    <a:pt x="433" y="148"/>
                    <a:pt x="433" y="148"/>
                  </a:cubicBezTo>
                  <a:cubicBezTo>
                    <a:pt x="432" y="147"/>
                    <a:pt x="432" y="147"/>
                    <a:pt x="432" y="147"/>
                  </a:cubicBezTo>
                  <a:cubicBezTo>
                    <a:pt x="433" y="145"/>
                    <a:pt x="433" y="145"/>
                    <a:pt x="433" y="145"/>
                  </a:cubicBezTo>
                  <a:cubicBezTo>
                    <a:pt x="433" y="145"/>
                    <a:pt x="433" y="145"/>
                    <a:pt x="433" y="145"/>
                  </a:cubicBezTo>
                  <a:cubicBezTo>
                    <a:pt x="434" y="147"/>
                    <a:pt x="434" y="147"/>
                    <a:pt x="434" y="147"/>
                  </a:cubicBezTo>
                  <a:cubicBezTo>
                    <a:pt x="435" y="146"/>
                    <a:pt x="435" y="146"/>
                    <a:pt x="435" y="146"/>
                  </a:cubicBezTo>
                  <a:cubicBezTo>
                    <a:pt x="436" y="147"/>
                    <a:pt x="436" y="147"/>
                    <a:pt x="436" y="147"/>
                  </a:cubicBezTo>
                  <a:cubicBezTo>
                    <a:pt x="437" y="147"/>
                    <a:pt x="437" y="147"/>
                    <a:pt x="437" y="147"/>
                  </a:cubicBezTo>
                  <a:cubicBezTo>
                    <a:pt x="438" y="147"/>
                    <a:pt x="438" y="147"/>
                    <a:pt x="438" y="147"/>
                  </a:cubicBezTo>
                  <a:cubicBezTo>
                    <a:pt x="438" y="146"/>
                    <a:pt x="438" y="146"/>
                    <a:pt x="438" y="146"/>
                  </a:cubicBezTo>
                  <a:cubicBezTo>
                    <a:pt x="439" y="144"/>
                    <a:pt x="439" y="144"/>
                    <a:pt x="439" y="144"/>
                  </a:cubicBezTo>
                  <a:cubicBezTo>
                    <a:pt x="438" y="145"/>
                    <a:pt x="438" y="145"/>
                    <a:pt x="438" y="145"/>
                  </a:cubicBezTo>
                  <a:cubicBezTo>
                    <a:pt x="437" y="144"/>
                    <a:pt x="437" y="144"/>
                    <a:pt x="437" y="144"/>
                  </a:cubicBezTo>
                  <a:cubicBezTo>
                    <a:pt x="438" y="144"/>
                    <a:pt x="438" y="144"/>
                    <a:pt x="438" y="144"/>
                  </a:cubicBezTo>
                  <a:cubicBezTo>
                    <a:pt x="439" y="142"/>
                    <a:pt x="439" y="142"/>
                    <a:pt x="439" y="142"/>
                  </a:cubicBezTo>
                  <a:cubicBezTo>
                    <a:pt x="438" y="142"/>
                    <a:pt x="438" y="142"/>
                    <a:pt x="438" y="142"/>
                  </a:cubicBezTo>
                  <a:cubicBezTo>
                    <a:pt x="437" y="143"/>
                    <a:pt x="437" y="143"/>
                    <a:pt x="437" y="143"/>
                  </a:cubicBezTo>
                  <a:cubicBezTo>
                    <a:pt x="435" y="144"/>
                    <a:pt x="435" y="144"/>
                    <a:pt x="435" y="144"/>
                  </a:cubicBezTo>
                  <a:cubicBezTo>
                    <a:pt x="435" y="143"/>
                    <a:pt x="435" y="143"/>
                    <a:pt x="435" y="143"/>
                  </a:cubicBezTo>
                  <a:cubicBezTo>
                    <a:pt x="437" y="142"/>
                    <a:pt x="437" y="142"/>
                    <a:pt x="437" y="142"/>
                  </a:cubicBezTo>
                  <a:cubicBezTo>
                    <a:pt x="437" y="141"/>
                    <a:pt x="437" y="141"/>
                    <a:pt x="437" y="141"/>
                  </a:cubicBezTo>
                  <a:cubicBezTo>
                    <a:pt x="436" y="141"/>
                    <a:pt x="436" y="141"/>
                    <a:pt x="436" y="141"/>
                  </a:cubicBezTo>
                  <a:cubicBezTo>
                    <a:pt x="435" y="141"/>
                    <a:pt x="435" y="141"/>
                    <a:pt x="435" y="141"/>
                  </a:cubicBezTo>
                  <a:cubicBezTo>
                    <a:pt x="435" y="141"/>
                    <a:pt x="435" y="141"/>
                    <a:pt x="435" y="141"/>
                  </a:cubicBezTo>
                  <a:cubicBezTo>
                    <a:pt x="435" y="139"/>
                    <a:pt x="435" y="139"/>
                    <a:pt x="435" y="139"/>
                  </a:cubicBezTo>
                  <a:cubicBezTo>
                    <a:pt x="436" y="137"/>
                    <a:pt x="436" y="137"/>
                    <a:pt x="436" y="137"/>
                  </a:cubicBezTo>
                  <a:cubicBezTo>
                    <a:pt x="436" y="139"/>
                    <a:pt x="436" y="139"/>
                    <a:pt x="436" y="139"/>
                  </a:cubicBezTo>
                  <a:cubicBezTo>
                    <a:pt x="437" y="138"/>
                    <a:pt x="437" y="138"/>
                    <a:pt x="437" y="138"/>
                  </a:cubicBezTo>
                  <a:cubicBezTo>
                    <a:pt x="437" y="137"/>
                    <a:pt x="437" y="137"/>
                    <a:pt x="437" y="137"/>
                  </a:cubicBezTo>
                  <a:cubicBezTo>
                    <a:pt x="439" y="135"/>
                    <a:pt x="439" y="135"/>
                    <a:pt x="439" y="135"/>
                  </a:cubicBezTo>
                  <a:cubicBezTo>
                    <a:pt x="439" y="135"/>
                    <a:pt x="439" y="135"/>
                    <a:pt x="439" y="135"/>
                  </a:cubicBezTo>
                  <a:cubicBezTo>
                    <a:pt x="441" y="133"/>
                    <a:pt x="441" y="133"/>
                    <a:pt x="441" y="133"/>
                  </a:cubicBezTo>
                  <a:cubicBezTo>
                    <a:pt x="441" y="132"/>
                    <a:pt x="441" y="132"/>
                    <a:pt x="441" y="132"/>
                  </a:cubicBezTo>
                  <a:cubicBezTo>
                    <a:pt x="441" y="131"/>
                    <a:pt x="441" y="131"/>
                    <a:pt x="441" y="131"/>
                  </a:cubicBezTo>
                  <a:cubicBezTo>
                    <a:pt x="442" y="131"/>
                    <a:pt x="442" y="131"/>
                    <a:pt x="442" y="131"/>
                  </a:cubicBezTo>
                  <a:cubicBezTo>
                    <a:pt x="442" y="131"/>
                    <a:pt x="442" y="131"/>
                    <a:pt x="442" y="131"/>
                  </a:cubicBezTo>
                  <a:cubicBezTo>
                    <a:pt x="441" y="130"/>
                    <a:pt x="441" y="130"/>
                    <a:pt x="441" y="130"/>
                  </a:cubicBezTo>
                  <a:cubicBezTo>
                    <a:pt x="440" y="131"/>
                    <a:pt x="440" y="131"/>
                    <a:pt x="440" y="131"/>
                  </a:cubicBezTo>
                  <a:cubicBezTo>
                    <a:pt x="439" y="132"/>
                    <a:pt x="439" y="132"/>
                    <a:pt x="439" y="132"/>
                  </a:cubicBezTo>
                  <a:cubicBezTo>
                    <a:pt x="437" y="133"/>
                    <a:pt x="437" y="133"/>
                    <a:pt x="437" y="133"/>
                  </a:cubicBezTo>
                  <a:cubicBezTo>
                    <a:pt x="437" y="133"/>
                    <a:pt x="437" y="133"/>
                    <a:pt x="437" y="133"/>
                  </a:cubicBezTo>
                  <a:cubicBezTo>
                    <a:pt x="437" y="132"/>
                    <a:pt x="437" y="132"/>
                    <a:pt x="437" y="132"/>
                  </a:cubicBezTo>
                  <a:cubicBezTo>
                    <a:pt x="438" y="132"/>
                    <a:pt x="438" y="132"/>
                    <a:pt x="438" y="132"/>
                  </a:cubicBezTo>
                  <a:cubicBezTo>
                    <a:pt x="439" y="131"/>
                    <a:pt x="439" y="131"/>
                    <a:pt x="439" y="131"/>
                  </a:cubicBezTo>
                  <a:cubicBezTo>
                    <a:pt x="438" y="130"/>
                    <a:pt x="438" y="130"/>
                    <a:pt x="438" y="130"/>
                  </a:cubicBezTo>
                  <a:cubicBezTo>
                    <a:pt x="437" y="130"/>
                    <a:pt x="437" y="130"/>
                    <a:pt x="437" y="130"/>
                  </a:cubicBezTo>
                  <a:cubicBezTo>
                    <a:pt x="436" y="130"/>
                    <a:pt x="436" y="130"/>
                    <a:pt x="436" y="130"/>
                  </a:cubicBezTo>
                  <a:cubicBezTo>
                    <a:pt x="436" y="129"/>
                    <a:pt x="436" y="129"/>
                    <a:pt x="436" y="129"/>
                  </a:cubicBezTo>
                  <a:cubicBezTo>
                    <a:pt x="437" y="127"/>
                    <a:pt x="437" y="127"/>
                    <a:pt x="437" y="127"/>
                  </a:cubicBezTo>
                  <a:cubicBezTo>
                    <a:pt x="436" y="126"/>
                    <a:pt x="436" y="126"/>
                    <a:pt x="436" y="126"/>
                  </a:cubicBezTo>
                  <a:cubicBezTo>
                    <a:pt x="435" y="127"/>
                    <a:pt x="435" y="127"/>
                    <a:pt x="435" y="127"/>
                  </a:cubicBezTo>
                  <a:cubicBezTo>
                    <a:pt x="435" y="127"/>
                    <a:pt x="435" y="127"/>
                    <a:pt x="435" y="127"/>
                  </a:cubicBezTo>
                  <a:cubicBezTo>
                    <a:pt x="435" y="127"/>
                    <a:pt x="435" y="127"/>
                    <a:pt x="435" y="127"/>
                  </a:cubicBezTo>
                  <a:cubicBezTo>
                    <a:pt x="435" y="126"/>
                    <a:pt x="435" y="126"/>
                    <a:pt x="435" y="126"/>
                  </a:cubicBezTo>
                  <a:cubicBezTo>
                    <a:pt x="434" y="125"/>
                    <a:pt x="434" y="125"/>
                    <a:pt x="434" y="125"/>
                  </a:cubicBezTo>
                  <a:cubicBezTo>
                    <a:pt x="433" y="125"/>
                    <a:pt x="433" y="125"/>
                    <a:pt x="433" y="125"/>
                  </a:cubicBezTo>
                  <a:cubicBezTo>
                    <a:pt x="433" y="126"/>
                    <a:pt x="433" y="126"/>
                    <a:pt x="433" y="126"/>
                  </a:cubicBezTo>
                  <a:cubicBezTo>
                    <a:pt x="432" y="127"/>
                    <a:pt x="432" y="127"/>
                    <a:pt x="432" y="127"/>
                  </a:cubicBezTo>
                  <a:cubicBezTo>
                    <a:pt x="431" y="127"/>
                    <a:pt x="431" y="127"/>
                    <a:pt x="431" y="127"/>
                  </a:cubicBezTo>
                  <a:cubicBezTo>
                    <a:pt x="431" y="127"/>
                    <a:pt x="431" y="127"/>
                    <a:pt x="431" y="127"/>
                  </a:cubicBezTo>
                  <a:cubicBezTo>
                    <a:pt x="431" y="126"/>
                    <a:pt x="431" y="126"/>
                    <a:pt x="431" y="126"/>
                  </a:cubicBezTo>
                  <a:cubicBezTo>
                    <a:pt x="430" y="125"/>
                    <a:pt x="430" y="125"/>
                    <a:pt x="430" y="125"/>
                  </a:cubicBezTo>
                  <a:cubicBezTo>
                    <a:pt x="429" y="125"/>
                    <a:pt x="429" y="125"/>
                    <a:pt x="429" y="125"/>
                  </a:cubicBezTo>
                  <a:cubicBezTo>
                    <a:pt x="429" y="126"/>
                    <a:pt x="429" y="126"/>
                    <a:pt x="429" y="126"/>
                  </a:cubicBezTo>
                  <a:cubicBezTo>
                    <a:pt x="429" y="127"/>
                    <a:pt x="429" y="127"/>
                    <a:pt x="429" y="127"/>
                  </a:cubicBezTo>
                  <a:cubicBezTo>
                    <a:pt x="429" y="127"/>
                    <a:pt x="429" y="127"/>
                    <a:pt x="429" y="127"/>
                  </a:cubicBezTo>
                  <a:cubicBezTo>
                    <a:pt x="430" y="129"/>
                    <a:pt x="430" y="129"/>
                    <a:pt x="430" y="129"/>
                  </a:cubicBezTo>
                  <a:cubicBezTo>
                    <a:pt x="430" y="129"/>
                    <a:pt x="430" y="129"/>
                    <a:pt x="430" y="129"/>
                  </a:cubicBezTo>
                  <a:cubicBezTo>
                    <a:pt x="429" y="130"/>
                    <a:pt x="429" y="130"/>
                    <a:pt x="429" y="130"/>
                  </a:cubicBezTo>
                  <a:cubicBezTo>
                    <a:pt x="428" y="129"/>
                    <a:pt x="428" y="129"/>
                    <a:pt x="428" y="129"/>
                  </a:cubicBezTo>
                  <a:cubicBezTo>
                    <a:pt x="428" y="129"/>
                    <a:pt x="428" y="129"/>
                    <a:pt x="428" y="129"/>
                  </a:cubicBezTo>
                  <a:cubicBezTo>
                    <a:pt x="428" y="128"/>
                    <a:pt x="428" y="128"/>
                    <a:pt x="428" y="128"/>
                  </a:cubicBezTo>
                  <a:cubicBezTo>
                    <a:pt x="428" y="129"/>
                    <a:pt x="428" y="129"/>
                    <a:pt x="428" y="129"/>
                  </a:cubicBezTo>
                  <a:cubicBezTo>
                    <a:pt x="428" y="132"/>
                    <a:pt x="428" y="132"/>
                    <a:pt x="428" y="132"/>
                  </a:cubicBezTo>
                  <a:cubicBezTo>
                    <a:pt x="429" y="134"/>
                    <a:pt x="429" y="134"/>
                    <a:pt x="429" y="134"/>
                  </a:cubicBezTo>
                  <a:cubicBezTo>
                    <a:pt x="430" y="134"/>
                    <a:pt x="430" y="134"/>
                    <a:pt x="430" y="134"/>
                  </a:cubicBezTo>
                  <a:cubicBezTo>
                    <a:pt x="431" y="135"/>
                    <a:pt x="431" y="135"/>
                    <a:pt x="431" y="135"/>
                  </a:cubicBezTo>
                  <a:cubicBezTo>
                    <a:pt x="431" y="138"/>
                    <a:pt x="431" y="138"/>
                    <a:pt x="431" y="138"/>
                  </a:cubicBezTo>
                  <a:cubicBezTo>
                    <a:pt x="430" y="136"/>
                    <a:pt x="430" y="136"/>
                    <a:pt x="430" y="136"/>
                  </a:cubicBezTo>
                  <a:cubicBezTo>
                    <a:pt x="430" y="136"/>
                    <a:pt x="430" y="136"/>
                    <a:pt x="430" y="136"/>
                  </a:cubicBezTo>
                  <a:cubicBezTo>
                    <a:pt x="428" y="134"/>
                    <a:pt x="428" y="134"/>
                    <a:pt x="428" y="134"/>
                  </a:cubicBezTo>
                  <a:cubicBezTo>
                    <a:pt x="428" y="132"/>
                    <a:pt x="428" y="132"/>
                    <a:pt x="428" y="132"/>
                  </a:cubicBezTo>
                  <a:cubicBezTo>
                    <a:pt x="427" y="130"/>
                    <a:pt x="427" y="130"/>
                    <a:pt x="427" y="130"/>
                  </a:cubicBezTo>
                  <a:cubicBezTo>
                    <a:pt x="426" y="130"/>
                    <a:pt x="426" y="130"/>
                    <a:pt x="426" y="130"/>
                  </a:cubicBezTo>
                  <a:cubicBezTo>
                    <a:pt x="426" y="130"/>
                    <a:pt x="426" y="130"/>
                    <a:pt x="426" y="130"/>
                  </a:cubicBezTo>
                  <a:cubicBezTo>
                    <a:pt x="426" y="132"/>
                    <a:pt x="426" y="132"/>
                    <a:pt x="426" y="132"/>
                  </a:cubicBezTo>
                  <a:cubicBezTo>
                    <a:pt x="427" y="133"/>
                    <a:pt x="427" y="133"/>
                    <a:pt x="427" y="133"/>
                  </a:cubicBezTo>
                  <a:cubicBezTo>
                    <a:pt x="427" y="135"/>
                    <a:pt x="427" y="135"/>
                    <a:pt x="427" y="135"/>
                  </a:cubicBezTo>
                  <a:cubicBezTo>
                    <a:pt x="427" y="135"/>
                    <a:pt x="427" y="135"/>
                    <a:pt x="427" y="135"/>
                  </a:cubicBezTo>
                  <a:cubicBezTo>
                    <a:pt x="426" y="134"/>
                    <a:pt x="426" y="134"/>
                    <a:pt x="426" y="134"/>
                  </a:cubicBezTo>
                  <a:cubicBezTo>
                    <a:pt x="424" y="134"/>
                    <a:pt x="424" y="134"/>
                    <a:pt x="424" y="134"/>
                  </a:cubicBezTo>
                  <a:cubicBezTo>
                    <a:pt x="423" y="135"/>
                    <a:pt x="423" y="135"/>
                    <a:pt x="423" y="135"/>
                  </a:cubicBezTo>
                  <a:cubicBezTo>
                    <a:pt x="422" y="134"/>
                    <a:pt x="422" y="134"/>
                    <a:pt x="422" y="134"/>
                  </a:cubicBezTo>
                  <a:cubicBezTo>
                    <a:pt x="421" y="134"/>
                    <a:pt x="421" y="134"/>
                    <a:pt x="421" y="134"/>
                  </a:cubicBezTo>
                  <a:cubicBezTo>
                    <a:pt x="419" y="132"/>
                    <a:pt x="419" y="132"/>
                    <a:pt x="419" y="132"/>
                  </a:cubicBezTo>
                  <a:cubicBezTo>
                    <a:pt x="417" y="132"/>
                    <a:pt x="417" y="132"/>
                    <a:pt x="417" y="132"/>
                  </a:cubicBezTo>
                  <a:cubicBezTo>
                    <a:pt x="416" y="131"/>
                    <a:pt x="416" y="131"/>
                    <a:pt x="416" y="131"/>
                  </a:cubicBezTo>
                  <a:cubicBezTo>
                    <a:pt x="416" y="131"/>
                    <a:pt x="416" y="131"/>
                    <a:pt x="416" y="131"/>
                  </a:cubicBezTo>
                  <a:cubicBezTo>
                    <a:pt x="414" y="132"/>
                    <a:pt x="414" y="132"/>
                    <a:pt x="414" y="132"/>
                  </a:cubicBezTo>
                  <a:cubicBezTo>
                    <a:pt x="414" y="133"/>
                    <a:pt x="414" y="133"/>
                    <a:pt x="414" y="133"/>
                  </a:cubicBezTo>
                  <a:cubicBezTo>
                    <a:pt x="411" y="133"/>
                    <a:pt x="411" y="133"/>
                    <a:pt x="411" y="133"/>
                  </a:cubicBezTo>
                  <a:cubicBezTo>
                    <a:pt x="410" y="134"/>
                    <a:pt x="410" y="134"/>
                    <a:pt x="410" y="134"/>
                  </a:cubicBezTo>
                  <a:cubicBezTo>
                    <a:pt x="409" y="133"/>
                    <a:pt x="409" y="133"/>
                    <a:pt x="409" y="133"/>
                  </a:cubicBezTo>
                  <a:cubicBezTo>
                    <a:pt x="408" y="133"/>
                    <a:pt x="408" y="133"/>
                    <a:pt x="408" y="133"/>
                  </a:cubicBezTo>
                  <a:cubicBezTo>
                    <a:pt x="408" y="132"/>
                    <a:pt x="408" y="132"/>
                    <a:pt x="408" y="132"/>
                  </a:cubicBezTo>
                  <a:cubicBezTo>
                    <a:pt x="408" y="131"/>
                    <a:pt x="408" y="131"/>
                    <a:pt x="408" y="131"/>
                  </a:cubicBezTo>
                  <a:cubicBezTo>
                    <a:pt x="406" y="132"/>
                    <a:pt x="406" y="132"/>
                    <a:pt x="406" y="132"/>
                  </a:cubicBezTo>
                  <a:cubicBezTo>
                    <a:pt x="406" y="131"/>
                    <a:pt x="406" y="131"/>
                    <a:pt x="406" y="131"/>
                  </a:cubicBezTo>
                  <a:cubicBezTo>
                    <a:pt x="405" y="130"/>
                    <a:pt x="405" y="130"/>
                    <a:pt x="405" y="130"/>
                  </a:cubicBezTo>
                  <a:cubicBezTo>
                    <a:pt x="404" y="129"/>
                    <a:pt x="404" y="129"/>
                    <a:pt x="404" y="129"/>
                  </a:cubicBezTo>
                  <a:cubicBezTo>
                    <a:pt x="404" y="129"/>
                    <a:pt x="404" y="129"/>
                    <a:pt x="404" y="129"/>
                  </a:cubicBezTo>
                  <a:cubicBezTo>
                    <a:pt x="404" y="128"/>
                    <a:pt x="404" y="128"/>
                    <a:pt x="404" y="128"/>
                  </a:cubicBezTo>
                  <a:cubicBezTo>
                    <a:pt x="404" y="127"/>
                    <a:pt x="404" y="127"/>
                    <a:pt x="404" y="127"/>
                  </a:cubicBezTo>
                  <a:cubicBezTo>
                    <a:pt x="404" y="127"/>
                    <a:pt x="404" y="127"/>
                    <a:pt x="404" y="127"/>
                  </a:cubicBezTo>
                  <a:cubicBezTo>
                    <a:pt x="403" y="127"/>
                    <a:pt x="403" y="127"/>
                    <a:pt x="403" y="127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402" y="125"/>
                    <a:pt x="402" y="125"/>
                    <a:pt x="402" y="125"/>
                  </a:cubicBezTo>
                  <a:cubicBezTo>
                    <a:pt x="401" y="126"/>
                    <a:pt x="401" y="126"/>
                    <a:pt x="401" y="126"/>
                  </a:cubicBezTo>
                  <a:cubicBezTo>
                    <a:pt x="400" y="126"/>
                    <a:pt x="400" y="126"/>
                    <a:pt x="400" y="126"/>
                  </a:cubicBezTo>
                  <a:cubicBezTo>
                    <a:pt x="399" y="125"/>
                    <a:pt x="399" y="125"/>
                    <a:pt x="399" y="125"/>
                  </a:cubicBezTo>
                  <a:cubicBezTo>
                    <a:pt x="399" y="125"/>
                    <a:pt x="399" y="125"/>
                    <a:pt x="399" y="125"/>
                  </a:cubicBezTo>
                  <a:cubicBezTo>
                    <a:pt x="398" y="125"/>
                    <a:pt x="398" y="125"/>
                    <a:pt x="398" y="125"/>
                  </a:cubicBezTo>
                  <a:cubicBezTo>
                    <a:pt x="397" y="124"/>
                    <a:pt x="397" y="124"/>
                    <a:pt x="397" y="124"/>
                  </a:cubicBezTo>
                  <a:cubicBezTo>
                    <a:pt x="396" y="124"/>
                    <a:pt x="396" y="124"/>
                    <a:pt x="396" y="124"/>
                  </a:cubicBezTo>
                  <a:cubicBezTo>
                    <a:pt x="396" y="123"/>
                    <a:pt x="396" y="123"/>
                    <a:pt x="396" y="123"/>
                  </a:cubicBezTo>
                  <a:cubicBezTo>
                    <a:pt x="397" y="122"/>
                    <a:pt x="397" y="122"/>
                    <a:pt x="397" y="122"/>
                  </a:cubicBezTo>
                  <a:cubicBezTo>
                    <a:pt x="398" y="122"/>
                    <a:pt x="398" y="122"/>
                    <a:pt x="398" y="122"/>
                  </a:cubicBezTo>
                  <a:cubicBezTo>
                    <a:pt x="398" y="121"/>
                    <a:pt x="398" y="121"/>
                    <a:pt x="398" y="121"/>
                  </a:cubicBezTo>
                  <a:cubicBezTo>
                    <a:pt x="397" y="121"/>
                    <a:pt x="397" y="121"/>
                    <a:pt x="397" y="121"/>
                  </a:cubicBezTo>
                  <a:cubicBezTo>
                    <a:pt x="396" y="121"/>
                    <a:pt x="396" y="121"/>
                    <a:pt x="396" y="121"/>
                  </a:cubicBezTo>
                  <a:cubicBezTo>
                    <a:pt x="396" y="118"/>
                    <a:pt x="396" y="118"/>
                    <a:pt x="396" y="118"/>
                  </a:cubicBezTo>
                  <a:cubicBezTo>
                    <a:pt x="395" y="118"/>
                    <a:pt x="395" y="118"/>
                    <a:pt x="395" y="118"/>
                  </a:cubicBezTo>
                  <a:cubicBezTo>
                    <a:pt x="395" y="117"/>
                    <a:pt x="395" y="117"/>
                    <a:pt x="395" y="117"/>
                  </a:cubicBezTo>
                  <a:cubicBezTo>
                    <a:pt x="396" y="117"/>
                    <a:pt x="396" y="117"/>
                    <a:pt x="396" y="117"/>
                  </a:cubicBezTo>
                  <a:cubicBezTo>
                    <a:pt x="396" y="116"/>
                    <a:pt x="396" y="116"/>
                    <a:pt x="396" y="116"/>
                  </a:cubicBezTo>
                  <a:cubicBezTo>
                    <a:pt x="396" y="116"/>
                    <a:pt x="396" y="116"/>
                    <a:pt x="396" y="116"/>
                  </a:cubicBezTo>
                  <a:cubicBezTo>
                    <a:pt x="396" y="115"/>
                    <a:pt x="396" y="115"/>
                    <a:pt x="396" y="115"/>
                  </a:cubicBezTo>
                  <a:cubicBezTo>
                    <a:pt x="396" y="113"/>
                    <a:pt x="396" y="113"/>
                    <a:pt x="396" y="113"/>
                  </a:cubicBezTo>
                  <a:cubicBezTo>
                    <a:pt x="396" y="112"/>
                    <a:pt x="396" y="112"/>
                    <a:pt x="396" y="112"/>
                  </a:cubicBezTo>
                  <a:cubicBezTo>
                    <a:pt x="395" y="112"/>
                    <a:pt x="395" y="112"/>
                    <a:pt x="395" y="112"/>
                  </a:cubicBezTo>
                  <a:cubicBezTo>
                    <a:pt x="394" y="111"/>
                    <a:pt x="394" y="111"/>
                    <a:pt x="394" y="111"/>
                  </a:cubicBezTo>
                  <a:cubicBezTo>
                    <a:pt x="394" y="110"/>
                    <a:pt x="394" y="110"/>
                    <a:pt x="394" y="110"/>
                  </a:cubicBezTo>
                  <a:cubicBezTo>
                    <a:pt x="392" y="110"/>
                    <a:pt x="392" y="110"/>
                    <a:pt x="392" y="110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8" y="111"/>
                    <a:pt x="388" y="111"/>
                    <a:pt x="388" y="111"/>
                  </a:cubicBezTo>
                  <a:cubicBezTo>
                    <a:pt x="384" y="111"/>
                    <a:pt x="384" y="111"/>
                    <a:pt x="384" y="111"/>
                  </a:cubicBezTo>
                  <a:cubicBezTo>
                    <a:pt x="382" y="111"/>
                    <a:pt x="382" y="111"/>
                    <a:pt x="382" y="111"/>
                  </a:cubicBezTo>
                  <a:cubicBezTo>
                    <a:pt x="381" y="111"/>
                    <a:pt x="381" y="111"/>
                    <a:pt x="381" y="111"/>
                  </a:cubicBezTo>
                  <a:cubicBezTo>
                    <a:pt x="379" y="113"/>
                    <a:pt x="379" y="113"/>
                    <a:pt x="379" y="113"/>
                  </a:cubicBezTo>
                  <a:cubicBezTo>
                    <a:pt x="378" y="114"/>
                    <a:pt x="378" y="114"/>
                    <a:pt x="378" y="114"/>
                  </a:cubicBezTo>
                  <a:cubicBezTo>
                    <a:pt x="378" y="115"/>
                    <a:pt x="378" y="115"/>
                    <a:pt x="378" y="115"/>
                  </a:cubicBezTo>
                  <a:cubicBezTo>
                    <a:pt x="379" y="116"/>
                    <a:pt x="379" y="116"/>
                    <a:pt x="379" y="116"/>
                  </a:cubicBezTo>
                  <a:cubicBezTo>
                    <a:pt x="380" y="115"/>
                    <a:pt x="380" y="115"/>
                    <a:pt x="380" y="115"/>
                  </a:cubicBezTo>
                  <a:cubicBezTo>
                    <a:pt x="380" y="115"/>
                    <a:pt x="380" y="115"/>
                    <a:pt x="380" y="115"/>
                  </a:cubicBezTo>
                  <a:cubicBezTo>
                    <a:pt x="380" y="116"/>
                    <a:pt x="380" y="116"/>
                    <a:pt x="380" y="116"/>
                  </a:cubicBezTo>
                  <a:cubicBezTo>
                    <a:pt x="379" y="117"/>
                    <a:pt x="379" y="117"/>
                    <a:pt x="379" y="117"/>
                  </a:cubicBezTo>
                  <a:cubicBezTo>
                    <a:pt x="379" y="118"/>
                    <a:pt x="379" y="118"/>
                    <a:pt x="379" y="118"/>
                  </a:cubicBezTo>
                  <a:cubicBezTo>
                    <a:pt x="381" y="118"/>
                    <a:pt x="381" y="118"/>
                    <a:pt x="381" y="118"/>
                  </a:cubicBezTo>
                  <a:cubicBezTo>
                    <a:pt x="381" y="118"/>
                    <a:pt x="381" y="118"/>
                    <a:pt x="381" y="118"/>
                  </a:cubicBezTo>
                  <a:cubicBezTo>
                    <a:pt x="382" y="118"/>
                    <a:pt x="382" y="118"/>
                    <a:pt x="382" y="118"/>
                  </a:cubicBezTo>
                  <a:cubicBezTo>
                    <a:pt x="382" y="117"/>
                    <a:pt x="382" y="117"/>
                    <a:pt x="382" y="117"/>
                  </a:cubicBezTo>
                  <a:cubicBezTo>
                    <a:pt x="382" y="116"/>
                    <a:pt x="382" y="116"/>
                    <a:pt x="382" y="116"/>
                  </a:cubicBezTo>
                  <a:cubicBezTo>
                    <a:pt x="382" y="116"/>
                    <a:pt x="382" y="116"/>
                    <a:pt x="382" y="116"/>
                  </a:cubicBezTo>
                  <a:cubicBezTo>
                    <a:pt x="383" y="115"/>
                    <a:pt x="383" y="115"/>
                    <a:pt x="383" y="115"/>
                  </a:cubicBezTo>
                  <a:cubicBezTo>
                    <a:pt x="383" y="116"/>
                    <a:pt x="383" y="116"/>
                    <a:pt x="383" y="116"/>
                  </a:cubicBezTo>
                  <a:cubicBezTo>
                    <a:pt x="384" y="116"/>
                    <a:pt x="384" y="116"/>
                    <a:pt x="384" y="116"/>
                  </a:cubicBezTo>
                  <a:cubicBezTo>
                    <a:pt x="385" y="117"/>
                    <a:pt x="385" y="117"/>
                    <a:pt x="385" y="117"/>
                  </a:cubicBezTo>
                  <a:cubicBezTo>
                    <a:pt x="386" y="116"/>
                    <a:pt x="386" y="116"/>
                    <a:pt x="386" y="116"/>
                  </a:cubicBezTo>
                  <a:cubicBezTo>
                    <a:pt x="386" y="115"/>
                    <a:pt x="386" y="115"/>
                    <a:pt x="386" y="115"/>
                  </a:cubicBezTo>
                  <a:cubicBezTo>
                    <a:pt x="387" y="115"/>
                    <a:pt x="387" y="115"/>
                    <a:pt x="387" y="115"/>
                  </a:cubicBezTo>
                  <a:cubicBezTo>
                    <a:pt x="387" y="116"/>
                    <a:pt x="387" y="116"/>
                    <a:pt x="387" y="116"/>
                  </a:cubicBezTo>
                  <a:cubicBezTo>
                    <a:pt x="388" y="117"/>
                    <a:pt x="388" y="117"/>
                    <a:pt x="388" y="117"/>
                  </a:cubicBezTo>
                  <a:cubicBezTo>
                    <a:pt x="388" y="116"/>
                    <a:pt x="388" y="116"/>
                    <a:pt x="388" y="116"/>
                  </a:cubicBezTo>
                  <a:cubicBezTo>
                    <a:pt x="388" y="116"/>
                    <a:pt x="388" y="116"/>
                    <a:pt x="388" y="116"/>
                  </a:cubicBezTo>
                  <a:cubicBezTo>
                    <a:pt x="389" y="116"/>
                    <a:pt x="389" y="116"/>
                    <a:pt x="389" y="116"/>
                  </a:cubicBezTo>
                  <a:cubicBezTo>
                    <a:pt x="389" y="115"/>
                    <a:pt x="389" y="115"/>
                    <a:pt x="389" y="115"/>
                  </a:cubicBezTo>
                  <a:cubicBezTo>
                    <a:pt x="390" y="115"/>
                    <a:pt x="390" y="115"/>
                    <a:pt x="390" y="115"/>
                  </a:cubicBezTo>
                  <a:cubicBezTo>
                    <a:pt x="393" y="114"/>
                    <a:pt x="393" y="114"/>
                    <a:pt x="393" y="114"/>
                  </a:cubicBezTo>
                  <a:cubicBezTo>
                    <a:pt x="394" y="114"/>
                    <a:pt x="394" y="114"/>
                    <a:pt x="394" y="114"/>
                  </a:cubicBezTo>
                  <a:cubicBezTo>
                    <a:pt x="394" y="114"/>
                    <a:pt x="394" y="114"/>
                    <a:pt x="394" y="114"/>
                  </a:cubicBezTo>
                  <a:cubicBezTo>
                    <a:pt x="395" y="114"/>
                    <a:pt x="395" y="114"/>
                    <a:pt x="395" y="114"/>
                  </a:cubicBezTo>
                  <a:cubicBezTo>
                    <a:pt x="394" y="115"/>
                    <a:pt x="394" y="115"/>
                    <a:pt x="394" y="115"/>
                  </a:cubicBezTo>
                  <a:cubicBezTo>
                    <a:pt x="394" y="116"/>
                    <a:pt x="394" y="116"/>
                    <a:pt x="394" y="116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2" y="117"/>
                    <a:pt x="392" y="117"/>
                    <a:pt x="392" y="117"/>
                  </a:cubicBezTo>
                  <a:cubicBezTo>
                    <a:pt x="392" y="117"/>
                    <a:pt x="392" y="117"/>
                    <a:pt x="392" y="117"/>
                  </a:cubicBezTo>
                  <a:cubicBezTo>
                    <a:pt x="391" y="117"/>
                    <a:pt x="391" y="117"/>
                    <a:pt x="391" y="117"/>
                  </a:cubicBezTo>
                  <a:cubicBezTo>
                    <a:pt x="390" y="117"/>
                    <a:pt x="390" y="117"/>
                    <a:pt x="390" y="117"/>
                  </a:cubicBezTo>
                  <a:cubicBezTo>
                    <a:pt x="389" y="117"/>
                    <a:pt x="389" y="117"/>
                    <a:pt x="389" y="117"/>
                  </a:cubicBezTo>
                  <a:cubicBezTo>
                    <a:pt x="388" y="119"/>
                    <a:pt x="388" y="119"/>
                    <a:pt x="388" y="119"/>
                  </a:cubicBezTo>
                  <a:cubicBezTo>
                    <a:pt x="389" y="120"/>
                    <a:pt x="389" y="120"/>
                    <a:pt x="389" y="120"/>
                  </a:cubicBezTo>
                  <a:cubicBezTo>
                    <a:pt x="389" y="122"/>
                    <a:pt x="389" y="122"/>
                    <a:pt x="389" y="122"/>
                  </a:cubicBezTo>
                  <a:cubicBezTo>
                    <a:pt x="388" y="120"/>
                    <a:pt x="388" y="120"/>
                    <a:pt x="388" y="120"/>
                  </a:cubicBezTo>
                  <a:cubicBezTo>
                    <a:pt x="388" y="120"/>
                    <a:pt x="388" y="120"/>
                    <a:pt x="388" y="120"/>
                  </a:cubicBezTo>
                  <a:cubicBezTo>
                    <a:pt x="387" y="119"/>
                    <a:pt x="387" y="119"/>
                    <a:pt x="387" y="119"/>
                  </a:cubicBezTo>
                  <a:cubicBezTo>
                    <a:pt x="387" y="119"/>
                    <a:pt x="387" y="119"/>
                    <a:pt x="387" y="119"/>
                  </a:cubicBezTo>
                  <a:cubicBezTo>
                    <a:pt x="386" y="120"/>
                    <a:pt x="386" y="120"/>
                    <a:pt x="386" y="120"/>
                  </a:cubicBezTo>
                  <a:cubicBezTo>
                    <a:pt x="385" y="121"/>
                    <a:pt x="385" y="121"/>
                    <a:pt x="385" y="121"/>
                  </a:cubicBezTo>
                  <a:cubicBezTo>
                    <a:pt x="384" y="121"/>
                    <a:pt x="384" y="121"/>
                    <a:pt x="384" y="121"/>
                  </a:cubicBezTo>
                  <a:cubicBezTo>
                    <a:pt x="384" y="120"/>
                    <a:pt x="384" y="120"/>
                    <a:pt x="384" y="120"/>
                  </a:cubicBezTo>
                  <a:cubicBezTo>
                    <a:pt x="383" y="120"/>
                    <a:pt x="383" y="120"/>
                    <a:pt x="383" y="120"/>
                  </a:cubicBezTo>
                  <a:cubicBezTo>
                    <a:pt x="383" y="121"/>
                    <a:pt x="383" y="121"/>
                    <a:pt x="383" y="121"/>
                  </a:cubicBezTo>
                  <a:cubicBezTo>
                    <a:pt x="382" y="122"/>
                    <a:pt x="382" y="122"/>
                    <a:pt x="382" y="122"/>
                  </a:cubicBezTo>
                  <a:cubicBezTo>
                    <a:pt x="381" y="121"/>
                    <a:pt x="381" y="121"/>
                    <a:pt x="381" y="121"/>
                  </a:cubicBezTo>
                  <a:cubicBezTo>
                    <a:pt x="380" y="121"/>
                    <a:pt x="380" y="121"/>
                    <a:pt x="380" y="121"/>
                  </a:cubicBezTo>
                  <a:cubicBezTo>
                    <a:pt x="380" y="122"/>
                    <a:pt x="380" y="122"/>
                    <a:pt x="380" y="122"/>
                  </a:cubicBezTo>
                  <a:cubicBezTo>
                    <a:pt x="380" y="122"/>
                    <a:pt x="380" y="122"/>
                    <a:pt x="380" y="122"/>
                  </a:cubicBezTo>
                  <a:cubicBezTo>
                    <a:pt x="378" y="122"/>
                    <a:pt x="378" y="122"/>
                    <a:pt x="378" y="122"/>
                  </a:cubicBezTo>
                  <a:cubicBezTo>
                    <a:pt x="377" y="123"/>
                    <a:pt x="377" y="123"/>
                    <a:pt x="377" y="123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5"/>
                    <a:pt x="377" y="125"/>
                    <a:pt x="377" y="125"/>
                  </a:cubicBezTo>
                  <a:cubicBezTo>
                    <a:pt x="376" y="128"/>
                    <a:pt x="376" y="128"/>
                    <a:pt x="376" y="128"/>
                  </a:cubicBezTo>
                  <a:cubicBezTo>
                    <a:pt x="376" y="131"/>
                    <a:pt x="376" y="131"/>
                    <a:pt x="376" y="131"/>
                  </a:cubicBezTo>
                  <a:cubicBezTo>
                    <a:pt x="376" y="131"/>
                    <a:pt x="376" y="131"/>
                    <a:pt x="376" y="131"/>
                  </a:cubicBezTo>
                  <a:cubicBezTo>
                    <a:pt x="377" y="132"/>
                    <a:pt x="377" y="132"/>
                    <a:pt x="377" y="132"/>
                  </a:cubicBezTo>
                  <a:cubicBezTo>
                    <a:pt x="376" y="133"/>
                    <a:pt x="376" y="133"/>
                    <a:pt x="376" y="133"/>
                  </a:cubicBezTo>
                  <a:cubicBezTo>
                    <a:pt x="375" y="133"/>
                    <a:pt x="375" y="133"/>
                    <a:pt x="375" y="133"/>
                  </a:cubicBezTo>
                  <a:cubicBezTo>
                    <a:pt x="375" y="134"/>
                    <a:pt x="375" y="134"/>
                    <a:pt x="375" y="134"/>
                  </a:cubicBezTo>
                  <a:cubicBezTo>
                    <a:pt x="376" y="135"/>
                    <a:pt x="376" y="135"/>
                    <a:pt x="376" y="135"/>
                  </a:cubicBezTo>
                  <a:cubicBezTo>
                    <a:pt x="376" y="136"/>
                    <a:pt x="376" y="136"/>
                    <a:pt x="376" y="136"/>
                  </a:cubicBezTo>
                  <a:cubicBezTo>
                    <a:pt x="375" y="137"/>
                    <a:pt x="375" y="137"/>
                    <a:pt x="375" y="137"/>
                  </a:cubicBezTo>
                  <a:cubicBezTo>
                    <a:pt x="375" y="136"/>
                    <a:pt x="375" y="136"/>
                    <a:pt x="375" y="136"/>
                  </a:cubicBezTo>
                  <a:cubicBezTo>
                    <a:pt x="374" y="137"/>
                    <a:pt x="374" y="137"/>
                    <a:pt x="374" y="137"/>
                  </a:cubicBezTo>
                  <a:cubicBezTo>
                    <a:pt x="374" y="137"/>
                    <a:pt x="374" y="137"/>
                    <a:pt x="374" y="137"/>
                  </a:cubicBezTo>
                  <a:cubicBezTo>
                    <a:pt x="374" y="136"/>
                    <a:pt x="374" y="136"/>
                    <a:pt x="374" y="136"/>
                  </a:cubicBezTo>
                  <a:cubicBezTo>
                    <a:pt x="374" y="136"/>
                    <a:pt x="374" y="136"/>
                    <a:pt x="374" y="136"/>
                  </a:cubicBezTo>
                  <a:cubicBezTo>
                    <a:pt x="374" y="134"/>
                    <a:pt x="374" y="134"/>
                    <a:pt x="374" y="134"/>
                  </a:cubicBezTo>
                  <a:cubicBezTo>
                    <a:pt x="374" y="134"/>
                    <a:pt x="374" y="134"/>
                    <a:pt x="374" y="134"/>
                  </a:cubicBezTo>
                  <a:cubicBezTo>
                    <a:pt x="372" y="137"/>
                    <a:pt x="372" y="137"/>
                    <a:pt x="372" y="137"/>
                  </a:cubicBezTo>
                  <a:cubicBezTo>
                    <a:pt x="372" y="140"/>
                    <a:pt x="372" y="140"/>
                    <a:pt x="372" y="140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7"/>
                    <a:pt x="372" y="147"/>
                    <a:pt x="372" y="147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1" y="141"/>
                    <a:pt x="371" y="141"/>
                    <a:pt x="371" y="141"/>
                  </a:cubicBezTo>
                  <a:cubicBezTo>
                    <a:pt x="371" y="140"/>
                    <a:pt x="371" y="140"/>
                    <a:pt x="371" y="140"/>
                  </a:cubicBezTo>
                  <a:cubicBezTo>
                    <a:pt x="371" y="139"/>
                    <a:pt x="371" y="139"/>
                    <a:pt x="371" y="139"/>
                  </a:cubicBezTo>
                  <a:cubicBezTo>
                    <a:pt x="371" y="138"/>
                    <a:pt x="371" y="138"/>
                    <a:pt x="371" y="138"/>
                  </a:cubicBezTo>
                  <a:cubicBezTo>
                    <a:pt x="370" y="138"/>
                    <a:pt x="370" y="138"/>
                    <a:pt x="370" y="138"/>
                  </a:cubicBezTo>
                  <a:cubicBezTo>
                    <a:pt x="371" y="136"/>
                    <a:pt x="371" y="136"/>
                    <a:pt x="371" y="136"/>
                  </a:cubicBezTo>
                  <a:cubicBezTo>
                    <a:pt x="371" y="134"/>
                    <a:pt x="371" y="134"/>
                    <a:pt x="371" y="134"/>
                  </a:cubicBezTo>
                  <a:cubicBezTo>
                    <a:pt x="370" y="132"/>
                    <a:pt x="370" y="132"/>
                    <a:pt x="370" y="132"/>
                  </a:cubicBezTo>
                  <a:cubicBezTo>
                    <a:pt x="370" y="130"/>
                    <a:pt x="370" y="130"/>
                    <a:pt x="370" y="130"/>
                  </a:cubicBezTo>
                  <a:cubicBezTo>
                    <a:pt x="371" y="129"/>
                    <a:pt x="371" y="129"/>
                    <a:pt x="371" y="129"/>
                  </a:cubicBezTo>
                  <a:cubicBezTo>
                    <a:pt x="372" y="127"/>
                    <a:pt x="372" y="127"/>
                    <a:pt x="372" y="127"/>
                  </a:cubicBezTo>
                  <a:cubicBezTo>
                    <a:pt x="372" y="125"/>
                    <a:pt x="372" y="125"/>
                    <a:pt x="372" y="125"/>
                  </a:cubicBezTo>
                  <a:cubicBezTo>
                    <a:pt x="371" y="125"/>
                    <a:pt x="371" y="125"/>
                    <a:pt x="371" y="125"/>
                  </a:cubicBezTo>
                  <a:cubicBezTo>
                    <a:pt x="371" y="126"/>
                    <a:pt x="371" y="126"/>
                    <a:pt x="371" y="126"/>
                  </a:cubicBezTo>
                  <a:cubicBezTo>
                    <a:pt x="371" y="127"/>
                    <a:pt x="371" y="127"/>
                    <a:pt x="371" y="127"/>
                  </a:cubicBezTo>
                  <a:cubicBezTo>
                    <a:pt x="370" y="128"/>
                    <a:pt x="370" y="128"/>
                    <a:pt x="370" y="128"/>
                  </a:cubicBezTo>
                  <a:cubicBezTo>
                    <a:pt x="369" y="128"/>
                    <a:pt x="369" y="128"/>
                    <a:pt x="369" y="128"/>
                  </a:cubicBezTo>
                  <a:cubicBezTo>
                    <a:pt x="369" y="127"/>
                    <a:pt x="369" y="127"/>
                    <a:pt x="369" y="127"/>
                  </a:cubicBezTo>
                  <a:cubicBezTo>
                    <a:pt x="370" y="125"/>
                    <a:pt x="370" y="125"/>
                    <a:pt x="370" y="125"/>
                  </a:cubicBezTo>
                  <a:cubicBezTo>
                    <a:pt x="370" y="124"/>
                    <a:pt x="370" y="124"/>
                    <a:pt x="370" y="124"/>
                  </a:cubicBezTo>
                  <a:cubicBezTo>
                    <a:pt x="369" y="123"/>
                    <a:pt x="369" y="123"/>
                    <a:pt x="369" y="123"/>
                  </a:cubicBezTo>
                  <a:cubicBezTo>
                    <a:pt x="369" y="124"/>
                    <a:pt x="369" y="124"/>
                    <a:pt x="369" y="124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68" y="123"/>
                    <a:pt x="368" y="123"/>
                    <a:pt x="368" y="123"/>
                  </a:cubicBezTo>
                  <a:cubicBezTo>
                    <a:pt x="368" y="122"/>
                    <a:pt x="368" y="122"/>
                    <a:pt x="368" y="122"/>
                  </a:cubicBezTo>
                  <a:cubicBezTo>
                    <a:pt x="368" y="121"/>
                    <a:pt x="368" y="121"/>
                    <a:pt x="368" y="121"/>
                  </a:cubicBezTo>
                  <a:cubicBezTo>
                    <a:pt x="367" y="121"/>
                    <a:pt x="367" y="121"/>
                    <a:pt x="367" y="121"/>
                  </a:cubicBezTo>
                  <a:cubicBezTo>
                    <a:pt x="367" y="120"/>
                    <a:pt x="367" y="120"/>
                    <a:pt x="367" y="120"/>
                  </a:cubicBezTo>
                  <a:cubicBezTo>
                    <a:pt x="368" y="119"/>
                    <a:pt x="368" y="119"/>
                    <a:pt x="368" y="119"/>
                  </a:cubicBezTo>
                  <a:cubicBezTo>
                    <a:pt x="368" y="118"/>
                    <a:pt x="368" y="118"/>
                    <a:pt x="368" y="118"/>
                  </a:cubicBezTo>
                  <a:cubicBezTo>
                    <a:pt x="367" y="119"/>
                    <a:pt x="367" y="119"/>
                    <a:pt x="367" y="119"/>
                  </a:cubicBezTo>
                  <a:cubicBezTo>
                    <a:pt x="363" y="120"/>
                    <a:pt x="363" y="120"/>
                    <a:pt x="363" y="120"/>
                  </a:cubicBezTo>
                  <a:cubicBezTo>
                    <a:pt x="361" y="121"/>
                    <a:pt x="361" y="121"/>
                    <a:pt x="361" y="121"/>
                  </a:cubicBezTo>
                  <a:cubicBezTo>
                    <a:pt x="361" y="121"/>
                    <a:pt x="361" y="121"/>
                    <a:pt x="361" y="121"/>
                  </a:cubicBezTo>
                  <a:cubicBezTo>
                    <a:pt x="361" y="120"/>
                    <a:pt x="361" y="120"/>
                    <a:pt x="361" y="120"/>
                  </a:cubicBezTo>
                  <a:cubicBezTo>
                    <a:pt x="360" y="120"/>
                    <a:pt x="360" y="120"/>
                    <a:pt x="360" y="120"/>
                  </a:cubicBezTo>
                  <a:cubicBezTo>
                    <a:pt x="359" y="121"/>
                    <a:pt x="359" y="121"/>
                    <a:pt x="359" y="121"/>
                  </a:cubicBezTo>
                  <a:cubicBezTo>
                    <a:pt x="359" y="121"/>
                    <a:pt x="359" y="121"/>
                    <a:pt x="359" y="121"/>
                  </a:cubicBezTo>
                  <a:cubicBezTo>
                    <a:pt x="358" y="120"/>
                    <a:pt x="358" y="120"/>
                    <a:pt x="358" y="120"/>
                  </a:cubicBezTo>
                  <a:cubicBezTo>
                    <a:pt x="356" y="122"/>
                    <a:pt x="356" y="122"/>
                    <a:pt x="356" y="122"/>
                  </a:cubicBezTo>
                  <a:cubicBezTo>
                    <a:pt x="356" y="121"/>
                    <a:pt x="356" y="121"/>
                    <a:pt x="356" y="121"/>
                  </a:cubicBezTo>
                  <a:cubicBezTo>
                    <a:pt x="355" y="120"/>
                    <a:pt x="355" y="120"/>
                    <a:pt x="355" y="120"/>
                  </a:cubicBezTo>
                  <a:cubicBezTo>
                    <a:pt x="354" y="120"/>
                    <a:pt x="354" y="120"/>
                    <a:pt x="354" y="120"/>
                  </a:cubicBezTo>
                  <a:cubicBezTo>
                    <a:pt x="354" y="121"/>
                    <a:pt x="354" y="121"/>
                    <a:pt x="354" y="121"/>
                  </a:cubicBezTo>
                  <a:cubicBezTo>
                    <a:pt x="353" y="121"/>
                    <a:pt x="353" y="121"/>
                    <a:pt x="353" y="121"/>
                  </a:cubicBezTo>
                  <a:cubicBezTo>
                    <a:pt x="350" y="120"/>
                    <a:pt x="350" y="120"/>
                    <a:pt x="350" y="120"/>
                  </a:cubicBezTo>
                  <a:cubicBezTo>
                    <a:pt x="348" y="119"/>
                    <a:pt x="348" y="119"/>
                    <a:pt x="348" y="119"/>
                  </a:cubicBezTo>
                  <a:cubicBezTo>
                    <a:pt x="346" y="118"/>
                    <a:pt x="346" y="118"/>
                    <a:pt x="346" y="118"/>
                  </a:cubicBezTo>
                  <a:cubicBezTo>
                    <a:pt x="344" y="118"/>
                    <a:pt x="344" y="118"/>
                    <a:pt x="344" y="118"/>
                  </a:cubicBezTo>
                  <a:cubicBezTo>
                    <a:pt x="344" y="117"/>
                    <a:pt x="344" y="117"/>
                    <a:pt x="344" y="117"/>
                  </a:cubicBezTo>
                  <a:cubicBezTo>
                    <a:pt x="343" y="116"/>
                    <a:pt x="343" y="116"/>
                    <a:pt x="343" y="116"/>
                  </a:cubicBezTo>
                  <a:cubicBezTo>
                    <a:pt x="342" y="117"/>
                    <a:pt x="342" y="117"/>
                    <a:pt x="342" y="117"/>
                  </a:cubicBezTo>
                  <a:cubicBezTo>
                    <a:pt x="341" y="116"/>
                    <a:pt x="341" y="116"/>
                    <a:pt x="341" y="116"/>
                  </a:cubicBezTo>
                  <a:cubicBezTo>
                    <a:pt x="341" y="114"/>
                    <a:pt x="341" y="114"/>
                    <a:pt x="341" y="114"/>
                  </a:cubicBezTo>
                  <a:cubicBezTo>
                    <a:pt x="340" y="114"/>
                    <a:pt x="340" y="114"/>
                    <a:pt x="340" y="114"/>
                  </a:cubicBezTo>
                  <a:cubicBezTo>
                    <a:pt x="339" y="113"/>
                    <a:pt x="339" y="113"/>
                    <a:pt x="339" y="113"/>
                  </a:cubicBezTo>
                  <a:cubicBezTo>
                    <a:pt x="340" y="113"/>
                    <a:pt x="340" y="113"/>
                    <a:pt x="340" y="113"/>
                  </a:cubicBezTo>
                  <a:cubicBezTo>
                    <a:pt x="342" y="113"/>
                    <a:pt x="342" y="113"/>
                    <a:pt x="342" y="113"/>
                  </a:cubicBezTo>
                  <a:cubicBezTo>
                    <a:pt x="342" y="112"/>
                    <a:pt x="342" y="112"/>
                    <a:pt x="342" y="112"/>
                  </a:cubicBezTo>
                  <a:cubicBezTo>
                    <a:pt x="343" y="111"/>
                    <a:pt x="343" y="111"/>
                    <a:pt x="343" y="111"/>
                  </a:cubicBezTo>
                  <a:cubicBezTo>
                    <a:pt x="342" y="110"/>
                    <a:pt x="342" y="110"/>
                    <a:pt x="342" y="110"/>
                  </a:cubicBezTo>
                  <a:cubicBezTo>
                    <a:pt x="343" y="110"/>
                    <a:pt x="343" y="110"/>
                    <a:pt x="343" y="110"/>
                  </a:cubicBezTo>
                  <a:cubicBezTo>
                    <a:pt x="345" y="111"/>
                    <a:pt x="345" y="111"/>
                    <a:pt x="345" y="111"/>
                  </a:cubicBezTo>
                  <a:cubicBezTo>
                    <a:pt x="346" y="110"/>
                    <a:pt x="346" y="110"/>
                    <a:pt x="346" y="110"/>
                  </a:cubicBezTo>
                  <a:cubicBezTo>
                    <a:pt x="346" y="110"/>
                    <a:pt x="346" y="110"/>
                    <a:pt x="346" y="110"/>
                  </a:cubicBezTo>
                  <a:cubicBezTo>
                    <a:pt x="347" y="110"/>
                    <a:pt x="347" y="110"/>
                    <a:pt x="347" y="110"/>
                  </a:cubicBezTo>
                  <a:cubicBezTo>
                    <a:pt x="350" y="111"/>
                    <a:pt x="350" y="111"/>
                    <a:pt x="350" y="111"/>
                  </a:cubicBezTo>
                  <a:cubicBezTo>
                    <a:pt x="351" y="109"/>
                    <a:pt x="351" y="109"/>
                    <a:pt x="351" y="109"/>
                  </a:cubicBezTo>
                  <a:cubicBezTo>
                    <a:pt x="351" y="108"/>
                    <a:pt x="351" y="108"/>
                    <a:pt x="351" y="108"/>
                  </a:cubicBezTo>
                  <a:cubicBezTo>
                    <a:pt x="352" y="107"/>
                    <a:pt x="352" y="107"/>
                    <a:pt x="352" y="107"/>
                  </a:cubicBezTo>
                  <a:cubicBezTo>
                    <a:pt x="351" y="105"/>
                    <a:pt x="351" y="105"/>
                    <a:pt x="351" y="105"/>
                  </a:cubicBezTo>
                  <a:cubicBezTo>
                    <a:pt x="351" y="104"/>
                    <a:pt x="351" y="104"/>
                    <a:pt x="351" y="104"/>
                  </a:cubicBezTo>
                  <a:cubicBezTo>
                    <a:pt x="350" y="103"/>
                    <a:pt x="350" y="103"/>
                    <a:pt x="350" y="103"/>
                  </a:cubicBezTo>
                  <a:cubicBezTo>
                    <a:pt x="350" y="101"/>
                    <a:pt x="350" y="101"/>
                    <a:pt x="350" y="101"/>
                  </a:cubicBezTo>
                  <a:cubicBezTo>
                    <a:pt x="349" y="101"/>
                    <a:pt x="349" y="101"/>
                    <a:pt x="349" y="101"/>
                  </a:cubicBezTo>
                  <a:cubicBezTo>
                    <a:pt x="349" y="100"/>
                    <a:pt x="349" y="100"/>
                    <a:pt x="349" y="100"/>
                  </a:cubicBezTo>
                  <a:cubicBezTo>
                    <a:pt x="347" y="98"/>
                    <a:pt x="347" y="98"/>
                    <a:pt x="347" y="98"/>
                  </a:cubicBezTo>
                  <a:cubicBezTo>
                    <a:pt x="346" y="98"/>
                    <a:pt x="346" y="98"/>
                    <a:pt x="346" y="98"/>
                  </a:cubicBezTo>
                  <a:cubicBezTo>
                    <a:pt x="346" y="99"/>
                    <a:pt x="346" y="99"/>
                    <a:pt x="346" y="99"/>
                  </a:cubicBezTo>
                  <a:cubicBezTo>
                    <a:pt x="345" y="99"/>
                    <a:pt x="345" y="99"/>
                    <a:pt x="345" y="99"/>
                  </a:cubicBezTo>
                  <a:cubicBezTo>
                    <a:pt x="345" y="99"/>
                    <a:pt x="345" y="99"/>
                    <a:pt x="345" y="99"/>
                  </a:cubicBezTo>
                  <a:cubicBezTo>
                    <a:pt x="343" y="98"/>
                    <a:pt x="343" y="98"/>
                    <a:pt x="343" y="98"/>
                  </a:cubicBezTo>
                  <a:cubicBezTo>
                    <a:pt x="343" y="98"/>
                    <a:pt x="343" y="98"/>
                    <a:pt x="343" y="98"/>
                  </a:cubicBezTo>
                  <a:cubicBezTo>
                    <a:pt x="344" y="99"/>
                    <a:pt x="344" y="99"/>
                    <a:pt x="344" y="99"/>
                  </a:cubicBezTo>
                  <a:cubicBezTo>
                    <a:pt x="344" y="100"/>
                    <a:pt x="344" y="100"/>
                    <a:pt x="344" y="100"/>
                  </a:cubicBezTo>
                  <a:cubicBezTo>
                    <a:pt x="345" y="101"/>
                    <a:pt x="345" y="101"/>
                    <a:pt x="345" y="101"/>
                  </a:cubicBezTo>
                  <a:cubicBezTo>
                    <a:pt x="344" y="102"/>
                    <a:pt x="344" y="102"/>
                    <a:pt x="344" y="102"/>
                  </a:cubicBezTo>
                  <a:cubicBezTo>
                    <a:pt x="343" y="101"/>
                    <a:pt x="343" y="101"/>
                    <a:pt x="343" y="101"/>
                  </a:cubicBezTo>
                  <a:cubicBezTo>
                    <a:pt x="343" y="99"/>
                    <a:pt x="343" y="99"/>
                    <a:pt x="343" y="99"/>
                  </a:cubicBezTo>
                  <a:cubicBezTo>
                    <a:pt x="342" y="99"/>
                    <a:pt x="342" y="99"/>
                    <a:pt x="342" y="99"/>
                  </a:cubicBezTo>
                  <a:cubicBezTo>
                    <a:pt x="340" y="98"/>
                    <a:pt x="340" y="98"/>
                    <a:pt x="340" y="98"/>
                  </a:cubicBezTo>
                  <a:cubicBezTo>
                    <a:pt x="340" y="97"/>
                    <a:pt x="340" y="97"/>
                    <a:pt x="340" y="97"/>
                  </a:cubicBezTo>
                  <a:cubicBezTo>
                    <a:pt x="339" y="98"/>
                    <a:pt x="339" y="98"/>
                    <a:pt x="339" y="98"/>
                  </a:cubicBezTo>
                  <a:cubicBezTo>
                    <a:pt x="339" y="98"/>
                    <a:pt x="339" y="98"/>
                    <a:pt x="339" y="98"/>
                  </a:cubicBezTo>
                  <a:cubicBezTo>
                    <a:pt x="338" y="96"/>
                    <a:pt x="338" y="96"/>
                    <a:pt x="338" y="96"/>
                  </a:cubicBezTo>
                  <a:cubicBezTo>
                    <a:pt x="337" y="96"/>
                    <a:pt x="337" y="96"/>
                    <a:pt x="337" y="96"/>
                  </a:cubicBezTo>
                  <a:cubicBezTo>
                    <a:pt x="336" y="96"/>
                    <a:pt x="336" y="96"/>
                    <a:pt x="336" y="96"/>
                  </a:cubicBezTo>
                  <a:cubicBezTo>
                    <a:pt x="334" y="94"/>
                    <a:pt x="334" y="94"/>
                    <a:pt x="334" y="94"/>
                  </a:cubicBezTo>
                  <a:cubicBezTo>
                    <a:pt x="333" y="93"/>
                    <a:pt x="333" y="93"/>
                    <a:pt x="333" y="93"/>
                  </a:cubicBezTo>
                  <a:cubicBezTo>
                    <a:pt x="332" y="92"/>
                    <a:pt x="332" y="92"/>
                    <a:pt x="332" y="92"/>
                  </a:cubicBezTo>
                  <a:cubicBezTo>
                    <a:pt x="327" y="88"/>
                    <a:pt x="327" y="88"/>
                    <a:pt x="327" y="88"/>
                  </a:cubicBezTo>
                  <a:cubicBezTo>
                    <a:pt x="326" y="86"/>
                    <a:pt x="326" y="86"/>
                    <a:pt x="326" y="86"/>
                  </a:cubicBezTo>
                  <a:cubicBezTo>
                    <a:pt x="326" y="85"/>
                    <a:pt x="326" y="85"/>
                    <a:pt x="326" y="85"/>
                  </a:cubicBezTo>
                  <a:cubicBezTo>
                    <a:pt x="325" y="82"/>
                    <a:pt x="325" y="82"/>
                    <a:pt x="325" y="82"/>
                  </a:cubicBezTo>
                  <a:cubicBezTo>
                    <a:pt x="325" y="80"/>
                    <a:pt x="325" y="80"/>
                    <a:pt x="325" y="80"/>
                  </a:cubicBezTo>
                  <a:cubicBezTo>
                    <a:pt x="324" y="80"/>
                    <a:pt x="324" y="80"/>
                    <a:pt x="324" y="80"/>
                  </a:cubicBezTo>
                  <a:cubicBezTo>
                    <a:pt x="322" y="79"/>
                    <a:pt x="322" y="79"/>
                    <a:pt x="322" y="79"/>
                  </a:cubicBezTo>
                  <a:cubicBezTo>
                    <a:pt x="321" y="79"/>
                    <a:pt x="321" y="79"/>
                    <a:pt x="321" y="79"/>
                  </a:cubicBezTo>
                  <a:cubicBezTo>
                    <a:pt x="320" y="78"/>
                    <a:pt x="320" y="78"/>
                    <a:pt x="320" y="78"/>
                  </a:cubicBezTo>
                  <a:cubicBezTo>
                    <a:pt x="319" y="78"/>
                    <a:pt x="319" y="78"/>
                    <a:pt x="319" y="78"/>
                  </a:cubicBezTo>
                  <a:cubicBezTo>
                    <a:pt x="318" y="77"/>
                    <a:pt x="318" y="77"/>
                    <a:pt x="318" y="77"/>
                  </a:cubicBezTo>
                  <a:cubicBezTo>
                    <a:pt x="317" y="78"/>
                    <a:pt x="317" y="78"/>
                    <a:pt x="317" y="78"/>
                  </a:cubicBezTo>
                  <a:cubicBezTo>
                    <a:pt x="315" y="79"/>
                    <a:pt x="315" y="79"/>
                    <a:pt x="315" y="79"/>
                  </a:cubicBezTo>
                  <a:cubicBezTo>
                    <a:pt x="314" y="82"/>
                    <a:pt x="314" y="82"/>
                    <a:pt x="314" y="82"/>
                  </a:cubicBezTo>
                  <a:cubicBezTo>
                    <a:pt x="313" y="82"/>
                    <a:pt x="313" y="82"/>
                    <a:pt x="313" y="82"/>
                  </a:cubicBezTo>
                  <a:cubicBezTo>
                    <a:pt x="311" y="83"/>
                    <a:pt x="311" y="83"/>
                    <a:pt x="311" y="83"/>
                  </a:cubicBezTo>
                  <a:cubicBezTo>
                    <a:pt x="310" y="83"/>
                    <a:pt x="310" y="83"/>
                    <a:pt x="310" y="83"/>
                  </a:cubicBezTo>
                  <a:cubicBezTo>
                    <a:pt x="309" y="82"/>
                    <a:pt x="309" y="82"/>
                    <a:pt x="309" y="82"/>
                  </a:cubicBezTo>
                  <a:cubicBezTo>
                    <a:pt x="308" y="82"/>
                    <a:pt x="308" y="82"/>
                    <a:pt x="308" y="82"/>
                  </a:cubicBezTo>
                  <a:cubicBezTo>
                    <a:pt x="307" y="81"/>
                    <a:pt x="307" y="81"/>
                    <a:pt x="307" y="81"/>
                  </a:cubicBezTo>
                  <a:cubicBezTo>
                    <a:pt x="308" y="80"/>
                    <a:pt x="308" y="80"/>
                    <a:pt x="308" y="80"/>
                  </a:cubicBezTo>
                  <a:cubicBezTo>
                    <a:pt x="308" y="79"/>
                    <a:pt x="308" y="79"/>
                    <a:pt x="308" y="79"/>
                  </a:cubicBezTo>
                  <a:cubicBezTo>
                    <a:pt x="309" y="80"/>
                    <a:pt x="309" y="80"/>
                    <a:pt x="309" y="80"/>
                  </a:cubicBezTo>
                  <a:cubicBezTo>
                    <a:pt x="310" y="78"/>
                    <a:pt x="310" y="78"/>
                    <a:pt x="310" y="78"/>
                  </a:cubicBezTo>
                  <a:cubicBezTo>
                    <a:pt x="311" y="78"/>
                    <a:pt x="311" y="78"/>
                    <a:pt x="311" y="78"/>
                  </a:cubicBezTo>
                  <a:cubicBezTo>
                    <a:pt x="311" y="77"/>
                    <a:pt x="311" y="77"/>
                    <a:pt x="311" y="77"/>
                  </a:cubicBezTo>
                  <a:cubicBezTo>
                    <a:pt x="311" y="77"/>
                    <a:pt x="311" y="77"/>
                    <a:pt x="311" y="77"/>
                  </a:cubicBezTo>
                  <a:cubicBezTo>
                    <a:pt x="310" y="77"/>
                    <a:pt x="310" y="77"/>
                    <a:pt x="310" y="77"/>
                  </a:cubicBezTo>
                  <a:cubicBezTo>
                    <a:pt x="310" y="77"/>
                    <a:pt x="310" y="77"/>
                    <a:pt x="310" y="77"/>
                  </a:cubicBezTo>
                  <a:cubicBezTo>
                    <a:pt x="310" y="76"/>
                    <a:pt x="310" y="76"/>
                    <a:pt x="310" y="76"/>
                  </a:cubicBezTo>
                  <a:cubicBezTo>
                    <a:pt x="311" y="75"/>
                    <a:pt x="311" y="75"/>
                    <a:pt x="311" y="75"/>
                  </a:cubicBezTo>
                  <a:cubicBezTo>
                    <a:pt x="311" y="74"/>
                    <a:pt x="311" y="74"/>
                    <a:pt x="311" y="74"/>
                  </a:cubicBezTo>
                  <a:cubicBezTo>
                    <a:pt x="312" y="73"/>
                    <a:pt x="312" y="73"/>
                    <a:pt x="312" y="73"/>
                  </a:cubicBezTo>
                  <a:cubicBezTo>
                    <a:pt x="312" y="72"/>
                    <a:pt x="312" y="72"/>
                    <a:pt x="312" y="72"/>
                  </a:cubicBezTo>
                  <a:cubicBezTo>
                    <a:pt x="312" y="71"/>
                    <a:pt x="312" y="71"/>
                    <a:pt x="312" y="71"/>
                  </a:cubicBezTo>
                  <a:cubicBezTo>
                    <a:pt x="310" y="71"/>
                    <a:pt x="310" y="71"/>
                    <a:pt x="310" y="71"/>
                  </a:cubicBezTo>
                  <a:cubicBezTo>
                    <a:pt x="310" y="72"/>
                    <a:pt x="310" y="72"/>
                    <a:pt x="310" y="72"/>
                  </a:cubicBezTo>
                  <a:cubicBezTo>
                    <a:pt x="308" y="73"/>
                    <a:pt x="308" y="73"/>
                    <a:pt x="308" y="73"/>
                  </a:cubicBezTo>
                  <a:cubicBezTo>
                    <a:pt x="307" y="73"/>
                    <a:pt x="307" y="73"/>
                    <a:pt x="307" y="73"/>
                  </a:cubicBezTo>
                  <a:cubicBezTo>
                    <a:pt x="308" y="76"/>
                    <a:pt x="308" y="76"/>
                    <a:pt x="308" y="76"/>
                  </a:cubicBezTo>
                  <a:cubicBezTo>
                    <a:pt x="307" y="77"/>
                    <a:pt x="307" y="77"/>
                    <a:pt x="307" y="77"/>
                  </a:cubicBezTo>
                  <a:cubicBezTo>
                    <a:pt x="307" y="76"/>
                    <a:pt x="307" y="76"/>
                    <a:pt x="307" y="76"/>
                  </a:cubicBezTo>
                  <a:cubicBezTo>
                    <a:pt x="305" y="75"/>
                    <a:pt x="305" y="75"/>
                    <a:pt x="305" y="75"/>
                  </a:cubicBezTo>
                  <a:cubicBezTo>
                    <a:pt x="304" y="77"/>
                    <a:pt x="304" y="77"/>
                    <a:pt x="304" y="77"/>
                  </a:cubicBezTo>
                  <a:cubicBezTo>
                    <a:pt x="305" y="77"/>
                    <a:pt x="305" y="77"/>
                    <a:pt x="305" y="77"/>
                  </a:cubicBezTo>
                  <a:cubicBezTo>
                    <a:pt x="304" y="78"/>
                    <a:pt x="304" y="78"/>
                    <a:pt x="304" y="78"/>
                  </a:cubicBezTo>
                  <a:cubicBezTo>
                    <a:pt x="303" y="78"/>
                    <a:pt x="303" y="78"/>
                    <a:pt x="303" y="78"/>
                  </a:cubicBezTo>
                  <a:cubicBezTo>
                    <a:pt x="302" y="78"/>
                    <a:pt x="302" y="78"/>
                    <a:pt x="302" y="78"/>
                  </a:cubicBezTo>
                  <a:cubicBezTo>
                    <a:pt x="302" y="79"/>
                    <a:pt x="302" y="79"/>
                    <a:pt x="302" y="79"/>
                  </a:cubicBezTo>
                  <a:cubicBezTo>
                    <a:pt x="303" y="79"/>
                    <a:pt x="303" y="79"/>
                    <a:pt x="303" y="79"/>
                  </a:cubicBezTo>
                  <a:cubicBezTo>
                    <a:pt x="304" y="80"/>
                    <a:pt x="304" y="80"/>
                    <a:pt x="304" y="80"/>
                  </a:cubicBezTo>
                  <a:cubicBezTo>
                    <a:pt x="302" y="81"/>
                    <a:pt x="302" y="81"/>
                    <a:pt x="302" y="81"/>
                  </a:cubicBezTo>
                  <a:cubicBezTo>
                    <a:pt x="301" y="79"/>
                    <a:pt x="301" y="79"/>
                    <a:pt x="301" y="79"/>
                  </a:cubicBezTo>
                  <a:cubicBezTo>
                    <a:pt x="300" y="79"/>
                    <a:pt x="300" y="79"/>
                    <a:pt x="300" y="79"/>
                  </a:cubicBezTo>
                  <a:cubicBezTo>
                    <a:pt x="299" y="77"/>
                    <a:pt x="299" y="77"/>
                    <a:pt x="299" y="77"/>
                  </a:cubicBezTo>
                  <a:cubicBezTo>
                    <a:pt x="299" y="72"/>
                    <a:pt x="299" y="72"/>
                    <a:pt x="299" y="72"/>
                  </a:cubicBezTo>
                  <a:cubicBezTo>
                    <a:pt x="301" y="70"/>
                    <a:pt x="301" y="70"/>
                    <a:pt x="301" y="70"/>
                  </a:cubicBezTo>
                  <a:cubicBezTo>
                    <a:pt x="300" y="66"/>
                    <a:pt x="300" y="66"/>
                    <a:pt x="300" y="66"/>
                  </a:cubicBezTo>
                  <a:cubicBezTo>
                    <a:pt x="301" y="64"/>
                    <a:pt x="301" y="64"/>
                    <a:pt x="301" y="64"/>
                  </a:cubicBezTo>
                  <a:cubicBezTo>
                    <a:pt x="301" y="59"/>
                    <a:pt x="301" y="59"/>
                    <a:pt x="301" y="59"/>
                  </a:cubicBezTo>
                  <a:cubicBezTo>
                    <a:pt x="301" y="58"/>
                    <a:pt x="301" y="58"/>
                    <a:pt x="301" y="58"/>
                  </a:cubicBezTo>
                  <a:cubicBezTo>
                    <a:pt x="299" y="59"/>
                    <a:pt x="299" y="59"/>
                    <a:pt x="299" y="59"/>
                  </a:cubicBezTo>
                  <a:cubicBezTo>
                    <a:pt x="298" y="60"/>
                    <a:pt x="298" y="60"/>
                    <a:pt x="298" y="60"/>
                  </a:cubicBezTo>
                  <a:cubicBezTo>
                    <a:pt x="299" y="61"/>
                    <a:pt x="299" y="61"/>
                    <a:pt x="299" y="61"/>
                  </a:cubicBezTo>
                  <a:cubicBezTo>
                    <a:pt x="298" y="62"/>
                    <a:pt x="298" y="62"/>
                    <a:pt x="298" y="62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5"/>
                    <a:pt x="298" y="65"/>
                    <a:pt x="298" y="65"/>
                  </a:cubicBezTo>
                  <a:cubicBezTo>
                    <a:pt x="297" y="65"/>
                    <a:pt x="297" y="65"/>
                    <a:pt x="297" y="65"/>
                  </a:cubicBezTo>
                  <a:cubicBezTo>
                    <a:pt x="296" y="64"/>
                    <a:pt x="296" y="64"/>
                    <a:pt x="296" y="64"/>
                  </a:cubicBezTo>
                  <a:cubicBezTo>
                    <a:pt x="296" y="65"/>
                    <a:pt x="296" y="65"/>
                    <a:pt x="296" y="65"/>
                  </a:cubicBezTo>
                  <a:cubicBezTo>
                    <a:pt x="296" y="66"/>
                    <a:pt x="296" y="66"/>
                    <a:pt x="296" y="66"/>
                  </a:cubicBezTo>
                  <a:cubicBezTo>
                    <a:pt x="295" y="65"/>
                    <a:pt x="295" y="65"/>
                    <a:pt x="295" y="65"/>
                  </a:cubicBezTo>
                  <a:cubicBezTo>
                    <a:pt x="294" y="66"/>
                    <a:pt x="294" y="66"/>
                    <a:pt x="294" y="66"/>
                  </a:cubicBezTo>
                  <a:cubicBezTo>
                    <a:pt x="294" y="67"/>
                    <a:pt x="294" y="67"/>
                    <a:pt x="294" y="67"/>
                  </a:cubicBezTo>
                  <a:cubicBezTo>
                    <a:pt x="293" y="67"/>
                    <a:pt x="293" y="67"/>
                    <a:pt x="293" y="67"/>
                  </a:cubicBezTo>
                  <a:cubicBezTo>
                    <a:pt x="290" y="68"/>
                    <a:pt x="290" y="68"/>
                    <a:pt x="290" y="68"/>
                  </a:cubicBezTo>
                  <a:cubicBezTo>
                    <a:pt x="289" y="70"/>
                    <a:pt x="289" y="70"/>
                    <a:pt x="289" y="70"/>
                  </a:cubicBezTo>
                  <a:cubicBezTo>
                    <a:pt x="288" y="69"/>
                    <a:pt x="288" y="69"/>
                    <a:pt x="288" y="69"/>
                  </a:cubicBezTo>
                  <a:cubicBezTo>
                    <a:pt x="288" y="68"/>
                    <a:pt x="288" y="68"/>
                    <a:pt x="288" y="68"/>
                  </a:cubicBezTo>
                  <a:cubicBezTo>
                    <a:pt x="289" y="68"/>
                    <a:pt x="289" y="68"/>
                    <a:pt x="289" y="68"/>
                  </a:cubicBezTo>
                  <a:cubicBezTo>
                    <a:pt x="290" y="66"/>
                    <a:pt x="290" y="66"/>
                    <a:pt x="290" y="66"/>
                  </a:cubicBezTo>
                  <a:cubicBezTo>
                    <a:pt x="289" y="66"/>
                    <a:pt x="289" y="66"/>
                    <a:pt x="289" y="66"/>
                  </a:cubicBezTo>
                  <a:cubicBezTo>
                    <a:pt x="288" y="67"/>
                    <a:pt x="288" y="67"/>
                    <a:pt x="288" y="67"/>
                  </a:cubicBezTo>
                  <a:cubicBezTo>
                    <a:pt x="285" y="67"/>
                    <a:pt x="285" y="67"/>
                    <a:pt x="285" y="67"/>
                  </a:cubicBezTo>
                  <a:cubicBezTo>
                    <a:pt x="284" y="68"/>
                    <a:pt x="284" y="68"/>
                    <a:pt x="284" y="68"/>
                  </a:cubicBezTo>
                  <a:cubicBezTo>
                    <a:pt x="282" y="68"/>
                    <a:pt x="282" y="68"/>
                    <a:pt x="282" y="68"/>
                  </a:cubicBezTo>
                  <a:cubicBezTo>
                    <a:pt x="278" y="71"/>
                    <a:pt x="278" y="71"/>
                    <a:pt x="278" y="71"/>
                  </a:cubicBezTo>
                  <a:cubicBezTo>
                    <a:pt x="276" y="71"/>
                    <a:pt x="276" y="71"/>
                    <a:pt x="276" y="71"/>
                  </a:cubicBezTo>
                  <a:cubicBezTo>
                    <a:pt x="275" y="73"/>
                    <a:pt x="275" y="73"/>
                    <a:pt x="275" y="73"/>
                  </a:cubicBezTo>
                  <a:cubicBezTo>
                    <a:pt x="275" y="72"/>
                    <a:pt x="275" y="72"/>
                    <a:pt x="275" y="72"/>
                  </a:cubicBezTo>
                  <a:cubicBezTo>
                    <a:pt x="276" y="70"/>
                    <a:pt x="276" y="70"/>
                    <a:pt x="276" y="70"/>
                  </a:cubicBezTo>
                  <a:cubicBezTo>
                    <a:pt x="276" y="70"/>
                    <a:pt x="276" y="70"/>
                    <a:pt x="276" y="70"/>
                  </a:cubicBezTo>
                  <a:cubicBezTo>
                    <a:pt x="274" y="71"/>
                    <a:pt x="274" y="71"/>
                    <a:pt x="274" y="71"/>
                  </a:cubicBezTo>
                  <a:cubicBezTo>
                    <a:pt x="274" y="70"/>
                    <a:pt x="274" y="70"/>
                    <a:pt x="274" y="70"/>
                  </a:cubicBezTo>
                  <a:cubicBezTo>
                    <a:pt x="273" y="71"/>
                    <a:pt x="273" y="71"/>
                    <a:pt x="273" y="71"/>
                  </a:cubicBezTo>
                  <a:cubicBezTo>
                    <a:pt x="272" y="71"/>
                    <a:pt x="272" y="71"/>
                    <a:pt x="272" y="71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2"/>
                    <a:pt x="270" y="72"/>
                    <a:pt x="270" y="72"/>
                  </a:cubicBezTo>
                  <a:cubicBezTo>
                    <a:pt x="267" y="74"/>
                    <a:pt x="267" y="74"/>
                    <a:pt x="267" y="74"/>
                  </a:cubicBezTo>
                  <a:cubicBezTo>
                    <a:pt x="266" y="74"/>
                    <a:pt x="266" y="74"/>
                    <a:pt x="266" y="74"/>
                  </a:cubicBezTo>
                  <a:cubicBezTo>
                    <a:pt x="263" y="74"/>
                    <a:pt x="263" y="74"/>
                    <a:pt x="263" y="74"/>
                  </a:cubicBezTo>
                  <a:cubicBezTo>
                    <a:pt x="262" y="76"/>
                    <a:pt x="262" y="76"/>
                    <a:pt x="262" y="76"/>
                  </a:cubicBezTo>
                  <a:cubicBezTo>
                    <a:pt x="262" y="77"/>
                    <a:pt x="262" y="77"/>
                    <a:pt x="262" y="77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61" y="79"/>
                    <a:pt x="261" y="79"/>
                    <a:pt x="261" y="79"/>
                  </a:cubicBezTo>
                  <a:cubicBezTo>
                    <a:pt x="259" y="78"/>
                    <a:pt x="259" y="78"/>
                    <a:pt x="259" y="78"/>
                  </a:cubicBezTo>
                  <a:cubicBezTo>
                    <a:pt x="258" y="76"/>
                    <a:pt x="258" y="76"/>
                    <a:pt x="258" y="76"/>
                  </a:cubicBezTo>
                  <a:cubicBezTo>
                    <a:pt x="259" y="75"/>
                    <a:pt x="259" y="75"/>
                    <a:pt x="259" y="75"/>
                  </a:cubicBezTo>
                  <a:cubicBezTo>
                    <a:pt x="260" y="75"/>
                    <a:pt x="260" y="75"/>
                    <a:pt x="260" y="75"/>
                  </a:cubicBezTo>
                  <a:cubicBezTo>
                    <a:pt x="261" y="74"/>
                    <a:pt x="261" y="74"/>
                    <a:pt x="261" y="74"/>
                  </a:cubicBezTo>
                  <a:cubicBezTo>
                    <a:pt x="262" y="73"/>
                    <a:pt x="262" y="73"/>
                    <a:pt x="262" y="73"/>
                  </a:cubicBezTo>
                  <a:cubicBezTo>
                    <a:pt x="262" y="74"/>
                    <a:pt x="262" y="74"/>
                    <a:pt x="262" y="74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2"/>
                    <a:pt x="263" y="72"/>
                    <a:pt x="263" y="72"/>
                  </a:cubicBezTo>
                  <a:cubicBezTo>
                    <a:pt x="265" y="71"/>
                    <a:pt x="265" y="71"/>
                    <a:pt x="265" y="71"/>
                  </a:cubicBezTo>
                  <a:cubicBezTo>
                    <a:pt x="265" y="72"/>
                    <a:pt x="265" y="72"/>
                    <a:pt x="265" y="72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9" y="69"/>
                    <a:pt x="269" y="69"/>
                    <a:pt x="269" y="69"/>
                  </a:cubicBezTo>
                  <a:cubicBezTo>
                    <a:pt x="270" y="69"/>
                    <a:pt x="270" y="69"/>
                    <a:pt x="270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8"/>
                    <a:pt x="273" y="68"/>
                    <a:pt x="273" y="68"/>
                  </a:cubicBezTo>
                  <a:cubicBezTo>
                    <a:pt x="275" y="68"/>
                    <a:pt x="275" y="68"/>
                    <a:pt x="275" y="68"/>
                  </a:cubicBezTo>
                  <a:cubicBezTo>
                    <a:pt x="277" y="68"/>
                    <a:pt x="277" y="68"/>
                    <a:pt x="277" y="68"/>
                  </a:cubicBezTo>
                  <a:cubicBezTo>
                    <a:pt x="277" y="68"/>
                    <a:pt x="277" y="68"/>
                    <a:pt x="277" y="68"/>
                  </a:cubicBezTo>
                  <a:cubicBezTo>
                    <a:pt x="278" y="68"/>
                    <a:pt x="278" y="68"/>
                    <a:pt x="278" y="68"/>
                  </a:cubicBezTo>
                  <a:cubicBezTo>
                    <a:pt x="279" y="68"/>
                    <a:pt x="279" y="68"/>
                    <a:pt x="279" y="68"/>
                  </a:cubicBezTo>
                  <a:cubicBezTo>
                    <a:pt x="280" y="68"/>
                    <a:pt x="280" y="68"/>
                    <a:pt x="280" y="68"/>
                  </a:cubicBezTo>
                  <a:cubicBezTo>
                    <a:pt x="281" y="67"/>
                    <a:pt x="281" y="67"/>
                    <a:pt x="281" y="67"/>
                  </a:cubicBezTo>
                  <a:cubicBezTo>
                    <a:pt x="282" y="66"/>
                    <a:pt x="282" y="66"/>
                    <a:pt x="282" y="66"/>
                  </a:cubicBezTo>
                  <a:cubicBezTo>
                    <a:pt x="285" y="66"/>
                    <a:pt x="285" y="66"/>
                    <a:pt x="285" y="66"/>
                  </a:cubicBezTo>
                  <a:cubicBezTo>
                    <a:pt x="287" y="65"/>
                    <a:pt x="287" y="65"/>
                    <a:pt x="287" y="65"/>
                  </a:cubicBezTo>
                  <a:cubicBezTo>
                    <a:pt x="288" y="64"/>
                    <a:pt x="288" y="64"/>
                    <a:pt x="288" y="64"/>
                  </a:cubicBezTo>
                  <a:cubicBezTo>
                    <a:pt x="288" y="64"/>
                    <a:pt x="288" y="64"/>
                    <a:pt x="288" y="64"/>
                  </a:cubicBezTo>
                  <a:cubicBezTo>
                    <a:pt x="289" y="63"/>
                    <a:pt x="289" y="63"/>
                    <a:pt x="289" y="63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8" y="61"/>
                    <a:pt x="288" y="61"/>
                    <a:pt x="288" y="61"/>
                  </a:cubicBezTo>
                  <a:cubicBezTo>
                    <a:pt x="287" y="61"/>
                    <a:pt x="287" y="61"/>
                    <a:pt x="287" y="61"/>
                  </a:cubicBezTo>
                  <a:cubicBezTo>
                    <a:pt x="287" y="61"/>
                    <a:pt x="287" y="61"/>
                    <a:pt x="287" y="61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86" y="63"/>
                    <a:pt x="286" y="63"/>
                    <a:pt x="286" y="63"/>
                  </a:cubicBezTo>
                  <a:cubicBezTo>
                    <a:pt x="285" y="62"/>
                    <a:pt x="285" y="62"/>
                    <a:pt x="285" y="62"/>
                  </a:cubicBezTo>
                  <a:cubicBezTo>
                    <a:pt x="285" y="62"/>
                    <a:pt x="285" y="62"/>
                    <a:pt x="285" y="62"/>
                  </a:cubicBezTo>
                  <a:cubicBezTo>
                    <a:pt x="284" y="61"/>
                    <a:pt x="284" y="61"/>
                    <a:pt x="284" y="61"/>
                  </a:cubicBezTo>
                  <a:cubicBezTo>
                    <a:pt x="283" y="61"/>
                    <a:pt x="283" y="61"/>
                    <a:pt x="283" y="61"/>
                  </a:cubicBezTo>
                  <a:cubicBezTo>
                    <a:pt x="281" y="62"/>
                    <a:pt x="281" y="62"/>
                    <a:pt x="281" y="62"/>
                  </a:cubicBezTo>
                  <a:cubicBezTo>
                    <a:pt x="281" y="64"/>
                    <a:pt x="281" y="64"/>
                    <a:pt x="281" y="64"/>
                  </a:cubicBezTo>
                  <a:cubicBezTo>
                    <a:pt x="280" y="64"/>
                    <a:pt x="280" y="64"/>
                    <a:pt x="280" y="64"/>
                  </a:cubicBezTo>
                  <a:cubicBezTo>
                    <a:pt x="279" y="63"/>
                    <a:pt x="279" y="63"/>
                    <a:pt x="279" y="63"/>
                  </a:cubicBezTo>
                  <a:cubicBezTo>
                    <a:pt x="279" y="63"/>
                    <a:pt x="279" y="63"/>
                    <a:pt x="279" y="63"/>
                  </a:cubicBezTo>
                  <a:cubicBezTo>
                    <a:pt x="277" y="64"/>
                    <a:pt x="277" y="64"/>
                    <a:pt x="277" y="64"/>
                  </a:cubicBezTo>
                  <a:cubicBezTo>
                    <a:pt x="274" y="65"/>
                    <a:pt x="274" y="65"/>
                    <a:pt x="274" y="65"/>
                  </a:cubicBezTo>
                  <a:cubicBezTo>
                    <a:pt x="271" y="65"/>
                    <a:pt x="271" y="65"/>
                    <a:pt x="271" y="65"/>
                  </a:cubicBezTo>
                  <a:cubicBezTo>
                    <a:pt x="270" y="64"/>
                    <a:pt x="270" y="64"/>
                    <a:pt x="270" y="64"/>
                  </a:cubicBezTo>
                  <a:cubicBezTo>
                    <a:pt x="269" y="64"/>
                    <a:pt x="269" y="64"/>
                    <a:pt x="269" y="64"/>
                  </a:cubicBezTo>
                  <a:cubicBezTo>
                    <a:pt x="270" y="65"/>
                    <a:pt x="270" y="65"/>
                    <a:pt x="270" y="65"/>
                  </a:cubicBezTo>
                  <a:cubicBezTo>
                    <a:pt x="269" y="65"/>
                    <a:pt x="269" y="65"/>
                    <a:pt x="269" y="65"/>
                  </a:cubicBezTo>
                  <a:cubicBezTo>
                    <a:pt x="268" y="65"/>
                    <a:pt x="268" y="65"/>
                    <a:pt x="268" y="65"/>
                  </a:cubicBezTo>
                  <a:cubicBezTo>
                    <a:pt x="267" y="65"/>
                    <a:pt x="267" y="65"/>
                    <a:pt x="267" y="65"/>
                  </a:cubicBezTo>
                  <a:cubicBezTo>
                    <a:pt x="266" y="67"/>
                    <a:pt x="266" y="67"/>
                    <a:pt x="266" y="67"/>
                  </a:cubicBezTo>
                  <a:cubicBezTo>
                    <a:pt x="265" y="68"/>
                    <a:pt x="265" y="68"/>
                    <a:pt x="265" y="68"/>
                  </a:cubicBezTo>
                  <a:cubicBezTo>
                    <a:pt x="264" y="68"/>
                    <a:pt x="264" y="68"/>
                    <a:pt x="264" y="68"/>
                  </a:cubicBezTo>
                  <a:cubicBezTo>
                    <a:pt x="263" y="68"/>
                    <a:pt x="263" y="68"/>
                    <a:pt x="263" y="68"/>
                  </a:cubicBezTo>
                  <a:cubicBezTo>
                    <a:pt x="263" y="68"/>
                    <a:pt x="263" y="68"/>
                    <a:pt x="263" y="68"/>
                  </a:cubicBezTo>
                  <a:cubicBezTo>
                    <a:pt x="261" y="68"/>
                    <a:pt x="261" y="68"/>
                    <a:pt x="261" y="68"/>
                  </a:cubicBezTo>
                  <a:cubicBezTo>
                    <a:pt x="260" y="68"/>
                    <a:pt x="260" y="68"/>
                    <a:pt x="260" y="68"/>
                  </a:cubicBezTo>
                  <a:cubicBezTo>
                    <a:pt x="260" y="68"/>
                    <a:pt x="260" y="68"/>
                    <a:pt x="260" y="68"/>
                  </a:cubicBezTo>
                  <a:cubicBezTo>
                    <a:pt x="259" y="69"/>
                    <a:pt x="259" y="69"/>
                    <a:pt x="259" y="69"/>
                  </a:cubicBezTo>
                  <a:cubicBezTo>
                    <a:pt x="258" y="69"/>
                    <a:pt x="258" y="69"/>
                    <a:pt x="258" y="69"/>
                  </a:cubicBezTo>
                  <a:cubicBezTo>
                    <a:pt x="257" y="70"/>
                    <a:pt x="257" y="70"/>
                    <a:pt x="257" y="70"/>
                  </a:cubicBezTo>
                  <a:cubicBezTo>
                    <a:pt x="255" y="71"/>
                    <a:pt x="255" y="71"/>
                    <a:pt x="255" y="71"/>
                  </a:cubicBezTo>
                  <a:cubicBezTo>
                    <a:pt x="253" y="72"/>
                    <a:pt x="253" y="72"/>
                    <a:pt x="253" y="72"/>
                  </a:cubicBezTo>
                  <a:cubicBezTo>
                    <a:pt x="252" y="73"/>
                    <a:pt x="252" y="73"/>
                    <a:pt x="252" y="73"/>
                  </a:cubicBezTo>
                  <a:cubicBezTo>
                    <a:pt x="252" y="75"/>
                    <a:pt x="252" y="75"/>
                    <a:pt x="252" y="75"/>
                  </a:cubicBezTo>
                  <a:cubicBezTo>
                    <a:pt x="252" y="79"/>
                    <a:pt x="252" y="79"/>
                    <a:pt x="252" y="79"/>
                  </a:cubicBezTo>
                  <a:cubicBezTo>
                    <a:pt x="252" y="80"/>
                    <a:pt x="252" y="80"/>
                    <a:pt x="252" y="80"/>
                  </a:cubicBezTo>
                  <a:cubicBezTo>
                    <a:pt x="252" y="80"/>
                    <a:pt x="252" y="80"/>
                    <a:pt x="252" y="80"/>
                  </a:cubicBezTo>
                  <a:cubicBezTo>
                    <a:pt x="251" y="81"/>
                    <a:pt x="251" y="81"/>
                    <a:pt x="251" y="81"/>
                  </a:cubicBezTo>
                  <a:cubicBezTo>
                    <a:pt x="248" y="83"/>
                    <a:pt x="248" y="83"/>
                    <a:pt x="248" y="83"/>
                  </a:cubicBezTo>
                  <a:cubicBezTo>
                    <a:pt x="249" y="82"/>
                    <a:pt x="249" y="82"/>
                    <a:pt x="249" y="82"/>
                  </a:cubicBezTo>
                  <a:cubicBezTo>
                    <a:pt x="250" y="80"/>
                    <a:pt x="250" y="80"/>
                    <a:pt x="250" y="80"/>
                  </a:cubicBezTo>
                  <a:cubicBezTo>
                    <a:pt x="250" y="79"/>
                    <a:pt x="250" y="79"/>
                    <a:pt x="250" y="79"/>
                  </a:cubicBezTo>
                  <a:cubicBezTo>
                    <a:pt x="250" y="79"/>
                    <a:pt x="250" y="79"/>
                    <a:pt x="250" y="79"/>
                  </a:cubicBezTo>
                  <a:cubicBezTo>
                    <a:pt x="250" y="78"/>
                    <a:pt x="250" y="78"/>
                    <a:pt x="250" y="78"/>
                  </a:cubicBezTo>
                  <a:cubicBezTo>
                    <a:pt x="248" y="76"/>
                    <a:pt x="248" y="76"/>
                    <a:pt x="248" y="76"/>
                  </a:cubicBezTo>
                  <a:cubicBezTo>
                    <a:pt x="247" y="76"/>
                    <a:pt x="247" y="76"/>
                    <a:pt x="247" y="76"/>
                  </a:cubicBezTo>
                  <a:cubicBezTo>
                    <a:pt x="247" y="75"/>
                    <a:pt x="247" y="75"/>
                    <a:pt x="247" y="75"/>
                  </a:cubicBezTo>
                  <a:cubicBezTo>
                    <a:pt x="246" y="75"/>
                    <a:pt x="246" y="75"/>
                    <a:pt x="246" y="75"/>
                  </a:cubicBezTo>
                  <a:cubicBezTo>
                    <a:pt x="246" y="73"/>
                    <a:pt x="246" y="73"/>
                    <a:pt x="246" y="73"/>
                  </a:cubicBezTo>
                  <a:cubicBezTo>
                    <a:pt x="245" y="71"/>
                    <a:pt x="245" y="71"/>
                    <a:pt x="245" y="71"/>
                  </a:cubicBezTo>
                  <a:cubicBezTo>
                    <a:pt x="244" y="71"/>
                    <a:pt x="244" y="71"/>
                    <a:pt x="244" y="71"/>
                  </a:cubicBezTo>
                  <a:cubicBezTo>
                    <a:pt x="243" y="71"/>
                    <a:pt x="243" y="71"/>
                    <a:pt x="243" y="71"/>
                  </a:cubicBezTo>
                  <a:cubicBezTo>
                    <a:pt x="243" y="70"/>
                    <a:pt x="243" y="70"/>
                    <a:pt x="243" y="70"/>
                  </a:cubicBezTo>
                  <a:cubicBezTo>
                    <a:pt x="242" y="70"/>
                    <a:pt x="242" y="70"/>
                    <a:pt x="242" y="70"/>
                  </a:cubicBezTo>
                  <a:cubicBezTo>
                    <a:pt x="242" y="70"/>
                    <a:pt x="242" y="70"/>
                    <a:pt x="242" y="70"/>
                  </a:cubicBezTo>
                  <a:cubicBezTo>
                    <a:pt x="241" y="69"/>
                    <a:pt x="241" y="69"/>
                    <a:pt x="241" y="69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8" y="65"/>
                    <a:pt x="238" y="65"/>
                    <a:pt x="238" y="65"/>
                  </a:cubicBezTo>
                  <a:cubicBezTo>
                    <a:pt x="238" y="63"/>
                    <a:pt x="238" y="63"/>
                    <a:pt x="238" y="63"/>
                  </a:cubicBezTo>
                  <a:cubicBezTo>
                    <a:pt x="238" y="63"/>
                    <a:pt x="238" y="63"/>
                    <a:pt x="238" y="63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6" y="62"/>
                    <a:pt x="236" y="62"/>
                    <a:pt x="236" y="62"/>
                  </a:cubicBezTo>
                  <a:cubicBezTo>
                    <a:pt x="237" y="60"/>
                    <a:pt x="237" y="60"/>
                    <a:pt x="237" y="60"/>
                  </a:cubicBezTo>
                  <a:cubicBezTo>
                    <a:pt x="237" y="60"/>
                    <a:pt x="237" y="60"/>
                    <a:pt x="237" y="60"/>
                  </a:cubicBezTo>
                  <a:cubicBezTo>
                    <a:pt x="237" y="59"/>
                    <a:pt x="237" y="59"/>
                    <a:pt x="237" y="59"/>
                  </a:cubicBezTo>
                  <a:cubicBezTo>
                    <a:pt x="236" y="58"/>
                    <a:pt x="236" y="58"/>
                    <a:pt x="236" y="58"/>
                  </a:cubicBezTo>
                  <a:cubicBezTo>
                    <a:pt x="236" y="57"/>
                    <a:pt x="236" y="57"/>
                    <a:pt x="236" y="57"/>
                  </a:cubicBezTo>
                  <a:cubicBezTo>
                    <a:pt x="234" y="56"/>
                    <a:pt x="234" y="56"/>
                    <a:pt x="234" y="56"/>
                  </a:cubicBezTo>
                  <a:cubicBezTo>
                    <a:pt x="234" y="56"/>
                    <a:pt x="234" y="56"/>
                    <a:pt x="234" y="56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2" y="54"/>
                    <a:pt x="232" y="54"/>
                    <a:pt x="232" y="54"/>
                  </a:cubicBezTo>
                  <a:cubicBezTo>
                    <a:pt x="231" y="54"/>
                    <a:pt x="231" y="54"/>
                    <a:pt x="231" y="54"/>
                  </a:cubicBezTo>
                  <a:cubicBezTo>
                    <a:pt x="228" y="51"/>
                    <a:pt x="228" y="51"/>
                    <a:pt x="228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27" y="50"/>
                    <a:pt x="227" y="50"/>
                    <a:pt x="227" y="50"/>
                  </a:cubicBezTo>
                  <a:cubicBezTo>
                    <a:pt x="227" y="50"/>
                    <a:pt x="227" y="50"/>
                    <a:pt x="227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4" y="50"/>
                    <a:pt x="224" y="50"/>
                    <a:pt x="224" y="50"/>
                  </a:cubicBezTo>
                  <a:cubicBezTo>
                    <a:pt x="224" y="49"/>
                    <a:pt x="224" y="49"/>
                    <a:pt x="224" y="49"/>
                  </a:cubicBezTo>
                  <a:cubicBezTo>
                    <a:pt x="223" y="46"/>
                    <a:pt x="223" y="46"/>
                    <a:pt x="223" y="46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21" y="43"/>
                    <a:pt x="221" y="43"/>
                    <a:pt x="221" y="43"/>
                  </a:cubicBezTo>
                  <a:cubicBezTo>
                    <a:pt x="221" y="42"/>
                    <a:pt x="221" y="42"/>
                    <a:pt x="221" y="42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18" y="41"/>
                    <a:pt x="218" y="41"/>
                    <a:pt x="218" y="41"/>
                  </a:cubicBezTo>
                  <a:cubicBezTo>
                    <a:pt x="217" y="41"/>
                    <a:pt x="217" y="41"/>
                    <a:pt x="217" y="41"/>
                  </a:cubicBezTo>
                  <a:cubicBezTo>
                    <a:pt x="216" y="41"/>
                    <a:pt x="216" y="41"/>
                    <a:pt x="216" y="41"/>
                  </a:cubicBezTo>
                  <a:cubicBezTo>
                    <a:pt x="214" y="42"/>
                    <a:pt x="214" y="42"/>
                    <a:pt x="214" y="42"/>
                  </a:cubicBezTo>
                  <a:cubicBezTo>
                    <a:pt x="213" y="41"/>
                    <a:pt x="213" y="41"/>
                    <a:pt x="213" y="41"/>
                  </a:cubicBezTo>
                  <a:cubicBezTo>
                    <a:pt x="213" y="41"/>
                    <a:pt x="213" y="41"/>
                    <a:pt x="213" y="41"/>
                  </a:cubicBezTo>
                  <a:cubicBezTo>
                    <a:pt x="212" y="41"/>
                    <a:pt x="212" y="41"/>
                    <a:pt x="212" y="41"/>
                  </a:cubicBezTo>
                  <a:cubicBezTo>
                    <a:pt x="212" y="41"/>
                    <a:pt x="212" y="41"/>
                    <a:pt x="212" y="41"/>
                  </a:cubicBezTo>
                  <a:cubicBezTo>
                    <a:pt x="211" y="41"/>
                    <a:pt x="211" y="41"/>
                    <a:pt x="211" y="41"/>
                  </a:cubicBezTo>
                  <a:cubicBezTo>
                    <a:pt x="211" y="41"/>
                    <a:pt x="211" y="41"/>
                    <a:pt x="211" y="41"/>
                  </a:cubicBezTo>
                  <a:cubicBezTo>
                    <a:pt x="212" y="41"/>
                    <a:pt x="212" y="41"/>
                    <a:pt x="212" y="41"/>
                  </a:cubicBezTo>
                  <a:cubicBezTo>
                    <a:pt x="212" y="40"/>
                    <a:pt x="212" y="40"/>
                    <a:pt x="212" y="40"/>
                  </a:cubicBezTo>
                  <a:cubicBezTo>
                    <a:pt x="211" y="39"/>
                    <a:pt x="211" y="39"/>
                    <a:pt x="211" y="39"/>
                  </a:cubicBezTo>
                  <a:cubicBezTo>
                    <a:pt x="210" y="40"/>
                    <a:pt x="210" y="40"/>
                    <a:pt x="210" y="40"/>
                  </a:cubicBezTo>
                  <a:cubicBezTo>
                    <a:pt x="209" y="39"/>
                    <a:pt x="209" y="39"/>
                    <a:pt x="209" y="39"/>
                  </a:cubicBezTo>
                  <a:cubicBezTo>
                    <a:pt x="209" y="39"/>
                    <a:pt x="209" y="39"/>
                    <a:pt x="209" y="39"/>
                  </a:cubicBezTo>
                  <a:cubicBezTo>
                    <a:pt x="210" y="39"/>
                    <a:pt x="210" y="39"/>
                    <a:pt x="210" y="39"/>
                  </a:cubicBezTo>
                  <a:cubicBezTo>
                    <a:pt x="209" y="38"/>
                    <a:pt x="209" y="38"/>
                    <a:pt x="209" y="38"/>
                  </a:cubicBezTo>
                  <a:cubicBezTo>
                    <a:pt x="209" y="38"/>
                    <a:pt x="209" y="38"/>
                    <a:pt x="209" y="38"/>
                  </a:cubicBezTo>
                  <a:cubicBezTo>
                    <a:pt x="208" y="38"/>
                    <a:pt x="208" y="38"/>
                    <a:pt x="208" y="38"/>
                  </a:cubicBezTo>
                  <a:cubicBezTo>
                    <a:pt x="208" y="37"/>
                    <a:pt x="208" y="37"/>
                    <a:pt x="208" y="37"/>
                  </a:cubicBezTo>
                  <a:cubicBezTo>
                    <a:pt x="207" y="36"/>
                    <a:pt x="207" y="36"/>
                    <a:pt x="207" y="36"/>
                  </a:cubicBezTo>
                  <a:cubicBezTo>
                    <a:pt x="205" y="35"/>
                    <a:pt x="205" y="35"/>
                    <a:pt x="205" y="35"/>
                  </a:cubicBezTo>
                  <a:cubicBezTo>
                    <a:pt x="205" y="35"/>
                    <a:pt x="205" y="35"/>
                    <a:pt x="205" y="35"/>
                  </a:cubicBezTo>
                  <a:cubicBezTo>
                    <a:pt x="204" y="35"/>
                    <a:pt x="204" y="35"/>
                    <a:pt x="204" y="35"/>
                  </a:cubicBezTo>
                  <a:cubicBezTo>
                    <a:pt x="204" y="35"/>
                    <a:pt x="204" y="35"/>
                    <a:pt x="204" y="35"/>
                  </a:cubicBezTo>
                  <a:cubicBezTo>
                    <a:pt x="203" y="35"/>
                    <a:pt x="203" y="35"/>
                    <a:pt x="203" y="35"/>
                  </a:cubicBezTo>
                  <a:cubicBezTo>
                    <a:pt x="203" y="35"/>
                    <a:pt x="203" y="35"/>
                    <a:pt x="203" y="35"/>
                  </a:cubicBezTo>
                  <a:cubicBezTo>
                    <a:pt x="203" y="35"/>
                    <a:pt x="203" y="35"/>
                    <a:pt x="203" y="35"/>
                  </a:cubicBezTo>
                  <a:cubicBezTo>
                    <a:pt x="202" y="34"/>
                    <a:pt x="202" y="34"/>
                    <a:pt x="202" y="34"/>
                  </a:cubicBezTo>
                  <a:cubicBezTo>
                    <a:pt x="201" y="35"/>
                    <a:pt x="201" y="35"/>
                    <a:pt x="201" y="35"/>
                  </a:cubicBezTo>
                  <a:cubicBezTo>
                    <a:pt x="201" y="35"/>
                    <a:pt x="201" y="35"/>
                    <a:pt x="201" y="35"/>
                  </a:cubicBezTo>
                  <a:cubicBezTo>
                    <a:pt x="201" y="34"/>
                    <a:pt x="201" y="34"/>
                    <a:pt x="201" y="34"/>
                  </a:cubicBezTo>
                  <a:cubicBezTo>
                    <a:pt x="201" y="34"/>
                    <a:pt x="201" y="34"/>
                    <a:pt x="201" y="34"/>
                  </a:cubicBezTo>
                  <a:cubicBezTo>
                    <a:pt x="201" y="33"/>
                    <a:pt x="201" y="33"/>
                    <a:pt x="201" y="33"/>
                  </a:cubicBezTo>
                  <a:cubicBezTo>
                    <a:pt x="200" y="33"/>
                    <a:pt x="200" y="33"/>
                    <a:pt x="200" y="33"/>
                  </a:cubicBezTo>
                  <a:cubicBezTo>
                    <a:pt x="199" y="33"/>
                    <a:pt x="199" y="33"/>
                    <a:pt x="199" y="33"/>
                  </a:cubicBezTo>
                  <a:cubicBezTo>
                    <a:pt x="199" y="32"/>
                    <a:pt x="199" y="32"/>
                    <a:pt x="199" y="32"/>
                  </a:cubicBezTo>
                  <a:cubicBezTo>
                    <a:pt x="199" y="32"/>
                    <a:pt x="199" y="32"/>
                    <a:pt x="199" y="32"/>
                  </a:cubicBezTo>
                  <a:cubicBezTo>
                    <a:pt x="198" y="31"/>
                    <a:pt x="198" y="31"/>
                    <a:pt x="198" y="31"/>
                  </a:cubicBezTo>
                  <a:cubicBezTo>
                    <a:pt x="197" y="30"/>
                    <a:pt x="197" y="30"/>
                    <a:pt x="197" y="30"/>
                  </a:cubicBezTo>
                  <a:cubicBezTo>
                    <a:pt x="197" y="30"/>
                    <a:pt x="197" y="30"/>
                    <a:pt x="197" y="30"/>
                  </a:cubicBezTo>
                  <a:cubicBezTo>
                    <a:pt x="197" y="29"/>
                    <a:pt x="197" y="29"/>
                    <a:pt x="197" y="29"/>
                  </a:cubicBezTo>
                  <a:cubicBezTo>
                    <a:pt x="196" y="29"/>
                    <a:pt x="196" y="29"/>
                    <a:pt x="196" y="29"/>
                  </a:cubicBezTo>
                  <a:cubicBezTo>
                    <a:pt x="196" y="30"/>
                    <a:pt x="196" y="30"/>
                    <a:pt x="196" y="3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1" y="33"/>
                    <a:pt x="191" y="33"/>
                    <a:pt x="191" y="33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4" y="29"/>
                    <a:pt x="194" y="29"/>
                    <a:pt x="194" y="29"/>
                  </a:cubicBezTo>
                  <a:cubicBezTo>
                    <a:pt x="196" y="28"/>
                    <a:pt x="196" y="28"/>
                    <a:pt x="196" y="28"/>
                  </a:cubicBezTo>
                  <a:cubicBezTo>
                    <a:pt x="196" y="26"/>
                    <a:pt x="196" y="26"/>
                    <a:pt x="196" y="26"/>
                  </a:cubicBezTo>
                  <a:cubicBezTo>
                    <a:pt x="195" y="26"/>
                    <a:pt x="195" y="26"/>
                    <a:pt x="195" y="26"/>
                  </a:cubicBezTo>
                  <a:cubicBezTo>
                    <a:pt x="194" y="25"/>
                    <a:pt x="194" y="25"/>
                    <a:pt x="194" y="25"/>
                  </a:cubicBezTo>
                  <a:cubicBezTo>
                    <a:pt x="192" y="25"/>
                    <a:pt x="192" y="25"/>
                    <a:pt x="192" y="2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89" y="25"/>
                    <a:pt x="189" y="25"/>
                    <a:pt x="189" y="25"/>
                  </a:cubicBezTo>
                  <a:cubicBezTo>
                    <a:pt x="189" y="26"/>
                    <a:pt x="189" y="26"/>
                    <a:pt x="189" y="26"/>
                  </a:cubicBezTo>
                  <a:cubicBezTo>
                    <a:pt x="187" y="26"/>
                    <a:pt x="187" y="26"/>
                    <a:pt x="187" y="26"/>
                  </a:cubicBezTo>
                  <a:cubicBezTo>
                    <a:pt x="186" y="28"/>
                    <a:pt x="186" y="28"/>
                    <a:pt x="186" y="28"/>
                  </a:cubicBezTo>
                  <a:cubicBezTo>
                    <a:pt x="184" y="29"/>
                    <a:pt x="184" y="29"/>
                    <a:pt x="184" y="29"/>
                  </a:cubicBezTo>
                  <a:cubicBezTo>
                    <a:pt x="185" y="28"/>
                    <a:pt x="185" y="28"/>
                    <a:pt x="185" y="28"/>
                  </a:cubicBezTo>
                  <a:cubicBezTo>
                    <a:pt x="185" y="26"/>
                    <a:pt x="185" y="26"/>
                    <a:pt x="185" y="26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5" y="23"/>
                    <a:pt x="185" y="23"/>
                    <a:pt x="185" y="23"/>
                  </a:cubicBezTo>
                  <a:cubicBezTo>
                    <a:pt x="183" y="22"/>
                    <a:pt x="183" y="22"/>
                    <a:pt x="183" y="22"/>
                  </a:cubicBezTo>
                  <a:cubicBezTo>
                    <a:pt x="183" y="22"/>
                    <a:pt x="183" y="22"/>
                    <a:pt x="183" y="22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5" y="21"/>
                    <a:pt x="185" y="21"/>
                    <a:pt x="185" y="21"/>
                  </a:cubicBezTo>
                  <a:cubicBezTo>
                    <a:pt x="185" y="21"/>
                    <a:pt x="185" y="21"/>
                    <a:pt x="185" y="21"/>
                  </a:cubicBezTo>
                  <a:cubicBezTo>
                    <a:pt x="182" y="19"/>
                    <a:pt x="182" y="19"/>
                    <a:pt x="182" y="19"/>
                  </a:cubicBezTo>
                  <a:cubicBezTo>
                    <a:pt x="182" y="18"/>
                    <a:pt x="182" y="18"/>
                    <a:pt x="182" y="18"/>
                  </a:cubicBezTo>
                  <a:cubicBezTo>
                    <a:pt x="183" y="17"/>
                    <a:pt x="183" y="17"/>
                    <a:pt x="183" y="17"/>
                  </a:cubicBezTo>
                  <a:cubicBezTo>
                    <a:pt x="184" y="16"/>
                    <a:pt x="184" y="16"/>
                    <a:pt x="184" y="16"/>
                  </a:cubicBezTo>
                  <a:cubicBezTo>
                    <a:pt x="185" y="16"/>
                    <a:pt x="185" y="16"/>
                    <a:pt x="185" y="16"/>
                  </a:cubicBezTo>
                  <a:cubicBezTo>
                    <a:pt x="185" y="15"/>
                    <a:pt x="185" y="15"/>
                    <a:pt x="185" y="15"/>
                  </a:cubicBezTo>
                  <a:cubicBezTo>
                    <a:pt x="184" y="13"/>
                    <a:pt x="184" y="13"/>
                    <a:pt x="184" y="13"/>
                  </a:cubicBezTo>
                  <a:cubicBezTo>
                    <a:pt x="183" y="13"/>
                    <a:pt x="183" y="13"/>
                    <a:pt x="183" y="13"/>
                  </a:cubicBezTo>
                  <a:cubicBezTo>
                    <a:pt x="183" y="14"/>
                    <a:pt x="183" y="14"/>
                    <a:pt x="183" y="14"/>
                  </a:cubicBezTo>
                  <a:cubicBezTo>
                    <a:pt x="182" y="13"/>
                    <a:pt x="182" y="13"/>
                    <a:pt x="182" y="13"/>
                  </a:cubicBezTo>
                  <a:cubicBezTo>
                    <a:pt x="181" y="12"/>
                    <a:pt x="181" y="12"/>
                    <a:pt x="181" y="12"/>
                  </a:cubicBezTo>
                  <a:cubicBezTo>
                    <a:pt x="180" y="13"/>
                    <a:pt x="180" y="13"/>
                    <a:pt x="180" y="13"/>
                  </a:cubicBezTo>
                  <a:cubicBezTo>
                    <a:pt x="179" y="12"/>
                    <a:pt x="179" y="12"/>
                    <a:pt x="179" y="12"/>
                  </a:cubicBezTo>
                  <a:cubicBezTo>
                    <a:pt x="178" y="12"/>
                    <a:pt x="178" y="12"/>
                    <a:pt x="178" y="12"/>
                  </a:cubicBezTo>
                  <a:cubicBezTo>
                    <a:pt x="177" y="12"/>
                    <a:pt x="177" y="12"/>
                    <a:pt x="177" y="12"/>
                  </a:cubicBezTo>
                  <a:cubicBezTo>
                    <a:pt x="176" y="12"/>
                    <a:pt x="176" y="12"/>
                    <a:pt x="176" y="12"/>
                  </a:cubicBezTo>
                  <a:cubicBezTo>
                    <a:pt x="175" y="13"/>
                    <a:pt x="175" y="13"/>
                    <a:pt x="175" y="13"/>
                  </a:cubicBezTo>
                  <a:cubicBezTo>
                    <a:pt x="175" y="14"/>
                    <a:pt x="175" y="14"/>
                    <a:pt x="175" y="14"/>
                  </a:cubicBezTo>
                  <a:cubicBezTo>
                    <a:pt x="174" y="13"/>
                    <a:pt x="174" y="13"/>
                    <a:pt x="174" y="13"/>
                  </a:cubicBezTo>
                  <a:cubicBezTo>
                    <a:pt x="175" y="12"/>
                    <a:pt x="175" y="12"/>
                    <a:pt x="175" y="12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75" y="10"/>
                    <a:pt x="175" y="10"/>
                    <a:pt x="175" y="10"/>
                  </a:cubicBezTo>
                  <a:cubicBezTo>
                    <a:pt x="175" y="9"/>
                    <a:pt x="175" y="9"/>
                    <a:pt x="175" y="9"/>
                  </a:cubicBezTo>
                  <a:cubicBezTo>
                    <a:pt x="176" y="9"/>
                    <a:pt x="176" y="9"/>
                    <a:pt x="176" y="9"/>
                  </a:cubicBezTo>
                  <a:cubicBezTo>
                    <a:pt x="176" y="8"/>
                    <a:pt x="176" y="8"/>
                    <a:pt x="176" y="8"/>
                  </a:cubicBezTo>
                  <a:cubicBezTo>
                    <a:pt x="177" y="7"/>
                    <a:pt x="177" y="7"/>
                    <a:pt x="177" y="7"/>
                  </a:cubicBezTo>
                  <a:cubicBezTo>
                    <a:pt x="176" y="6"/>
                    <a:pt x="176" y="6"/>
                    <a:pt x="176" y="6"/>
                  </a:cubicBezTo>
                  <a:cubicBezTo>
                    <a:pt x="176" y="6"/>
                    <a:pt x="176" y="6"/>
                    <a:pt x="176" y="6"/>
                  </a:cubicBezTo>
                  <a:cubicBezTo>
                    <a:pt x="174" y="7"/>
                    <a:pt x="174" y="7"/>
                    <a:pt x="174" y="7"/>
                  </a:cubicBezTo>
                  <a:cubicBezTo>
                    <a:pt x="174" y="8"/>
                    <a:pt x="174" y="8"/>
                    <a:pt x="174" y="8"/>
                  </a:cubicBezTo>
                  <a:cubicBezTo>
                    <a:pt x="174" y="8"/>
                    <a:pt x="174" y="8"/>
                    <a:pt x="174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2" y="8"/>
                    <a:pt x="172" y="8"/>
                    <a:pt x="172" y="8"/>
                  </a:cubicBezTo>
                  <a:cubicBezTo>
                    <a:pt x="171" y="9"/>
                    <a:pt x="171" y="9"/>
                    <a:pt x="171" y="9"/>
                  </a:cubicBezTo>
                  <a:cubicBezTo>
                    <a:pt x="172" y="10"/>
                    <a:pt x="172" y="10"/>
                    <a:pt x="172" y="10"/>
                  </a:cubicBezTo>
                  <a:cubicBezTo>
                    <a:pt x="171" y="11"/>
                    <a:pt x="171" y="11"/>
                    <a:pt x="171" y="11"/>
                  </a:cubicBezTo>
                  <a:cubicBezTo>
                    <a:pt x="170" y="11"/>
                    <a:pt x="170" y="11"/>
                    <a:pt x="170" y="11"/>
                  </a:cubicBezTo>
                  <a:cubicBezTo>
                    <a:pt x="170" y="11"/>
                    <a:pt x="170" y="11"/>
                    <a:pt x="170" y="11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69" y="13"/>
                    <a:pt x="169" y="13"/>
                    <a:pt x="169" y="13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69" y="10"/>
                    <a:pt x="169" y="10"/>
                    <a:pt x="169" y="10"/>
                  </a:cubicBezTo>
                  <a:cubicBezTo>
                    <a:pt x="169" y="10"/>
                    <a:pt x="169" y="10"/>
                    <a:pt x="169" y="10"/>
                  </a:cubicBezTo>
                  <a:cubicBezTo>
                    <a:pt x="168" y="11"/>
                    <a:pt x="168" y="11"/>
                    <a:pt x="168" y="11"/>
                  </a:cubicBezTo>
                  <a:cubicBezTo>
                    <a:pt x="168" y="11"/>
                    <a:pt x="168" y="11"/>
                    <a:pt x="168" y="11"/>
                  </a:cubicBezTo>
                  <a:cubicBezTo>
                    <a:pt x="167" y="12"/>
                    <a:pt x="167" y="12"/>
                    <a:pt x="167" y="12"/>
                  </a:cubicBezTo>
                  <a:cubicBezTo>
                    <a:pt x="167" y="10"/>
                    <a:pt x="167" y="10"/>
                    <a:pt x="167" y="10"/>
                  </a:cubicBezTo>
                  <a:cubicBezTo>
                    <a:pt x="167" y="9"/>
                    <a:pt x="167" y="9"/>
                    <a:pt x="167" y="9"/>
                  </a:cubicBezTo>
                  <a:cubicBezTo>
                    <a:pt x="165" y="9"/>
                    <a:pt x="165" y="9"/>
                    <a:pt x="165" y="9"/>
                  </a:cubicBezTo>
                  <a:cubicBezTo>
                    <a:pt x="166" y="8"/>
                    <a:pt x="166" y="8"/>
                    <a:pt x="166" y="8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8" y="6"/>
                    <a:pt x="168" y="6"/>
                    <a:pt x="168" y="6"/>
                  </a:cubicBezTo>
                  <a:cubicBezTo>
                    <a:pt x="170" y="7"/>
                    <a:pt x="170" y="7"/>
                    <a:pt x="170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74" y="4"/>
                    <a:pt x="174" y="4"/>
                    <a:pt x="174" y="4"/>
                  </a:cubicBezTo>
                  <a:cubicBezTo>
                    <a:pt x="174" y="4"/>
                    <a:pt x="174" y="4"/>
                    <a:pt x="174" y="4"/>
                  </a:cubicBezTo>
                  <a:cubicBezTo>
                    <a:pt x="173" y="3"/>
                    <a:pt x="173" y="3"/>
                    <a:pt x="173" y="3"/>
                  </a:cubicBezTo>
                  <a:cubicBezTo>
                    <a:pt x="172" y="3"/>
                    <a:pt x="172" y="3"/>
                    <a:pt x="172" y="3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1" y="1"/>
                    <a:pt x="171" y="1"/>
                    <a:pt x="171" y="1"/>
                  </a:cubicBezTo>
                  <a:cubicBezTo>
                    <a:pt x="171" y="1"/>
                    <a:pt x="171" y="1"/>
                    <a:pt x="171" y="1"/>
                  </a:cubicBezTo>
                  <a:cubicBezTo>
                    <a:pt x="171" y="1"/>
                    <a:pt x="171" y="1"/>
                    <a:pt x="171" y="1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69" y="1"/>
                    <a:pt x="169" y="1"/>
                    <a:pt x="169" y="1"/>
                  </a:cubicBezTo>
                  <a:cubicBezTo>
                    <a:pt x="169" y="2"/>
                    <a:pt x="169" y="2"/>
                    <a:pt x="169" y="2"/>
                  </a:cubicBezTo>
                  <a:cubicBezTo>
                    <a:pt x="167" y="2"/>
                    <a:pt x="167" y="2"/>
                    <a:pt x="167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3" y="5"/>
                    <a:pt x="163" y="5"/>
                    <a:pt x="163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59" y="5"/>
                    <a:pt x="159" y="5"/>
                    <a:pt x="159" y="5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6" y="4"/>
                    <a:pt x="156" y="4"/>
                    <a:pt x="156" y="4"/>
                  </a:cubicBezTo>
                  <a:cubicBezTo>
                    <a:pt x="156" y="4"/>
                    <a:pt x="156" y="4"/>
                    <a:pt x="156" y="4"/>
                  </a:cubicBezTo>
                  <a:cubicBezTo>
                    <a:pt x="155" y="4"/>
                    <a:pt x="155" y="4"/>
                    <a:pt x="155" y="4"/>
                  </a:cubicBezTo>
                  <a:cubicBezTo>
                    <a:pt x="154" y="3"/>
                    <a:pt x="154" y="3"/>
                    <a:pt x="154" y="3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153" y="5"/>
                    <a:pt x="153" y="5"/>
                    <a:pt x="153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3"/>
                    <a:pt x="152" y="3"/>
                  </a:cubicBezTo>
                  <a:cubicBezTo>
                    <a:pt x="153" y="3"/>
                    <a:pt x="153" y="3"/>
                    <a:pt x="153" y="3"/>
                  </a:cubicBezTo>
                  <a:cubicBezTo>
                    <a:pt x="152" y="2"/>
                    <a:pt x="152" y="2"/>
                    <a:pt x="152" y="2"/>
                  </a:cubicBezTo>
                  <a:cubicBezTo>
                    <a:pt x="151" y="3"/>
                    <a:pt x="151" y="3"/>
                    <a:pt x="151" y="3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47" y="5"/>
                    <a:pt x="147" y="5"/>
                    <a:pt x="147" y="5"/>
                  </a:cubicBezTo>
                  <a:cubicBezTo>
                    <a:pt x="146" y="6"/>
                    <a:pt x="146" y="6"/>
                    <a:pt x="146" y="6"/>
                  </a:cubicBezTo>
                  <a:cubicBezTo>
                    <a:pt x="146" y="7"/>
                    <a:pt x="146" y="7"/>
                    <a:pt x="146" y="7"/>
                  </a:cubicBezTo>
                  <a:cubicBezTo>
                    <a:pt x="148" y="7"/>
                    <a:pt x="148" y="7"/>
                    <a:pt x="148" y="7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5" y="8"/>
                    <a:pt x="145" y="8"/>
                    <a:pt x="145" y="8"/>
                  </a:cubicBezTo>
                  <a:cubicBezTo>
                    <a:pt x="144" y="9"/>
                    <a:pt x="144" y="9"/>
                    <a:pt x="144" y="9"/>
                  </a:cubicBezTo>
                  <a:cubicBezTo>
                    <a:pt x="143" y="12"/>
                    <a:pt x="143" y="12"/>
                    <a:pt x="143" y="12"/>
                  </a:cubicBezTo>
                  <a:cubicBezTo>
                    <a:pt x="142" y="14"/>
                    <a:pt x="142" y="14"/>
                    <a:pt x="142" y="14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3" y="9"/>
                    <a:pt x="143" y="9"/>
                    <a:pt x="143" y="9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5" y="8"/>
                    <a:pt x="135" y="8"/>
                    <a:pt x="135" y="8"/>
                  </a:cubicBezTo>
                  <a:cubicBezTo>
                    <a:pt x="134" y="8"/>
                    <a:pt x="134" y="8"/>
                    <a:pt x="134" y="8"/>
                  </a:cubicBezTo>
                  <a:cubicBezTo>
                    <a:pt x="134" y="8"/>
                    <a:pt x="134" y="8"/>
                    <a:pt x="134" y="8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2" y="9"/>
                    <a:pt x="132" y="9"/>
                    <a:pt x="132" y="9"/>
                  </a:cubicBezTo>
                  <a:cubicBezTo>
                    <a:pt x="130" y="11"/>
                    <a:pt x="130" y="11"/>
                    <a:pt x="130" y="11"/>
                  </a:cubicBezTo>
                  <a:cubicBezTo>
                    <a:pt x="127" y="13"/>
                    <a:pt x="127" y="13"/>
                    <a:pt x="127" y="13"/>
                  </a:cubicBezTo>
                  <a:cubicBezTo>
                    <a:pt x="123" y="15"/>
                    <a:pt x="123" y="15"/>
                    <a:pt x="123" y="15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89" y="30"/>
                    <a:pt x="89" y="30"/>
                    <a:pt x="89" y="30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7" y="30"/>
                    <a:pt x="87" y="30"/>
                    <a:pt x="87" y="30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92" y="57"/>
                    <a:pt x="92" y="57"/>
                    <a:pt x="92" y="57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5" y="57"/>
                    <a:pt x="95" y="57"/>
                    <a:pt x="95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8"/>
                    <a:pt x="94" y="58"/>
                    <a:pt x="94" y="58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5" y="61"/>
                    <a:pt x="95" y="61"/>
                    <a:pt x="95" y="61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8" y="66"/>
                    <a:pt x="98" y="66"/>
                    <a:pt x="98" y="66"/>
                  </a:cubicBezTo>
                  <a:cubicBezTo>
                    <a:pt x="99" y="66"/>
                    <a:pt x="99" y="66"/>
                    <a:pt x="99" y="66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101" y="67"/>
                    <a:pt x="101" y="67"/>
                    <a:pt x="101" y="67"/>
                  </a:cubicBezTo>
                  <a:cubicBezTo>
                    <a:pt x="103" y="67"/>
                    <a:pt x="103" y="67"/>
                    <a:pt x="103" y="67"/>
                  </a:cubicBezTo>
                  <a:cubicBezTo>
                    <a:pt x="105" y="68"/>
                    <a:pt x="105" y="68"/>
                    <a:pt x="105" y="68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3" y="70"/>
                    <a:pt x="103" y="70"/>
                    <a:pt x="103" y="70"/>
                  </a:cubicBezTo>
                  <a:cubicBezTo>
                    <a:pt x="103" y="72"/>
                    <a:pt x="103" y="72"/>
                    <a:pt x="103" y="72"/>
                  </a:cubicBezTo>
                  <a:cubicBezTo>
                    <a:pt x="101" y="72"/>
                    <a:pt x="101" y="72"/>
                    <a:pt x="101" y="72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9" y="71"/>
                    <a:pt x="99" y="71"/>
                    <a:pt x="99" y="71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95" y="68"/>
                    <a:pt x="95" y="68"/>
                    <a:pt x="95" y="68"/>
                  </a:cubicBezTo>
                  <a:cubicBezTo>
                    <a:pt x="94" y="68"/>
                    <a:pt x="94" y="68"/>
                    <a:pt x="94" y="68"/>
                  </a:cubicBezTo>
                  <a:cubicBezTo>
                    <a:pt x="93" y="67"/>
                    <a:pt x="93" y="67"/>
                    <a:pt x="93" y="67"/>
                  </a:cubicBezTo>
                  <a:cubicBezTo>
                    <a:pt x="93" y="65"/>
                    <a:pt x="93" y="65"/>
                    <a:pt x="93" y="65"/>
                  </a:cubicBezTo>
                  <a:cubicBezTo>
                    <a:pt x="95" y="61"/>
                    <a:pt x="95" y="61"/>
                    <a:pt x="95" y="61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3" y="61"/>
                    <a:pt x="93" y="61"/>
                    <a:pt x="93" y="61"/>
                  </a:cubicBezTo>
                  <a:cubicBezTo>
                    <a:pt x="93" y="65"/>
                    <a:pt x="93" y="65"/>
                    <a:pt x="93" y="65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3" y="68"/>
                    <a:pt x="93" y="68"/>
                    <a:pt x="93" y="68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70"/>
                    <a:pt x="95" y="70"/>
                    <a:pt x="95" y="70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2" y="74"/>
                    <a:pt x="92" y="74"/>
                    <a:pt x="92" y="74"/>
                  </a:cubicBezTo>
                  <a:cubicBezTo>
                    <a:pt x="94" y="72"/>
                    <a:pt x="94" y="72"/>
                    <a:pt x="94" y="72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93" y="71"/>
                    <a:pt x="93" y="71"/>
                    <a:pt x="93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87" y="74"/>
                    <a:pt x="87" y="74"/>
                    <a:pt x="87" y="74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4" y="73"/>
                    <a:pt x="84" y="73"/>
                    <a:pt x="84" y="73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79" y="71"/>
                    <a:pt x="79" y="71"/>
                    <a:pt x="79" y="71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80" y="67"/>
                    <a:pt x="80" y="67"/>
                    <a:pt x="80" y="67"/>
                  </a:cubicBezTo>
                  <a:cubicBezTo>
                    <a:pt x="81" y="65"/>
                    <a:pt x="81" y="65"/>
                    <a:pt x="81" y="65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8" y="65"/>
                    <a:pt x="68" y="65"/>
                    <a:pt x="68" y="65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2" y="66"/>
                    <a:pt x="62" y="66"/>
                    <a:pt x="62" y="66"/>
                  </a:cubicBezTo>
                  <a:cubicBezTo>
                    <a:pt x="62" y="66"/>
                    <a:pt x="62" y="66"/>
                    <a:pt x="62" y="66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2" y="69"/>
                    <a:pt x="52" y="69"/>
                    <a:pt x="52" y="69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6" y="76"/>
                    <a:pt x="56" y="76"/>
                    <a:pt x="56" y="76"/>
                  </a:cubicBezTo>
                  <a:cubicBezTo>
                    <a:pt x="57" y="78"/>
                    <a:pt x="57" y="78"/>
                    <a:pt x="57" y="78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2" y="82"/>
                    <a:pt x="62" y="82"/>
                    <a:pt x="62" y="82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4" y="80"/>
                    <a:pt x="54" y="80"/>
                    <a:pt x="54" y="80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2" y="79"/>
                    <a:pt x="52" y="79"/>
                    <a:pt x="52" y="79"/>
                  </a:cubicBezTo>
                  <a:cubicBezTo>
                    <a:pt x="53" y="81"/>
                    <a:pt x="53" y="81"/>
                    <a:pt x="53" y="81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1" y="85"/>
                    <a:pt x="51" y="85"/>
                    <a:pt x="51" y="85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1" y="89"/>
                    <a:pt x="51" y="89"/>
                    <a:pt x="51" y="89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6" y="94"/>
                    <a:pt x="66" y="94"/>
                    <a:pt x="66" y="94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5"/>
                    <a:pt x="67" y="95"/>
                    <a:pt x="67" y="95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8" y="93"/>
                    <a:pt x="68" y="93"/>
                    <a:pt x="68" y="93"/>
                  </a:cubicBezTo>
                  <a:cubicBezTo>
                    <a:pt x="69" y="93"/>
                    <a:pt x="69" y="93"/>
                    <a:pt x="69" y="93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70" y="95"/>
                    <a:pt x="70" y="95"/>
                    <a:pt x="70" y="95"/>
                  </a:cubicBezTo>
                  <a:cubicBezTo>
                    <a:pt x="70" y="95"/>
                    <a:pt x="70" y="95"/>
                    <a:pt x="70" y="95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7" y="92"/>
                    <a:pt x="77" y="92"/>
                    <a:pt x="77" y="92"/>
                  </a:cubicBezTo>
                  <a:cubicBezTo>
                    <a:pt x="78" y="91"/>
                    <a:pt x="78" y="91"/>
                    <a:pt x="78" y="91"/>
                  </a:cubicBezTo>
                  <a:cubicBezTo>
                    <a:pt x="78" y="91"/>
                    <a:pt x="78" y="91"/>
                    <a:pt x="78" y="91"/>
                  </a:cubicBezTo>
                  <a:cubicBezTo>
                    <a:pt x="78" y="92"/>
                    <a:pt x="78" y="92"/>
                    <a:pt x="78" y="92"/>
                  </a:cubicBezTo>
                  <a:cubicBezTo>
                    <a:pt x="79" y="92"/>
                    <a:pt x="79" y="92"/>
                    <a:pt x="79" y="92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8" y="95"/>
                    <a:pt x="78" y="95"/>
                    <a:pt x="78" y="95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3"/>
                    <a:pt x="76" y="103"/>
                    <a:pt x="76" y="103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5" y="107"/>
                    <a:pt x="75" y="107"/>
                    <a:pt x="75" y="107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1"/>
                    <a:pt x="70" y="111"/>
                  </a:cubicBezTo>
                  <a:cubicBezTo>
                    <a:pt x="69" y="111"/>
                    <a:pt x="69" y="111"/>
                    <a:pt x="69" y="111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66" y="110"/>
                    <a:pt x="66" y="110"/>
                    <a:pt x="66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3" y="109"/>
                    <a:pt x="63" y="109"/>
                    <a:pt x="63" y="109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1" y="111"/>
                    <a:pt x="61" y="111"/>
                    <a:pt x="61" y="111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3"/>
                    <a:pt x="57" y="113"/>
                    <a:pt x="57" y="113"/>
                  </a:cubicBezTo>
                  <a:cubicBezTo>
                    <a:pt x="56" y="114"/>
                    <a:pt x="56" y="114"/>
                    <a:pt x="56" y="114"/>
                  </a:cubicBezTo>
                  <a:cubicBezTo>
                    <a:pt x="55" y="114"/>
                    <a:pt x="55" y="114"/>
                    <a:pt x="55" y="114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2" y="114"/>
                    <a:pt x="52" y="114"/>
                    <a:pt x="52" y="114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49" y="115"/>
                    <a:pt x="49" y="115"/>
                    <a:pt x="49" y="115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7" y="119"/>
                    <a:pt x="47" y="119"/>
                    <a:pt x="47" y="119"/>
                  </a:cubicBezTo>
                  <a:cubicBezTo>
                    <a:pt x="47" y="120"/>
                    <a:pt x="47" y="120"/>
                    <a:pt x="47" y="12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5" y="118"/>
                    <a:pt x="45" y="118"/>
                    <a:pt x="45" y="118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43" y="119"/>
                    <a:pt x="43" y="119"/>
                    <a:pt x="43" y="119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1"/>
                    <a:pt x="43" y="121"/>
                    <a:pt x="43" y="121"/>
                  </a:cubicBezTo>
                  <a:cubicBezTo>
                    <a:pt x="42" y="121"/>
                    <a:pt x="42" y="121"/>
                    <a:pt x="42" y="121"/>
                  </a:cubicBezTo>
                  <a:cubicBezTo>
                    <a:pt x="42" y="120"/>
                    <a:pt x="42" y="120"/>
                    <a:pt x="42" y="120"/>
                  </a:cubicBezTo>
                  <a:cubicBezTo>
                    <a:pt x="41" y="118"/>
                    <a:pt x="41" y="118"/>
                    <a:pt x="41" y="118"/>
                  </a:cubicBezTo>
                  <a:cubicBezTo>
                    <a:pt x="40" y="119"/>
                    <a:pt x="40" y="119"/>
                    <a:pt x="40" y="119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8" y="122"/>
                    <a:pt x="38" y="122"/>
                    <a:pt x="38" y="122"/>
                  </a:cubicBezTo>
                  <a:cubicBezTo>
                    <a:pt x="37" y="122"/>
                    <a:pt x="37" y="122"/>
                    <a:pt x="37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7"/>
                    <a:pt x="33" y="127"/>
                    <a:pt x="33" y="127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1" y="127"/>
                    <a:pt x="31" y="127"/>
                    <a:pt x="31" y="127"/>
                  </a:cubicBezTo>
                  <a:cubicBezTo>
                    <a:pt x="30" y="127"/>
                    <a:pt x="30" y="127"/>
                    <a:pt x="30" y="127"/>
                  </a:cubicBezTo>
                  <a:cubicBezTo>
                    <a:pt x="29" y="127"/>
                    <a:pt x="29" y="127"/>
                    <a:pt x="29" y="127"/>
                  </a:cubicBezTo>
                  <a:cubicBezTo>
                    <a:pt x="31" y="129"/>
                    <a:pt x="31" y="129"/>
                    <a:pt x="31" y="129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29" y="129"/>
                    <a:pt x="29" y="129"/>
                    <a:pt x="29" y="129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28" y="130"/>
                    <a:pt x="28" y="130"/>
                    <a:pt x="28" y="130"/>
                  </a:cubicBezTo>
                  <a:cubicBezTo>
                    <a:pt x="26" y="132"/>
                    <a:pt x="26" y="132"/>
                    <a:pt x="26" y="132"/>
                  </a:cubicBezTo>
                  <a:cubicBezTo>
                    <a:pt x="26" y="132"/>
                    <a:pt x="26" y="132"/>
                    <a:pt x="26" y="132"/>
                  </a:cubicBezTo>
                  <a:cubicBezTo>
                    <a:pt x="27" y="134"/>
                    <a:pt x="27" y="134"/>
                    <a:pt x="27" y="134"/>
                  </a:cubicBezTo>
                  <a:cubicBezTo>
                    <a:pt x="28" y="136"/>
                    <a:pt x="28" y="136"/>
                    <a:pt x="28" y="136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27" y="139"/>
                    <a:pt x="27" y="139"/>
                    <a:pt x="27" y="139"/>
                  </a:cubicBezTo>
                  <a:cubicBezTo>
                    <a:pt x="28" y="139"/>
                    <a:pt x="28" y="139"/>
                    <a:pt x="28" y="139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29" y="140"/>
                    <a:pt x="29" y="140"/>
                    <a:pt x="29" y="140"/>
                  </a:cubicBezTo>
                  <a:cubicBezTo>
                    <a:pt x="28" y="140"/>
                    <a:pt x="28" y="140"/>
                    <a:pt x="28" y="140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30" y="141"/>
                    <a:pt x="30" y="141"/>
                    <a:pt x="30" y="141"/>
                  </a:cubicBezTo>
                  <a:cubicBezTo>
                    <a:pt x="31" y="141"/>
                    <a:pt x="31" y="141"/>
                    <a:pt x="31" y="141"/>
                  </a:cubicBezTo>
                  <a:cubicBezTo>
                    <a:pt x="31" y="141"/>
                    <a:pt x="31" y="141"/>
                    <a:pt x="31" y="141"/>
                  </a:cubicBezTo>
                  <a:cubicBezTo>
                    <a:pt x="31" y="142"/>
                    <a:pt x="31" y="142"/>
                    <a:pt x="31" y="142"/>
                  </a:cubicBezTo>
                  <a:cubicBezTo>
                    <a:pt x="32" y="142"/>
                    <a:pt x="32" y="142"/>
                    <a:pt x="32" y="142"/>
                  </a:cubicBezTo>
                  <a:cubicBezTo>
                    <a:pt x="33" y="143"/>
                    <a:pt x="33" y="143"/>
                    <a:pt x="33" y="143"/>
                  </a:cubicBezTo>
                  <a:cubicBezTo>
                    <a:pt x="35" y="143"/>
                    <a:pt x="35" y="143"/>
                    <a:pt x="35" y="143"/>
                  </a:cubicBezTo>
                  <a:cubicBezTo>
                    <a:pt x="36" y="142"/>
                    <a:pt x="36" y="142"/>
                    <a:pt x="36" y="142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9" y="139"/>
                    <a:pt x="39" y="139"/>
                    <a:pt x="39" y="139"/>
                  </a:cubicBezTo>
                  <a:cubicBezTo>
                    <a:pt x="40" y="138"/>
                    <a:pt x="40" y="138"/>
                    <a:pt x="40" y="138"/>
                  </a:cubicBezTo>
                  <a:cubicBezTo>
                    <a:pt x="39" y="139"/>
                    <a:pt x="39" y="139"/>
                    <a:pt x="39" y="139"/>
                  </a:cubicBezTo>
                  <a:cubicBezTo>
                    <a:pt x="38" y="139"/>
                    <a:pt x="38" y="139"/>
                    <a:pt x="38" y="139"/>
                  </a:cubicBezTo>
                  <a:cubicBezTo>
                    <a:pt x="36" y="141"/>
                    <a:pt x="36" y="141"/>
                    <a:pt x="36" y="141"/>
                  </a:cubicBezTo>
                  <a:cubicBezTo>
                    <a:pt x="36" y="143"/>
                    <a:pt x="36" y="143"/>
                    <a:pt x="36" y="143"/>
                  </a:cubicBezTo>
                  <a:cubicBezTo>
                    <a:pt x="35" y="143"/>
                    <a:pt x="35" y="143"/>
                    <a:pt x="35" y="143"/>
                  </a:cubicBezTo>
                  <a:cubicBezTo>
                    <a:pt x="36" y="145"/>
                    <a:pt x="36" y="145"/>
                    <a:pt x="36" y="145"/>
                  </a:cubicBezTo>
                  <a:cubicBezTo>
                    <a:pt x="36" y="146"/>
                    <a:pt x="36" y="146"/>
                    <a:pt x="36" y="146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3" y="144"/>
                    <a:pt x="33" y="144"/>
                    <a:pt x="33" y="144"/>
                  </a:cubicBezTo>
                  <a:cubicBezTo>
                    <a:pt x="32" y="143"/>
                    <a:pt x="32" y="143"/>
                    <a:pt x="32" y="143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0" y="142"/>
                    <a:pt x="30" y="142"/>
                    <a:pt x="30" y="142"/>
                  </a:cubicBezTo>
                  <a:cubicBezTo>
                    <a:pt x="29" y="143"/>
                    <a:pt x="29" y="143"/>
                    <a:pt x="29" y="143"/>
                  </a:cubicBezTo>
                  <a:cubicBezTo>
                    <a:pt x="28" y="143"/>
                    <a:pt x="28" y="143"/>
                    <a:pt x="28" y="143"/>
                  </a:cubicBezTo>
                  <a:cubicBezTo>
                    <a:pt x="27" y="144"/>
                    <a:pt x="27" y="144"/>
                    <a:pt x="27" y="144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25" y="144"/>
                    <a:pt x="25" y="144"/>
                    <a:pt x="25" y="144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5" y="146"/>
                    <a:pt x="25" y="146"/>
                    <a:pt x="25" y="146"/>
                  </a:cubicBezTo>
                  <a:cubicBezTo>
                    <a:pt x="26" y="146"/>
                    <a:pt x="26" y="146"/>
                    <a:pt x="26" y="146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5" y="149"/>
                    <a:pt x="25" y="149"/>
                    <a:pt x="25" y="149"/>
                  </a:cubicBezTo>
                  <a:cubicBezTo>
                    <a:pt x="25" y="150"/>
                    <a:pt x="25" y="150"/>
                    <a:pt x="25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3"/>
                    <a:pt x="27" y="153"/>
                    <a:pt x="27" y="153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8" y="155"/>
                    <a:pt x="28" y="155"/>
                    <a:pt x="28" y="155"/>
                  </a:cubicBezTo>
                  <a:cubicBezTo>
                    <a:pt x="28" y="155"/>
                    <a:pt x="28" y="155"/>
                    <a:pt x="28" y="155"/>
                  </a:cubicBezTo>
                  <a:cubicBezTo>
                    <a:pt x="26" y="155"/>
                    <a:pt x="26" y="155"/>
                    <a:pt x="26" y="155"/>
                  </a:cubicBezTo>
                  <a:cubicBezTo>
                    <a:pt x="26" y="156"/>
                    <a:pt x="26" y="156"/>
                    <a:pt x="26" y="156"/>
                  </a:cubicBezTo>
                  <a:cubicBezTo>
                    <a:pt x="30" y="158"/>
                    <a:pt x="30" y="158"/>
                    <a:pt x="30" y="158"/>
                  </a:cubicBezTo>
                  <a:cubicBezTo>
                    <a:pt x="32" y="158"/>
                    <a:pt x="32" y="158"/>
                    <a:pt x="32" y="158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6" y="157"/>
                    <a:pt x="36" y="157"/>
                    <a:pt x="36" y="157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7" y="153"/>
                    <a:pt x="37" y="153"/>
                    <a:pt x="37" y="153"/>
                  </a:cubicBezTo>
                  <a:cubicBezTo>
                    <a:pt x="37" y="152"/>
                    <a:pt x="37" y="152"/>
                    <a:pt x="37" y="152"/>
                  </a:cubicBezTo>
                  <a:cubicBezTo>
                    <a:pt x="39" y="152"/>
                    <a:pt x="39" y="152"/>
                    <a:pt x="39" y="152"/>
                  </a:cubicBezTo>
                  <a:cubicBezTo>
                    <a:pt x="41" y="150"/>
                    <a:pt x="41" y="150"/>
                    <a:pt x="41" y="150"/>
                  </a:cubicBezTo>
                  <a:cubicBezTo>
                    <a:pt x="43" y="148"/>
                    <a:pt x="43" y="148"/>
                    <a:pt x="43" y="148"/>
                  </a:cubicBezTo>
                  <a:cubicBezTo>
                    <a:pt x="44" y="149"/>
                    <a:pt x="44" y="149"/>
                    <a:pt x="44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1" y="151"/>
                    <a:pt x="41" y="151"/>
                    <a:pt x="41" y="151"/>
                  </a:cubicBezTo>
                  <a:cubicBezTo>
                    <a:pt x="39" y="152"/>
                    <a:pt x="39" y="152"/>
                    <a:pt x="39" y="152"/>
                  </a:cubicBezTo>
                  <a:cubicBezTo>
                    <a:pt x="39" y="153"/>
                    <a:pt x="39" y="153"/>
                    <a:pt x="39" y="153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57"/>
                    <a:pt x="38" y="157"/>
                    <a:pt x="38" y="157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7" y="163"/>
                    <a:pt x="37" y="163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4" y="166"/>
                    <a:pt x="34" y="166"/>
                    <a:pt x="34" y="166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5" y="170"/>
                    <a:pt x="35" y="170"/>
                    <a:pt x="35" y="170"/>
                  </a:cubicBezTo>
                  <a:cubicBezTo>
                    <a:pt x="36" y="169"/>
                    <a:pt x="36" y="169"/>
                    <a:pt x="36" y="169"/>
                  </a:cubicBezTo>
                  <a:cubicBezTo>
                    <a:pt x="37" y="169"/>
                    <a:pt x="37" y="169"/>
                    <a:pt x="37" y="169"/>
                  </a:cubicBezTo>
                  <a:cubicBezTo>
                    <a:pt x="37" y="170"/>
                    <a:pt x="37" y="170"/>
                    <a:pt x="37" y="170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34" y="171"/>
                    <a:pt x="34" y="171"/>
                    <a:pt x="34" y="171"/>
                  </a:cubicBezTo>
                  <a:cubicBezTo>
                    <a:pt x="35" y="172"/>
                    <a:pt x="35" y="172"/>
                    <a:pt x="35" y="172"/>
                  </a:cubicBezTo>
                  <a:cubicBezTo>
                    <a:pt x="34" y="172"/>
                    <a:pt x="34" y="172"/>
                    <a:pt x="34" y="172"/>
                  </a:cubicBezTo>
                  <a:cubicBezTo>
                    <a:pt x="35" y="173"/>
                    <a:pt x="35" y="173"/>
                    <a:pt x="35" y="173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3" y="174"/>
                    <a:pt x="33" y="174"/>
                    <a:pt x="33" y="174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7" y="173"/>
                    <a:pt x="37" y="173"/>
                    <a:pt x="37" y="173"/>
                  </a:cubicBezTo>
                  <a:cubicBezTo>
                    <a:pt x="38" y="173"/>
                    <a:pt x="38" y="173"/>
                    <a:pt x="38" y="173"/>
                  </a:cubicBezTo>
                  <a:cubicBezTo>
                    <a:pt x="39" y="173"/>
                    <a:pt x="39" y="173"/>
                    <a:pt x="39" y="173"/>
                  </a:cubicBezTo>
                  <a:cubicBezTo>
                    <a:pt x="40" y="172"/>
                    <a:pt x="40" y="172"/>
                    <a:pt x="40" y="172"/>
                  </a:cubicBezTo>
                  <a:cubicBezTo>
                    <a:pt x="42" y="172"/>
                    <a:pt x="42" y="172"/>
                    <a:pt x="42" y="172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40" y="173"/>
                    <a:pt x="40" y="173"/>
                    <a:pt x="40" y="173"/>
                  </a:cubicBezTo>
                  <a:cubicBezTo>
                    <a:pt x="40" y="174"/>
                    <a:pt x="40" y="174"/>
                    <a:pt x="40" y="174"/>
                  </a:cubicBezTo>
                  <a:cubicBezTo>
                    <a:pt x="41" y="174"/>
                    <a:pt x="41" y="174"/>
                    <a:pt x="41" y="174"/>
                  </a:cubicBezTo>
                  <a:cubicBezTo>
                    <a:pt x="42" y="175"/>
                    <a:pt x="42" y="175"/>
                    <a:pt x="42" y="175"/>
                  </a:cubicBezTo>
                  <a:cubicBezTo>
                    <a:pt x="41" y="176"/>
                    <a:pt x="41" y="176"/>
                    <a:pt x="41" y="176"/>
                  </a:cubicBezTo>
                  <a:cubicBezTo>
                    <a:pt x="42" y="176"/>
                    <a:pt x="42" y="176"/>
                    <a:pt x="42" y="176"/>
                  </a:cubicBezTo>
                  <a:cubicBezTo>
                    <a:pt x="43" y="176"/>
                    <a:pt x="43" y="176"/>
                    <a:pt x="43" y="176"/>
                  </a:cubicBezTo>
                  <a:cubicBezTo>
                    <a:pt x="44" y="175"/>
                    <a:pt x="44" y="175"/>
                    <a:pt x="44" y="175"/>
                  </a:cubicBezTo>
                  <a:cubicBezTo>
                    <a:pt x="44" y="175"/>
                    <a:pt x="44" y="175"/>
                    <a:pt x="44" y="175"/>
                  </a:cubicBezTo>
                  <a:cubicBezTo>
                    <a:pt x="44" y="176"/>
                    <a:pt x="44" y="176"/>
                    <a:pt x="44" y="176"/>
                  </a:cubicBezTo>
                  <a:cubicBezTo>
                    <a:pt x="45" y="177"/>
                    <a:pt x="45" y="177"/>
                    <a:pt x="45" y="177"/>
                  </a:cubicBezTo>
                  <a:cubicBezTo>
                    <a:pt x="45" y="179"/>
                    <a:pt x="45" y="179"/>
                    <a:pt x="45" y="179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6" y="182"/>
                    <a:pt x="46" y="182"/>
                    <a:pt x="46" y="182"/>
                  </a:cubicBezTo>
                  <a:cubicBezTo>
                    <a:pt x="46" y="182"/>
                    <a:pt x="46" y="182"/>
                    <a:pt x="46" y="182"/>
                  </a:cubicBezTo>
                  <a:cubicBezTo>
                    <a:pt x="47" y="181"/>
                    <a:pt x="47" y="181"/>
                    <a:pt x="47" y="181"/>
                  </a:cubicBezTo>
                  <a:cubicBezTo>
                    <a:pt x="47" y="179"/>
                    <a:pt x="47" y="179"/>
                    <a:pt x="47" y="179"/>
                  </a:cubicBezTo>
                  <a:cubicBezTo>
                    <a:pt x="48" y="177"/>
                    <a:pt x="48" y="177"/>
                    <a:pt x="48" y="177"/>
                  </a:cubicBezTo>
                  <a:cubicBezTo>
                    <a:pt x="48" y="176"/>
                    <a:pt x="48" y="176"/>
                    <a:pt x="48" y="176"/>
                  </a:cubicBezTo>
                  <a:cubicBezTo>
                    <a:pt x="49" y="175"/>
                    <a:pt x="49" y="175"/>
                    <a:pt x="49" y="175"/>
                  </a:cubicBezTo>
                  <a:cubicBezTo>
                    <a:pt x="50" y="175"/>
                    <a:pt x="50" y="175"/>
                    <a:pt x="50" y="175"/>
                  </a:cubicBezTo>
                  <a:cubicBezTo>
                    <a:pt x="51" y="174"/>
                    <a:pt x="51" y="174"/>
                    <a:pt x="51" y="174"/>
                  </a:cubicBezTo>
                  <a:cubicBezTo>
                    <a:pt x="53" y="174"/>
                    <a:pt x="53" y="174"/>
                    <a:pt x="53" y="17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7"/>
                    <a:pt x="50" y="177"/>
                    <a:pt x="50" y="177"/>
                  </a:cubicBezTo>
                  <a:cubicBezTo>
                    <a:pt x="49" y="178"/>
                    <a:pt x="49" y="178"/>
                    <a:pt x="49" y="178"/>
                  </a:cubicBezTo>
                  <a:cubicBezTo>
                    <a:pt x="51" y="179"/>
                    <a:pt x="51" y="179"/>
                    <a:pt x="51" y="179"/>
                  </a:cubicBezTo>
                  <a:cubicBezTo>
                    <a:pt x="52" y="180"/>
                    <a:pt x="52" y="180"/>
                    <a:pt x="52" y="180"/>
                  </a:cubicBezTo>
                  <a:cubicBezTo>
                    <a:pt x="54" y="179"/>
                    <a:pt x="54" y="179"/>
                    <a:pt x="54" y="179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57" y="177"/>
                    <a:pt x="57" y="177"/>
                    <a:pt x="57" y="177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60" y="176"/>
                    <a:pt x="60" y="176"/>
                    <a:pt x="60" y="176"/>
                  </a:cubicBezTo>
                  <a:cubicBezTo>
                    <a:pt x="61" y="176"/>
                    <a:pt x="61" y="176"/>
                    <a:pt x="61" y="176"/>
                  </a:cubicBezTo>
                  <a:cubicBezTo>
                    <a:pt x="60" y="177"/>
                    <a:pt x="60" y="177"/>
                    <a:pt x="60" y="177"/>
                  </a:cubicBezTo>
                  <a:cubicBezTo>
                    <a:pt x="59" y="178"/>
                    <a:pt x="59" y="178"/>
                    <a:pt x="59" y="178"/>
                  </a:cubicBezTo>
                  <a:cubicBezTo>
                    <a:pt x="59" y="179"/>
                    <a:pt x="59" y="179"/>
                    <a:pt x="59" y="179"/>
                  </a:cubicBezTo>
                  <a:cubicBezTo>
                    <a:pt x="58" y="180"/>
                    <a:pt x="58" y="180"/>
                    <a:pt x="58" y="180"/>
                  </a:cubicBezTo>
                  <a:cubicBezTo>
                    <a:pt x="54" y="182"/>
                    <a:pt x="54" y="182"/>
                    <a:pt x="54" y="182"/>
                  </a:cubicBezTo>
                  <a:cubicBezTo>
                    <a:pt x="53" y="183"/>
                    <a:pt x="53" y="183"/>
                    <a:pt x="53" y="183"/>
                  </a:cubicBezTo>
                  <a:cubicBezTo>
                    <a:pt x="52" y="185"/>
                    <a:pt x="52" y="185"/>
                    <a:pt x="52" y="185"/>
                  </a:cubicBezTo>
                  <a:cubicBezTo>
                    <a:pt x="52" y="186"/>
                    <a:pt x="52" y="186"/>
                    <a:pt x="52" y="186"/>
                  </a:cubicBezTo>
                  <a:cubicBezTo>
                    <a:pt x="52" y="187"/>
                    <a:pt x="52" y="187"/>
                    <a:pt x="52" y="187"/>
                  </a:cubicBezTo>
                  <a:cubicBezTo>
                    <a:pt x="53" y="188"/>
                    <a:pt x="53" y="188"/>
                    <a:pt x="53" y="188"/>
                  </a:cubicBezTo>
                  <a:cubicBezTo>
                    <a:pt x="51" y="188"/>
                    <a:pt x="51" y="188"/>
                    <a:pt x="51" y="188"/>
                  </a:cubicBezTo>
                  <a:cubicBezTo>
                    <a:pt x="50" y="188"/>
                    <a:pt x="50" y="188"/>
                    <a:pt x="50" y="188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49" y="191"/>
                    <a:pt x="49" y="191"/>
                    <a:pt x="49" y="191"/>
                  </a:cubicBezTo>
                  <a:cubicBezTo>
                    <a:pt x="47" y="193"/>
                    <a:pt x="47" y="193"/>
                    <a:pt x="47" y="193"/>
                  </a:cubicBezTo>
                  <a:cubicBezTo>
                    <a:pt x="47" y="194"/>
                    <a:pt x="47" y="194"/>
                    <a:pt x="47" y="194"/>
                  </a:cubicBezTo>
                  <a:cubicBezTo>
                    <a:pt x="47" y="194"/>
                    <a:pt x="47" y="194"/>
                    <a:pt x="47" y="194"/>
                  </a:cubicBezTo>
                  <a:cubicBezTo>
                    <a:pt x="47" y="195"/>
                    <a:pt x="47" y="195"/>
                    <a:pt x="47" y="195"/>
                  </a:cubicBezTo>
                  <a:cubicBezTo>
                    <a:pt x="47" y="196"/>
                    <a:pt x="47" y="196"/>
                    <a:pt x="47" y="196"/>
                  </a:cubicBezTo>
                  <a:cubicBezTo>
                    <a:pt x="46" y="196"/>
                    <a:pt x="46" y="196"/>
                    <a:pt x="46" y="196"/>
                  </a:cubicBezTo>
                  <a:cubicBezTo>
                    <a:pt x="46" y="195"/>
                    <a:pt x="46" y="195"/>
                    <a:pt x="46" y="195"/>
                  </a:cubicBezTo>
                  <a:cubicBezTo>
                    <a:pt x="45" y="195"/>
                    <a:pt x="45" y="195"/>
                    <a:pt x="45" y="195"/>
                  </a:cubicBezTo>
                  <a:cubicBezTo>
                    <a:pt x="44" y="196"/>
                    <a:pt x="44" y="196"/>
                    <a:pt x="44" y="196"/>
                  </a:cubicBezTo>
                  <a:cubicBezTo>
                    <a:pt x="43" y="197"/>
                    <a:pt x="43" y="197"/>
                    <a:pt x="43" y="197"/>
                  </a:cubicBezTo>
                  <a:cubicBezTo>
                    <a:pt x="43" y="198"/>
                    <a:pt x="43" y="198"/>
                    <a:pt x="43" y="198"/>
                  </a:cubicBezTo>
                  <a:cubicBezTo>
                    <a:pt x="43" y="198"/>
                    <a:pt x="43" y="198"/>
                    <a:pt x="43" y="198"/>
                  </a:cubicBezTo>
                  <a:cubicBezTo>
                    <a:pt x="42" y="198"/>
                    <a:pt x="42" y="198"/>
                    <a:pt x="42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38" y="200"/>
                    <a:pt x="38" y="200"/>
                    <a:pt x="38" y="200"/>
                  </a:cubicBezTo>
                  <a:cubicBezTo>
                    <a:pt x="37" y="202"/>
                    <a:pt x="37" y="202"/>
                    <a:pt x="37" y="202"/>
                  </a:cubicBezTo>
                  <a:cubicBezTo>
                    <a:pt x="37" y="202"/>
                    <a:pt x="37" y="202"/>
                    <a:pt x="37" y="202"/>
                  </a:cubicBezTo>
                  <a:cubicBezTo>
                    <a:pt x="37" y="203"/>
                    <a:pt x="37" y="203"/>
                    <a:pt x="37" y="203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6" y="201"/>
                    <a:pt x="36" y="201"/>
                    <a:pt x="36" y="201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3" y="203"/>
                    <a:pt x="33" y="203"/>
                    <a:pt x="33" y="203"/>
                  </a:cubicBezTo>
                  <a:cubicBezTo>
                    <a:pt x="32" y="203"/>
                    <a:pt x="32" y="203"/>
                    <a:pt x="32" y="203"/>
                  </a:cubicBezTo>
                  <a:cubicBezTo>
                    <a:pt x="32" y="204"/>
                    <a:pt x="32" y="204"/>
                    <a:pt x="32" y="204"/>
                  </a:cubicBezTo>
                  <a:cubicBezTo>
                    <a:pt x="30" y="205"/>
                    <a:pt x="30" y="205"/>
                    <a:pt x="30" y="205"/>
                  </a:cubicBezTo>
                  <a:cubicBezTo>
                    <a:pt x="29" y="205"/>
                    <a:pt x="29" y="205"/>
                    <a:pt x="29" y="205"/>
                  </a:cubicBezTo>
                  <a:cubicBezTo>
                    <a:pt x="27" y="206"/>
                    <a:pt x="27" y="206"/>
                    <a:pt x="27" y="206"/>
                  </a:cubicBezTo>
                  <a:cubicBezTo>
                    <a:pt x="24" y="207"/>
                    <a:pt x="24" y="207"/>
                    <a:pt x="24" y="207"/>
                  </a:cubicBezTo>
                  <a:cubicBezTo>
                    <a:pt x="22" y="209"/>
                    <a:pt x="22" y="209"/>
                    <a:pt x="22" y="209"/>
                  </a:cubicBezTo>
                  <a:cubicBezTo>
                    <a:pt x="21" y="211"/>
                    <a:pt x="21" y="211"/>
                    <a:pt x="21" y="211"/>
                  </a:cubicBezTo>
                  <a:cubicBezTo>
                    <a:pt x="21" y="211"/>
                    <a:pt x="21" y="211"/>
                    <a:pt x="21" y="211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213"/>
                    <a:pt x="22" y="213"/>
                    <a:pt x="22" y="213"/>
                  </a:cubicBezTo>
                  <a:cubicBezTo>
                    <a:pt x="21" y="214"/>
                    <a:pt x="21" y="214"/>
                    <a:pt x="21" y="214"/>
                  </a:cubicBezTo>
                  <a:cubicBezTo>
                    <a:pt x="21" y="213"/>
                    <a:pt x="21" y="213"/>
                    <a:pt x="21" y="213"/>
                  </a:cubicBezTo>
                  <a:cubicBezTo>
                    <a:pt x="20" y="213"/>
                    <a:pt x="20" y="213"/>
                    <a:pt x="20" y="213"/>
                  </a:cubicBezTo>
                  <a:cubicBezTo>
                    <a:pt x="20" y="213"/>
                    <a:pt x="20" y="213"/>
                    <a:pt x="20" y="213"/>
                  </a:cubicBezTo>
                  <a:cubicBezTo>
                    <a:pt x="20" y="214"/>
                    <a:pt x="20" y="214"/>
                    <a:pt x="20" y="214"/>
                  </a:cubicBezTo>
                  <a:cubicBezTo>
                    <a:pt x="19" y="214"/>
                    <a:pt x="19" y="214"/>
                    <a:pt x="19" y="214"/>
                  </a:cubicBezTo>
                  <a:cubicBezTo>
                    <a:pt x="19" y="214"/>
                    <a:pt x="19" y="214"/>
                    <a:pt x="19" y="214"/>
                  </a:cubicBezTo>
                  <a:cubicBezTo>
                    <a:pt x="19" y="212"/>
                    <a:pt x="19" y="212"/>
                    <a:pt x="19" y="212"/>
                  </a:cubicBezTo>
                  <a:cubicBezTo>
                    <a:pt x="19" y="212"/>
                    <a:pt x="19" y="212"/>
                    <a:pt x="19" y="212"/>
                  </a:cubicBezTo>
                  <a:cubicBezTo>
                    <a:pt x="18" y="211"/>
                    <a:pt x="18" y="211"/>
                    <a:pt x="18" y="211"/>
                  </a:cubicBezTo>
                  <a:cubicBezTo>
                    <a:pt x="17" y="211"/>
                    <a:pt x="17" y="211"/>
                    <a:pt x="17" y="211"/>
                  </a:cubicBezTo>
                  <a:cubicBezTo>
                    <a:pt x="16" y="211"/>
                    <a:pt x="16" y="211"/>
                    <a:pt x="16" y="211"/>
                  </a:cubicBezTo>
                  <a:cubicBezTo>
                    <a:pt x="15" y="211"/>
                    <a:pt x="15" y="211"/>
                    <a:pt x="15" y="211"/>
                  </a:cubicBezTo>
                  <a:cubicBezTo>
                    <a:pt x="13" y="212"/>
                    <a:pt x="13" y="212"/>
                    <a:pt x="13" y="212"/>
                  </a:cubicBezTo>
                  <a:cubicBezTo>
                    <a:pt x="12" y="212"/>
                    <a:pt x="12" y="212"/>
                    <a:pt x="12" y="212"/>
                  </a:cubicBezTo>
                  <a:cubicBezTo>
                    <a:pt x="11" y="213"/>
                    <a:pt x="11" y="213"/>
                    <a:pt x="11" y="213"/>
                  </a:cubicBezTo>
                  <a:cubicBezTo>
                    <a:pt x="10" y="214"/>
                    <a:pt x="10" y="214"/>
                    <a:pt x="10" y="214"/>
                  </a:cubicBezTo>
                  <a:cubicBezTo>
                    <a:pt x="8" y="215"/>
                    <a:pt x="8" y="215"/>
                    <a:pt x="8" y="215"/>
                  </a:cubicBezTo>
                  <a:cubicBezTo>
                    <a:pt x="7" y="216"/>
                    <a:pt x="7" y="216"/>
                    <a:pt x="7" y="216"/>
                  </a:cubicBezTo>
                  <a:cubicBezTo>
                    <a:pt x="7" y="217"/>
                    <a:pt x="7" y="217"/>
                    <a:pt x="7" y="217"/>
                  </a:cubicBezTo>
                  <a:cubicBezTo>
                    <a:pt x="7" y="217"/>
                    <a:pt x="7" y="217"/>
                    <a:pt x="7" y="217"/>
                  </a:cubicBezTo>
                  <a:cubicBezTo>
                    <a:pt x="6" y="217"/>
                    <a:pt x="6" y="217"/>
                    <a:pt x="6" y="217"/>
                  </a:cubicBezTo>
                  <a:cubicBezTo>
                    <a:pt x="4" y="218"/>
                    <a:pt x="4" y="218"/>
                    <a:pt x="4" y="218"/>
                  </a:cubicBezTo>
                  <a:cubicBezTo>
                    <a:pt x="4" y="218"/>
                    <a:pt x="4" y="218"/>
                    <a:pt x="4" y="218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2" y="219"/>
                    <a:pt x="2" y="219"/>
                  </a:cubicBezTo>
                  <a:cubicBezTo>
                    <a:pt x="1" y="219"/>
                    <a:pt x="1" y="219"/>
                    <a:pt x="1" y="219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1" y="222"/>
                    <a:pt x="1" y="222"/>
                    <a:pt x="1" y="222"/>
                  </a:cubicBezTo>
                  <a:cubicBezTo>
                    <a:pt x="1" y="221"/>
                    <a:pt x="1" y="221"/>
                    <a:pt x="1" y="221"/>
                  </a:cubicBezTo>
                  <a:cubicBezTo>
                    <a:pt x="1" y="220"/>
                    <a:pt x="1" y="220"/>
                    <a:pt x="1" y="220"/>
                  </a:cubicBezTo>
                  <a:cubicBezTo>
                    <a:pt x="2" y="220"/>
                    <a:pt x="2" y="220"/>
                    <a:pt x="2" y="220"/>
                  </a:cubicBezTo>
                  <a:cubicBezTo>
                    <a:pt x="2" y="220"/>
                    <a:pt x="2" y="220"/>
                    <a:pt x="2" y="220"/>
                  </a:cubicBezTo>
                  <a:cubicBezTo>
                    <a:pt x="2" y="221"/>
                    <a:pt x="2" y="221"/>
                    <a:pt x="2" y="221"/>
                  </a:cubicBezTo>
                  <a:cubicBezTo>
                    <a:pt x="2" y="222"/>
                    <a:pt x="2" y="222"/>
                    <a:pt x="2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0"/>
                    <a:pt x="5" y="220"/>
                    <a:pt x="5" y="220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20"/>
                    <a:pt x="6" y="220"/>
                    <a:pt x="6" y="220"/>
                  </a:cubicBezTo>
                  <a:cubicBezTo>
                    <a:pt x="5" y="221"/>
                    <a:pt x="5" y="221"/>
                    <a:pt x="5" y="221"/>
                  </a:cubicBezTo>
                  <a:cubicBezTo>
                    <a:pt x="6" y="221"/>
                    <a:pt x="6" y="221"/>
                    <a:pt x="6" y="221"/>
                  </a:cubicBezTo>
                  <a:cubicBezTo>
                    <a:pt x="7" y="221"/>
                    <a:pt x="7" y="221"/>
                    <a:pt x="7" y="221"/>
                  </a:cubicBezTo>
                  <a:cubicBezTo>
                    <a:pt x="7" y="220"/>
                    <a:pt x="7" y="220"/>
                    <a:pt x="7" y="220"/>
                  </a:cubicBezTo>
                  <a:cubicBezTo>
                    <a:pt x="8" y="221"/>
                    <a:pt x="8" y="221"/>
                    <a:pt x="8" y="221"/>
                  </a:cubicBezTo>
                  <a:cubicBezTo>
                    <a:pt x="8" y="221"/>
                    <a:pt x="8" y="221"/>
                    <a:pt x="8" y="221"/>
                  </a:cubicBezTo>
                  <a:cubicBezTo>
                    <a:pt x="8" y="220"/>
                    <a:pt x="8" y="220"/>
                    <a:pt x="8" y="220"/>
                  </a:cubicBezTo>
                  <a:cubicBezTo>
                    <a:pt x="9" y="220"/>
                    <a:pt x="9" y="220"/>
                    <a:pt x="9" y="220"/>
                  </a:cubicBezTo>
                  <a:cubicBezTo>
                    <a:pt x="10" y="220"/>
                    <a:pt x="10" y="220"/>
                    <a:pt x="10" y="220"/>
                  </a:cubicBezTo>
                  <a:cubicBezTo>
                    <a:pt x="11" y="219"/>
                    <a:pt x="11" y="219"/>
                    <a:pt x="11" y="219"/>
                  </a:cubicBezTo>
                  <a:cubicBezTo>
                    <a:pt x="12" y="218"/>
                    <a:pt x="12" y="218"/>
                    <a:pt x="12" y="21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3" y="216"/>
                    <a:pt x="13" y="216"/>
                    <a:pt x="13" y="216"/>
                  </a:cubicBezTo>
                  <a:cubicBezTo>
                    <a:pt x="14" y="215"/>
                    <a:pt x="14" y="215"/>
                    <a:pt x="14" y="215"/>
                  </a:cubicBezTo>
                  <a:cubicBezTo>
                    <a:pt x="14" y="215"/>
                    <a:pt x="14" y="215"/>
                    <a:pt x="14" y="215"/>
                  </a:cubicBezTo>
                  <a:cubicBezTo>
                    <a:pt x="16" y="216"/>
                    <a:pt x="16" y="216"/>
                    <a:pt x="16" y="216"/>
                  </a:cubicBezTo>
                  <a:cubicBezTo>
                    <a:pt x="15" y="216"/>
                    <a:pt x="15" y="216"/>
                    <a:pt x="15" y="216"/>
                  </a:cubicBezTo>
                  <a:cubicBezTo>
                    <a:pt x="14" y="216"/>
                    <a:pt x="14" y="216"/>
                    <a:pt x="14" y="216"/>
                  </a:cubicBezTo>
                  <a:cubicBezTo>
                    <a:pt x="14" y="217"/>
                    <a:pt x="14" y="217"/>
                    <a:pt x="14" y="217"/>
                  </a:cubicBezTo>
                  <a:cubicBezTo>
                    <a:pt x="14" y="219"/>
                    <a:pt x="14" y="219"/>
                    <a:pt x="14" y="219"/>
                  </a:cubicBezTo>
                  <a:cubicBezTo>
                    <a:pt x="14" y="219"/>
                    <a:pt x="14" y="219"/>
                    <a:pt x="14" y="219"/>
                  </a:cubicBezTo>
                  <a:cubicBezTo>
                    <a:pt x="16" y="218"/>
                    <a:pt x="16" y="218"/>
                    <a:pt x="16" y="218"/>
                  </a:cubicBezTo>
                  <a:cubicBezTo>
                    <a:pt x="16" y="217"/>
                    <a:pt x="16" y="217"/>
                    <a:pt x="16" y="217"/>
                  </a:cubicBezTo>
                  <a:cubicBezTo>
                    <a:pt x="17" y="216"/>
                    <a:pt x="17" y="216"/>
                    <a:pt x="17" y="216"/>
                  </a:cubicBezTo>
                  <a:cubicBezTo>
                    <a:pt x="17" y="217"/>
                    <a:pt x="17" y="217"/>
                    <a:pt x="17" y="217"/>
                  </a:cubicBezTo>
                  <a:cubicBezTo>
                    <a:pt x="18" y="216"/>
                    <a:pt x="18" y="216"/>
                    <a:pt x="18" y="216"/>
                  </a:cubicBezTo>
                  <a:cubicBezTo>
                    <a:pt x="18" y="216"/>
                    <a:pt x="18" y="216"/>
                    <a:pt x="18" y="216"/>
                  </a:cubicBezTo>
                  <a:cubicBezTo>
                    <a:pt x="18" y="217"/>
                    <a:pt x="18" y="217"/>
                    <a:pt x="18" y="217"/>
                  </a:cubicBezTo>
                  <a:cubicBezTo>
                    <a:pt x="18" y="218"/>
                    <a:pt x="18" y="218"/>
                    <a:pt x="18" y="218"/>
                  </a:cubicBezTo>
                  <a:cubicBezTo>
                    <a:pt x="18" y="218"/>
                    <a:pt x="18" y="218"/>
                    <a:pt x="18" y="218"/>
                  </a:cubicBezTo>
                  <a:cubicBezTo>
                    <a:pt x="19" y="217"/>
                    <a:pt x="19" y="217"/>
                    <a:pt x="19" y="217"/>
                  </a:cubicBezTo>
                  <a:cubicBezTo>
                    <a:pt x="20" y="217"/>
                    <a:pt x="20" y="217"/>
                    <a:pt x="20" y="217"/>
                  </a:cubicBezTo>
                  <a:cubicBezTo>
                    <a:pt x="21" y="216"/>
                    <a:pt x="21" y="216"/>
                    <a:pt x="21" y="216"/>
                  </a:cubicBezTo>
                  <a:cubicBezTo>
                    <a:pt x="22" y="216"/>
                    <a:pt x="22" y="216"/>
                    <a:pt x="22" y="216"/>
                  </a:cubicBezTo>
                  <a:cubicBezTo>
                    <a:pt x="24" y="214"/>
                    <a:pt x="24" y="214"/>
                    <a:pt x="24" y="214"/>
                  </a:cubicBezTo>
                  <a:cubicBezTo>
                    <a:pt x="25" y="214"/>
                    <a:pt x="25" y="214"/>
                    <a:pt x="25" y="214"/>
                  </a:cubicBezTo>
                  <a:cubicBezTo>
                    <a:pt x="25" y="214"/>
                    <a:pt x="25" y="214"/>
                    <a:pt x="25" y="214"/>
                  </a:cubicBezTo>
                  <a:cubicBezTo>
                    <a:pt x="25" y="215"/>
                    <a:pt x="25" y="215"/>
                    <a:pt x="25" y="215"/>
                  </a:cubicBezTo>
                  <a:cubicBezTo>
                    <a:pt x="25" y="216"/>
                    <a:pt x="25" y="216"/>
                    <a:pt x="25" y="216"/>
                  </a:cubicBezTo>
                  <a:cubicBezTo>
                    <a:pt x="24" y="217"/>
                    <a:pt x="24" y="217"/>
                    <a:pt x="24" y="217"/>
                  </a:cubicBezTo>
                  <a:cubicBezTo>
                    <a:pt x="24" y="218"/>
                    <a:pt x="24" y="218"/>
                    <a:pt x="24" y="218"/>
                  </a:cubicBezTo>
                  <a:cubicBezTo>
                    <a:pt x="24" y="218"/>
                    <a:pt x="24" y="218"/>
                    <a:pt x="24" y="218"/>
                  </a:cubicBezTo>
                  <a:cubicBezTo>
                    <a:pt x="26" y="216"/>
                    <a:pt x="26" y="216"/>
                    <a:pt x="26" y="216"/>
                  </a:cubicBezTo>
                  <a:cubicBezTo>
                    <a:pt x="26" y="214"/>
                    <a:pt x="26" y="214"/>
                    <a:pt x="26" y="214"/>
                  </a:cubicBezTo>
                  <a:cubicBezTo>
                    <a:pt x="26" y="214"/>
                    <a:pt x="26" y="214"/>
                    <a:pt x="26" y="214"/>
                  </a:cubicBezTo>
                  <a:cubicBezTo>
                    <a:pt x="27" y="214"/>
                    <a:pt x="27" y="214"/>
                    <a:pt x="27" y="214"/>
                  </a:cubicBezTo>
                  <a:cubicBezTo>
                    <a:pt x="28" y="214"/>
                    <a:pt x="28" y="214"/>
                    <a:pt x="28" y="214"/>
                  </a:cubicBezTo>
                  <a:cubicBezTo>
                    <a:pt x="29" y="214"/>
                    <a:pt x="29" y="214"/>
                    <a:pt x="29" y="214"/>
                  </a:cubicBezTo>
                  <a:cubicBezTo>
                    <a:pt x="30" y="214"/>
                    <a:pt x="30" y="214"/>
                    <a:pt x="30" y="214"/>
                  </a:cubicBezTo>
                  <a:cubicBezTo>
                    <a:pt x="31" y="213"/>
                    <a:pt x="31" y="213"/>
                    <a:pt x="31" y="213"/>
                  </a:cubicBezTo>
                  <a:cubicBezTo>
                    <a:pt x="32" y="213"/>
                    <a:pt x="32" y="213"/>
                    <a:pt x="32" y="213"/>
                  </a:cubicBezTo>
                  <a:cubicBezTo>
                    <a:pt x="32" y="213"/>
                    <a:pt x="32" y="213"/>
                    <a:pt x="32" y="213"/>
                  </a:cubicBezTo>
                  <a:cubicBezTo>
                    <a:pt x="33" y="212"/>
                    <a:pt x="33" y="212"/>
                    <a:pt x="33" y="212"/>
                  </a:cubicBezTo>
                  <a:cubicBezTo>
                    <a:pt x="33" y="211"/>
                    <a:pt x="33" y="211"/>
                    <a:pt x="33" y="211"/>
                  </a:cubicBezTo>
                  <a:cubicBezTo>
                    <a:pt x="33" y="211"/>
                    <a:pt x="33" y="211"/>
                    <a:pt x="33" y="211"/>
                  </a:cubicBezTo>
                  <a:cubicBezTo>
                    <a:pt x="33" y="212"/>
                    <a:pt x="33" y="212"/>
                    <a:pt x="33" y="212"/>
                  </a:cubicBezTo>
                  <a:cubicBezTo>
                    <a:pt x="33" y="213"/>
                    <a:pt x="33" y="213"/>
                    <a:pt x="33" y="213"/>
                  </a:cubicBezTo>
                  <a:cubicBezTo>
                    <a:pt x="34" y="213"/>
                    <a:pt x="34" y="213"/>
                    <a:pt x="34" y="213"/>
                  </a:cubicBezTo>
                  <a:cubicBezTo>
                    <a:pt x="35" y="212"/>
                    <a:pt x="35" y="212"/>
                    <a:pt x="35" y="212"/>
                  </a:cubicBezTo>
                  <a:cubicBezTo>
                    <a:pt x="34" y="212"/>
                    <a:pt x="34" y="212"/>
                    <a:pt x="34" y="212"/>
                  </a:cubicBezTo>
                  <a:cubicBezTo>
                    <a:pt x="35" y="211"/>
                    <a:pt x="35" y="211"/>
                    <a:pt x="35" y="211"/>
                  </a:cubicBezTo>
                  <a:cubicBezTo>
                    <a:pt x="35" y="210"/>
                    <a:pt x="35" y="210"/>
                    <a:pt x="35" y="210"/>
                  </a:cubicBezTo>
                  <a:cubicBezTo>
                    <a:pt x="33" y="210"/>
                    <a:pt x="33" y="210"/>
                    <a:pt x="33" y="210"/>
                  </a:cubicBezTo>
                  <a:cubicBezTo>
                    <a:pt x="33" y="210"/>
                    <a:pt x="33" y="210"/>
                    <a:pt x="33" y="210"/>
                  </a:cubicBezTo>
                  <a:cubicBezTo>
                    <a:pt x="35" y="210"/>
                    <a:pt x="35" y="210"/>
                    <a:pt x="35" y="210"/>
                  </a:cubicBezTo>
                  <a:cubicBezTo>
                    <a:pt x="37" y="209"/>
                    <a:pt x="37" y="209"/>
                    <a:pt x="37" y="209"/>
                  </a:cubicBezTo>
                  <a:cubicBezTo>
                    <a:pt x="39" y="209"/>
                    <a:pt x="39" y="209"/>
                    <a:pt x="39" y="209"/>
                  </a:cubicBezTo>
                  <a:cubicBezTo>
                    <a:pt x="40" y="208"/>
                    <a:pt x="40" y="208"/>
                    <a:pt x="40" y="208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40" y="207"/>
                    <a:pt x="40" y="207"/>
                    <a:pt x="40" y="207"/>
                  </a:cubicBezTo>
                  <a:cubicBezTo>
                    <a:pt x="40" y="207"/>
                    <a:pt x="40" y="207"/>
                    <a:pt x="40" y="207"/>
                  </a:cubicBezTo>
                  <a:cubicBezTo>
                    <a:pt x="41" y="206"/>
                    <a:pt x="41" y="206"/>
                    <a:pt x="41" y="206"/>
                  </a:cubicBezTo>
                  <a:cubicBezTo>
                    <a:pt x="42" y="206"/>
                    <a:pt x="42" y="206"/>
                    <a:pt x="42" y="206"/>
                  </a:cubicBezTo>
                  <a:cubicBezTo>
                    <a:pt x="42" y="207"/>
                    <a:pt x="42" y="207"/>
                    <a:pt x="42" y="207"/>
                  </a:cubicBezTo>
                  <a:cubicBezTo>
                    <a:pt x="43" y="207"/>
                    <a:pt x="43" y="207"/>
                    <a:pt x="43" y="207"/>
                  </a:cubicBezTo>
                  <a:cubicBezTo>
                    <a:pt x="43" y="206"/>
                    <a:pt x="43" y="206"/>
                    <a:pt x="43" y="206"/>
                  </a:cubicBezTo>
                  <a:cubicBezTo>
                    <a:pt x="43" y="206"/>
                    <a:pt x="43" y="206"/>
                    <a:pt x="43" y="206"/>
                  </a:cubicBezTo>
                  <a:cubicBezTo>
                    <a:pt x="44" y="205"/>
                    <a:pt x="44" y="205"/>
                    <a:pt x="44" y="205"/>
                  </a:cubicBezTo>
                  <a:cubicBezTo>
                    <a:pt x="44" y="204"/>
                    <a:pt x="44" y="204"/>
                    <a:pt x="44" y="204"/>
                  </a:cubicBezTo>
                  <a:cubicBezTo>
                    <a:pt x="44" y="204"/>
                    <a:pt x="44" y="204"/>
                    <a:pt x="44" y="204"/>
                  </a:cubicBezTo>
                  <a:cubicBezTo>
                    <a:pt x="45" y="204"/>
                    <a:pt x="45" y="204"/>
                    <a:pt x="45" y="204"/>
                  </a:cubicBezTo>
                  <a:cubicBezTo>
                    <a:pt x="45" y="205"/>
                    <a:pt x="45" y="205"/>
                    <a:pt x="45" y="205"/>
                  </a:cubicBezTo>
                  <a:cubicBezTo>
                    <a:pt x="46" y="205"/>
                    <a:pt x="46" y="205"/>
                    <a:pt x="46" y="205"/>
                  </a:cubicBezTo>
                  <a:cubicBezTo>
                    <a:pt x="47" y="204"/>
                    <a:pt x="47" y="204"/>
                    <a:pt x="47" y="204"/>
                  </a:cubicBezTo>
                  <a:cubicBezTo>
                    <a:pt x="48" y="203"/>
                    <a:pt x="48" y="203"/>
                    <a:pt x="48" y="203"/>
                  </a:cubicBezTo>
                  <a:cubicBezTo>
                    <a:pt x="49" y="204"/>
                    <a:pt x="49" y="204"/>
                    <a:pt x="49" y="204"/>
                  </a:cubicBezTo>
                  <a:cubicBezTo>
                    <a:pt x="49" y="202"/>
                    <a:pt x="49" y="202"/>
                    <a:pt x="49" y="202"/>
                  </a:cubicBezTo>
                  <a:cubicBezTo>
                    <a:pt x="50" y="202"/>
                    <a:pt x="50" y="202"/>
                    <a:pt x="50" y="202"/>
                  </a:cubicBezTo>
                  <a:cubicBezTo>
                    <a:pt x="50" y="203"/>
                    <a:pt x="50" y="203"/>
                    <a:pt x="50" y="203"/>
                  </a:cubicBezTo>
                  <a:cubicBezTo>
                    <a:pt x="51" y="203"/>
                    <a:pt x="51" y="203"/>
                    <a:pt x="51" y="203"/>
                  </a:cubicBezTo>
                  <a:cubicBezTo>
                    <a:pt x="53" y="201"/>
                    <a:pt x="53" y="201"/>
                    <a:pt x="53" y="201"/>
                  </a:cubicBezTo>
                  <a:cubicBezTo>
                    <a:pt x="53" y="200"/>
                    <a:pt x="53" y="200"/>
                    <a:pt x="53" y="200"/>
                  </a:cubicBezTo>
                  <a:cubicBezTo>
                    <a:pt x="52" y="200"/>
                    <a:pt x="52" y="200"/>
                    <a:pt x="52" y="200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53" y="199"/>
                    <a:pt x="53" y="199"/>
                    <a:pt x="53" y="199"/>
                  </a:cubicBezTo>
                  <a:cubicBezTo>
                    <a:pt x="54" y="198"/>
                    <a:pt x="54" y="198"/>
                    <a:pt x="54" y="198"/>
                  </a:cubicBezTo>
                  <a:cubicBezTo>
                    <a:pt x="55" y="197"/>
                    <a:pt x="55" y="197"/>
                    <a:pt x="55" y="197"/>
                  </a:cubicBezTo>
                  <a:cubicBezTo>
                    <a:pt x="55" y="197"/>
                    <a:pt x="55" y="197"/>
                    <a:pt x="55" y="197"/>
                  </a:cubicBezTo>
                  <a:cubicBezTo>
                    <a:pt x="56" y="198"/>
                    <a:pt x="56" y="198"/>
                    <a:pt x="56" y="198"/>
                  </a:cubicBezTo>
                  <a:cubicBezTo>
                    <a:pt x="57" y="196"/>
                    <a:pt x="57" y="196"/>
                    <a:pt x="57" y="196"/>
                  </a:cubicBezTo>
                  <a:cubicBezTo>
                    <a:pt x="58" y="196"/>
                    <a:pt x="58" y="196"/>
                    <a:pt x="58" y="196"/>
                  </a:cubicBezTo>
                  <a:cubicBezTo>
                    <a:pt x="59" y="195"/>
                    <a:pt x="59" y="195"/>
                    <a:pt x="59" y="195"/>
                  </a:cubicBezTo>
                  <a:cubicBezTo>
                    <a:pt x="59" y="195"/>
                    <a:pt x="59" y="195"/>
                    <a:pt x="59" y="195"/>
                  </a:cubicBezTo>
                  <a:cubicBezTo>
                    <a:pt x="60" y="194"/>
                    <a:pt x="60" y="194"/>
                    <a:pt x="60" y="194"/>
                  </a:cubicBezTo>
                  <a:cubicBezTo>
                    <a:pt x="61" y="194"/>
                    <a:pt x="61" y="194"/>
                    <a:pt x="61" y="194"/>
                  </a:cubicBezTo>
                  <a:cubicBezTo>
                    <a:pt x="61" y="195"/>
                    <a:pt x="61" y="195"/>
                    <a:pt x="61" y="195"/>
                  </a:cubicBezTo>
                  <a:cubicBezTo>
                    <a:pt x="62" y="195"/>
                    <a:pt x="62" y="195"/>
                    <a:pt x="62" y="195"/>
                  </a:cubicBezTo>
                  <a:cubicBezTo>
                    <a:pt x="62" y="194"/>
                    <a:pt x="62" y="194"/>
                    <a:pt x="62" y="194"/>
                  </a:cubicBezTo>
                  <a:cubicBezTo>
                    <a:pt x="63" y="194"/>
                    <a:pt x="63" y="194"/>
                    <a:pt x="63" y="194"/>
                  </a:cubicBezTo>
                  <a:cubicBezTo>
                    <a:pt x="63" y="194"/>
                    <a:pt x="63" y="194"/>
                    <a:pt x="63" y="194"/>
                  </a:cubicBezTo>
                  <a:cubicBezTo>
                    <a:pt x="63" y="193"/>
                    <a:pt x="63" y="193"/>
                    <a:pt x="63" y="193"/>
                  </a:cubicBezTo>
                  <a:cubicBezTo>
                    <a:pt x="64" y="193"/>
                    <a:pt x="64" y="193"/>
                    <a:pt x="64" y="193"/>
                  </a:cubicBezTo>
                  <a:cubicBezTo>
                    <a:pt x="65" y="192"/>
                    <a:pt x="65" y="192"/>
                    <a:pt x="65" y="192"/>
                  </a:cubicBezTo>
                  <a:cubicBezTo>
                    <a:pt x="65" y="192"/>
                    <a:pt x="65" y="192"/>
                    <a:pt x="65" y="192"/>
                  </a:cubicBezTo>
                  <a:cubicBezTo>
                    <a:pt x="67" y="193"/>
                    <a:pt x="67" y="193"/>
                    <a:pt x="67" y="193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8" y="191"/>
                    <a:pt x="68" y="191"/>
                    <a:pt x="68" y="191"/>
                  </a:cubicBezTo>
                  <a:cubicBezTo>
                    <a:pt x="68" y="192"/>
                    <a:pt x="68" y="192"/>
                    <a:pt x="68" y="192"/>
                  </a:cubicBezTo>
                  <a:cubicBezTo>
                    <a:pt x="68" y="192"/>
                    <a:pt x="68" y="192"/>
                    <a:pt x="68" y="192"/>
                  </a:cubicBezTo>
                  <a:cubicBezTo>
                    <a:pt x="69" y="191"/>
                    <a:pt x="69" y="191"/>
                    <a:pt x="69" y="191"/>
                  </a:cubicBezTo>
                  <a:cubicBezTo>
                    <a:pt x="70" y="192"/>
                    <a:pt x="70" y="192"/>
                    <a:pt x="70" y="192"/>
                  </a:cubicBezTo>
                  <a:cubicBezTo>
                    <a:pt x="70" y="192"/>
                    <a:pt x="70" y="192"/>
                    <a:pt x="70" y="192"/>
                  </a:cubicBezTo>
                  <a:cubicBezTo>
                    <a:pt x="71" y="190"/>
                    <a:pt x="71" y="190"/>
                    <a:pt x="71" y="190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69" y="190"/>
                    <a:pt x="69" y="190"/>
                    <a:pt x="69" y="190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1" y="188"/>
                    <a:pt x="71" y="188"/>
                    <a:pt x="71" y="188"/>
                  </a:cubicBezTo>
                  <a:cubicBezTo>
                    <a:pt x="72" y="188"/>
                    <a:pt x="72" y="188"/>
                    <a:pt x="72" y="188"/>
                  </a:cubicBezTo>
                  <a:cubicBezTo>
                    <a:pt x="72" y="189"/>
                    <a:pt x="72" y="189"/>
                    <a:pt x="72" y="189"/>
                  </a:cubicBezTo>
                  <a:cubicBezTo>
                    <a:pt x="72" y="188"/>
                    <a:pt x="72" y="188"/>
                    <a:pt x="72" y="188"/>
                  </a:cubicBezTo>
                  <a:cubicBezTo>
                    <a:pt x="72" y="188"/>
                    <a:pt x="72" y="188"/>
                    <a:pt x="72" y="188"/>
                  </a:cubicBezTo>
                  <a:cubicBezTo>
                    <a:pt x="71" y="187"/>
                    <a:pt x="71" y="187"/>
                    <a:pt x="71" y="187"/>
                  </a:cubicBezTo>
                  <a:cubicBezTo>
                    <a:pt x="72" y="187"/>
                    <a:pt x="72" y="187"/>
                    <a:pt x="72" y="187"/>
                  </a:cubicBezTo>
                  <a:cubicBezTo>
                    <a:pt x="73" y="187"/>
                    <a:pt x="73" y="187"/>
                    <a:pt x="73" y="187"/>
                  </a:cubicBezTo>
                  <a:cubicBezTo>
                    <a:pt x="74" y="186"/>
                    <a:pt x="74" y="186"/>
                    <a:pt x="74" y="186"/>
                  </a:cubicBezTo>
                  <a:cubicBezTo>
                    <a:pt x="76" y="186"/>
                    <a:pt x="76" y="186"/>
                    <a:pt x="76" y="186"/>
                  </a:cubicBezTo>
                  <a:cubicBezTo>
                    <a:pt x="77" y="185"/>
                    <a:pt x="77" y="185"/>
                    <a:pt x="77" y="185"/>
                  </a:cubicBezTo>
                  <a:cubicBezTo>
                    <a:pt x="78" y="185"/>
                    <a:pt x="78" y="185"/>
                    <a:pt x="78" y="185"/>
                  </a:cubicBezTo>
                  <a:cubicBezTo>
                    <a:pt x="79" y="183"/>
                    <a:pt x="79" y="183"/>
                    <a:pt x="79" y="183"/>
                  </a:cubicBezTo>
                  <a:cubicBezTo>
                    <a:pt x="79" y="181"/>
                    <a:pt x="79" y="181"/>
                    <a:pt x="79" y="181"/>
                  </a:cubicBezTo>
                  <a:cubicBezTo>
                    <a:pt x="79" y="181"/>
                    <a:pt x="79" y="181"/>
                    <a:pt x="79" y="181"/>
                  </a:cubicBezTo>
                  <a:cubicBezTo>
                    <a:pt x="79" y="181"/>
                    <a:pt x="79" y="181"/>
                    <a:pt x="79" y="181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6" y="179"/>
                    <a:pt x="76" y="179"/>
                    <a:pt x="76" y="179"/>
                  </a:cubicBezTo>
                  <a:cubicBezTo>
                    <a:pt x="76" y="178"/>
                    <a:pt x="76" y="178"/>
                    <a:pt x="76" y="178"/>
                  </a:cubicBezTo>
                  <a:cubicBezTo>
                    <a:pt x="76" y="177"/>
                    <a:pt x="76" y="177"/>
                    <a:pt x="76" y="177"/>
                  </a:cubicBezTo>
                  <a:cubicBezTo>
                    <a:pt x="78" y="176"/>
                    <a:pt x="78" y="176"/>
                    <a:pt x="78" y="176"/>
                  </a:cubicBezTo>
                  <a:cubicBezTo>
                    <a:pt x="78" y="176"/>
                    <a:pt x="78" y="176"/>
                    <a:pt x="78" y="176"/>
                  </a:cubicBezTo>
                  <a:cubicBezTo>
                    <a:pt x="79" y="175"/>
                    <a:pt x="79" y="175"/>
                    <a:pt x="79" y="175"/>
                  </a:cubicBezTo>
                  <a:cubicBezTo>
                    <a:pt x="79" y="175"/>
                    <a:pt x="79" y="175"/>
                    <a:pt x="79" y="175"/>
                  </a:cubicBezTo>
                  <a:cubicBezTo>
                    <a:pt x="79" y="175"/>
                    <a:pt x="79" y="175"/>
                    <a:pt x="79" y="175"/>
                  </a:cubicBezTo>
                  <a:cubicBezTo>
                    <a:pt x="79" y="174"/>
                    <a:pt x="79" y="174"/>
                    <a:pt x="79" y="174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82" y="173"/>
                    <a:pt x="82" y="173"/>
                    <a:pt x="82" y="173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5" y="173"/>
                    <a:pt x="85" y="173"/>
                    <a:pt x="85" y="173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86" y="175"/>
                    <a:pt x="86" y="175"/>
                    <a:pt x="86" y="175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6" y="173"/>
                    <a:pt x="86" y="173"/>
                    <a:pt x="86" y="173"/>
                  </a:cubicBezTo>
                  <a:cubicBezTo>
                    <a:pt x="86" y="172"/>
                    <a:pt x="86" y="172"/>
                    <a:pt x="86" y="172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90" y="172"/>
                    <a:pt x="90" y="172"/>
                    <a:pt x="90" y="172"/>
                  </a:cubicBezTo>
                  <a:cubicBezTo>
                    <a:pt x="90" y="170"/>
                    <a:pt x="90" y="170"/>
                    <a:pt x="90" y="170"/>
                  </a:cubicBezTo>
                  <a:cubicBezTo>
                    <a:pt x="90" y="168"/>
                    <a:pt x="90" y="168"/>
                    <a:pt x="90" y="168"/>
                  </a:cubicBezTo>
                  <a:cubicBezTo>
                    <a:pt x="88" y="167"/>
                    <a:pt x="88" y="167"/>
                    <a:pt x="88" y="167"/>
                  </a:cubicBezTo>
                  <a:cubicBezTo>
                    <a:pt x="87" y="167"/>
                    <a:pt x="87" y="167"/>
                    <a:pt x="87" y="167"/>
                  </a:cubicBezTo>
                  <a:cubicBezTo>
                    <a:pt x="87" y="168"/>
                    <a:pt x="87" y="168"/>
                    <a:pt x="87" y="168"/>
                  </a:cubicBezTo>
                  <a:cubicBezTo>
                    <a:pt x="87" y="168"/>
                    <a:pt x="87" y="168"/>
                    <a:pt x="87" y="168"/>
                  </a:cubicBezTo>
                  <a:cubicBezTo>
                    <a:pt x="88" y="167"/>
                    <a:pt x="88" y="167"/>
                    <a:pt x="88" y="167"/>
                  </a:cubicBezTo>
                  <a:cubicBezTo>
                    <a:pt x="89" y="167"/>
                    <a:pt x="89" y="167"/>
                    <a:pt x="89" y="167"/>
                  </a:cubicBezTo>
                  <a:cubicBezTo>
                    <a:pt x="90" y="168"/>
                    <a:pt x="90" y="168"/>
                    <a:pt x="90" y="168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3" y="166"/>
                    <a:pt x="93" y="166"/>
                    <a:pt x="93" y="166"/>
                  </a:cubicBezTo>
                  <a:cubicBezTo>
                    <a:pt x="93" y="166"/>
                    <a:pt x="93" y="166"/>
                    <a:pt x="93" y="166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99" y="163"/>
                    <a:pt x="99" y="163"/>
                    <a:pt x="99" y="163"/>
                  </a:cubicBezTo>
                  <a:cubicBezTo>
                    <a:pt x="99" y="162"/>
                    <a:pt x="99" y="162"/>
                    <a:pt x="99" y="162"/>
                  </a:cubicBezTo>
                  <a:cubicBezTo>
                    <a:pt x="99" y="161"/>
                    <a:pt x="99" y="161"/>
                    <a:pt x="99" y="161"/>
                  </a:cubicBezTo>
                  <a:cubicBezTo>
                    <a:pt x="102" y="159"/>
                    <a:pt x="102" y="159"/>
                    <a:pt x="102" y="159"/>
                  </a:cubicBezTo>
                  <a:cubicBezTo>
                    <a:pt x="104" y="159"/>
                    <a:pt x="104" y="159"/>
                    <a:pt x="104" y="159"/>
                  </a:cubicBezTo>
                  <a:cubicBezTo>
                    <a:pt x="107" y="157"/>
                    <a:pt x="107" y="157"/>
                    <a:pt x="107" y="157"/>
                  </a:cubicBezTo>
                  <a:cubicBezTo>
                    <a:pt x="109" y="157"/>
                    <a:pt x="109" y="157"/>
                    <a:pt x="109" y="157"/>
                  </a:cubicBezTo>
                  <a:cubicBezTo>
                    <a:pt x="111" y="154"/>
                    <a:pt x="111" y="154"/>
                    <a:pt x="111" y="154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0" y="157"/>
                    <a:pt x="110" y="157"/>
                    <a:pt x="110" y="157"/>
                  </a:cubicBezTo>
                  <a:cubicBezTo>
                    <a:pt x="111" y="157"/>
                    <a:pt x="111" y="157"/>
                    <a:pt x="111" y="157"/>
                  </a:cubicBezTo>
                  <a:cubicBezTo>
                    <a:pt x="112" y="158"/>
                    <a:pt x="112" y="158"/>
                    <a:pt x="112" y="158"/>
                  </a:cubicBezTo>
                  <a:cubicBezTo>
                    <a:pt x="112" y="158"/>
                    <a:pt x="112" y="158"/>
                    <a:pt x="112" y="158"/>
                  </a:cubicBezTo>
                  <a:cubicBezTo>
                    <a:pt x="114" y="156"/>
                    <a:pt x="114" y="156"/>
                    <a:pt x="114" y="156"/>
                  </a:cubicBezTo>
                  <a:cubicBezTo>
                    <a:pt x="115" y="156"/>
                    <a:pt x="115" y="156"/>
                    <a:pt x="115" y="156"/>
                  </a:cubicBezTo>
                  <a:cubicBezTo>
                    <a:pt x="117" y="155"/>
                    <a:pt x="117" y="155"/>
                    <a:pt x="117" y="155"/>
                  </a:cubicBezTo>
                  <a:cubicBezTo>
                    <a:pt x="118" y="154"/>
                    <a:pt x="118" y="154"/>
                    <a:pt x="118" y="154"/>
                  </a:cubicBezTo>
                  <a:cubicBezTo>
                    <a:pt x="118" y="156"/>
                    <a:pt x="118" y="156"/>
                    <a:pt x="118" y="156"/>
                  </a:cubicBezTo>
                  <a:cubicBezTo>
                    <a:pt x="116" y="157"/>
                    <a:pt x="116" y="157"/>
                    <a:pt x="116" y="157"/>
                  </a:cubicBezTo>
                  <a:cubicBezTo>
                    <a:pt x="114" y="157"/>
                    <a:pt x="114" y="157"/>
                    <a:pt x="114" y="157"/>
                  </a:cubicBezTo>
                  <a:cubicBezTo>
                    <a:pt x="111" y="160"/>
                    <a:pt x="111" y="160"/>
                    <a:pt x="111" y="160"/>
                  </a:cubicBezTo>
                  <a:cubicBezTo>
                    <a:pt x="111" y="161"/>
                    <a:pt x="111" y="161"/>
                    <a:pt x="111" y="161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3" y="164"/>
                    <a:pt x="113" y="164"/>
                    <a:pt x="113" y="164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8" y="162"/>
                    <a:pt x="108" y="162"/>
                    <a:pt x="108" y="162"/>
                  </a:cubicBezTo>
                  <a:cubicBezTo>
                    <a:pt x="108" y="161"/>
                    <a:pt x="108" y="161"/>
                    <a:pt x="108" y="161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5" y="162"/>
                    <a:pt x="105" y="162"/>
                    <a:pt x="105" y="162"/>
                  </a:cubicBezTo>
                  <a:cubicBezTo>
                    <a:pt x="103" y="163"/>
                    <a:pt x="103" y="163"/>
                    <a:pt x="103" y="163"/>
                  </a:cubicBezTo>
                  <a:cubicBezTo>
                    <a:pt x="101" y="163"/>
                    <a:pt x="101" y="163"/>
                    <a:pt x="101" y="163"/>
                  </a:cubicBezTo>
                  <a:cubicBezTo>
                    <a:pt x="100" y="164"/>
                    <a:pt x="100" y="164"/>
                    <a:pt x="100" y="164"/>
                  </a:cubicBezTo>
                  <a:cubicBezTo>
                    <a:pt x="100" y="166"/>
                    <a:pt x="100" y="166"/>
                    <a:pt x="100" y="166"/>
                  </a:cubicBezTo>
                  <a:cubicBezTo>
                    <a:pt x="100" y="166"/>
                    <a:pt x="100" y="166"/>
                    <a:pt x="100" y="166"/>
                  </a:cubicBezTo>
                  <a:cubicBezTo>
                    <a:pt x="99" y="168"/>
                    <a:pt x="99" y="168"/>
                    <a:pt x="99" y="168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3" y="174"/>
                    <a:pt x="93" y="174"/>
                    <a:pt x="93" y="174"/>
                  </a:cubicBezTo>
                  <a:cubicBezTo>
                    <a:pt x="92" y="175"/>
                    <a:pt x="92" y="175"/>
                    <a:pt x="92" y="175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94" y="178"/>
                    <a:pt x="94" y="178"/>
                    <a:pt x="94" y="178"/>
                  </a:cubicBezTo>
                  <a:cubicBezTo>
                    <a:pt x="94" y="177"/>
                    <a:pt x="94" y="177"/>
                    <a:pt x="94" y="177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6" y="176"/>
                    <a:pt x="96" y="176"/>
                    <a:pt x="96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5" y="178"/>
                    <a:pt x="95" y="178"/>
                    <a:pt x="95" y="178"/>
                  </a:cubicBezTo>
                  <a:cubicBezTo>
                    <a:pt x="94" y="179"/>
                    <a:pt x="94" y="179"/>
                    <a:pt x="94" y="179"/>
                  </a:cubicBezTo>
                  <a:cubicBezTo>
                    <a:pt x="93" y="180"/>
                    <a:pt x="93" y="180"/>
                    <a:pt x="93" y="180"/>
                  </a:cubicBezTo>
                  <a:cubicBezTo>
                    <a:pt x="92" y="179"/>
                    <a:pt x="92" y="179"/>
                    <a:pt x="92" y="179"/>
                  </a:cubicBezTo>
                  <a:cubicBezTo>
                    <a:pt x="91" y="179"/>
                    <a:pt x="91" y="179"/>
                    <a:pt x="91" y="179"/>
                  </a:cubicBezTo>
                  <a:cubicBezTo>
                    <a:pt x="90" y="180"/>
                    <a:pt x="90" y="180"/>
                    <a:pt x="90" y="180"/>
                  </a:cubicBezTo>
                  <a:cubicBezTo>
                    <a:pt x="90" y="181"/>
                    <a:pt x="90" y="181"/>
                    <a:pt x="90" y="181"/>
                  </a:cubicBezTo>
                  <a:cubicBezTo>
                    <a:pt x="89" y="180"/>
                    <a:pt x="89" y="180"/>
                    <a:pt x="89" y="180"/>
                  </a:cubicBezTo>
                  <a:cubicBezTo>
                    <a:pt x="88" y="181"/>
                    <a:pt x="88" y="181"/>
                    <a:pt x="88" y="181"/>
                  </a:cubicBezTo>
                  <a:cubicBezTo>
                    <a:pt x="89" y="182"/>
                    <a:pt x="89" y="182"/>
                    <a:pt x="89" y="182"/>
                  </a:cubicBezTo>
                  <a:cubicBezTo>
                    <a:pt x="90" y="184"/>
                    <a:pt x="90" y="184"/>
                    <a:pt x="90" y="184"/>
                  </a:cubicBezTo>
                  <a:cubicBezTo>
                    <a:pt x="91" y="184"/>
                    <a:pt x="91" y="184"/>
                    <a:pt x="91" y="184"/>
                  </a:cubicBezTo>
                  <a:cubicBezTo>
                    <a:pt x="91" y="183"/>
                    <a:pt x="91" y="183"/>
                    <a:pt x="91" y="183"/>
                  </a:cubicBezTo>
                  <a:cubicBezTo>
                    <a:pt x="92" y="184"/>
                    <a:pt x="92" y="184"/>
                    <a:pt x="92" y="184"/>
                  </a:cubicBezTo>
                  <a:cubicBezTo>
                    <a:pt x="92" y="182"/>
                    <a:pt x="92" y="182"/>
                    <a:pt x="92" y="182"/>
                  </a:cubicBezTo>
                  <a:cubicBezTo>
                    <a:pt x="93" y="182"/>
                    <a:pt x="93" y="182"/>
                    <a:pt x="93" y="182"/>
                  </a:cubicBezTo>
                  <a:cubicBezTo>
                    <a:pt x="93" y="183"/>
                    <a:pt x="93" y="183"/>
                    <a:pt x="93" y="183"/>
                  </a:cubicBezTo>
                  <a:cubicBezTo>
                    <a:pt x="94" y="183"/>
                    <a:pt x="94" y="183"/>
                    <a:pt x="94" y="183"/>
                  </a:cubicBezTo>
                  <a:cubicBezTo>
                    <a:pt x="94" y="182"/>
                    <a:pt x="94" y="182"/>
                    <a:pt x="94" y="182"/>
                  </a:cubicBezTo>
                  <a:cubicBezTo>
                    <a:pt x="95" y="182"/>
                    <a:pt x="95" y="182"/>
                    <a:pt x="95" y="182"/>
                  </a:cubicBezTo>
                  <a:cubicBezTo>
                    <a:pt x="97" y="181"/>
                    <a:pt x="97" y="181"/>
                    <a:pt x="97" y="181"/>
                  </a:cubicBezTo>
                  <a:cubicBezTo>
                    <a:pt x="97" y="179"/>
                    <a:pt x="97" y="179"/>
                    <a:pt x="97" y="179"/>
                  </a:cubicBezTo>
                  <a:cubicBezTo>
                    <a:pt x="98" y="179"/>
                    <a:pt x="98" y="179"/>
                    <a:pt x="98" y="179"/>
                  </a:cubicBezTo>
                  <a:cubicBezTo>
                    <a:pt x="98" y="179"/>
                    <a:pt x="98" y="179"/>
                    <a:pt x="98" y="179"/>
                  </a:cubicBezTo>
                  <a:cubicBezTo>
                    <a:pt x="97" y="180"/>
                    <a:pt x="97" y="180"/>
                    <a:pt x="97" y="180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9" y="181"/>
                    <a:pt x="99" y="181"/>
                    <a:pt x="99" y="181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2" y="179"/>
                    <a:pt x="102" y="179"/>
                    <a:pt x="102" y="179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79"/>
                    <a:pt x="103" y="179"/>
                    <a:pt x="103" y="179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5" y="176"/>
                    <a:pt x="105" y="176"/>
                    <a:pt x="105" y="176"/>
                  </a:cubicBezTo>
                  <a:cubicBezTo>
                    <a:pt x="106" y="176"/>
                    <a:pt x="106" y="176"/>
                    <a:pt x="106" y="176"/>
                  </a:cubicBezTo>
                  <a:cubicBezTo>
                    <a:pt x="105" y="178"/>
                    <a:pt x="105" y="178"/>
                    <a:pt x="105" y="178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5" y="178"/>
                    <a:pt x="105" y="178"/>
                    <a:pt x="105" y="178"/>
                  </a:cubicBezTo>
                  <a:cubicBezTo>
                    <a:pt x="107" y="176"/>
                    <a:pt x="107" y="176"/>
                    <a:pt x="107" y="176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8" y="174"/>
                    <a:pt x="108" y="174"/>
                    <a:pt x="108" y="174"/>
                  </a:cubicBezTo>
                  <a:cubicBezTo>
                    <a:pt x="108" y="175"/>
                    <a:pt x="108" y="175"/>
                    <a:pt x="108" y="175"/>
                  </a:cubicBezTo>
                  <a:cubicBezTo>
                    <a:pt x="107" y="176"/>
                    <a:pt x="107" y="176"/>
                    <a:pt x="107" y="176"/>
                  </a:cubicBezTo>
                  <a:cubicBezTo>
                    <a:pt x="108" y="177"/>
                    <a:pt x="108" y="177"/>
                    <a:pt x="108" y="177"/>
                  </a:cubicBezTo>
                  <a:cubicBezTo>
                    <a:pt x="109" y="175"/>
                    <a:pt x="109" y="175"/>
                    <a:pt x="109" y="175"/>
                  </a:cubicBezTo>
                  <a:cubicBezTo>
                    <a:pt x="110" y="176"/>
                    <a:pt x="110" y="176"/>
                    <a:pt x="110" y="176"/>
                  </a:cubicBezTo>
                  <a:cubicBezTo>
                    <a:pt x="110" y="177"/>
                    <a:pt x="110" y="177"/>
                    <a:pt x="110" y="177"/>
                  </a:cubicBezTo>
                  <a:cubicBezTo>
                    <a:pt x="111" y="177"/>
                    <a:pt x="111" y="177"/>
                    <a:pt x="111" y="177"/>
                  </a:cubicBezTo>
                  <a:cubicBezTo>
                    <a:pt x="111" y="177"/>
                    <a:pt x="111" y="177"/>
                    <a:pt x="111" y="177"/>
                  </a:cubicBezTo>
                  <a:cubicBezTo>
                    <a:pt x="112" y="177"/>
                    <a:pt x="112" y="177"/>
                    <a:pt x="112" y="177"/>
                  </a:cubicBezTo>
                  <a:cubicBezTo>
                    <a:pt x="113" y="175"/>
                    <a:pt x="113" y="175"/>
                    <a:pt x="113" y="175"/>
                  </a:cubicBezTo>
                  <a:cubicBezTo>
                    <a:pt x="115" y="175"/>
                    <a:pt x="115" y="175"/>
                    <a:pt x="115" y="175"/>
                  </a:cubicBezTo>
                  <a:cubicBezTo>
                    <a:pt x="116" y="174"/>
                    <a:pt x="116" y="174"/>
                    <a:pt x="116" y="174"/>
                  </a:cubicBezTo>
                  <a:cubicBezTo>
                    <a:pt x="115" y="174"/>
                    <a:pt x="115" y="174"/>
                    <a:pt x="115" y="174"/>
                  </a:cubicBezTo>
                  <a:cubicBezTo>
                    <a:pt x="115" y="173"/>
                    <a:pt x="115" y="173"/>
                    <a:pt x="115" y="173"/>
                  </a:cubicBezTo>
                  <a:cubicBezTo>
                    <a:pt x="118" y="172"/>
                    <a:pt x="118" y="172"/>
                    <a:pt x="118" y="172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18" y="170"/>
                    <a:pt x="118" y="170"/>
                    <a:pt x="118" y="170"/>
                  </a:cubicBezTo>
                  <a:cubicBezTo>
                    <a:pt x="117" y="170"/>
                    <a:pt x="117" y="170"/>
                    <a:pt x="117" y="170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5" y="169"/>
                    <a:pt x="115" y="169"/>
                    <a:pt x="115" y="169"/>
                  </a:cubicBezTo>
                  <a:cubicBezTo>
                    <a:pt x="115" y="168"/>
                    <a:pt x="115" y="168"/>
                    <a:pt x="115" y="168"/>
                  </a:cubicBezTo>
                  <a:cubicBezTo>
                    <a:pt x="116" y="168"/>
                    <a:pt x="116" y="168"/>
                    <a:pt x="116" y="168"/>
                  </a:cubicBezTo>
                  <a:cubicBezTo>
                    <a:pt x="117" y="169"/>
                    <a:pt x="117" y="169"/>
                    <a:pt x="117" y="169"/>
                  </a:cubicBezTo>
                  <a:cubicBezTo>
                    <a:pt x="118" y="168"/>
                    <a:pt x="118" y="168"/>
                    <a:pt x="118" y="168"/>
                  </a:cubicBezTo>
                  <a:cubicBezTo>
                    <a:pt x="118" y="167"/>
                    <a:pt x="118" y="167"/>
                    <a:pt x="118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5" y="166"/>
                    <a:pt x="115" y="166"/>
                    <a:pt x="115" y="166"/>
                  </a:cubicBezTo>
                  <a:cubicBezTo>
                    <a:pt x="115" y="165"/>
                    <a:pt x="115" y="165"/>
                    <a:pt x="115" y="165"/>
                  </a:cubicBezTo>
                  <a:cubicBezTo>
                    <a:pt x="117" y="165"/>
                    <a:pt x="117" y="165"/>
                    <a:pt x="117" y="165"/>
                  </a:cubicBezTo>
                  <a:cubicBezTo>
                    <a:pt x="118" y="165"/>
                    <a:pt x="118" y="165"/>
                    <a:pt x="118" y="165"/>
                  </a:cubicBezTo>
                  <a:cubicBezTo>
                    <a:pt x="118" y="165"/>
                    <a:pt x="118" y="165"/>
                    <a:pt x="118" y="165"/>
                  </a:cubicBezTo>
                  <a:cubicBezTo>
                    <a:pt x="118" y="165"/>
                    <a:pt x="118" y="165"/>
                    <a:pt x="118" y="165"/>
                  </a:cubicBezTo>
                  <a:cubicBezTo>
                    <a:pt x="118" y="163"/>
                    <a:pt x="118" y="163"/>
                    <a:pt x="118" y="163"/>
                  </a:cubicBezTo>
                  <a:cubicBezTo>
                    <a:pt x="120" y="162"/>
                    <a:pt x="120" y="162"/>
                    <a:pt x="120" y="162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2" y="163"/>
                    <a:pt x="122" y="163"/>
                    <a:pt x="122" y="163"/>
                  </a:cubicBezTo>
                  <a:cubicBezTo>
                    <a:pt x="124" y="163"/>
                    <a:pt x="124" y="163"/>
                    <a:pt x="124" y="163"/>
                  </a:cubicBezTo>
                  <a:cubicBezTo>
                    <a:pt x="121" y="164"/>
                    <a:pt x="121" y="164"/>
                    <a:pt x="121" y="164"/>
                  </a:cubicBezTo>
                  <a:cubicBezTo>
                    <a:pt x="121" y="165"/>
                    <a:pt x="121" y="165"/>
                    <a:pt x="121" y="165"/>
                  </a:cubicBezTo>
                  <a:cubicBezTo>
                    <a:pt x="122" y="168"/>
                    <a:pt x="122" y="168"/>
                    <a:pt x="122" y="168"/>
                  </a:cubicBezTo>
                  <a:cubicBezTo>
                    <a:pt x="122" y="167"/>
                    <a:pt x="122" y="167"/>
                    <a:pt x="122" y="167"/>
                  </a:cubicBezTo>
                  <a:cubicBezTo>
                    <a:pt x="123" y="165"/>
                    <a:pt x="123" y="165"/>
                    <a:pt x="123" y="165"/>
                  </a:cubicBezTo>
                  <a:cubicBezTo>
                    <a:pt x="124" y="164"/>
                    <a:pt x="124" y="164"/>
                    <a:pt x="124" y="164"/>
                  </a:cubicBezTo>
                  <a:cubicBezTo>
                    <a:pt x="125" y="164"/>
                    <a:pt x="125" y="164"/>
                    <a:pt x="125" y="164"/>
                  </a:cubicBezTo>
                  <a:cubicBezTo>
                    <a:pt x="124" y="165"/>
                    <a:pt x="124" y="165"/>
                    <a:pt x="124" y="165"/>
                  </a:cubicBezTo>
                  <a:cubicBezTo>
                    <a:pt x="124" y="166"/>
                    <a:pt x="124" y="166"/>
                    <a:pt x="124" y="166"/>
                  </a:cubicBezTo>
                  <a:cubicBezTo>
                    <a:pt x="124" y="167"/>
                    <a:pt x="124" y="167"/>
                    <a:pt x="124" y="167"/>
                  </a:cubicBezTo>
                  <a:cubicBezTo>
                    <a:pt x="125" y="166"/>
                    <a:pt x="125" y="166"/>
                    <a:pt x="125" y="166"/>
                  </a:cubicBezTo>
                  <a:cubicBezTo>
                    <a:pt x="126" y="165"/>
                    <a:pt x="126" y="165"/>
                    <a:pt x="126" y="165"/>
                  </a:cubicBezTo>
                  <a:cubicBezTo>
                    <a:pt x="127" y="166"/>
                    <a:pt x="127" y="166"/>
                    <a:pt x="127" y="166"/>
                  </a:cubicBezTo>
                  <a:cubicBezTo>
                    <a:pt x="128" y="165"/>
                    <a:pt x="128" y="165"/>
                    <a:pt x="128" y="165"/>
                  </a:cubicBezTo>
                  <a:cubicBezTo>
                    <a:pt x="128" y="165"/>
                    <a:pt x="128" y="165"/>
                    <a:pt x="128" y="165"/>
                  </a:cubicBezTo>
                  <a:cubicBezTo>
                    <a:pt x="130" y="164"/>
                    <a:pt x="130" y="164"/>
                    <a:pt x="130" y="164"/>
                  </a:cubicBezTo>
                  <a:cubicBezTo>
                    <a:pt x="131" y="164"/>
                    <a:pt x="131" y="164"/>
                    <a:pt x="131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5"/>
                    <a:pt x="132" y="165"/>
                    <a:pt x="132" y="165"/>
                  </a:cubicBezTo>
                  <a:cubicBezTo>
                    <a:pt x="130" y="165"/>
                    <a:pt x="130" y="165"/>
                    <a:pt x="130" y="165"/>
                  </a:cubicBezTo>
                  <a:cubicBezTo>
                    <a:pt x="129" y="166"/>
                    <a:pt x="129" y="166"/>
                    <a:pt x="129" y="166"/>
                  </a:cubicBezTo>
                  <a:cubicBezTo>
                    <a:pt x="128" y="166"/>
                    <a:pt x="128" y="166"/>
                    <a:pt x="128" y="166"/>
                  </a:cubicBezTo>
                  <a:cubicBezTo>
                    <a:pt x="128" y="167"/>
                    <a:pt x="128" y="167"/>
                    <a:pt x="128" y="167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31" y="168"/>
                    <a:pt x="131" y="168"/>
                    <a:pt x="131" y="168"/>
                  </a:cubicBezTo>
                  <a:cubicBezTo>
                    <a:pt x="131" y="169"/>
                    <a:pt x="131" y="169"/>
                    <a:pt x="131" y="169"/>
                  </a:cubicBezTo>
                  <a:cubicBezTo>
                    <a:pt x="131" y="169"/>
                    <a:pt x="131" y="169"/>
                    <a:pt x="131" y="169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7" y="169"/>
                    <a:pt x="127" y="169"/>
                    <a:pt x="127" y="169"/>
                  </a:cubicBezTo>
                  <a:cubicBezTo>
                    <a:pt x="127" y="170"/>
                    <a:pt x="127" y="170"/>
                    <a:pt x="127" y="170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29" y="169"/>
                    <a:pt x="129" y="169"/>
                    <a:pt x="129" y="169"/>
                  </a:cubicBezTo>
                  <a:cubicBezTo>
                    <a:pt x="130" y="170"/>
                    <a:pt x="130" y="170"/>
                    <a:pt x="130" y="170"/>
                  </a:cubicBezTo>
                  <a:cubicBezTo>
                    <a:pt x="129" y="170"/>
                    <a:pt x="129" y="170"/>
                    <a:pt x="129" y="170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30" y="172"/>
                    <a:pt x="130" y="172"/>
                    <a:pt x="130" y="172"/>
                  </a:cubicBezTo>
                  <a:cubicBezTo>
                    <a:pt x="130" y="173"/>
                    <a:pt x="130" y="173"/>
                    <a:pt x="130" y="173"/>
                  </a:cubicBezTo>
                  <a:cubicBezTo>
                    <a:pt x="130" y="173"/>
                    <a:pt x="130" y="173"/>
                    <a:pt x="130" y="173"/>
                  </a:cubicBezTo>
                  <a:cubicBezTo>
                    <a:pt x="129" y="173"/>
                    <a:pt x="129" y="173"/>
                    <a:pt x="129" y="173"/>
                  </a:cubicBezTo>
                  <a:cubicBezTo>
                    <a:pt x="129" y="174"/>
                    <a:pt x="129" y="174"/>
                    <a:pt x="129" y="174"/>
                  </a:cubicBezTo>
                  <a:cubicBezTo>
                    <a:pt x="130" y="174"/>
                    <a:pt x="130" y="174"/>
                    <a:pt x="130" y="174"/>
                  </a:cubicBezTo>
                  <a:cubicBezTo>
                    <a:pt x="131" y="173"/>
                    <a:pt x="131" y="173"/>
                    <a:pt x="131" y="173"/>
                  </a:cubicBezTo>
                  <a:cubicBezTo>
                    <a:pt x="132" y="174"/>
                    <a:pt x="132" y="174"/>
                    <a:pt x="132" y="174"/>
                  </a:cubicBezTo>
                  <a:cubicBezTo>
                    <a:pt x="133" y="175"/>
                    <a:pt x="133" y="175"/>
                    <a:pt x="133" y="175"/>
                  </a:cubicBezTo>
                  <a:cubicBezTo>
                    <a:pt x="135" y="174"/>
                    <a:pt x="135" y="174"/>
                    <a:pt x="135" y="174"/>
                  </a:cubicBezTo>
                  <a:cubicBezTo>
                    <a:pt x="136" y="175"/>
                    <a:pt x="136" y="175"/>
                    <a:pt x="136" y="175"/>
                  </a:cubicBezTo>
                  <a:cubicBezTo>
                    <a:pt x="136" y="176"/>
                    <a:pt x="136" y="176"/>
                    <a:pt x="136" y="176"/>
                  </a:cubicBezTo>
                  <a:cubicBezTo>
                    <a:pt x="135" y="176"/>
                    <a:pt x="135" y="176"/>
                    <a:pt x="135" y="176"/>
                  </a:cubicBezTo>
                  <a:cubicBezTo>
                    <a:pt x="135" y="177"/>
                    <a:pt x="135" y="177"/>
                    <a:pt x="135" y="177"/>
                  </a:cubicBezTo>
                  <a:cubicBezTo>
                    <a:pt x="136" y="177"/>
                    <a:pt x="136" y="177"/>
                    <a:pt x="136" y="177"/>
                  </a:cubicBezTo>
                  <a:cubicBezTo>
                    <a:pt x="136" y="178"/>
                    <a:pt x="136" y="178"/>
                    <a:pt x="136" y="178"/>
                  </a:cubicBezTo>
                  <a:cubicBezTo>
                    <a:pt x="137" y="178"/>
                    <a:pt x="137" y="178"/>
                    <a:pt x="137" y="178"/>
                  </a:cubicBezTo>
                  <a:cubicBezTo>
                    <a:pt x="138" y="177"/>
                    <a:pt x="138" y="177"/>
                    <a:pt x="138" y="177"/>
                  </a:cubicBezTo>
                  <a:cubicBezTo>
                    <a:pt x="137" y="176"/>
                    <a:pt x="137" y="176"/>
                    <a:pt x="137" y="176"/>
                  </a:cubicBezTo>
                  <a:cubicBezTo>
                    <a:pt x="138" y="176"/>
                    <a:pt x="138" y="176"/>
                    <a:pt x="138" y="176"/>
                  </a:cubicBezTo>
                  <a:cubicBezTo>
                    <a:pt x="139" y="176"/>
                    <a:pt x="139" y="176"/>
                    <a:pt x="139" y="176"/>
                  </a:cubicBezTo>
                  <a:cubicBezTo>
                    <a:pt x="138" y="177"/>
                    <a:pt x="138" y="177"/>
                    <a:pt x="138" y="177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37" y="179"/>
                    <a:pt x="137" y="179"/>
                    <a:pt x="137" y="179"/>
                  </a:cubicBezTo>
                  <a:cubicBezTo>
                    <a:pt x="138" y="181"/>
                    <a:pt x="138" y="181"/>
                    <a:pt x="138" y="181"/>
                  </a:cubicBezTo>
                  <a:cubicBezTo>
                    <a:pt x="137" y="181"/>
                    <a:pt x="137" y="181"/>
                    <a:pt x="137" y="181"/>
                  </a:cubicBezTo>
                  <a:cubicBezTo>
                    <a:pt x="137" y="181"/>
                    <a:pt x="137" y="181"/>
                    <a:pt x="137" y="181"/>
                  </a:cubicBezTo>
                  <a:cubicBezTo>
                    <a:pt x="136" y="181"/>
                    <a:pt x="136" y="181"/>
                    <a:pt x="136" y="181"/>
                  </a:cubicBezTo>
                  <a:cubicBezTo>
                    <a:pt x="136" y="182"/>
                    <a:pt x="136" y="182"/>
                    <a:pt x="136" y="182"/>
                  </a:cubicBezTo>
                  <a:cubicBezTo>
                    <a:pt x="139" y="182"/>
                    <a:pt x="139" y="182"/>
                    <a:pt x="139" y="182"/>
                  </a:cubicBezTo>
                  <a:cubicBezTo>
                    <a:pt x="140" y="182"/>
                    <a:pt x="140" y="182"/>
                    <a:pt x="140" y="182"/>
                  </a:cubicBezTo>
                  <a:cubicBezTo>
                    <a:pt x="141" y="182"/>
                    <a:pt x="141" y="182"/>
                    <a:pt x="141" y="182"/>
                  </a:cubicBezTo>
                  <a:cubicBezTo>
                    <a:pt x="142" y="182"/>
                    <a:pt x="142" y="182"/>
                    <a:pt x="142" y="182"/>
                  </a:cubicBezTo>
                  <a:cubicBezTo>
                    <a:pt x="144" y="182"/>
                    <a:pt x="144" y="182"/>
                    <a:pt x="144" y="182"/>
                  </a:cubicBezTo>
                  <a:cubicBezTo>
                    <a:pt x="145" y="182"/>
                    <a:pt x="145" y="182"/>
                    <a:pt x="145" y="182"/>
                  </a:cubicBezTo>
                  <a:cubicBezTo>
                    <a:pt x="146" y="182"/>
                    <a:pt x="146" y="182"/>
                    <a:pt x="146" y="182"/>
                  </a:cubicBezTo>
                  <a:cubicBezTo>
                    <a:pt x="146" y="183"/>
                    <a:pt x="146" y="183"/>
                    <a:pt x="146" y="183"/>
                  </a:cubicBezTo>
                  <a:cubicBezTo>
                    <a:pt x="147" y="183"/>
                    <a:pt x="147" y="183"/>
                    <a:pt x="147" y="183"/>
                  </a:cubicBezTo>
                  <a:cubicBezTo>
                    <a:pt x="148" y="184"/>
                    <a:pt x="148" y="184"/>
                    <a:pt x="148" y="184"/>
                  </a:cubicBezTo>
                  <a:cubicBezTo>
                    <a:pt x="148" y="185"/>
                    <a:pt x="148" y="185"/>
                    <a:pt x="148" y="185"/>
                  </a:cubicBezTo>
                  <a:cubicBezTo>
                    <a:pt x="149" y="185"/>
                    <a:pt x="149" y="185"/>
                    <a:pt x="149" y="185"/>
                  </a:cubicBezTo>
                  <a:cubicBezTo>
                    <a:pt x="150" y="185"/>
                    <a:pt x="150" y="185"/>
                    <a:pt x="150" y="185"/>
                  </a:cubicBezTo>
                  <a:cubicBezTo>
                    <a:pt x="152" y="185"/>
                    <a:pt x="152" y="185"/>
                    <a:pt x="152" y="185"/>
                  </a:cubicBezTo>
                  <a:cubicBezTo>
                    <a:pt x="152" y="184"/>
                    <a:pt x="152" y="184"/>
                    <a:pt x="152" y="184"/>
                  </a:cubicBezTo>
                  <a:cubicBezTo>
                    <a:pt x="153" y="184"/>
                    <a:pt x="153" y="184"/>
                    <a:pt x="153" y="184"/>
                  </a:cubicBezTo>
                  <a:cubicBezTo>
                    <a:pt x="152" y="185"/>
                    <a:pt x="152" y="185"/>
                    <a:pt x="152" y="185"/>
                  </a:cubicBezTo>
                  <a:cubicBezTo>
                    <a:pt x="152" y="186"/>
                    <a:pt x="152" y="186"/>
                    <a:pt x="152" y="186"/>
                  </a:cubicBezTo>
                  <a:cubicBezTo>
                    <a:pt x="150" y="186"/>
                    <a:pt x="150" y="186"/>
                    <a:pt x="150" y="186"/>
                  </a:cubicBezTo>
                  <a:cubicBezTo>
                    <a:pt x="151" y="187"/>
                    <a:pt x="151" y="187"/>
                    <a:pt x="151" y="187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3" y="189"/>
                    <a:pt x="153" y="189"/>
                    <a:pt x="153" y="189"/>
                  </a:cubicBezTo>
                  <a:cubicBezTo>
                    <a:pt x="154" y="189"/>
                    <a:pt x="154" y="189"/>
                    <a:pt x="154" y="189"/>
                  </a:cubicBezTo>
                  <a:cubicBezTo>
                    <a:pt x="155" y="190"/>
                    <a:pt x="155" y="190"/>
                    <a:pt x="155" y="190"/>
                  </a:cubicBezTo>
                  <a:cubicBezTo>
                    <a:pt x="158" y="189"/>
                    <a:pt x="158" y="189"/>
                    <a:pt x="158" y="189"/>
                  </a:cubicBezTo>
                  <a:cubicBezTo>
                    <a:pt x="159" y="189"/>
                    <a:pt x="159" y="189"/>
                    <a:pt x="159" y="189"/>
                  </a:cubicBezTo>
                  <a:cubicBezTo>
                    <a:pt x="159" y="190"/>
                    <a:pt x="159" y="190"/>
                    <a:pt x="159" y="190"/>
                  </a:cubicBezTo>
                  <a:cubicBezTo>
                    <a:pt x="160" y="189"/>
                    <a:pt x="160" y="189"/>
                    <a:pt x="160" y="189"/>
                  </a:cubicBezTo>
                  <a:cubicBezTo>
                    <a:pt x="161" y="188"/>
                    <a:pt x="161" y="188"/>
                    <a:pt x="161" y="188"/>
                  </a:cubicBezTo>
                  <a:cubicBezTo>
                    <a:pt x="162" y="188"/>
                    <a:pt x="162" y="188"/>
                    <a:pt x="162" y="188"/>
                  </a:cubicBezTo>
                  <a:cubicBezTo>
                    <a:pt x="161" y="188"/>
                    <a:pt x="161" y="188"/>
                    <a:pt x="161" y="188"/>
                  </a:cubicBezTo>
                  <a:cubicBezTo>
                    <a:pt x="160" y="189"/>
                    <a:pt x="160" y="189"/>
                    <a:pt x="160" y="189"/>
                  </a:cubicBezTo>
                  <a:cubicBezTo>
                    <a:pt x="160" y="191"/>
                    <a:pt x="160" y="191"/>
                    <a:pt x="160" y="191"/>
                  </a:cubicBezTo>
                  <a:cubicBezTo>
                    <a:pt x="160" y="193"/>
                    <a:pt x="160" y="193"/>
                    <a:pt x="160" y="193"/>
                  </a:cubicBezTo>
                  <a:cubicBezTo>
                    <a:pt x="159" y="193"/>
                    <a:pt x="159" y="193"/>
                    <a:pt x="159" y="193"/>
                  </a:cubicBezTo>
                  <a:cubicBezTo>
                    <a:pt x="157" y="192"/>
                    <a:pt x="157" y="192"/>
                    <a:pt x="157" y="192"/>
                  </a:cubicBezTo>
                  <a:cubicBezTo>
                    <a:pt x="157" y="192"/>
                    <a:pt x="157" y="192"/>
                    <a:pt x="157" y="192"/>
                  </a:cubicBezTo>
                  <a:cubicBezTo>
                    <a:pt x="158" y="194"/>
                    <a:pt x="158" y="194"/>
                    <a:pt x="158" y="194"/>
                  </a:cubicBezTo>
                  <a:cubicBezTo>
                    <a:pt x="158" y="195"/>
                    <a:pt x="158" y="195"/>
                    <a:pt x="158" y="195"/>
                  </a:cubicBezTo>
                  <a:cubicBezTo>
                    <a:pt x="159" y="196"/>
                    <a:pt x="159" y="196"/>
                    <a:pt x="159" y="196"/>
                  </a:cubicBezTo>
                  <a:cubicBezTo>
                    <a:pt x="160" y="195"/>
                    <a:pt x="160" y="195"/>
                    <a:pt x="160" y="195"/>
                  </a:cubicBezTo>
                  <a:cubicBezTo>
                    <a:pt x="161" y="196"/>
                    <a:pt x="161" y="196"/>
                    <a:pt x="161" y="196"/>
                  </a:cubicBezTo>
                  <a:cubicBezTo>
                    <a:pt x="160" y="197"/>
                    <a:pt x="160" y="197"/>
                    <a:pt x="160" y="197"/>
                  </a:cubicBezTo>
                  <a:cubicBezTo>
                    <a:pt x="160" y="197"/>
                    <a:pt x="160" y="197"/>
                    <a:pt x="160" y="197"/>
                  </a:cubicBezTo>
                  <a:cubicBezTo>
                    <a:pt x="160" y="197"/>
                    <a:pt x="160" y="197"/>
                    <a:pt x="160" y="197"/>
                  </a:cubicBezTo>
                  <a:cubicBezTo>
                    <a:pt x="161" y="199"/>
                    <a:pt x="161" y="199"/>
                    <a:pt x="161" y="199"/>
                  </a:cubicBezTo>
                  <a:cubicBezTo>
                    <a:pt x="162" y="198"/>
                    <a:pt x="162" y="198"/>
                    <a:pt x="162" y="198"/>
                  </a:cubicBezTo>
                  <a:cubicBezTo>
                    <a:pt x="163" y="199"/>
                    <a:pt x="163" y="199"/>
                    <a:pt x="163" y="199"/>
                  </a:cubicBezTo>
                  <a:cubicBezTo>
                    <a:pt x="164" y="197"/>
                    <a:pt x="164" y="197"/>
                    <a:pt x="164" y="197"/>
                  </a:cubicBezTo>
                  <a:cubicBezTo>
                    <a:pt x="165" y="195"/>
                    <a:pt x="165" y="195"/>
                    <a:pt x="165" y="195"/>
                  </a:cubicBezTo>
                  <a:cubicBezTo>
                    <a:pt x="165" y="197"/>
                    <a:pt x="165" y="197"/>
                    <a:pt x="165" y="197"/>
                  </a:cubicBezTo>
                  <a:cubicBezTo>
                    <a:pt x="165" y="198"/>
                    <a:pt x="165" y="198"/>
                    <a:pt x="165" y="198"/>
                  </a:cubicBezTo>
                  <a:cubicBezTo>
                    <a:pt x="164" y="199"/>
                    <a:pt x="164" y="199"/>
                    <a:pt x="164" y="199"/>
                  </a:cubicBezTo>
                  <a:cubicBezTo>
                    <a:pt x="164" y="199"/>
                    <a:pt x="164" y="199"/>
                    <a:pt x="164" y="199"/>
                  </a:cubicBezTo>
                  <a:cubicBezTo>
                    <a:pt x="163" y="200"/>
                    <a:pt x="163" y="200"/>
                    <a:pt x="163" y="200"/>
                  </a:cubicBezTo>
                  <a:cubicBezTo>
                    <a:pt x="163" y="201"/>
                    <a:pt x="163" y="201"/>
                    <a:pt x="163" y="201"/>
                  </a:cubicBezTo>
                  <a:cubicBezTo>
                    <a:pt x="164" y="202"/>
                    <a:pt x="164" y="202"/>
                    <a:pt x="164" y="202"/>
                  </a:cubicBezTo>
                  <a:cubicBezTo>
                    <a:pt x="164" y="202"/>
                    <a:pt x="164" y="202"/>
                    <a:pt x="164" y="202"/>
                  </a:cubicBezTo>
                  <a:cubicBezTo>
                    <a:pt x="164" y="205"/>
                    <a:pt x="164" y="205"/>
                    <a:pt x="164" y="205"/>
                  </a:cubicBezTo>
                  <a:cubicBezTo>
                    <a:pt x="164" y="206"/>
                    <a:pt x="164" y="206"/>
                    <a:pt x="164" y="206"/>
                  </a:cubicBezTo>
                  <a:cubicBezTo>
                    <a:pt x="165" y="206"/>
                    <a:pt x="165" y="206"/>
                    <a:pt x="165" y="206"/>
                  </a:cubicBezTo>
                  <a:cubicBezTo>
                    <a:pt x="165" y="207"/>
                    <a:pt x="165" y="207"/>
                    <a:pt x="165" y="207"/>
                  </a:cubicBezTo>
                  <a:cubicBezTo>
                    <a:pt x="165" y="208"/>
                    <a:pt x="165" y="208"/>
                    <a:pt x="165" y="208"/>
                  </a:cubicBezTo>
                  <a:cubicBezTo>
                    <a:pt x="167" y="210"/>
                    <a:pt x="167" y="210"/>
                    <a:pt x="167" y="210"/>
                  </a:cubicBezTo>
                  <a:cubicBezTo>
                    <a:pt x="168" y="211"/>
                    <a:pt x="168" y="211"/>
                    <a:pt x="168" y="211"/>
                  </a:cubicBezTo>
                  <a:cubicBezTo>
                    <a:pt x="168" y="211"/>
                    <a:pt x="168" y="211"/>
                    <a:pt x="168" y="211"/>
                  </a:cubicBezTo>
                  <a:cubicBezTo>
                    <a:pt x="168" y="211"/>
                    <a:pt x="168" y="211"/>
                    <a:pt x="168" y="211"/>
                  </a:cubicBezTo>
                  <a:cubicBezTo>
                    <a:pt x="169" y="212"/>
                    <a:pt x="169" y="212"/>
                    <a:pt x="169" y="212"/>
                  </a:cubicBezTo>
                  <a:cubicBezTo>
                    <a:pt x="170" y="211"/>
                    <a:pt x="170" y="211"/>
                    <a:pt x="170" y="211"/>
                  </a:cubicBezTo>
                  <a:cubicBezTo>
                    <a:pt x="170" y="211"/>
                    <a:pt x="170" y="211"/>
                    <a:pt x="170" y="211"/>
                  </a:cubicBezTo>
                  <a:cubicBezTo>
                    <a:pt x="170" y="210"/>
                    <a:pt x="170" y="210"/>
                    <a:pt x="170" y="210"/>
                  </a:cubicBezTo>
                  <a:cubicBezTo>
                    <a:pt x="170" y="211"/>
                    <a:pt x="170" y="211"/>
                    <a:pt x="170" y="211"/>
                  </a:cubicBezTo>
                  <a:cubicBezTo>
                    <a:pt x="171" y="211"/>
                    <a:pt x="171" y="211"/>
                    <a:pt x="171" y="211"/>
                  </a:cubicBezTo>
                  <a:cubicBezTo>
                    <a:pt x="172" y="210"/>
                    <a:pt x="172" y="210"/>
                    <a:pt x="172" y="210"/>
                  </a:cubicBezTo>
                  <a:cubicBezTo>
                    <a:pt x="171" y="208"/>
                    <a:pt x="171" y="208"/>
                    <a:pt x="171" y="208"/>
                  </a:cubicBezTo>
                  <a:cubicBezTo>
                    <a:pt x="170" y="208"/>
                    <a:pt x="170" y="208"/>
                    <a:pt x="170" y="208"/>
                  </a:cubicBezTo>
                  <a:cubicBezTo>
                    <a:pt x="170" y="208"/>
                    <a:pt x="170" y="208"/>
                    <a:pt x="170" y="208"/>
                  </a:cubicBezTo>
                  <a:cubicBezTo>
                    <a:pt x="169" y="208"/>
                    <a:pt x="169" y="208"/>
                    <a:pt x="169" y="208"/>
                  </a:cubicBezTo>
                  <a:cubicBezTo>
                    <a:pt x="170" y="207"/>
                    <a:pt x="170" y="207"/>
                    <a:pt x="170" y="207"/>
                  </a:cubicBezTo>
                  <a:cubicBezTo>
                    <a:pt x="170" y="206"/>
                    <a:pt x="170" y="206"/>
                    <a:pt x="170" y="206"/>
                  </a:cubicBezTo>
                  <a:cubicBezTo>
                    <a:pt x="170" y="205"/>
                    <a:pt x="170" y="205"/>
                    <a:pt x="170" y="205"/>
                  </a:cubicBezTo>
                  <a:cubicBezTo>
                    <a:pt x="169" y="205"/>
                    <a:pt x="169" y="205"/>
                    <a:pt x="169" y="205"/>
                  </a:cubicBezTo>
                  <a:cubicBezTo>
                    <a:pt x="169" y="204"/>
                    <a:pt x="169" y="204"/>
                    <a:pt x="169" y="204"/>
                  </a:cubicBezTo>
                  <a:cubicBezTo>
                    <a:pt x="169" y="204"/>
                    <a:pt x="169" y="204"/>
                    <a:pt x="169" y="204"/>
                  </a:cubicBezTo>
                  <a:cubicBezTo>
                    <a:pt x="169" y="202"/>
                    <a:pt x="169" y="202"/>
                    <a:pt x="169" y="202"/>
                  </a:cubicBezTo>
                  <a:cubicBezTo>
                    <a:pt x="170" y="202"/>
                    <a:pt x="170" y="202"/>
                    <a:pt x="170" y="202"/>
                  </a:cubicBezTo>
                  <a:cubicBezTo>
                    <a:pt x="170" y="204"/>
                    <a:pt x="170" y="204"/>
                    <a:pt x="170" y="204"/>
                  </a:cubicBezTo>
                  <a:cubicBezTo>
                    <a:pt x="171" y="204"/>
                    <a:pt x="171" y="204"/>
                    <a:pt x="171" y="204"/>
                  </a:cubicBezTo>
                  <a:cubicBezTo>
                    <a:pt x="171" y="203"/>
                    <a:pt x="171" y="203"/>
                    <a:pt x="171" y="203"/>
                  </a:cubicBezTo>
                  <a:cubicBezTo>
                    <a:pt x="172" y="204"/>
                    <a:pt x="172" y="204"/>
                    <a:pt x="172" y="204"/>
                  </a:cubicBezTo>
                  <a:cubicBezTo>
                    <a:pt x="172" y="205"/>
                    <a:pt x="172" y="205"/>
                    <a:pt x="172" y="205"/>
                  </a:cubicBezTo>
                  <a:cubicBezTo>
                    <a:pt x="172" y="206"/>
                    <a:pt x="172" y="206"/>
                    <a:pt x="172" y="206"/>
                  </a:cubicBezTo>
                  <a:cubicBezTo>
                    <a:pt x="172" y="207"/>
                    <a:pt x="172" y="207"/>
                    <a:pt x="172" y="207"/>
                  </a:cubicBezTo>
                  <a:cubicBezTo>
                    <a:pt x="173" y="207"/>
                    <a:pt x="173" y="207"/>
                    <a:pt x="173" y="207"/>
                  </a:cubicBezTo>
                  <a:cubicBezTo>
                    <a:pt x="174" y="206"/>
                    <a:pt x="174" y="206"/>
                    <a:pt x="174" y="206"/>
                  </a:cubicBezTo>
                  <a:cubicBezTo>
                    <a:pt x="174" y="206"/>
                    <a:pt x="174" y="206"/>
                    <a:pt x="174" y="206"/>
                  </a:cubicBezTo>
                  <a:cubicBezTo>
                    <a:pt x="174" y="207"/>
                    <a:pt x="174" y="207"/>
                    <a:pt x="174" y="207"/>
                  </a:cubicBezTo>
                  <a:cubicBezTo>
                    <a:pt x="173" y="208"/>
                    <a:pt x="173" y="208"/>
                    <a:pt x="173" y="208"/>
                  </a:cubicBezTo>
                  <a:cubicBezTo>
                    <a:pt x="173" y="209"/>
                    <a:pt x="173" y="209"/>
                    <a:pt x="173" y="209"/>
                  </a:cubicBezTo>
                  <a:cubicBezTo>
                    <a:pt x="173" y="210"/>
                    <a:pt x="173" y="210"/>
                    <a:pt x="173" y="210"/>
                  </a:cubicBezTo>
                  <a:cubicBezTo>
                    <a:pt x="173" y="211"/>
                    <a:pt x="173" y="211"/>
                    <a:pt x="173" y="211"/>
                  </a:cubicBezTo>
                  <a:cubicBezTo>
                    <a:pt x="173" y="212"/>
                    <a:pt x="173" y="212"/>
                    <a:pt x="173" y="212"/>
                  </a:cubicBezTo>
                  <a:cubicBezTo>
                    <a:pt x="175" y="212"/>
                    <a:pt x="175" y="212"/>
                    <a:pt x="175" y="212"/>
                  </a:cubicBezTo>
                  <a:cubicBezTo>
                    <a:pt x="175" y="212"/>
                    <a:pt x="175" y="212"/>
                    <a:pt x="175" y="212"/>
                  </a:cubicBezTo>
                  <a:cubicBezTo>
                    <a:pt x="176" y="211"/>
                    <a:pt x="176" y="211"/>
                    <a:pt x="176" y="211"/>
                  </a:cubicBezTo>
                  <a:cubicBezTo>
                    <a:pt x="176" y="212"/>
                    <a:pt x="176" y="212"/>
                    <a:pt x="176" y="212"/>
                  </a:cubicBezTo>
                  <a:cubicBezTo>
                    <a:pt x="175" y="212"/>
                    <a:pt x="175" y="212"/>
                    <a:pt x="175" y="212"/>
                  </a:cubicBezTo>
                  <a:cubicBezTo>
                    <a:pt x="176" y="214"/>
                    <a:pt x="176" y="214"/>
                    <a:pt x="176" y="214"/>
                  </a:cubicBezTo>
                  <a:cubicBezTo>
                    <a:pt x="176" y="214"/>
                    <a:pt x="176" y="214"/>
                    <a:pt x="176" y="214"/>
                  </a:cubicBezTo>
                  <a:cubicBezTo>
                    <a:pt x="178" y="212"/>
                    <a:pt x="178" y="212"/>
                    <a:pt x="178" y="212"/>
                  </a:cubicBezTo>
                  <a:cubicBezTo>
                    <a:pt x="178" y="211"/>
                    <a:pt x="178" y="211"/>
                    <a:pt x="178" y="211"/>
                  </a:cubicBezTo>
                  <a:cubicBezTo>
                    <a:pt x="178" y="210"/>
                    <a:pt x="178" y="210"/>
                    <a:pt x="178" y="210"/>
                  </a:cubicBezTo>
                  <a:cubicBezTo>
                    <a:pt x="178" y="207"/>
                    <a:pt x="178" y="207"/>
                    <a:pt x="178" y="207"/>
                  </a:cubicBezTo>
                  <a:cubicBezTo>
                    <a:pt x="179" y="204"/>
                    <a:pt x="179" y="204"/>
                    <a:pt x="179" y="204"/>
                  </a:cubicBezTo>
                  <a:cubicBezTo>
                    <a:pt x="179" y="201"/>
                    <a:pt x="179" y="201"/>
                    <a:pt x="179" y="201"/>
                  </a:cubicBezTo>
                  <a:cubicBezTo>
                    <a:pt x="179" y="200"/>
                    <a:pt x="179" y="200"/>
                    <a:pt x="179" y="200"/>
                  </a:cubicBezTo>
                  <a:cubicBezTo>
                    <a:pt x="179" y="199"/>
                    <a:pt x="179" y="199"/>
                    <a:pt x="179" y="199"/>
                  </a:cubicBezTo>
                  <a:cubicBezTo>
                    <a:pt x="179" y="198"/>
                    <a:pt x="179" y="198"/>
                    <a:pt x="179" y="198"/>
                  </a:cubicBezTo>
                  <a:cubicBezTo>
                    <a:pt x="179" y="199"/>
                    <a:pt x="179" y="199"/>
                    <a:pt x="179" y="199"/>
                  </a:cubicBezTo>
                  <a:cubicBezTo>
                    <a:pt x="180" y="200"/>
                    <a:pt x="180" y="200"/>
                    <a:pt x="180" y="200"/>
                  </a:cubicBezTo>
                  <a:cubicBezTo>
                    <a:pt x="180" y="200"/>
                    <a:pt x="180" y="200"/>
                    <a:pt x="180" y="200"/>
                  </a:cubicBezTo>
                  <a:cubicBezTo>
                    <a:pt x="181" y="199"/>
                    <a:pt x="181" y="199"/>
                    <a:pt x="181" y="199"/>
                  </a:cubicBezTo>
                  <a:cubicBezTo>
                    <a:pt x="182" y="198"/>
                    <a:pt x="182" y="198"/>
                    <a:pt x="182" y="198"/>
                  </a:cubicBezTo>
                  <a:cubicBezTo>
                    <a:pt x="181" y="200"/>
                    <a:pt x="181" y="200"/>
                    <a:pt x="181" y="200"/>
                  </a:cubicBezTo>
                  <a:cubicBezTo>
                    <a:pt x="181" y="202"/>
                    <a:pt x="181" y="202"/>
                    <a:pt x="181" y="202"/>
                  </a:cubicBezTo>
                  <a:cubicBezTo>
                    <a:pt x="181" y="204"/>
                    <a:pt x="181" y="204"/>
                    <a:pt x="181" y="204"/>
                  </a:cubicBezTo>
                  <a:cubicBezTo>
                    <a:pt x="180" y="206"/>
                    <a:pt x="180" y="206"/>
                    <a:pt x="180" y="206"/>
                  </a:cubicBezTo>
                  <a:cubicBezTo>
                    <a:pt x="180" y="207"/>
                    <a:pt x="180" y="207"/>
                    <a:pt x="180" y="207"/>
                  </a:cubicBezTo>
                  <a:cubicBezTo>
                    <a:pt x="180" y="208"/>
                    <a:pt x="180" y="208"/>
                    <a:pt x="180" y="208"/>
                  </a:cubicBezTo>
                  <a:cubicBezTo>
                    <a:pt x="180" y="209"/>
                    <a:pt x="180" y="209"/>
                    <a:pt x="180" y="209"/>
                  </a:cubicBezTo>
                  <a:cubicBezTo>
                    <a:pt x="179" y="211"/>
                    <a:pt x="179" y="211"/>
                    <a:pt x="179" y="211"/>
                  </a:cubicBezTo>
                  <a:cubicBezTo>
                    <a:pt x="180" y="212"/>
                    <a:pt x="180" y="212"/>
                    <a:pt x="180" y="212"/>
                  </a:cubicBezTo>
                  <a:cubicBezTo>
                    <a:pt x="180" y="213"/>
                    <a:pt x="180" y="213"/>
                    <a:pt x="180" y="213"/>
                  </a:cubicBezTo>
                  <a:cubicBezTo>
                    <a:pt x="181" y="214"/>
                    <a:pt x="181" y="214"/>
                    <a:pt x="181" y="214"/>
                  </a:cubicBezTo>
                  <a:cubicBezTo>
                    <a:pt x="181" y="216"/>
                    <a:pt x="181" y="216"/>
                    <a:pt x="181" y="216"/>
                  </a:cubicBezTo>
                  <a:cubicBezTo>
                    <a:pt x="182" y="216"/>
                    <a:pt x="182" y="216"/>
                    <a:pt x="182" y="216"/>
                  </a:cubicBezTo>
                  <a:cubicBezTo>
                    <a:pt x="182" y="217"/>
                    <a:pt x="182" y="217"/>
                    <a:pt x="182" y="217"/>
                  </a:cubicBezTo>
                  <a:cubicBezTo>
                    <a:pt x="183" y="218"/>
                    <a:pt x="183" y="218"/>
                    <a:pt x="183" y="218"/>
                  </a:cubicBezTo>
                  <a:cubicBezTo>
                    <a:pt x="184" y="217"/>
                    <a:pt x="184" y="217"/>
                    <a:pt x="184" y="217"/>
                  </a:cubicBezTo>
                  <a:cubicBezTo>
                    <a:pt x="184" y="218"/>
                    <a:pt x="184" y="218"/>
                    <a:pt x="184" y="218"/>
                  </a:cubicBezTo>
                  <a:cubicBezTo>
                    <a:pt x="185" y="217"/>
                    <a:pt x="185" y="217"/>
                    <a:pt x="185" y="217"/>
                  </a:cubicBezTo>
                  <a:cubicBezTo>
                    <a:pt x="187" y="217"/>
                    <a:pt x="187" y="217"/>
                    <a:pt x="187" y="217"/>
                  </a:cubicBezTo>
                  <a:cubicBezTo>
                    <a:pt x="187" y="217"/>
                    <a:pt x="187" y="217"/>
                    <a:pt x="187" y="217"/>
                  </a:cubicBezTo>
                  <a:cubicBezTo>
                    <a:pt x="185" y="218"/>
                    <a:pt x="185" y="218"/>
                    <a:pt x="185" y="218"/>
                  </a:cubicBezTo>
                  <a:cubicBezTo>
                    <a:pt x="184" y="219"/>
                    <a:pt x="184" y="219"/>
                    <a:pt x="184" y="219"/>
                  </a:cubicBezTo>
                  <a:cubicBezTo>
                    <a:pt x="184" y="219"/>
                    <a:pt x="184" y="219"/>
                    <a:pt x="184" y="219"/>
                  </a:cubicBezTo>
                  <a:cubicBezTo>
                    <a:pt x="185" y="220"/>
                    <a:pt x="185" y="220"/>
                    <a:pt x="185" y="220"/>
                  </a:cubicBezTo>
                  <a:cubicBezTo>
                    <a:pt x="185" y="220"/>
                    <a:pt x="185" y="220"/>
                    <a:pt x="185" y="220"/>
                  </a:cubicBezTo>
                  <a:cubicBezTo>
                    <a:pt x="184" y="221"/>
                    <a:pt x="184" y="221"/>
                    <a:pt x="184" y="221"/>
                  </a:cubicBezTo>
                  <a:cubicBezTo>
                    <a:pt x="184" y="221"/>
                    <a:pt x="184" y="221"/>
                    <a:pt x="184" y="221"/>
                  </a:cubicBezTo>
                  <a:cubicBezTo>
                    <a:pt x="185" y="223"/>
                    <a:pt x="185" y="223"/>
                    <a:pt x="185" y="223"/>
                  </a:cubicBezTo>
                  <a:cubicBezTo>
                    <a:pt x="185" y="224"/>
                    <a:pt x="185" y="224"/>
                    <a:pt x="185" y="224"/>
                  </a:cubicBezTo>
                  <a:cubicBezTo>
                    <a:pt x="184" y="224"/>
                    <a:pt x="184" y="224"/>
                    <a:pt x="184" y="224"/>
                  </a:cubicBezTo>
                  <a:cubicBezTo>
                    <a:pt x="183" y="223"/>
                    <a:pt x="183" y="223"/>
                    <a:pt x="183" y="223"/>
                  </a:cubicBezTo>
                  <a:cubicBezTo>
                    <a:pt x="183" y="222"/>
                    <a:pt x="183" y="222"/>
                    <a:pt x="183" y="222"/>
                  </a:cubicBezTo>
                  <a:cubicBezTo>
                    <a:pt x="182" y="223"/>
                    <a:pt x="182" y="223"/>
                    <a:pt x="182" y="223"/>
                  </a:cubicBezTo>
                  <a:cubicBezTo>
                    <a:pt x="183" y="224"/>
                    <a:pt x="183" y="224"/>
                    <a:pt x="183" y="224"/>
                  </a:cubicBezTo>
                  <a:cubicBezTo>
                    <a:pt x="182" y="225"/>
                    <a:pt x="182" y="225"/>
                    <a:pt x="182" y="225"/>
                  </a:cubicBezTo>
                  <a:cubicBezTo>
                    <a:pt x="182" y="226"/>
                    <a:pt x="182" y="226"/>
                    <a:pt x="182" y="226"/>
                  </a:cubicBezTo>
                  <a:cubicBezTo>
                    <a:pt x="183" y="226"/>
                    <a:pt x="183" y="226"/>
                    <a:pt x="183" y="226"/>
                  </a:cubicBezTo>
                  <a:cubicBezTo>
                    <a:pt x="182" y="227"/>
                    <a:pt x="182" y="227"/>
                    <a:pt x="182" y="227"/>
                  </a:cubicBezTo>
                  <a:cubicBezTo>
                    <a:pt x="181" y="227"/>
                    <a:pt x="181" y="227"/>
                    <a:pt x="181" y="227"/>
                  </a:cubicBezTo>
                  <a:cubicBezTo>
                    <a:pt x="181" y="228"/>
                    <a:pt x="181" y="228"/>
                    <a:pt x="181" y="228"/>
                  </a:cubicBezTo>
                  <a:cubicBezTo>
                    <a:pt x="181" y="229"/>
                    <a:pt x="181" y="229"/>
                    <a:pt x="181" y="229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3" y="230"/>
                    <a:pt x="183" y="230"/>
                    <a:pt x="183" y="230"/>
                  </a:cubicBezTo>
                  <a:cubicBezTo>
                    <a:pt x="184" y="230"/>
                    <a:pt x="184" y="230"/>
                    <a:pt x="184" y="230"/>
                  </a:cubicBezTo>
                  <a:cubicBezTo>
                    <a:pt x="184" y="230"/>
                    <a:pt x="184" y="230"/>
                    <a:pt x="184" y="230"/>
                  </a:cubicBezTo>
                  <a:cubicBezTo>
                    <a:pt x="185" y="231"/>
                    <a:pt x="185" y="231"/>
                    <a:pt x="185" y="231"/>
                  </a:cubicBezTo>
                  <a:cubicBezTo>
                    <a:pt x="185" y="231"/>
                    <a:pt x="185" y="231"/>
                    <a:pt x="185" y="231"/>
                  </a:cubicBezTo>
                  <a:cubicBezTo>
                    <a:pt x="184" y="231"/>
                    <a:pt x="184" y="231"/>
                    <a:pt x="184" y="231"/>
                  </a:cubicBezTo>
                  <a:cubicBezTo>
                    <a:pt x="183" y="231"/>
                    <a:pt x="183" y="231"/>
                    <a:pt x="183" y="231"/>
                  </a:cubicBezTo>
                  <a:cubicBezTo>
                    <a:pt x="184" y="232"/>
                    <a:pt x="184" y="232"/>
                    <a:pt x="184" y="232"/>
                  </a:cubicBezTo>
                  <a:cubicBezTo>
                    <a:pt x="185" y="233"/>
                    <a:pt x="185" y="233"/>
                    <a:pt x="185" y="233"/>
                  </a:cubicBezTo>
                  <a:cubicBezTo>
                    <a:pt x="185" y="234"/>
                    <a:pt x="185" y="234"/>
                    <a:pt x="185" y="234"/>
                  </a:cubicBezTo>
                  <a:cubicBezTo>
                    <a:pt x="186" y="235"/>
                    <a:pt x="186" y="235"/>
                    <a:pt x="186" y="235"/>
                  </a:cubicBezTo>
                  <a:cubicBezTo>
                    <a:pt x="187" y="235"/>
                    <a:pt x="187" y="235"/>
                    <a:pt x="187" y="235"/>
                  </a:cubicBezTo>
                  <a:cubicBezTo>
                    <a:pt x="186" y="235"/>
                    <a:pt x="186" y="235"/>
                    <a:pt x="186" y="235"/>
                  </a:cubicBezTo>
                  <a:cubicBezTo>
                    <a:pt x="185" y="235"/>
                    <a:pt x="185" y="235"/>
                    <a:pt x="185" y="235"/>
                  </a:cubicBezTo>
                  <a:cubicBezTo>
                    <a:pt x="184" y="236"/>
                    <a:pt x="184" y="236"/>
                    <a:pt x="184" y="236"/>
                  </a:cubicBezTo>
                  <a:cubicBezTo>
                    <a:pt x="185" y="237"/>
                    <a:pt x="185" y="237"/>
                    <a:pt x="185" y="237"/>
                  </a:cubicBezTo>
                  <a:cubicBezTo>
                    <a:pt x="186" y="239"/>
                    <a:pt x="186" y="239"/>
                    <a:pt x="186" y="239"/>
                  </a:cubicBezTo>
                  <a:cubicBezTo>
                    <a:pt x="187" y="240"/>
                    <a:pt x="187" y="240"/>
                    <a:pt x="187" y="240"/>
                  </a:cubicBezTo>
                  <a:cubicBezTo>
                    <a:pt x="188" y="240"/>
                    <a:pt x="188" y="240"/>
                    <a:pt x="188" y="240"/>
                  </a:cubicBezTo>
                  <a:cubicBezTo>
                    <a:pt x="189" y="240"/>
                    <a:pt x="189" y="240"/>
                    <a:pt x="189" y="240"/>
                  </a:cubicBezTo>
                  <a:cubicBezTo>
                    <a:pt x="187" y="241"/>
                    <a:pt x="187" y="241"/>
                    <a:pt x="187" y="241"/>
                  </a:cubicBezTo>
                  <a:cubicBezTo>
                    <a:pt x="186" y="241"/>
                    <a:pt x="186" y="241"/>
                    <a:pt x="186" y="241"/>
                  </a:cubicBezTo>
                  <a:cubicBezTo>
                    <a:pt x="185" y="241"/>
                    <a:pt x="185" y="241"/>
                    <a:pt x="185" y="241"/>
                  </a:cubicBezTo>
                  <a:cubicBezTo>
                    <a:pt x="184" y="242"/>
                    <a:pt x="184" y="242"/>
                    <a:pt x="184" y="242"/>
                  </a:cubicBezTo>
                  <a:cubicBezTo>
                    <a:pt x="182" y="245"/>
                    <a:pt x="182" y="245"/>
                    <a:pt x="182" y="245"/>
                  </a:cubicBezTo>
                  <a:cubicBezTo>
                    <a:pt x="181" y="246"/>
                    <a:pt x="181" y="246"/>
                    <a:pt x="181" y="246"/>
                  </a:cubicBezTo>
                  <a:cubicBezTo>
                    <a:pt x="181" y="247"/>
                    <a:pt x="181" y="247"/>
                    <a:pt x="181" y="247"/>
                  </a:cubicBezTo>
                  <a:cubicBezTo>
                    <a:pt x="182" y="248"/>
                    <a:pt x="182" y="248"/>
                    <a:pt x="182" y="248"/>
                  </a:cubicBezTo>
                  <a:cubicBezTo>
                    <a:pt x="183" y="247"/>
                    <a:pt x="183" y="247"/>
                    <a:pt x="183" y="247"/>
                  </a:cubicBezTo>
                  <a:cubicBezTo>
                    <a:pt x="184" y="245"/>
                    <a:pt x="184" y="245"/>
                    <a:pt x="184" y="245"/>
                  </a:cubicBezTo>
                  <a:cubicBezTo>
                    <a:pt x="184" y="245"/>
                    <a:pt x="184" y="245"/>
                    <a:pt x="184" y="245"/>
                  </a:cubicBezTo>
                  <a:cubicBezTo>
                    <a:pt x="185" y="244"/>
                    <a:pt x="185" y="244"/>
                    <a:pt x="185" y="244"/>
                  </a:cubicBezTo>
                  <a:cubicBezTo>
                    <a:pt x="186" y="243"/>
                    <a:pt x="186" y="243"/>
                    <a:pt x="186" y="243"/>
                  </a:cubicBezTo>
                  <a:cubicBezTo>
                    <a:pt x="186" y="243"/>
                    <a:pt x="186" y="243"/>
                    <a:pt x="186" y="243"/>
                  </a:cubicBezTo>
                  <a:cubicBezTo>
                    <a:pt x="187" y="243"/>
                    <a:pt x="187" y="243"/>
                    <a:pt x="187" y="243"/>
                  </a:cubicBezTo>
                  <a:cubicBezTo>
                    <a:pt x="189" y="243"/>
                    <a:pt x="189" y="243"/>
                    <a:pt x="189" y="243"/>
                  </a:cubicBezTo>
                  <a:cubicBezTo>
                    <a:pt x="188" y="244"/>
                    <a:pt x="188" y="244"/>
                    <a:pt x="188" y="244"/>
                  </a:cubicBezTo>
                  <a:cubicBezTo>
                    <a:pt x="188" y="245"/>
                    <a:pt x="188" y="245"/>
                    <a:pt x="188" y="245"/>
                  </a:cubicBezTo>
                  <a:cubicBezTo>
                    <a:pt x="190" y="245"/>
                    <a:pt x="190" y="245"/>
                    <a:pt x="190" y="245"/>
                  </a:cubicBezTo>
                  <a:cubicBezTo>
                    <a:pt x="190" y="245"/>
                    <a:pt x="190" y="245"/>
                    <a:pt x="190" y="245"/>
                  </a:cubicBezTo>
                  <a:cubicBezTo>
                    <a:pt x="188" y="246"/>
                    <a:pt x="188" y="246"/>
                    <a:pt x="188" y="246"/>
                  </a:cubicBezTo>
                  <a:cubicBezTo>
                    <a:pt x="188" y="247"/>
                    <a:pt x="188" y="247"/>
                    <a:pt x="188" y="247"/>
                  </a:cubicBezTo>
                  <a:cubicBezTo>
                    <a:pt x="189" y="248"/>
                    <a:pt x="189" y="248"/>
                    <a:pt x="189" y="248"/>
                  </a:cubicBezTo>
                  <a:cubicBezTo>
                    <a:pt x="188" y="250"/>
                    <a:pt x="188" y="250"/>
                    <a:pt x="188" y="250"/>
                  </a:cubicBezTo>
                  <a:cubicBezTo>
                    <a:pt x="187" y="251"/>
                    <a:pt x="187" y="251"/>
                    <a:pt x="187" y="251"/>
                  </a:cubicBezTo>
                  <a:cubicBezTo>
                    <a:pt x="188" y="251"/>
                    <a:pt x="188" y="251"/>
                    <a:pt x="188" y="251"/>
                  </a:cubicBezTo>
                  <a:cubicBezTo>
                    <a:pt x="188" y="252"/>
                    <a:pt x="188" y="252"/>
                    <a:pt x="188" y="252"/>
                  </a:cubicBezTo>
                  <a:cubicBezTo>
                    <a:pt x="187" y="252"/>
                    <a:pt x="187" y="252"/>
                    <a:pt x="187" y="252"/>
                  </a:cubicBezTo>
                  <a:cubicBezTo>
                    <a:pt x="186" y="252"/>
                    <a:pt x="186" y="252"/>
                    <a:pt x="186" y="252"/>
                  </a:cubicBezTo>
                  <a:cubicBezTo>
                    <a:pt x="185" y="253"/>
                    <a:pt x="185" y="253"/>
                    <a:pt x="185" y="253"/>
                  </a:cubicBezTo>
                  <a:cubicBezTo>
                    <a:pt x="185" y="253"/>
                    <a:pt x="185" y="253"/>
                    <a:pt x="185" y="253"/>
                  </a:cubicBezTo>
                  <a:cubicBezTo>
                    <a:pt x="186" y="253"/>
                    <a:pt x="186" y="253"/>
                    <a:pt x="186" y="253"/>
                  </a:cubicBezTo>
                  <a:cubicBezTo>
                    <a:pt x="187" y="253"/>
                    <a:pt x="187" y="253"/>
                    <a:pt x="187" y="253"/>
                  </a:cubicBezTo>
                  <a:cubicBezTo>
                    <a:pt x="188" y="253"/>
                    <a:pt x="188" y="253"/>
                    <a:pt x="188" y="253"/>
                  </a:cubicBezTo>
                  <a:cubicBezTo>
                    <a:pt x="188" y="254"/>
                    <a:pt x="188" y="254"/>
                    <a:pt x="188" y="254"/>
                  </a:cubicBezTo>
                  <a:cubicBezTo>
                    <a:pt x="187" y="254"/>
                    <a:pt x="187" y="254"/>
                    <a:pt x="187" y="254"/>
                  </a:cubicBezTo>
                  <a:cubicBezTo>
                    <a:pt x="186" y="254"/>
                    <a:pt x="186" y="254"/>
                    <a:pt x="186" y="254"/>
                  </a:cubicBezTo>
                  <a:cubicBezTo>
                    <a:pt x="185" y="254"/>
                    <a:pt x="185" y="254"/>
                    <a:pt x="185" y="254"/>
                  </a:cubicBezTo>
                  <a:cubicBezTo>
                    <a:pt x="185" y="255"/>
                    <a:pt x="185" y="255"/>
                    <a:pt x="185" y="255"/>
                  </a:cubicBezTo>
                  <a:cubicBezTo>
                    <a:pt x="184" y="256"/>
                    <a:pt x="184" y="256"/>
                    <a:pt x="184" y="256"/>
                  </a:cubicBezTo>
                  <a:cubicBezTo>
                    <a:pt x="185" y="258"/>
                    <a:pt x="185" y="258"/>
                    <a:pt x="185" y="258"/>
                  </a:cubicBezTo>
                  <a:cubicBezTo>
                    <a:pt x="186" y="257"/>
                    <a:pt x="186" y="257"/>
                    <a:pt x="186" y="257"/>
                  </a:cubicBezTo>
                  <a:cubicBezTo>
                    <a:pt x="186" y="256"/>
                    <a:pt x="186" y="256"/>
                    <a:pt x="186" y="256"/>
                  </a:cubicBezTo>
                  <a:cubicBezTo>
                    <a:pt x="187" y="256"/>
                    <a:pt x="187" y="256"/>
                    <a:pt x="187" y="256"/>
                  </a:cubicBezTo>
                  <a:cubicBezTo>
                    <a:pt x="188" y="256"/>
                    <a:pt x="188" y="256"/>
                    <a:pt x="188" y="256"/>
                  </a:cubicBezTo>
                  <a:cubicBezTo>
                    <a:pt x="190" y="254"/>
                    <a:pt x="190" y="254"/>
                    <a:pt x="190" y="254"/>
                  </a:cubicBezTo>
                  <a:cubicBezTo>
                    <a:pt x="191" y="252"/>
                    <a:pt x="191" y="252"/>
                    <a:pt x="191" y="252"/>
                  </a:cubicBezTo>
                  <a:cubicBezTo>
                    <a:pt x="191" y="250"/>
                    <a:pt x="191" y="250"/>
                    <a:pt x="191" y="250"/>
                  </a:cubicBezTo>
                  <a:cubicBezTo>
                    <a:pt x="193" y="247"/>
                    <a:pt x="193" y="247"/>
                    <a:pt x="193" y="247"/>
                  </a:cubicBezTo>
                  <a:cubicBezTo>
                    <a:pt x="193" y="246"/>
                    <a:pt x="193" y="246"/>
                    <a:pt x="193" y="246"/>
                  </a:cubicBezTo>
                  <a:cubicBezTo>
                    <a:pt x="193" y="246"/>
                    <a:pt x="193" y="246"/>
                    <a:pt x="193" y="246"/>
                  </a:cubicBezTo>
                  <a:cubicBezTo>
                    <a:pt x="194" y="246"/>
                    <a:pt x="194" y="246"/>
                    <a:pt x="194" y="246"/>
                  </a:cubicBezTo>
                  <a:cubicBezTo>
                    <a:pt x="193" y="248"/>
                    <a:pt x="193" y="248"/>
                    <a:pt x="193" y="248"/>
                  </a:cubicBezTo>
                  <a:cubicBezTo>
                    <a:pt x="191" y="251"/>
                    <a:pt x="191" y="251"/>
                    <a:pt x="191" y="251"/>
                  </a:cubicBezTo>
                  <a:cubicBezTo>
                    <a:pt x="191" y="253"/>
                    <a:pt x="191" y="253"/>
                    <a:pt x="191" y="253"/>
                  </a:cubicBezTo>
                  <a:cubicBezTo>
                    <a:pt x="190" y="255"/>
                    <a:pt x="190" y="255"/>
                    <a:pt x="190" y="255"/>
                  </a:cubicBezTo>
                  <a:cubicBezTo>
                    <a:pt x="190" y="256"/>
                    <a:pt x="190" y="256"/>
                    <a:pt x="190" y="256"/>
                  </a:cubicBezTo>
                  <a:cubicBezTo>
                    <a:pt x="190" y="256"/>
                    <a:pt x="190" y="256"/>
                    <a:pt x="190" y="256"/>
                  </a:cubicBezTo>
                  <a:cubicBezTo>
                    <a:pt x="192" y="253"/>
                    <a:pt x="192" y="253"/>
                    <a:pt x="192" y="253"/>
                  </a:cubicBezTo>
                  <a:cubicBezTo>
                    <a:pt x="192" y="252"/>
                    <a:pt x="192" y="252"/>
                    <a:pt x="192" y="252"/>
                  </a:cubicBezTo>
                  <a:cubicBezTo>
                    <a:pt x="194" y="251"/>
                    <a:pt x="194" y="251"/>
                    <a:pt x="194" y="251"/>
                  </a:cubicBezTo>
                  <a:cubicBezTo>
                    <a:pt x="194" y="251"/>
                    <a:pt x="194" y="251"/>
                    <a:pt x="194" y="251"/>
                  </a:cubicBezTo>
                  <a:cubicBezTo>
                    <a:pt x="195" y="251"/>
                    <a:pt x="195" y="251"/>
                    <a:pt x="195" y="251"/>
                  </a:cubicBezTo>
                  <a:cubicBezTo>
                    <a:pt x="195" y="252"/>
                    <a:pt x="195" y="252"/>
                    <a:pt x="195" y="252"/>
                  </a:cubicBezTo>
                  <a:cubicBezTo>
                    <a:pt x="193" y="253"/>
                    <a:pt x="193" y="253"/>
                    <a:pt x="193" y="253"/>
                  </a:cubicBezTo>
                  <a:cubicBezTo>
                    <a:pt x="193" y="254"/>
                    <a:pt x="193" y="254"/>
                    <a:pt x="193" y="254"/>
                  </a:cubicBezTo>
                  <a:cubicBezTo>
                    <a:pt x="191" y="256"/>
                    <a:pt x="191" y="256"/>
                    <a:pt x="191" y="256"/>
                  </a:cubicBezTo>
                  <a:cubicBezTo>
                    <a:pt x="191" y="256"/>
                    <a:pt x="191" y="256"/>
                    <a:pt x="191" y="256"/>
                  </a:cubicBezTo>
                  <a:cubicBezTo>
                    <a:pt x="192" y="257"/>
                    <a:pt x="192" y="257"/>
                    <a:pt x="192" y="257"/>
                  </a:cubicBezTo>
                  <a:cubicBezTo>
                    <a:pt x="191" y="257"/>
                    <a:pt x="191" y="257"/>
                    <a:pt x="191" y="257"/>
                  </a:cubicBezTo>
                  <a:cubicBezTo>
                    <a:pt x="190" y="257"/>
                    <a:pt x="190" y="257"/>
                    <a:pt x="190" y="257"/>
                  </a:cubicBezTo>
                  <a:cubicBezTo>
                    <a:pt x="189" y="257"/>
                    <a:pt x="189" y="257"/>
                    <a:pt x="189" y="257"/>
                  </a:cubicBezTo>
                  <a:cubicBezTo>
                    <a:pt x="188" y="259"/>
                    <a:pt x="188" y="259"/>
                    <a:pt x="188" y="259"/>
                  </a:cubicBezTo>
                  <a:cubicBezTo>
                    <a:pt x="187" y="260"/>
                    <a:pt x="187" y="260"/>
                    <a:pt x="187" y="260"/>
                  </a:cubicBezTo>
                  <a:cubicBezTo>
                    <a:pt x="187" y="261"/>
                    <a:pt x="187" y="261"/>
                    <a:pt x="187" y="261"/>
                  </a:cubicBezTo>
                  <a:cubicBezTo>
                    <a:pt x="186" y="261"/>
                    <a:pt x="186" y="261"/>
                    <a:pt x="186" y="261"/>
                  </a:cubicBezTo>
                  <a:cubicBezTo>
                    <a:pt x="186" y="260"/>
                    <a:pt x="186" y="260"/>
                    <a:pt x="186" y="260"/>
                  </a:cubicBezTo>
                  <a:cubicBezTo>
                    <a:pt x="185" y="261"/>
                    <a:pt x="185" y="261"/>
                    <a:pt x="185" y="261"/>
                  </a:cubicBezTo>
                  <a:cubicBezTo>
                    <a:pt x="185" y="263"/>
                    <a:pt x="185" y="263"/>
                    <a:pt x="185" y="263"/>
                  </a:cubicBezTo>
                  <a:cubicBezTo>
                    <a:pt x="186" y="263"/>
                    <a:pt x="186" y="263"/>
                    <a:pt x="186" y="263"/>
                  </a:cubicBezTo>
                  <a:cubicBezTo>
                    <a:pt x="186" y="264"/>
                    <a:pt x="186" y="264"/>
                    <a:pt x="186" y="264"/>
                  </a:cubicBezTo>
                  <a:cubicBezTo>
                    <a:pt x="186" y="266"/>
                    <a:pt x="186" y="266"/>
                    <a:pt x="186" y="266"/>
                  </a:cubicBezTo>
                  <a:cubicBezTo>
                    <a:pt x="186" y="269"/>
                    <a:pt x="186" y="269"/>
                    <a:pt x="186" y="269"/>
                  </a:cubicBezTo>
                  <a:cubicBezTo>
                    <a:pt x="186" y="271"/>
                    <a:pt x="186" y="271"/>
                    <a:pt x="186" y="271"/>
                  </a:cubicBezTo>
                  <a:cubicBezTo>
                    <a:pt x="187" y="273"/>
                    <a:pt x="187" y="273"/>
                    <a:pt x="187" y="273"/>
                  </a:cubicBezTo>
                  <a:cubicBezTo>
                    <a:pt x="188" y="273"/>
                    <a:pt x="188" y="273"/>
                    <a:pt x="188" y="273"/>
                  </a:cubicBezTo>
                  <a:cubicBezTo>
                    <a:pt x="188" y="272"/>
                    <a:pt x="188" y="272"/>
                    <a:pt x="188" y="272"/>
                  </a:cubicBezTo>
                  <a:cubicBezTo>
                    <a:pt x="189" y="271"/>
                    <a:pt x="189" y="271"/>
                    <a:pt x="189" y="271"/>
                  </a:cubicBezTo>
                  <a:cubicBezTo>
                    <a:pt x="191" y="270"/>
                    <a:pt x="191" y="270"/>
                    <a:pt x="191" y="270"/>
                  </a:cubicBezTo>
                  <a:cubicBezTo>
                    <a:pt x="192" y="269"/>
                    <a:pt x="192" y="269"/>
                    <a:pt x="192" y="269"/>
                  </a:cubicBezTo>
                  <a:cubicBezTo>
                    <a:pt x="193" y="268"/>
                    <a:pt x="193" y="268"/>
                    <a:pt x="193" y="268"/>
                  </a:cubicBezTo>
                  <a:cubicBezTo>
                    <a:pt x="194" y="268"/>
                    <a:pt x="194" y="268"/>
                    <a:pt x="194" y="268"/>
                  </a:cubicBezTo>
                  <a:cubicBezTo>
                    <a:pt x="194" y="269"/>
                    <a:pt x="194" y="269"/>
                    <a:pt x="194" y="269"/>
                  </a:cubicBezTo>
                  <a:cubicBezTo>
                    <a:pt x="193" y="270"/>
                    <a:pt x="193" y="270"/>
                    <a:pt x="193" y="270"/>
                  </a:cubicBezTo>
                  <a:cubicBezTo>
                    <a:pt x="192" y="271"/>
                    <a:pt x="192" y="271"/>
                    <a:pt x="192" y="271"/>
                  </a:cubicBezTo>
                  <a:cubicBezTo>
                    <a:pt x="192" y="272"/>
                    <a:pt x="192" y="272"/>
                    <a:pt x="192" y="272"/>
                  </a:cubicBezTo>
                  <a:cubicBezTo>
                    <a:pt x="192" y="272"/>
                    <a:pt x="192" y="272"/>
                    <a:pt x="192" y="272"/>
                  </a:cubicBezTo>
                  <a:cubicBezTo>
                    <a:pt x="193" y="273"/>
                    <a:pt x="193" y="273"/>
                    <a:pt x="193" y="273"/>
                  </a:cubicBezTo>
                  <a:cubicBezTo>
                    <a:pt x="194" y="274"/>
                    <a:pt x="194" y="274"/>
                    <a:pt x="194" y="274"/>
                  </a:cubicBezTo>
                  <a:cubicBezTo>
                    <a:pt x="195" y="274"/>
                    <a:pt x="195" y="274"/>
                    <a:pt x="195" y="274"/>
                  </a:cubicBezTo>
                  <a:cubicBezTo>
                    <a:pt x="196" y="274"/>
                    <a:pt x="196" y="274"/>
                    <a:pt x="196" y="274"/>
                  </a:cubicBezTo>
                  <a:cubicBezTo>
                    <a:pt x="196" y="275"/>
                    <a:pt x="196" y="275"/>
                    <a:pt x="196" y="275"/>
                  </a:cubicBezTo>
                  <a:cubicBezTo>
                    <a:pt x="195" y="274"/>
                    <a:pt x="195" y="274"/>
                    <a:pt x="195" y="274"/>
                  </a:cubicBezTo>
                  <a:cubicBezTo>
                    <a:pt x="193" y="275"/>
                    <a:pt x="193" y="275"/>
                    <a:pt x="193" y="275"/>
                  </a:cubicBezTo>
                  <a:cubicBezTo>
                    <a:pt x="192" y="274"/>
                    <a:pt x="192" y="274"/>
                    <a:pt x="192" y="274"/>
                  </a:cubicBezTo>
                  <a:cubicBezTo>
                    <a:pt x="190" y="274"/>
                    <a:pt x="190" y="274"/>
                    <a:pt x="190" y="274"/>
                  </a:cubicBezTo>
                  <a:cubicBezTo>
                    <a:pt x="190" y="275"/>
                    <a:pt x="190" y="275"/>
                    <a:pt x="190" y="275"/>
                  </a:cubicBezTo>
                  <a:cubicBezTo>
                    <a:pt x="190" y="276"/>
                    <a:pt x="190" y="276"/>
                    <a:pt x="190" y="276"/>
                  </a:cubicBezTo>
                  <a:cubicBezTo>
                    <a:pt x="191" y="277"/>
                    <a:pt x="191" y="277"/>
                    <a:pt x="191" y="277"/>
                  </a:cubicBezTo>
                  <a:cubicBezTo>
                    <a:pt x="191" y="279"/>
                    <a:pt x="191" y="279"/>
                    <a:pt x="191" y="279"/>
                  </a:cubicBezTo>
                  <a:cubicBezTo>
                    <a:pt x="191" y="280"/>
                    <a:pt x="191" y="280"/>
                    <a:pt x="191" y="280"/>
                  </a:cubicBezTo>
                  <a:cubicBezTo>
                    <a:pt x="192" y="280"/>
                    <a:pt x="192" y="280"/>
                    <a:pt x="192" y="280"/>
                  </a:cubicBezTo>
                  <a:cubicBezTo>
                    <a:pt x="193" y="280"/>
                    <a:pt x="193" y="280"/>
                    <a:pt x="193" y="280"/>
                  </a:cubicBezTo>
                  <a:cubicBezTo>
                    <a:pt x="193" y="280"/>
                    <a:pt x="193" y="280"/>
                    <a:pt x="193" y="280"/>
                  </a:cubicBezTo>
                  <a:cubicBezTo>
                    <a:pt x="193" y="281"/>
                    <a:pt x="193" y="281"/>
                    <a:pt x="193" y="281"/>
                  </a:cubicBezTo>
                  <a:cubicBezTo>
                    <a:pt x="193" y="281"/>
                    <a:pt x="193" y="281"/>
                    <a:pt x="193" y="281"/>
                  </a:cubicBezTo>
                  <a:cubicBezTo>
                    <a:pt x="193" y="282"/>
                    <a:pt x="193" y="282"/>
                    <a:pt x="193" y="282"/>
                  </a:cubicBezTo>
                  <a:cubicBezTo>
                    <a:pt x="193" y="282"/>
                    <a:pt x="193" y="282"/>
                    <a:pt x="193" y="282"/>
                  </a:cubicBezTo>
                  <a:cubicBezTo>
                    <a:pt x="193" y="283"/>
                    <a:pt x="193" y="283"/>
                    <a:pt x="193" y="283"/>
                  </a:cubicBezTo>
                  <a:cubicBezTo>
                    <a:pt x="192" y="283"/>
                    <a:pt x="192" y="283"/>
                    <a:pt x="192" y="283"/>
                  </a:cubicBezTo>
                  <a:cubicBezTo>
                    <a:pt x="191" y="283"/>
                    <a:pt x="191" y="283"/>
                    <a:pt x="191" y="283"/>
                  </a:cubicBezTo>
                  <a:cubicBezTo>
                    <a:pt x="189" y="284"/>
                    <a:pt x="189" y="284"/>
                    <a:pt x="189" y="284"/>
                  </a:cubicBezTo>
                  <a:cubicBezTo>
                    <a:pt x="189" y="285"/>
                    <a:pt x="189" y="285"/>
                    <a:pt x="189" y="285"/>
                  </a:cubicBezTo>
                  <a:cubicBezTo>
                    <a:pt x="190" y="285"/>
                    <a:pt x="190" y="285"/>
                    <a:pt x="190" y="285"/>
                  </a:cubicBezTo>
                  <a:cubicBezTo>
                    <a:pt x="191" y="285"/>
                    <a:pt x="191" y="285"/>
                    <a:pt x="191" y="285"/>
                  </a:cubicBezTo>
                  <a:cubicBezTo>
                    <a:pt x="192" y="285"/>
                    <a:pt x="192" y="285"/>
                    <a:pt x="192" y="285"/>
                  </a:cubicBezTo>
                  <a:cubicBezTo>
                    <a:pt x="191" y="285"/>
                    <a:pt x="191" y="285"/>
                    <a:pt x="191" y="285"/>
                  </a:cubicBezTo>
                  <a:cubicBezTo>
                    <a:pt x="191" y="286"/>
                    <a:pt x="191" y="286"/>
                    <a:pt x="191" y="286"/>
                  </a:cubicBezTo>
                  <a:cubicBezTo>
                    <a:pt x="192" y="287"/>
                    <a:pt x="192" y="287"/>
                    <a:pt x="192" y="287"/>
                  </a:cubicBezTo>
                  <a:cubicBezTo>
                    <a:pt x="194" y="286"/>
                    <a:pt x="194" y="286"/>
                    <a:pt x="194" y="286"/>
                  </a:cubicBezTo>
                  <a:cubicBezTo>
                    <a:pt x="195" y="285"/>
                    <a:pt x="195" y="285"/>
                    <a:pt x="195" y="285"/>
                  </a:cubicBezTo>
                  <a:cubicBezTo>
                    <a:pt x="197" y="283"/>
                    <a:pt x="197" y="283"/>
                    <a:pt x="197" y="283"/>
                  </a:cubicBezTo>
                  <a:cubicBezTo>
                    <a:pt x="198" y="283"/>
                    <a:pt x="198" y="283"/>
                    <a:pt x="198" y="283"/>
                  </a:cubicBezTo>
                  <a:cubicBezTo>
                    <a:pt x="199" y="282"/>
                    <a:pt x="199" y="282"/>
                    <a:pt x="199" y="282"/>
                  </a:cubicBezTo>
                  <a:cubicBezTo>
                    <a:pt x="199" y="281"/>
                    <a:pt x="199" y="281"/>
                    <a:pt x="199" y="281"/>
                  </a:cubicBezTo>
                  <a:cubicBezTo>
                    <a:pt x="200" y="281"/>
                    <a:pt x="200" y="281"/>
                    <a:pt x="200" y="281"/>
                  </a:cubicBezTo>
                  <a:cubicBezTo>
                    <a:pt x="200" y="282"/>
                    <a:pt x="200" y="282"/>
                    <a:pt x="200" y="282"/>
                  </a:cubicBezTo>
                  <a:cubicBezTo>
                    <a:pt x="199" y="284"/>
                    <a:pt x="199" y="284"/>
                    <a:pt x="199" y="284"/>
                  </a:cubicBezTo>
                  <a:cubicBezTo>
                    <a:pt x="198" y="284"/>
                    <a:pt x="198" y="284"/>
                    <a:pt x="198" y="284"/>
                  </a:cubicBezTo>
                  <a:cubicBezTo>
                    <a:pt x="196" y="285"/>
                    <a:pt x="196" y="285"/>
                    <a:pt x="196" y="285"/>
                  </a:cubicBezTo>
                  <a:cubicBezTo>
                    <a:pt x="196" y="286"/>
                    <a:pt x="196" y="286"/>
                    <a:pt x="196" y="286"/>
                  </a:cubicBezTo>
                  <a:cubicBezTo>
                    <a:pt x="197" y="287"/>
                    <a:pt x="197" y="287"/>
                    <a:pt x="197" y="287"/>
                  </a:cubicBezTo>
                  <a:cubicBezTo>
                    <a:pt x="198" y="286"/>
                    <a:pt x="198" y="286"/>
                    <a:pt x="198" y="286"/>
                  </a:cubicBezTo>
                  <a:cubicBezTo>
                    <a:pt x="199" y="286"/>
                    <a:pt x="199" y="286"/>
                    <a:pt x="199" y="286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199" y="287"/>
                    <a:pt x="199" y="287"/>
                    <a:pt x="199" y="287"/>
                  </a:cubicBezTo>
                  <a:cubicBezTo>
                    <a:pt x="198" y="287"/>
                    <a:pt x="198" y="287"/>
                    <a:pt x="198" y="287"/>
                  </a:cubicBezTo>
                  <a:cubicBezTo>
                    <a:pt x="198" y="289"/>
                    <a:pt x="198" y="289"/>
                    <a:pt x="198" y="289"/>
                  </a:cubicBezTo>
                  <a:cubicBezTo>
                    <a:pt x="198" y="290"/>
                    <a:pt x="198" y="290"/>
                    <a:pt x="198" y="290"/>
                  </a:cubicBezTo>
                  <a:cubicBezTo>
                    <a:pt x="198" y="291"/>
                    <a:pt x="198" y="291"/>
                    <a:pt x="198" y="291"/>
                  </a:cubicBezTo>
                  <a:cubicBezTo>
                    <a:pt x="197" y="290"/>
                    <a:pt x="197" y="290"/>
                    <a:pt x="197" y="290"/>
                  </a:cubicBezTo>
                  <a:cubicBezTo>
                    <a:pt x="197" y="288"/>
                    <a:pt x="197" y="288"/>
                    <a:pt x="197" y="288"/>
                  </a:cubicBezTo>
                  <a:cubicBezTo>
                    <a:pt x="196" y="287"/>
                    <a:pt x="196" y="287"/>
                    <a:pt x="196" y="287"/>
                  </a:cubicBezTo>
                  <a:cubicBezTo>
                    <a:pt x="196" y="288"/>
                    <a:pt x="196" y="288"/>
                    <a:pt x="196" y="288"/>
                  </a:cubicBezTo>
                  <a:cubicBezTo>
                    <a:pt x="193" y="290"/>
                    <a:pt x="193" y="290"/>
                    <a:pt x="193" y="290"/>
                  </a:cubicBezTo>
                  <a:cubicBezTo>
                    <a:pt x="192" y="291"/>
                    <a:pt x="192" y="291"/>
                    <a:pt x="192" y="291"/>
                  </a:cubicBezTo>
                  <a:cubicBezTo>
                    <a:pt x="190" y="292"/>
                    <a:pt x="190" y="292"/>
                    <a:pt x="190" y="292"/>
                  </a:cubicBezTo>
                  <a:cubicBezTo>
                    <a:pt x="190" y="293"/>
                    <a:pt x="190" y="293"/>
                    <a:pt x="190" y="293"/>
                  </a:cubicBezTo>
                  <a:cubicBezTo>
                    <a:pt x="190" y="293"/>
                    <a:pt x="190" y="293"/>
                    <a:pt x="190" y="293"/>
                  </a:cubicBezTo>
                  <a:cubicBezTo>
                    <a:pt x="190" y="294"/>
                    <a:pt x="190" y="294"/>
                    <a:pt x="190" y="294"/>
                  </a:cubicBezTo>
                  <a:cubicBezTo>
                    <a:pt x="190" y="295"/>
                    <a:pt x="190" y="295"/>
                    <a:pt x="190" y="295"/>
                  </a:cubicBezTo>
                  <a:cubicBezTo>
                    <a:pt x="191" y="294"/>
                    <a:pt x="191" y="294"/>
                    <a:pt x="191" y="294"/>
                  </a:cubicBezTo>
                  <a:cubicBezTo>
                    <a:pt x="192" y="294"/>
                    <a:pt x="192" y="294"/>
                    <a:pt x="192" y="294"/>
                  </a:cubicBezTo>
                  <a:cubicBezTo>
                    <a:pt x="193" y="293"/>
                    <a:pt x="193" y="293"/>
                    <a:pt x="193" y="293"/>
                  </a:cubicBezTo>
                  <a:cubicBezTo>
                    <a:pt x="194" y="293"/>
                    <a:pt x="194" y="293"/>
                    <a:pt x="194" y="293"/>
                  </a:cubicBezTo>
                  <a:cubicBezTo>
                    <a:pt x="194" y="293"/>
                    <a:pt x="194" y="293"/>
                    <a:pt x="194" y="293"/>
                  </a:cubicBezTo>
                  <a:cubicBezTo>
                    <a:pt x="196" y="294"/>
                    <a:pt x="196" y="294"/>
                    <a:pt x="196" y="294"/>
                  </a:cubicBezTo>
                  <a:cubicBezTo>
                    <a:pt x="196" y="294"/>
                    <a:pt x="196" y="294"/>
                    <a:pt x="196" y="294"/>
                  </a:cubicBezTo>
                  <a:cubicBezTo>
                    <a:pt x="195" y="294"/>
                    <a:pt x="195" y="294"/>
                    <a:pt x="195" y="294"/>
                  </a:cubicBezTo>
                  <a:cubicBezTo>
                    <a:pt x="193" y="294"/>
                    <a:pt x="193" y="294"/>
                    <a:pt x="193" y="294"/>
                  </a:cubicBezTo>
                  <a:cubicBezTo>
                    <a:pt x="192" y="294"/>
                    <a:pt x="192" y="294"/>
                    <a:pt x="192" y="294"/>
                  </a:cubicBezTo>
                  <a:cubicBezTo>
                    <a:pt x="192" y="295"/>
                    <a:pt x="192" y="295"/>
                    <a:pt x="192" y="295"/>
                  </a:cubicBezTo>
                  <a:cubicBezTo>
                    <a:pt x="193" y="296"/>
                    <a:pt x="193" y="296"/>
                    <a:pt x="193" y="296"/>
                  </a:cubicBezTo>
                  <a:cubicBezTo>
                    <a:pt x="192" y="296"/>
                    <a:pt x="192" y="296"/>
                    <a:pt x="192" y="296"/>
                  </a:cubicBezTo>
                  <a:cubicBezTo>
                    <a:pt x="191" y="296"/>
                    <a:pt x="191" y="296"/>
                    <a:pt x="191" y="296"/>
                  </a:cubicBezTo>
                  <a:cubicBezTo>
                    <a:pt x="189" y="296"/>
                    <a:pt x="189" y="296"/>
                    <a:pt x="189" y="296"/>
                  </a:cubicBezTo>
                  <a:cubicBezTo>
                    <a:pt x="189" y="296"/>
                    <a:pt x="189" y="296"/>
                    <a:pt x="189" y="296"/>
                  </a:cubicBezTo>
                  <a:cubicBezTo>
                    <a:pt x="191" y="297"/>
                    <a:pt x="191" y="297"/>
                    <a:pt x="191" y="297"/>
                  </a:cubicBezTo>
                  <a:cubicBezTo>
                    <a:pt x="192" y="297"/>
                    <a:pt x="192" y="297"/>
                    <a:pt x="192" y="297"/>
                  </a:cubicBezTo>
                  <a:cubicBezTo>
                    <a:pt x="193" y="297"/>
                    <a:pt x="193" y="297"/>
                    <a:pt x="193" y="297"/>
                  </a:cubicBezTo>
                  <a:cubicBezTo>
                    <a:pt x="192" y="298"/>
                    <a:pt x="192" y="298"/>
                    <a:pt x="192" y="298"/>
                  </a:cubicBezTo>
                  <a:cubicBezTo>
                    <a:pt x="191" y="298"/>
                    <a:pt x="191" y="298"/>
                    <a:pt x="191" y="298"/>
                  </a:cubicBezTo>
                  <a:cubicBezTo>
                    <a:pt x="190" y="297"/>
                    <a:pt x="190" y="297"/>
                    <a:pt x="190" y="297"/>
                  </a:cubicBezTo>
                  <a:cubicBezTo>
                    <a:pt x="189" y="297"/>
                    <a:pt x="189" y="297"/>
                    <a:pt x="189" y="297"/>
                  </a:cubicBezTo>
                  <a:cubicBezTo>
                    <a:pt x="189" y="298"/>
                    <a:pt x="189" y="298"/>
                    <a:pt x="189" y="298"/>
                  </a:cubicBezTo>
                  <a:cubicBezTo>
                    <a:pt x="189" y="299"/>
                    <a:pt x="189" y="299"/>
                    <a:pt x="189" y="299"/>
                  </a:cubicBezTo>
                  <a:cubicBezTo>
                    <a:pt x="190" y="299"/>
                    <a:pt x="190" y="299"/>
                    <a:pt x="190" y="299"/>
                  </a:cubicBezTo>
                  <a:cubicBezTo>
                    <a:pt x="192" y="299"/>
                    <a:pt x="192" y="299"/>
                    <a:pt x="192" y="299"/>
                  </a:cubicBezTo>
                  <a:cubicBezTo>
                    <a:pt x="192" y="299"/>
                    <a:pt x="192" y="299"/>
                    <a:pt x="192" y="299"/>
                  </a:cubicBezTo>
                  <a:cubicBezTo>
                    <a:pt x="194" y="299"/>
                    <a:pt x="194" y="299"/>
                    <a:pt x="194" y="299"/>
                  </a:cubicBezTo>
                  <a:cubicBezTo>
                    <a:pt x="194" y="300"/>
                    <a:pt x="194" y="300"/>
                    <a:pt x="194" y="300"/>
                  </a:cubicBezTo>
                  <a:cubicBezTo>
                    <a:pt x="193" y="300"/>
                    <a:pt x="193" y="300"/>
                    <a:pt x="193" y="300"/>
                  </a:cubicBezTo>
                  <a:cubicBezTo>
                    <a:pt x="191" y="300"/>
                    <a:pt x="191" y="300"/>
                    <a:pt x="191" y="300"/>
                  </a:cubicBezTo>
                  <a:cubicBezTo>
                    <a:pt x="191" y="300"/>
                    <a:pt x="191" y="300"/>
                    <a:pt x="191" y="300"/>
                  </a:cubicBezTo>
                  <a:cubicBezTo>
                    <a:pt x="192" y="300"/>
                    <a:pt x="192" y="300"/>
                    <a:pt x="192" y="300"/>
                  </a:cubicBezTo>
                  <a:cubicBezTo>
                    <a:pt x="193" y="300"/>
                    <a:pt x="193" y="300"/>
                    <a:pt x="193" y="300"/>
                  </a:cubicBezTo>
                  <a:cubicBezTo>
                    <a:pt x="194" y="300"/>
                    <a:pt x="194" y="300"/>
                    <a:pt x="194" y="300"/>
                  </a:cubicBezTo>
                  <a:cubicBezTo>
                    <a:pt x="194" y="301"/>
                    <a:pt x="194" y="301"/>
                    <a:pt x="194" y="301"/>
                  </a:cubicBezTo>
                  <a:cubicBezTo>
                    <a:pt x="192" y="301"/>
                    <a:pt x="192" y="301"/>
                    <a:pt x="192" y="301"/>
                  </a:cubicBezTo>
                  <a:cubicBezTo>
                    <a:pt x="191" y="301"/>
                    <a:pt x="191" y="301"/>
                    <a:pt x="191" y="301"/>
                  </a:cubicBezTo>
                  <a:cubicBezTo>
                    <a:pt x="190" y="300"/>
                    <a:pt x="190" y="300"/>
                    <a:pt x="190" y="300"/>
                  </a:cubicBezTo>
                  <a:cubicBezTo>
                    <a:pt x="190" y="301"/>
                    <a:pt x="190" y="301"/>
                    <a:pt x="190" y="301"/>
                  </a:cubicBezTo>
                  <a:cubicBezTo>
                    <a:pt x="190" y="302"/>
                    <a:pt x="190" y="302"/>
                    <a:pt x="190" y="302"/>
                  </a:cubicBezTo>
                  <a:cubicBezTo>
                    <a:pt x="192" y="303"/>
                    <a:pt x="192" y="303"/>
                    <a:pt x="192" y="303"/>
                  </a:cubicBezTo>
                  <a:cubicBezTo>
                    <a:pt x="192" y="302"/>
                    <a:pt x="192" y="302"/>
                    <a:pt x="192" y="302"/>
                  </a:cubicBezTo>
                  <a:cubicBezTo>
                    <a:pt x="193" y="302"/>
                    <a:pt x="193" y="302"/>
                    <a:pt x="193" y="302"/>
                  </a:cubicBezTo>
                  <a:cubicBezTo>
                    <a:pt x="194" y="302"/>
                    <a:pt x="194" y="302"/>
                    <a:pt x="194" y="302"/>
                  </a:cubicBezTo>
                  <a:cubicBezTo>
                    <a:pt x="195" y="302"/>
                    <a:pt x="195" y="302"/>
                    <a:pt x="195" y="302"/>
                  </a:cubicBezTo>
                  <a:cubicBezTo>
                    <a:pt x="196" y="302"/>
                    <a:pt x="196" y="302"/>
                    <a:pt x="196" y="302"/>
                  </a:cubicBezTo>
                  <a:cubicBezTo>
                    <a:pt x="195" y="303"/>
                    <a:pt x="195" y="303"/>
                    <a:pt x="195" y="303"/>
                  </a:cubicBezTo>
                  <a:cubicBezTo>
                    <a:pt x="195" y="303"/>
                    <a:pt x="195" y="303"/>
                    <a:pt x="195" y="303"/>
                  </a:cubicBezTo>
                  <a:cubicBezTo>
                    <a:pt x="196" y="303"/>
                    <a:pt x="196" y="303"/>
                    <a:pt x="196" y="303"/>
                  </a:cubicBezTo>
                  <a:cubicBezTo>
                    <a:pt x="196" y="304"/>
                    <a:pt x="196" y="304"/>
                    <a:pt x="196" y="304"/>
                  </a:cubicBezTo>
                  <a:cubicBezTo>
                    <a:pt x="198" y="305"/>
                    <a:pt x="198" y="305"/>
                    <a:pt x="198" y="305"/>
                  </a:cubicBezTo>
                  <a:cubicBezTo>
                    <a:pt x="199" y="304"/>
                    <a:pt x="199" y="304"/>
                    <a:pt x="199" y="304"/>
                  </a:cubicBezTo>
                  <a:cubicBezTo>
                    <a:pt x="200" y="303"/>
                    <a:pt x="200" y="303"/>
                    <a:pt x="200" y="303"/>
                  </a:cubicBezTo>
                  <a:cubicBezTo>
                    <a:pt x="201" y="302"/>
                    <a:pt x="201" y="302"/>
                    <a:pt x="201" y="302"/>
                  </a:cubicBezTo>
                  <a:cubicBezTo>
                    <a:pt x="201" y="301"/>
                    <a:pt x="201" y="301"/>
                    <a:pt x="201" y="301"/>
                  </a:cubicBezTo>
                  <a:cubicBezTo>
                    <a:pt x="201" y="303"/>
                    <a:pt x="201" y="303"/>
                    <a:pt x="201" y="303"/>
                  </a:cubicBezTo>
                  <a:cubicBezTo>
                    <a:pt x="200" y="304"/>
                    <a:pt x="200" y="304"/>
                    <a:pt x="200" y="304"/>
                  </a:cubicBezTo>
                  <a:cubicBezTo>
                    <a:pt x="199" y="305"/>
                    <a:pt x="199" y="305"/>
                    <a:pt x="199" y="305"/>
                  </a:cubicBezTo>
                  <a:cubicBezTo>
                    <a:pt x="197" y="305"/>
                    <a:pt x="197" y="305"/>
                    <a:pt x="197" y="305"/>
                  </a:cubicBezTo>
                  <a:cubicBezTo>
                    <a:pt x="196" y="305"/>
                    <a:pt x="196" y="305"/>
                    <a:pt x="196" y="305"/>
                  </a:cubicBezTo>
                  <a:cubicBezTo>
                    <a:pt x="195" y="306"/>
                    <a:pt x="195" y="306"/>
                    <a:pt x="195" y="306"/>
                  </a:cubicBezTo>
                  <a:cubicBezTo>
                    <a:pt x="195" y="307"/>
                    <a:pt x="195" y="307"/>
                    <a:pt x="195" y="307"/>
                  </a:cubicBezTo>
                  <a:cubicBezTo>
                    <a:pt x="196" y="307"/>
                    <a:pt x="196" y="307"/>
                    <a:pt x="196" y="307"/>
                  </a:cubicBezTo>
                  <a:cubicBezTo>
                    <a:pt x="197" y="307"/>
                    <a:pt x="197" y="307"/>
                    <a:pt x="197" y="307"/>
                  </a:cubicBezTo>
                  <a:cubicBezTo>
                    <a:pt x="198" y="307"/>
                    <a:pt x="198" y="307"/>
                    <a:pt x="198" y="307"/>
                  </a:cubicBezTo>
                  <a:cubicBezTo>
                    <a:pt x="198" y="307"/>
                    <a:pt x="198" y="307"/>
                    <a:pt x="198" y="307"/>
                  </a:cubicBezTo>
                  <a:cubicBezTo>
                    <a:pt x="198" y="307"/>
                    <a:pt x="198" y="307"/>
                    <a:pt x="198" y="307"/>
                  </a:cubicBezTo>
                  <a:cubicBezTo>
                    <a:pt x="199" y="306"/>
                    <a:pt x="199" y="306"/>
                    <a:pt x="199" y="306"/>
                  </a:cubicBezTo>
                  <a:cubicBezTo>
                    <a:pt x="200" y="306"/>
                    <a:pt x="200" y="306"/>
                    <a:pt x="200" y="306"/>
                  </a:cubicBezTo>
                  <a:cubicBezTo>
                    <a:pt x="200" y="306"/>
                    <a:pt x="200" y="306"/>
                    <a:pt x="200" y="306"/>
                  </a:cubicBezTo>
                  <a:cubicBezTo>
                    <a:pt x="199" y="307"/>
                    <a:pt x="199" y="307"/>
                    <a:pt x="199" y="307"/>
                  </a:cubicBezTo>
                  <a:cubicBezTo>
                    <a:pt x="199" y="308"/>
                    <a:pt x="199" y="308"/>
                    <a:pt x="199" y="308"/>
                  </a:cubicBezTo>
                  <a:cubicBezTo>
                    <a:pt x="200" y="308"/>
                    <a:pt x="200" y="308"/>
                    <a:pt x="200" y="308"/>
                  </a:cubicBezTo>
                  <a:cubicBezTo>
                    <a:pt x="201" y="308"/>
                    <a:pt x="201" y="308"/>
                    <a:pt x="201" y="308"/>
                  </a:cubicBezTo>
                  <a:cubicBezTo>
                    <a:pt x="202" y="308"/>
                    <a:pt x="202" y="308"/>
                    <a:pt x="202" y="308"/>
                  </a:cubicBezTo>
                  <a:cubicBezTo>
                    <a:pt x="203" y="306"/>
                    <a:pt x="203" y="306"/>
                    <a:pt x="203" y="306"/>
                  </a:cubicBezTo>
                  <a:cubicBezTo>
                    <a:pt x="203" y="304"/>
                    <a:pt x="203" y="304"/>
                    <a:pt x="203" y="304"/>
                  </a:cubicBezTo>
                  <a:cubicBezTo>
                    <a:pt x="204" y="303"/>
                    <a:pt x="204" y="303"/>
                    <a:pt x="204" y="303"/>
                  </a:cubicBezTo>
                  <a:cubicBezTo>
                    <a:pt x="204" y="303"/>
                    <a:pt x="204" y="303"/>
                    <a:pt x="204" y="303"/>
                  </a:cubicBezTo>
                  <a:cubicBezTo>
                    <a:pt x="204" y="304"/>
                    <a:pt x="204" y="304"/>
                    <a:pt x="204" y="304"/>
                  </a:cubicBezTo>
                  <a:cubicBezTo>
                    <a:pt x="204" y="304"/>
                    <a:pt x="204" y="304"/>
                    <a:pt x="204" y="304"/>
                  </a:cubicBezTo>
                  <a:cubicBezTo>
                    <a:pt x="204" y="306"/>
                    <a:pt x="204" y="306"/>
                    <a:pt x="204" y="306"/>
                  </a:cubicBezTo>
                  <a:cubicBezTo>
                    <a:pt x="203" y="308"/>
                    <a:pt x="203" y="308"/>
                    <a:pt x="203" y="308"/>
                  </a:cubicBezTo>
                  <a:cubicBezTo>
                    <a:pt x="202" y="309"/>
                    <a:pt x="202" y="309"/>
                    <a:pt x="202" y="309"/>
                  </a:cubicBezTo>
                  <a:cubicBezTo>
                    <a:pt x="202" y="309"/>
                    <a:pt x="202" y="309"/>
                    <a:pt x="202" y="309"/>
                  </a:cubicBezTo>
                  <a:cubicBezTo>
                    <a:pt x="204" y="309"/>
                    <a:pt x="204" y="309"/>
                    <a:pt x="204" y="309"/>
                  </a:cubicBezTo>
                  <a:cubicBezTo>
                    <a:pt x="205" y="309"/>
                    <a:pt x="205" y="309"/>
                    <a:pt x="205" y="309"/>
                  </a:cubicBezTo>
                  <a:cubicBezTo>
                    <a:pt x="205" y="309"/>
                    <a:pt x="205" y="309"/>
                    <a:pt x="205" y="309"/>
                  </a:cubicBezTo>
                  <a:cubicBezTo>
                    <a:pt x="204" y="310"/>
                    <a:pt x="204" y="310"/>
                    <a:pt x="204" y="310"/>
                  </a:cubicBezTo>
                  <a:cubicBezTo>
                    <a:pt x="204" y="311"/>
                    <a:pt x="204" y="311"/>
                    <a:pt x="204" y="311"/>
                  </a:cubicBezTo>
                  <a:cubicBezTo>
                    <a:pt x="202" y="312"/>
                    <a:pt x="202" y="312"/>
                    <a:pt x="202" y="312"/>
                  </a:cubicBezTo>
                  <a:cubicBezTo>
                    <a:pt x="202" y="313"/>
                    <a:pt x="202" y="313"/>
                    <a:pt x="202" y="313"/>
                  </a:cubicBezTo>
                  <a:cubicBezTo>
                    <a:pt x="203" y="315"/>
                    <a:pt x="203" y="315"/>
                    <a:pt x="203" y="315"/>
                  </a:cubicBezTo>
                  <a:cubicBezTo>
                    <a:pt x="204" y="315"/>
                    <a:pt x="204" y="315"/>
                    <a:pt x="204" y="315"/>
                  </a:cubicBezTo>
                  <a:cubicBezTo>
                    <a:pt x="205" y="315"/>
                    <a:pt x="205" y="315"/>
                    <a:pt x="205" y="315"/>
                  </a:cubicBezTo>
                  <a:cubicBezTo>
                    <a:pt x="206" y="315"/>
                    <a:pt x="206" y="315"/>
                    <a:pt x="206" y="315"/>
                  </a:cubicBezTo>
                  <a:cubicBezTo>
                    <a:pt x="206" y="316"/>
                    <a:pt x="206" y="316"/>
                    <a:pt x="206" y="316"/>
                  </a:cubicBezTo>
                  <a:cubicBezTo>
                    <a:pt x="207" y="317"/>
                    <a:pt x="207" y="317"/>
                    <a:pt x="207" y="317"/>
                  </a:cubicBezTo>
                  <a:cubicBezTo>
                    <a:pt x="207" y="318"/>
                    <a:pt x="207" y="318"/>
                    <a:pt x="207" y="318"/>
                  </a:cubicBezTo>
                  <a:cubicBezTo>
                    <a:pt x="206" y="317"/>
                    <a:pt x="206" y="317"/>
                    <a:pt x="206" y="317"/>
                  </a:cubicBezTo>
                  <a:cubicBezTo>
                    <a:pt x="206" y="316"/>
                    <a:pt x="206" y="316"/>
                    <a:pt x="206" y="316"/>
                  </a:cubicBezTo>
                  <a:cubicBezTo>
                    <a:pt x="205" y="316"/>
                    <a:pt x="205" y="316"/>
                    <a:pt x="205" y="316"/>
                  </a:cubicBezTo>
                  <a:cubicBezTo>
                    <a:pt x="205" y="318"/>
                    <a:pt x="205" y="318"/>
                    <a:pt x="205" y="318"/>
                  </a:cubicBezTo>
                  <a:cubicBezTo>
                    <a:pt x="206" y="319"/>
                    <a:pt x="206" y="319"/>
                    <a:pt x="206" y="319"/>
                  </a:cubicBezTo>
                  <a:cubicBezTo>
                    <a:pt x="208" y="318"/>
                    <a:pt x="208" y="318"/>
                    <a:pt x="208" y="318"/>
                  </a:cubicBezTo>
                  <a:cubicBezTo>
                    <a:pt x="209" y="318"/>
                    <a:pt x="209" y="318"/>
                    <a:pt x="209" y="318"/>
                  </a:cubicBezTo>
                  <a:cubicBezTo>
                    <a:pt x="210" y="317"/>
                    <a:pt x="210" y="317"/>
                    <a:pt x="210" y="317"/>
                  </a:cubicBezTo>
                  <a:cubicBezTo>
                    <a:pt x="210" y="319"/>
                    <a:pt x="210" y="319"/>
                    <a:pt x="210" y="319"/>
                  </a:cubicBezTo>
                  <a:cubicBezTo>
                    <a:pt x="208" y="321"/>
                    <a:pt x="208" y="321"/>
                    <a:pt x="208" y="321"/>
                  </a:cubicBezTo>
                  <a:cubicBezTo>
                    <a:pt x="209" y="323"/>
                    <a:pt x="209" y="323"/>
                    <a:pt x="209" y="323"/>
                  </a:cubicBezTo>
                  <a:cubicBezTo>
                    <a:pt x="210" y="324"/>
                    <a:pt x="210" y="324"/>
                    <a:pt x="210" y="324"/>
                  </a:cubicBezTo>
                  <a:cubicBezTo>
                    <a:pt x="210" y="324"/>
                    <a:pt x="210" y="324"/>
                    <a:pt x="210" y="324"/>
                  </a:cubicBezTo>
                  <a:cubicBezTo>
                    <a:pt x="210" y="326"/>
                    <a:pt x="210" y="326"/>
                    <a:pt x="210" y="326"/>
                  </a:cubicBezTo>
                  <a:cubicBezTo>
                    <a:pt x="212" y="327"/>
                    <a:pt x="212" y="327"/>
                    <a:pt x="212" y="327"/>
                  </a:cubicBezTo>
                  <a:cubicBezTo>
                    <a:pt x="211" y="328"/>
                    <a:pt x="211" y="328"/>
                    <a:pt x="211" y="328"/>
                  </a:cubicBezTo>
                  <a:cubicBezTo>
                    <a:pt x="210" y="328"/>
                    <a:pt x="210" y="328"/>
                    <a:pt x="210" y="328"/>
                  </a:cubicBezTo>
                  <a:cubicBezTo>
                    <a:pt x="211" y="330"/>
                    <a:pt x="211" y="330"/>
                    <a:pt x="211" y="330"/>
                  </a:cubicBezTo>
                  <a:cubicBezTo>
                    <a:pt x="211" y="330"/>
                    <a:pt x="211" y="330"/>
                    <a:pt x="211" y="330"/>
                  </a:cubicBezTo>
                  <a:cubicBezTo>
                    <a:pt x="211" y="331"/>
                    <a:pt x="211" y="331"/>
                    <a:pt x="211" y="331"/>
                  </a:cubicBezTo>
                  <a:cubicBezTo>
                    <a:pt x="210" y="332"/>
                    <a:pt x="210" y="332"/>
                    <a:pt x="210" y="332"/>
                  </a:cubicBezTo>
                  <a:cubicBezTo>
                    <a:pt x="211" y="332"/>
                    <a:pt x="211" y="332"/>
                    <a:pt x="211" y="332"/>
                  </a:cubicBezTo>
                  <a:cubicBezTo>
                    <a:pt x="211" y="333"/>
                    <a:pt x="211" y="333"/>
                    <a:pt x="211" y="333"/>
                  </a:cubicBezTo>
                  <a:cubicBezTo>
                    <a:pt x="211" y="334"/>
                    <a:pt x="211" y="334"/>
                    <a:pt x="211" y="334"/>
                  </a:cubicBezTo>
                  <a:cubicBezTo>
                    <a:pt x="210" y="335"/>
                    <a:pt x="210" y="335"/>
                    <a:pt x="210" y="335"/>
                  </a:cubicBezTo>
                  <a:cubicBezTo>
                    <a:pt x="209" y="336"/>
                    <a:pt x="209" y="336"/>
                    <a:pt x="209" y="336"/>
                  </a:cubicBezTo>
                  <a:cubicBezTo>
                    <a:pt x="209" y="337"/>
                    <a:pt x="209" y="337"/>
                    <a:pt x="209" y="337"/>
                  </a:cubicBezTo>
                  <a:cubicBezTo>
                    <a:pt x="208" y="338"/>
                    <a:pt x="208" y="338"/>
                    <a:pt x="208" y="338"/>
                  </a:cubicBezTo>
                  <a:cubicBezTo>
                    <a:pt x="208" y="339"/>
                    <a:pt x="208" y="339"/>
                    <a:pt x="208" y="339"/>
                  </a:cubicBezTo>
                  <a:cubicBezTo>
                    <a:pt x="207" y="340"/>
                    <a:pt x="207" y="340"/>
                    <a:pt x="207" y="340"/>
                  </a:cubicBezTo>
                  <a:cubicBezTo>
                    <a:pt x="207" y="341"/>
                    <a:pt x="207" y="341"/>
                    <a:pt x="207" y="341"/>
                  </a:cubicBezTo>
                  <a:cubicBezTo>
                    <a:pt x="206" y="342"/>
                    <a:pt x="206" y="342"/>
                    <a:pt x="206" y="342"/>
                  </a:cubicBezTo>
                  <a:cubicBezTo>
                    <a:pt x="205" y="341"/>
                    <a:pt x="205" y="341"/>
                    <a:pt x="205" y="341"/>
                  </a:cubicBezTo>
                  <a:cubicBezTo>
                    <a:pt x="204" y="341"/>
                    <a:pt x="204" y="341"/>
                    <a:pt x="204" y="341"/>
                  </a:cubicBezTo>
                  <a:cubicBezTo>
                    <a:pt x="205" y="340"/>
                    <a:pt x="205" y="340"/>
                    <a:pt x="205" y="340"/>
                  </a:cubicBezTo>
                  <a:cubicBezTo>
                    <a:pt x="205" y="340"/>
                    <a:pt x="205" y="340"/>
                    <a:pt x="205" y="340"/>
                  </a:cubicBezTo>
                  <a:cubicBezTo>
                    <a:pt x="206" y="339"/>
                    <a:pt x="206" y="339"/>
                    <a:pt x="206" y="339"/>
                  </a:cubicBezTo>
                  <a:cubicBezTo>
                    <a:pt x="206" y="340"/>
                    <a:pt x="206" y="340"/>
                    <a:pt x="206" y="340"/>
                  </a:cubicBezTo>
                  <a:cubicBezTo>
                    <a:pt x="207" y="340"/>
                    <a:pt x="207" y="340"/>
                    <a:pt x="207" y="340"/>
                  </a:cubicBezTo>
                  <a:cubicBezTo>
                    <a:pt x="207" y="338"/>
                    <a:pt x="207" y="338"/>
                    <a:pt x="207" y="338"/>
                  </a:cubicBezTo>
                  <a:cubicBezTo>
                    <a:pt x="208" y="337"/>
                    <a:pt x="208" y="337"/>
                    <a:pt x="208" y="337"/>
                  </a:cubicBezTo>
                  <a:cubicBezTo>
                    <a:pt x="209" y="336"/>
                    <a:pt x="209" y="336"/>
                    <a:pt x="209" y="336"/>
                  </a:cubicBezTo>
                  <a:cubicBezTo>
                    <a:pt x="208" y="335"/>
                    <a:pt x="208" y="335"/>
                    <a:pt x="208" y="335"/>
                  </a:cubicBezTo>
                  <a:cubicBezTo>
                    <a:pt x="208" y="335"/>
                    <a:pt x="208" y="335"/>
                    <a:pt x="208" y="335"/>
                  </a:cubicBezTo>
                  <a:cubicBezTo>
                    <a:pt x="207" y="336"/>
                    <a:pt x="207" y="336"/>
                    <a:pt x="207" y="336"/>
                  </a:cubicBezTo>
                  <a:cubicBezTo>
                    <a:pt x="206" y="337"/>
                    <a:pt x="206" y="337"/>
                    <a:pt x="206" y="337"/>
                  </a:cubicBezTo>
                  <a:cubicBezTo>
                    <a:pt x="205" y="337"/>
                    <a:pt x="205" y="337"/>
                    <a:pt x="205" y="337"/>
                  </a:cubicBezTo>
                  <a:cubicBezTo>
                    <a:pt x="205" y="336"/>
                    <a:pt x="205" y="336"/>
                    <a:pt x="205" y="336"/>
                  </a:cubicBezTo>
                  <a:cubicBezTo>
                    <a:pt x="206" y="335"/>
                    <a:pt x="206" y="335"/>
                    <a:pt x="206" y="335"/>
                  </a:cubicBezTo>
                  <a:cubicBezTo>
                    <a:pt x="208" y="335"/>
                    <a:pt x="208" y="335"/>
                    <a:pt x="208" y="335"/>
                  </a:cubicBezTo>
                  <a:cubicBezTo>
                    <a:pt x="208" y="334"/>
                    <a:pt x="208" y="334"/>
                    <a:pt x="208" y="334"/>
                  </a:cubicBezTo>
                  <a:cubicBezTo>
                    <a:pt x="208" y="333"/>
                    <a:pt x="208" y="333"/>
                    <a:pt x="208" y="333"/>
                  </a:cubicBezTo>
                  <a:cubicBezTo>
                    <a:pt x="207" y="333"/>
                    <a:pt x="207" y="333"/>
                    <a:pt x="207" y="333"/>
                  </a:cubicBezTo>
                  <a:cubicBezTo>
                    <a:pt x="206" y="333"/>
                    <a:pt x="206" y="333"/>
                    <a:pt x="206" y="333"/>
                  </a:cubicBezTo>
                  <a:cubicBezTo>
                    <a:pt x="206" y="332"/>
                    <a:pt x="206" y="332"/>
                    <a:pt x="206" y="332"/>
                  </a:cubicBezTo>
                  <a:cubicBezTo>
                    <a:pt x="205" y="332"/>
                    <a:pt x="205" y="332"/>
                    <a:pt x="205" y="332"/>
                  </a:cubicBezTo>
                  <a:cubicBezTo>
                    <a:pt x="202" y="332"/>
                    <a:pt x="202" y="332"/>
                    <a:pt x="202" y="332"/>
                  </a:cubicBezTo>
                  <a:cubicBezTo>
                    <a:pt x="200" y="331"/>
                    <a:pt x="200" y="331"/>
                    <a:pt x="200" y="331"/>
                  </a:cubicBezTo>
                  <a:cubicBezTo>
                    <a:pt x="198" y="328"/>
                    <a:pt x="198" y="328"/>
                    <a:pt x="198" y="328"/>
                  </a:cubicBezTo>
                  <a:cubicBezTo>
                    <a:pt x="197" y="328"/>
                    <a:pt x="197" y="328"/>
                    <a:pt x="197" y="328"/>
                  </a:cubicBezTo>
                  <a:cubicBezTo>
                    <a:pt x="197" y="330"/>
                    <a:pt x="197" y="330"/>
                    <a:pt x="197" y="330"/>
                  </a:cubicBezTo>
                  <a:cubicBezTo>
                    <a:pt x="196" y="332"/>
                    <a:pt x="196" y="332"/>
                    <a:pt x="196" y="332"/>
                  </a:cubicBezTo>
                  <a:cubicBezTo>
                    <a:pt x="196" y="333"/>
                    <a:pt x="196" y="333"/>
                    <a:pt x="196" y="333"/>
                  </a:cubicBezTo>
                  <a:cubicBezTo>
                    <a:pt x="197" y="335"/>
                    <a:pt x="197" y="335"/>
                    <a:pt x="197" y="335"/>
                  </a:cubicBezTo>
                  <a:cubicBezTo>
                    <a:pt x="196" y="339"/>
                    <a:pt x="196" y="339"/>
                    <a:pt x="196" y="339"/>
                  </a:cubicBezTo>
                  <a:cubicBezTo>
                    <a:pt x="196" y="340"/>
                    <a:pt x="196" y="340"/>
                    <a:pt x="196" y="340"/>
                  </a:cubicBezTo>
                  <a:cubicBezTo>
                    <a:pt x="196" y="342"/>
                    <a:pt x="196" y="342"/>
                    <a:pt x="196" y="342"/>
                  </a:cubicBezTo>
                  <a:cubicBezTo>
                    <a:pt x="196" y="343"/>
                    <a:pt x="196" y="343"/>
                    <a:pt x="196" y="343"/>
                  </a:cubicBezTo>
                  <a:cubicBezTo>
                    <a:pt x="197" y="343"/>
                    <a:pt x="197" y="343"/>
                    <a:pt x="197" y="343"/>
                  </a:cubicBezTo>
                  <a:cubicBezTo>
                    <a:pt x="197" y="343"/>
                    <a:pt x="197" y="343"/>
                    <a:pt x="197" y="343"/>
                  </a:cubicBezTo>
                  <a:cubicBezTo>
                    <a:pt x="197" y="344"/>
                    <a:pt x="197" y="344"/>
                    <a:pt x="197" y="344"/>
                  </a:cubicBezTo>
                  <a:cubicBezTo>
                    <a:pt x="196" y="344"/>
                    <a:pt x="196" y="344"/>
                    <a:pt x="196" y="344"/>
                  </a:cubicBezTo>
                  <a:cubicBezTo>
                    <a:pt x="196" y="345"/>
                    <a:pt x="196" y="345"/>
                    <a:pt x="196" y="345"/>
                  </a:cubicBezTo>
                  <a:cubicBezTo>
                    <a:pt x="196" y="345"/>
                    <a:pt x="196" y="345"/>
                    <a:pt x="196" y="345"/>
                  </a:cubicBezTo>
                  <a:cubicBezTo>
                    <a:pt x="197" y="346"/>
                    <a:pt x="197" y="346"/>
                    <a:pt x="197" y="346"/>
                  </a:cubicBezTo>
                  <a:cubicBezTo>
                    <a:pt x="197" y="347"/>
                    <a:pt x="197" y="347"/>
                    <a:pt x="197" y="347"/>
                  </a:cubicBezTo>
                  <a:cubicBezTo>
                    <a:pt x="197" y="348"/>
                    <a:pt x="197" y="348"/>
                    <a:pt x="197" y="348"/>
                  </a:cubicBezTo>
                  <a:cubicBezTo>
                    <a:pt x="196" y="349"/>
                    <a:pt x="196" y="349"/>
                    <a:pt x="196" y="349"/>
                  </a:cubicBezTo>
                  <a:cubicBezTo>
                    <a:pt x="196" y="349"/>
                    <a:pt x="196" y="349"/>
                    <a:pt x="196" y="349"/>
                  </a:cubicBezTo>
                  <a:cubicBezTo>
                    <a:pt x="195" y="349"/>
                    <a:pt x="195" y="349"/>
                    <a:pt x="195" y="349"/>
                  </a:cubicBezTo>
                  <a:cubicBezTo>
                    <a:pt x="195" y="350"/>
                    <a:pt x="195" y="350"/>
                    <a:pt x="195" y="350"/>
                  </a:cubicBezTo>
                  <a:cubicBezTo>
                    <a:pt x="197" y="350"/>
                    <a:pt x="197" y="350"/>
                    <a:pt x="197" y="350"/>
                  </a:cubicBezTo>
                  <a:cubicBezTo>
                    <a:pt x="199" y="350"/>
                    <a:pt x="199" y="350"/>
                    <a:pt x="199" y="350"/>
                  </a:cubicBezTo>
                  <a:cubicBezTo>
                    <a:pt x="200" y="351"/>
                    <a:pt x="200" y="351"/>
                    <a:pt x="200" y="351"/>
                  </a:cubicBezTo>
                  <a:cubicBezTo>
                    <a:pt x="201" y="352"/>
                    <a:pt x="201" y="352"/>
                    <a:pt x="201" y="352"/>
                  </a:cubicBezTo>
                  <a:cubicBezTo>
                    <a:pt x="202" y="352"/>
                    <a:pt x="202" y="352"/>
                    <a:pt x="202" y="352"/>
                  </a:cubicBezTo>
                  <a:cubicBezTo>
                    <a:pt x="202" y="354"/>
                    <a:pt x="202" y="354"/>
                    <a:pt x="202" y="354"/>
                  </a:cubicBezTo>
                  <a:cubicBezTo>
                    <a:pt x="201" y="353"/>
                    <a:pt x="201" y="353"/>
                    <a:pt x="201" y="353"/>
                  </a:cubicBezTo>
                  <a:cubicBezTo>
                    <a:pt x="200" y="352"/>
                    <a:pt x="200" y="352"/>
                    <a:pt x="200" y="352"/>
                  </a:cubicBezTo>
                  <a:cubicBezTo>
                    <a:pt x="199" y="352"/>
                    <a:pt x="199" y="352"/>
                    <a:pt x="199" y="352"/>
                  </a:cubicBezTo>
                  <a:cubicBezTo>
                    <a:pt x="198" y="351"/>
                    <a:pt x="198" y="351"/>
                    <a:pt x="198" y="351"/>
                  </a:cubicBezTo>
                  <a:cubicBezTo>
                    <a:pt x="196" y="351"/>
                    <a:pt x="196" y="351"/>
                    <a:pt x="196" y="351"/>
                  </a:cubicBezTo>
                  <a:cubicBezTo>
                    <a:pt x="196" y="351"/>
                    <a:pt x="196" y="351"/>
                    <a:pt x="196" y="351"/>
                  </a:cubicBezTo>
                  <a:cubicBezTo>
                    <a:pt x="195" y="351"/>
                    <a:pt x="195" y="351"/>
                    <a:pt x="195" y="351"/>
                  </a:cubicBezTo>
                  <a:cubicBezTo>
                    <a:pt x="195" y="352"/>
                    <a:pt x="195" y="352"/>
                    <a:pt x="195" y="352"/>
                  </a:cubicBezTo>
                  <a:cubicBezTo>
                    <a:pt x="194" y="354"/>
                    <a:pt x="194" y="354"/>
                    <a:pt x="194" y="354"/>
                  </a:cubicBezTo>
                  <a:cubicBezTo>
                    <a:pt x="194" y="355"/>
                    <a:pt x="194" y="355"/>
                    <a:pt x="194" y="355"/>
                  </a:cubicBezTo>
                  <a:cubicBezTo>
                    <a:pt x="194" y="356"/>
                    <a:pt x="194" y="356"/>
                    <a:pt x="194" y="356"/>
                  </a:cubicBezTo>
                  <a:cubicBezTo>
                    <a:pt x="193" y="357"/>
                    <a:pt x="193" y="357"/>
                    <a:pt x="193" y="357"/>
                  </a:cubicBezTo>
                  <a:cubicBezTo>
                    <a:pt x="193" y="359"/>
                    <a:pt x="193" y="359"/>
                    <a:pt x="193" y="359"/>
                  </a:cubicBezTo>
                  <a:cubicBezTo>
                    <a:pt x="191" y="362"/>
                    <a:pt x="191" y="362"/>
                    <a:pt x="191" y="362"/>
                  </a:cubicBezTo>
                  <a:cubicBezTo>
                    <a:pt x="191" y="365"/>
                    <a:pt x="191" y="365"/>
                    <a:pt x="191" y="365"/>
                  </a:cubicBezTo>
                  <a:cubicBezTo>
                    <a:pt x="189" y="368"/>
                    <a:pt x="189" y="368"/>
                    <a:pt x="189" y="368"/>
                  </a:cubicBezTo>
                  <a:cubicBezTo>
                    <a:pt x="189" y="372"/>
                    <a:pt x="189" y="372"/>
                    <a:pt x="189" y="372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187" y="375"/>
                    <a:pt x="187" y="375"/>
                    <a:pt x="187" y="375"/>
                  </a:cubicBezTo>
                  <a:cubicBezTo>
                    <a:pt x="186" y="377"/>
                    <a:pt x="186" y="377"/>
                    <a:pt x="186" y="377"/>
                  </a:cubicBezTo>
                  <a:cubicBezTo>
                    <a:pt x="185" y="377"/>
                    <a:pt x="185" y="377"/>
                    <a:pt x="185" y="377"/>
                  </a:cubicBezTo>
                  <a:cubicBezTo>
                    <a:pt x="185" y="379"/>
                    <a:pt x="185" y="379"/>
                    <a:pt x="185" y="379"/>
                  </a:cubicBezTo>
                  <a:cubicBezTo>
                    <a:pt x="183" y="381"/>
                    <a:pt x="183" y="381"/>
                    <a:pt x="183" y="381"/>
                  </a:cubicBezTo>
                  <a:cubicBezTo>
                    <a:pt x="183" y="382"/>
                    <a:pt x="183" y="382"/>
                    <a:pt x="183" y="382"/>
                  </a:cubicBezTo>
                  <a:cubicBezTo>
                    <a:pt x="183" y="384"/>
                    <a:pt x="183" y="384"/>
                    <a:pt x="183" y="384"/>
                  </a:cubicBezTo>
                  <a:cubicBezTo>
                    <a:pt x="182" y="387"/>
                    <a:pt x="182" y="387"/>
                    <a:pt x="182" y="387"/>
                  </a:cubicBezTo>
                  <a:cubicBezTo>
                    <a:pt x="182" y="388"/>
                    <a:pt x="182" y="388"/>
                    <a:pt x="182" y="388"/>
                  </a:cubicBezTo>
                  <a:cubicBezTo>
                    <a:pt x="183" y="389"/>
                    <a:pt x="183" y="389"/>
                    <a:pt x="183" y="389"/>
                  </a:cubicBezTo>
                  <a:cubicBezTo>
                    <a:pt x="183" y="390"/>
                    <a:pt x="183" y="390"/>
                    <a:pt x="183" y="390"/>
                  </a:cubicBezTo>
                  <a:cubicBezTo>
                    <a:pt x="182" y="391"/>
                    <a:pt x="182" y="391"/>
                    <a:pt x="182" y="391"/>
                  </a:cubicBezTo>
                  <a:cubicBezTo>
                    <a:pt x="183" y="393"/>
                    <a:pt x="183" y="393"/>
                    <a:pt x="183" y="393"/>
                  </a:cubicBezTo>
                  <a:cubicBezTo>
                    <a:pt x="183" y="395"/>
                    <a:pt x="183" y="395"/>
                    <a:pt x="183" y="395"/>
                  </a:cubicBezTo>
                  <a:cubicBezTo>
                    <a:pt x="182" y="397"/>
                    <a:pt x="182" y="397"/>
                    <a:pt x="182" y="397"/>
                  </a:cubicBezTo>
                  <a:cubicBezTo>
                    <a:pt x="181" y="397"/>
                    <a:pt x="181" y="397"/>
                    <a:pt x="181" y="397"/>
                  </a:cubicBezTo>
                  <a:cubicBezTo>
                    <a:pt x="181" y="398"/>
                    <a:pt x="181" y="398"/>
                    <a:pt x="181" y="398"/>
                  </a:cubicBezTo>
                  <a:cubicBezTo>
                    <a:pt x="182" y="398"/>
                    <a:pt x="182" y="398"/>
                    <a:pt x="182" y="398"/>
                  </a:cubicBezTo>
                  <a:cubicBezTo>
                    <a:pt x="181" y="400"/>
                    <a:pt x="181" y="400"/>
                    <a:pt x="181" y="400"/>
                  </a:cubicBezTo>
                  <a:cubicBezTo>
                    <a:pt x="179" y="401"/>
                    <a:pt x="179" y="401"/>
                    <a:pt x="179" y="401"/>
                  </a:cubicBezTo>
                  <a:cubicBezTo>
                    <a:pt x="179" y="403"/>
                    <a:pt x="179" y="403"/>
                    <a:pt x="179" y="403"/>
                  </a:cubicBezTo>
                  <a:cubicBezTo>
                    <a:pt x="179" y="404"/>
                    <a:pt x="179" y="404"/>
                    <a:pt x="179" y="404"/>
                  </a:cubicBezTo>
                  <a:cubicBezTo>
                    <a:pt x="180" y="406"/>
                    <a:pt x="180" y="406"/>
                    <a:pt x="180" y="406"/>
                  </a:cubicBezTo>
                  <a:cubicBezTo>
                    <a:pt x="181" y="408"/>
                    <a:pt x="181" y="408"/>
                    <a:pt x="181" y="408"/>
                  </a:cubicBezTo>
                  <a:cubicBezTo>
                    <a:pt x="181" y="411"/>
                    <a:pt x="181" y="411"/>
                    <a:pt x="181" y="411"/>
                  </a:cubicBezTo>
                  <a:cubicBezTo>
                    <a:pt x="181" y="412"/>
                    <a:pt x="181" y="412"/>
                    <a:pt x="181" y="412"/>
                  </a:cubicBezTo>
                  <a:cubicBezTo>
                    <a:pt x="180" y="413"/>
                    <a:pt x="180" y="413"/>
                    <a:pt x="180" y="413"/>
                  </a:cubicBezTo>
                  <a:cubicBezTo>
                    <a:pt x="180" y="414"/>
                    <a:pt x="180" y="414"/>
                    <a:pt x="180" y="414"/>
                  </a:cubicBezTo>
                  <a:cubicBezTo>
                    <a:pt x="180" y="415"/>
                    <a:pt x="180" y="415"/>
                    <a:pt x="180" y="415"/>
                  </a:cubicBezTo>
                  <a:cubicBezTo>
                    <a:pt x="181" y="416"/>
                    <a:pt x="181" y="416"/>
                    <a:pt x="181" y="416"/>
                  </a:cubicBezTo>
                  <a:cubicBezTo>
                    <a:pt x="180" y="417"/>
                    <a:pt x="180" y="417"/>
                    <a:pt x="180" y="417"/>
                  </a:cubicBezTo>
                  <a:cubicBezTo>
                    <a:pt x="180" y="418"/>
                    <a:pt x="180" y="418"/>
                    <a:pt x="180" y="418"/>
                  </a:cubicBezTo>
                  <a:cubicBezTo>
                    <a:pt x="180" y="419"/>
                    <a:pt x="180" y="419"/>
                    <a:pt x="180" y="419"/>
                  </a:cubicBezTo>
                  <a:cubicBezTo>
                    <a:pt x="183" y="423"/>
                    <a:pt x="183" y="423"/>
                    <a:pt x="183" y="423"/>
                  </a:cubicBezTo>
                  <a:cubicBezTo>
                    <a:pt x="183" y="424"/>
                    <a:pt x="183" y="424"/>
                    <a:pt x="183" y="424"/>
                  </a:cubicBezTo>
                  <a:cubicBezTo>
                    <a:pt x="183" y="425"/>
                    <a:pt x="183" y="425"/>
                    <a:pt x="183" y="425"/>
                  </a:cubicBezTo>
                  <a:cubicBezTo>
                    <a:pt x="183" y="426"/>
                    <a:pt x="183" y="426"/>
                    <a:pt x="183" y="426"/>
                  </a:cubicBezTo>
                  <a:cubicBezTo>
                    <a:pt x="184" y="427"/>
                    <a:pt x="184" y="427"/>
                    <a:pt x="184" y="427"/>
                  </a:cubicBezTo>
                  <a:cubicBezTo>
                    <a:pt x="185" y="427"/>
                    <a:pt x="185" y="427"/>
                    <a:pt x="185" y="427"/>
                  </a:cubicBezTo>
                  <a:cubicBezTo>
                    <a:pt x="185" y="427"/>
                    <a:pt x="185" y="427"/>
                    <a:pt x="185" y="427"/>
                  </a:cubicBezTo>
                  <a:cubicBezTo>
                    <a:pt x="185" y="428"/>
                    <a:pt x="185" y="428"/>
                    <a:pt x="185" y="428"/>
                  </a:cubicBezTo>
                  <a:cubicBezTo>
                    <a:pt x="185" y="426"/>
                    <a:pt x="185" y="426"/>
                    <a:pt x="185" y="426"/>
                  </a:cubicBezTo>
                  <a:cubicBezTo>
                    <a:pt x="185" y="425"/>
                    <a:pt x="185" y="425"/>
                    <a:pt x="185" y="425"/>
                  </a:cubicBezTo>
                  <a:cubicBezTo>
                    <a:pt x="186" y="425"/>
                    <a:pt x="186" y="425"/>
                    <a:pt x="186" y="425"/>
                  </a:cubicBezTo>
                  <a:cubicBezTo>
                    <a:pt x="187" y="425"/>
                    <a:pt x="187" y="425"/>
                    <a:pt x="187" y="425"/>
                  </a:cubicBezTo>
                  <a:cubicBezTo>
                    <a:pt x="187" y="426"/>
                    <a:pt x="187" y="426"/>
                    <a:pt x="187" y="426"/>
                  </a:cubicBezTo>
                  <a:cubicBezTo>
                    <a:pt x="188" y="426"/>
                    <a:pt x="188" y="426"/>
                    <a:pt x="188" y="426"/>
                  </a:cubicBezTo>
                  <a:cubicBezTo>
                    <a:pt x="188" y="426"/>
                    <a:pt x="188" y="426"/>
                    <a:pt x="188" y="426"/>
                  </a:cubicBezTo>
                  <a:cubicBezTo>
                    <a:pt x="190" y="426"/>
                    <a:pt x="190" y="426"/>
                    <a:pt x="190" y="426"/>
                  </a:cubicBezTo>
                  <a:cubicBezTo>
                    <a:pt x="188" y="427"/>
                    <a:pt x="188" y="427"/>
                    <a:pt x="188" y="427"/>
                  </a:cubicBezTo>
                  <a:cubicBezTo>
                    <a:pt x="187" y="427"/>
                    <a:pt x="187" y="427"/>
                    <a:pt x="187" y="427"/>
                  </a:cubicBezTo>
                  <a:cubicBezTo>
                    <a:pt x="187" y="426"/>
                    <a:pt x="187" y="426"/>
                    <a:pt x="187" y="426"/>
                  </a:cubicBezTo>
                  <a:cubicBezTo>
                    <a:pt x="186" y="426"/>
                    <a:pt x="186" y="426"/>
                    <a:pt x="186" y="426"/>
                  </a:cubicBezTo>
                  <a:cubicBezTo>
                    <a:pt x="186" y="427"/>
                    <a:pt x="186" y="427"/>
                    <a:pt x="186" y="427"/>
                  </a:cubicBezTo>
                  <a:cubicBezTo>
                    <a:pt x="187" y="428"/>
                    <a:pt x="187" y="428"/>
                    <a:pt x="187" y="428"/>
                  </a:cubicBezTo>
                  <a:cubicBezTo>
                    <a:pt x="187" y="429"/>
                    <a:pt x="187" y="429"/>
                    <a:pt x="187" y="429"/>
                  </a:cubicBezTo>
                  <a:cubicBezTo>
                    <a:pt x="187" y="430"/>
                    <a:pt x="187" y="430"/>
                    <a:pt x="187" y="430"/>
                  </a:cubicBezTo>
                  <a:cubicBezTo>
                    <a:pt x="188" y="431"/>
                    <a:pt x="188" y="431"/>
                    <a:pt x="188" y="431"/>
                  </a:cubicBezTo>
                  <a:cubicBezTo>
                    <a:pt x="187" y="430"/>
                    <a:pt x="187" y="430"/>
                    <a:pt x="187" y="430"/>
                  </a:cubicBezTo>
                  <a:cubicBezTo>
                    <a:pt x="186" y="429"/>
                    <a:pt x="186" y="429"/>
                    <a:pt x="186" y="429"/>
                  </a:cubicBezTo>
                  <a:cubicBezTo>
                    <a:pt x="186" y="429"/>
                    <a:pt x="186" y="429"/>
                    <a:pt x="186" y="429"/>
                  </a:cubicBezTo>
                  <a:cubicBezTo>
                    <a:pt x="185" y="429"/>
                    <a:pt x="185" y="429"/>
                    <a:pt x="185" y="429"/>
                  </a:cubicBezTo>
                  <a:cubicBezTo>
                    <a:pt x="185" y="430"/>
                    <a:pt x="185" y="430"/>
                    <a:pt x="185" y="430"/>
                  </a:cubicBezTo>
                  <a:cubicBezTo>
                    <a:pt x="185" y="431"/>
                    <a:pt x="185" y="431"/>
                    <a:pt x="185" y="431"/>
                  </a:cubicBezTo>
                  <a:cubicBezTo>
                    <a:pt x="185" y="431"/>
                    <a:pt x="185" y="431"/>
                    <a:pt x="185" y="431"/>
                  </a:cubicBezTo>
                  <a:cubicBezTo>
                    <a:pt x="185" y="432"/>
                    <a:pt x="185" y="432"/>
                    <a:pt x="185" y="432"/>
                  </a:cubicBezTo>
                  <a:cubicBezTo>
                    <a:pt x="185" y="433"/>
                    <a:pt x="185" y="433"/>
                    <a:pt x="185" y="433"/>
                  </a:cubicBezTo>
                  <a:cubicBezTo>
                    <a:pt x="185" y="434"/>
                    <a:pt x="185" y="434"/>
                    <a:pt x="185" y="434"/>
                  </a:cubicBezTo>
                  <a:cubicBezTo>
                    <a:pt x="186" y="435"/>
                    <a:pt x="186" y="435"/>
                    <a:pt x="186" y="435"/>
                  </a:cubicBezTo>
                  <a:cubicBezTo>
                    <a:pt x="186" y="436"/>
                    <a:pt x="186" y="436"/>
                    <a:pt x="186" y="436"/>
                  </a:cubicBezTo>
                  <a:cubicBezTo>
                    <a:pt x="187" y="436"/>
                    <a:pt x="187" y="436"/>
                    <a:pt x="187" y="436"/>
                  </a:cubicBezTo>
                  <a:cubicBezTo>
                    <a:pt x="187" y="437"/>
                    <a:pt x="187" y="437"/>
                    <a:pt x="187" y="437"/>
                  </a:cubicBezTo>
                  <a:cubicBezTo>
                    <a:pt x="186" y="438"/>
                    <a:pt x="186" y="438"/>
                    <a:pt x="186" y="438"/>
                  </a:cubicBezTo>
                  <a:cubicBezTo>
                    <a:pt x="186" y="438"/>
                    <a:pt x="186" y="438"/>
                    <a:pt x="186" y="438"/>
                  </a:cubicBezTo>
                  <a:cubicBezTo>
                    <a:pt x="186" y="439"/>
                    <a:pt x="186" y="439"/>
                    <a:pt x="186" y="439"/>
                  </a:cubicBezTo>
                  <a:cubicBezTo>
                    <a:pt x="186" y="440"/>
                    <a:pt x="186" y="440"/>
                    <a:pt x="186" y="440"/>
                  </a:cubicBezTo>
                  <a:cubicBezTo>
                    <a:pt x="186" y="441"/>
                    <a:pt x="186" y="441"/>
                    <a:pt x="186" y="441"/>
                  </a:cubicBezTo>
                  <a:cubicBezTo>
                    <a:pt x="186" y="442"/>
                    <a:pt x="186" y="442"/>
                    <a:pt x="186" y="442"/>
                  </a:cubicBezTo>
                  <a:cubicBezTo>
                    <a:pt x="187" y="443"/>
                    <a:pt x="187" y="443"/>
                    <a:pt x="187" y="443"/>
                  </a:cubicBezTo>
                  <a:cubicBezTo>
                    <a:pt x="187" y="445"/>
                    <a:pt x="187" y="445"/>
                    <a:pt x="187" y="445"/>
                  </a:cubicBezTo>
                  <a:cubicBezTo>
                    <a:pt x="189" y="448"/>
                    <a:pt x="189" y="448"/>
                    <a:pt x="189" y="448"/>
                  </a:cubicBezTo>
                  <a:cubicBezTo>
                    <a:pt x="190" y="449"/>
                    <a:pt x="190" y="449"/>
                    <a:pt x="190" y="449"/>
                  </a:cubicBezTo>
                  <a:cubicBezTo>
                    <a:pt x="190" y="449"/>
                    <a:pt x="190" y="449"/>
                    <a:pt x="190" y="449"/>
                  </a:cubicBezTo>
                  <a:cubicBezTo>
                    <a:pt x="190" y="450"/>
                    <a:pt x="190" y="450"/>
                    <a:pt x="190" y="450"/>
                  </a:cubicBezTo>
                  <a:cubicBezTo>
                    <a:pt x="190" y="450"/>
                    <a:pt x="190" y="450"/>
                    <a:pt x="190" y="450"/>
                  </a:cubicBezTo>
                  <a:cubicBezTo>
                    <a:pt x="191" y="451"/>
                    <a:pt x="191" y="451"/>
                    <a:pt x="191" y="451"/>
                  </a:cubicBezTo>
                  <a:cubicBezTo>
                    <a:pt x="192" y="453"/>
                    <a:pt x="192" y="453"/>
                    <a:pt x="192" y="453"/>
                  </a:cubicBezTo>
                  <a:cubicBezTo>
                    <a:pt x="191" y="454"/>
                    <a:pt x="191" y="454"/>
                    <a:pt x="191" y="454"/>
                  </a:cubicBezTo>
                  <a:cubicBezTo>
                    <a:pt x="191" y="455"/>
                    <a:pt x="191" y="455"/>
                    <a:pt x="191" y="455"/>
                  </a:cubicBezTo>
                  <a:cubicBezTo>
                    <a:pt x="190" y="456"/>
                    <a:pt x="190" y="456"/>
                    <a:pt x="190" y="456"/>
                  </a:cubicBezTo>
                  <a:cubicBezTo>
                    <a:pt x="191" y="457"/>
                    <a:pt x="191" y="457"/>
                    <a:pt x="191" y="457"/>
                  </a:cubicBezTo>
                  <a:cubicBezTo>
                    <a:pt x="191" y="457"/>
                    <a:pt x="191" y="457"/>
                    <a:pt x="191" y="457"/>
                  </a:cubicBezTo>
                  <a:cubicBezTo>
                    <a:pt x="194" y="457"/>
                    <a:pt x="194" y="457"/>
                    <a:pt x="194" y="457"/>
                  </a:cubicBezTo>
                  <a:cubicBezTo>
                    <a:pt x="195" y="457"/>
                    <a:pt x="195" y="457"/>
                    <a:pt x="195" y="457"/>
                  </a:cubicBezTo>
                  <a:cubicBezTo>
                    <a:pt x="196" y="458"/>
                    <a:pt x="196" y="458"/>
                    <a:pt x="196" y="458"/>
                  </a:cubicBezTo>
                  <a:cubicBezTo>
                    <a:pt x="197" y="458"/>
                    <a:pt x="197" y="458"/>
                    <a:pt x="197" y="458"/>
                  </a:cubicBezTo>
                  <a:cubicBezTo>
                    <a:pt x="198" y="458"/>
                    <a:pt x="198" y="458"/>
                    <a:pt x="198" y="458"/>
                  </a:cubicBezTo>
                  <a:cubicBezTo>
                    <a:pt x="199" y="459"/>
                    <a:pt x="199" y="459"/>
                    <a:pt x="199" y="459"/>
                  </a:cubicBezTo>
                  <a:cubicBezTo>
                    <a:pt x="199" y="460"/>
                    <a:pt x="199" y="460"/>
                    <a:pt x="199" y="460"/>
                  </a:cubicBezTo>
                  <a:cubicBezTo>
                    <a:pt x="201" y="461"/>
                    <a:pt x="201" y="461"/>
                    <a:pt x="201" y="461"/>
                  </a:cubicBezTo>
                  <a:cubicBezTo>
                    <a:pt x="202" y="461"/>
                    <a:pt x="202" y="461"/>
                    <a:pt x="202" y="461"/>
                  </a:cubicBezTo>
                  <a:cubicBezTo>
                    <a:pt x="204" y="462"/>
                    <a:pt x="204" y="462"/>
                    <a:pt x="204" y="462"/>
                  </a:cubicBezTo>
                  <a:cubicBezTo>
                    <a:pt x="204" y="462"/>
                    <a:pt x="204" y="462"/>
                    <a:pt x="204" y="462"/>
                  </a:cubicBezTo>
                  <a:cubicBezTo>
                    <a:pt x="204" y="463"/>
                    <a:pt x="204" y="463"/>
                    <a:pt x="204" y="463"/>
                  </a:cubicBezTo>
                  <a:cubicBezTo>
                    <a:pt x="204" y="464"/>
                    <a:pt x="204" y="464"/>
                    <a:pt x="204" y="464"/>
                  </a:cubicBezTo>
                  <a:cubicBezTo>
                    <a:pt x="205" y="464"/>
                    <a:pt x="205" y="464"/>
                    <a:pt x="205" y="464"/>
                  </a:cubicBezTo>
                  <a:cubicBezTo>
                    <a:pt x="206" y="463"/>
                    <a:pt x="206" y="463"/>
                    <a:pt x="206" y="463"/>
                  </a:cubicBezTo>
                  <a:cubicBezTo>
                    <a:pt x="207" y="465"/>
                    <a:pt x="207" y="465"/>
                    <a:pt x="207" y="465"/>
                  </a:cubicBezTo>
                  <a:cubicBezTo>
                    <a:pt x="209" y="468"/>
                    <a:pt x="209" y="468"/>
                    <a:pt x="209" y="468"/>
                  </a:cubicBezTo>
                  <a:cubicBezTo>
                    <a:pt x="209" y="470"/>
                    <a:pt x="209" y="470"/>
                    <a:pt x="209" y="470"/>
                  </a:cubicBezTo>
                  <a:cubicBezTo>
                    <a:pt x="209" y="472"/>
                    <a:pt x="209" y="472"/>
                    <a:pt x="209" y="472"/>
                  </a:cubicBezTo>
                  <a:cubicBezTo>
                    <a:pt x="209" y="473"/>
                    <a:pt x="209" y="473"/>
                    <a:pt x="209" y="473"/>
                  </a:cubicBezTo>
                  <a:cubicBezTo>
                    <a:pt x="209" y="474"/>
                    <a:pt x="209" y="474"/>
                    <a:pt x="209" y="474"/>
                  </a:cubicBezTo>
                  <a:cubicBezTo>
                    <a:pt x="210" y="477"/>
                    <a:pt x="210" y="477"/>
                    <a:pt x="210" y="477"/>
                  </a:cubicBezTo>
                  <a:cubicBezTo>
                    <a:pt x="211" y="479"/>
                    <a:pt x="211" y="479"/>
                    <a:pt x="211" y="479"/>
                  </a:cubicBezTo>
                  <a:cubicBezTo>
                    <a:pt x="212" y="480"/>
                    <a:pt x="212" y="480"/>
                    <a:pt x="212" y="480"/>
                  </a:cubicBezTo>
                  <a:cubicBezTo>
                    <a:pt x="211" y="480"/>
                    <a:pt x="211" y="480"/>
                    <a:pt x="211" y="480"/>
                  </a:cubicBezTo>
                  <a:cubicBezTo>
                    <a:pt x="211" y="481"/>
                    <a:pt x="211" y="481"/>
                    <a:pt x="211" y="481"/>
                  </a:cubicBezTo>
                  <a:cubicBezTo>
                    <a:pt x="211" y="482"/>
                    <a:pt x="211" y="482"/>
                    <a:pt x="211" y="482"/>
                  </a:cubicBezTo>
                  <a:cubicBezTo>
                    <a:pt x="213" y="484"/>
                    <a:pt x="213" y="484"/>
                    <a:pt x="213" y="484"/>
                  </a:cubicBezTo>
                  <a:cubicBezTo>
                    <a:pt x="213" y="485"/>
                    <a:pt x="213" y="485"/>
                    <a:pt x="213" y="485"/>
                  </a:cubicBezTo>
                  <a:cubicBezTo>
                    <a:pt x="213" y="485"/>
                    <a:pt x="213" y="485"/>
                    <a:pt x="213" y="485"/>
                  </a:cubicBezTo>
                  <a:cubicBezTo>
                    <a:pt x="213" y="486"/>
                    <a:pt x="213" y="486"/>
                    <a:pt x="213" y="486"/>
                  </a:cubicBezTo>
                  <a:cubicBezTo>
                    <a:pt x="214" y="487"/>
                    <a:pt x="214" y="487"/>
                    <a:pt x="214" y="487"/>
                  </a:cubicBezTo>
                  <a:cubicBezTo>
                    <a:pt x="214" y="488"/>
                    <a:pt x="214" y="488"/>
                    <a:pt x="214" y="488"/>
                  </a:cubicBezTo>
                  <a:cubicBezTo>
                    <a:pt x="214" y="489"/>
                    <a:pt x="214" y="489"/>
                    <a:pt x="214" y="489"/>
                  </a:cubicBezTo>
                  <a:cubicBezTo>
                    <a:pt x="214" y="490"/>
                    <a:pt x="214" y="490"/>
                    <a:pt x="214" y="490"/>
                  </a:cubicBezTo>
                  <a:cubicBezTo>
                    <a:pt x="215" y="491"/>
                    <a:pt x="215" y="491"/>
                    <a:pt x="215" y="491"/>
                  </a:cubicBezTo>
                  <a:cubicBezTo>
                    <a:pt x="215" y="492"/>
                    <a:pt x="215" y="492"/>
                    <a:pt x="215" y="492"/>
                  </a:cubicBezTo>
                  <a:cubicBezTo>
                    <a:pt x="215" y="494"/>
                    <a:pt x="215" y="494"/>
                    <a:pt x="215" y="494"/>
                  </a:cubicBezTo>
                  <a:cubicBezTo>
                    <a:pt x="216" y="495"/>
                    <a:pt x="216" y="495"/>
                    <a:pt x="216" y="495"/>
                  </a:cubicBezTo>
                  <a:cubicBezTo>
                    <a:pt x="217" y="497"/>
                    <a:pt x="217" y="497"/>
                    <a:pt x="217" y="497"/>
                  </a:cubicBezTo>
                  <a:cubicBezTo>
                    <a:pt x="217" y="496"/>
                    <a:pt x="217" y="496"/>
                    <a:pt x="217" y="496"/>
                  </a:cubicBezTo>
                  <a:cubicBezTo>
                    <a:pt x="219" y="498"/>
                    <a:pt x="219" y="498"/>
                    <a:pt x="219" y="498"/>
                  </a:cubicBezTo>
                  <a:cubicBezTo>
                    <a:pt x="220" y="500"/>
                    <a:pt x="220" y="500"/>
                    <a:pt x="220" y="500"/>
                  </a:cubicBezTo>
                  <a:cubicBezTo>
                    <a:pt x="220" y="501"/>
                    <a:pt x="220" y="501"/>
                    <a:pt x="220" y="501"/>
                  </a:cubicBezTo>
                  <a:cubicBezTo>
                    <a:pt x="222" y="502"/>
                    <a:pt x="222" y="502"/>
                    <a:pt x="222" y="502"/>
                  </a:cubicBezTo>
                  <a:cubicBezTo>
                    <a:pt x="223" y="504"/>
                    <a:pt x="223" y="504"/>
                    <a:pt x="223" y="504"/>
                  </a:cubicBezTo>
                  <a:cubicBezTo>
                    <a:pt x="223" y="504"/>
                    <a:pt x="223" y="504"/>
                    <a:pt x="223" y="504"/>
                  </a:cubicBezTo>
                  <a:cubicBezTo>
                    <a:pt x="224" y="506"/>
                    <a:pt x="224" y="506"/>
                    <a:pt x="224" y="506"/>
                  </a:cubicBezTo>
                  <a:cubicBezTo>
                    <a:pt x="223" y="506"/>
                    <a:pt x="223" y="506"/>
                    <a:pt x="223" y="506"/>
                  </a:cubicBezTo>
                  <a:cubicBezTo>
                    <a:pt x="223" y="507"/>
                    <a:pt x="223" y="507"/>
                    <a:pt x="223" y="507"/>
                  </a:cubicBezTo>
                  <a:cubicBezTo>
                    <a:pt x="224" y="508"/>
                    <a:pt x="224" y="508"/>
                    <a:pt x="224" y="508"/>
                  </a:cubicBezTo>
                  <a:cubicBezTo>
                    <a:pt x="223" y="509"/>
                    <a:pt x="223" y="509"/>
                    <a:pt x="223" y="509"/>
                  </a:cubicBezTo>
                  <a:cubicBezTo>
                    <a:pt x="223" y="509"/>
                    <a:pt x="223" y="509"/>
                    <a:pt x="223" y="509"/>
                  </a:cubicBezTo>
                  <a:cubicBezTo>
                    <a:pt x="222" y="509"/>
                    <a:pt x="222" y="509"/>
                    <a:pt x="222" y="509"/>
                  </a:cubicBezTo>
                  <a:cubicBezTo>
                    <a:pt x="222" y="510"/>
                    <a:pt x="222" y="510"/>
                    <a:pt x="222" y="510"/>
                  </a:cubicBezTo>
                  <a:cubicBezTo>
                    <a:pt x="223" y="510"/>
                    <a:pt x="223" y="510"/>
                    <a:pt x="223" y="510"/>
                  </a:cubicBezTo>
                  <a:cubicBezTo>
                    <a:pt x="223" y="511"/>
                    <a:pt x="223" y="511"/>
                    <a:pt x="223" y="511"/>
                  </a:cubicBezTo>
                  <a:cubicBezTo>
                    <a:pt x="223" y="511"/>
                    <a:pt x="223" y="511"/>
                    <a:pt x="223" y="511"/>
                  </a:cubicBezTo>
                  <a:cubicBezTo>
                    <a:pt x="222" y="511"/>
                    <a:pt x="222" y="511"/>
                    <a:pt x="222" y="511"/>
                  </a:cubicBezTo>
                  <a:cubicBezTo>
                    <a:pt x="220" y="510"/>
                    <a:pt x="220" y="510"/>
                    <a:pt x="220" y="510"/>
                  </a:cubicBezTo>
                  <a:cubicBezTo>
                    <a:pt x="219" y="510"/>
                    <a:pt x="219" y="510"/>
                    <a:pt x="219" y="510"/>
                  </a:cubicBezTo>
                  <a:cubicBezTo>
                    <a:pt x="218" y="510"/>
                    <a:pt x="218" y="510"/>
                    <a:pt x="218" y="510"/>
                  </a:cubicBezTo>
                  <a:cubicBezTo>
                    <a:pt x="217" y="510"/>
                    <a:pt x="217" y="510"/>
                    <a:pt x="217" y="510"/>
                  </a:cubicBezTo>
                  <a:cubicBezTo>
                    <a:pt x="218" y="512"/>
                    <a:pt x="218" y="512"/>
                    <a:pt x="218" y="512"/>
                  </a:cubicBezTo>
                  <a:cubicBezTo>
                    <a:pt x="220" y="513"/>
                    <a:pt x="220" y="513"/>
                    <a:pt x="220" y="513"/>
                  </a:cubicBezTo>
                  <a:cubicBezTo>
                    <a:pt x="220" y="514"/>
                    <a:pt x="220" y="514"/>
                    <a:pt x="220" y="514"/>
                  </a:cubicBezTo>
                  <a:cubicBezTo>
                    <a:pt x="220" y="515"/>
                    <a:pt x="220" y="515"/>
                    <a:pt x="220" y="515"/>
                  </a:cubicBezTo>
                  <a:cubicBezTo>
                    <a:pt x="221" y="515"/>
                    <a:pt x="221" y="515"/>
                    <a:pt x="221" y="515"/>
                  </a:cubicBezTo>
                  <a:cubicBezTo>
                    <a:pt x="223" y="516"/>
                    <a:pt x="223" y="516"/>
                    <a:pt x="223" y="516"/>
                  </a:cubicBezTo>
                  <a:cubicBezTo>
                    <a:pt x="223" y="517"/>
                    <a:pt x="223" y="517"/>
                    <a:pt x="223" y="517"/>
                  </a:cubicBezTo>
                  <a:cubicBezTo>
                    <a:pt x="224" y="517"/>
                    <a:pt x="224" y="517"/>
                    <a:pt x="224" y="517"/>
                  </a:cubicBezTo>
                  <a:cubicBezTo>
                    <a:pt x="224" y="517"/>
                    <a:pt x="224" y="517"/>
                    <a:pt x="224" y="517"/>
                  </a:cubicBezTo>
                  <a:cubicBezTo>
                    <a:pt x="224" y="517"/>
                    <a:pt x="224" y="517"/>
                    <a:pt x="224" y="517"/>
                  </a:cubicBezTo>
                  <a:cubicBezTo>
                    <a:pt x="225" y="518"/>
                    <a:pt x="225" y="518"/>
                    <a:pt x="225" y="518"/>
                  </a:cubicBezTo>
                  <a:cubicBezTo>
                    <a:pt x="226" y="518"/>
                    <a:pt x="226" y="518"/>
                    <a:pt x="226" y="518"/>
                  </a:cubicBezTo>
                  <a:cubicBezTo>
                    <a:pt x="226" y="518"/>
                    <a:pt x="226" y="518"/>
                    <a:pt x="226" y="518"/>
                  </a:cubicBezTo>
                  <a:cubicBezTo>
                    <a:pt x="227" y="517"/>
                    <a:pt x="227" y="517"/>
                    <a:pt x="227" y="517"/>
                  </a:cubicBezTo>
                  <a:cubicBezTo>
                    <a:pt x="228" y="517"/>
                    <a:pt x="228" y="517"/>
                    <a:pt x="228" y="517"/>
                  </a:cubicBezTo>
                  <a:cubicBezTo>
                    <a:pt x="228" y="518"/>
                    <a:pt x="228" y="518"/>
                    <a:pt x="228" y="518"/>
                  </a:cubicBezTo>
                  <a:cubicBezTo>
                    <a:pt x="228" y="520"/>
                    <a:pt x="228" y="520"/>
                    <a:pt x="228" y="520"/>
                  </a:cubicBezTo>
                  <a:cubicBezTo>
                    <a:pt x="230" y="522"/>
                    <a:pt x="230" y="522"/>
                    <a:pt x="230" y="522"/>
                  </a:cubicBezTo>
                  <a:cubicBezTo>
                    <a:pt x="231" y="522"/>
                    <a:pt x="231" y="522"/>
                    <a:pt x="231" y="522"/>
                  </a:cubicBezTo>
                  <a:cubicBezTo>
                    <a:pt x="232" y="522"/>
                    <a:pt x="232" y="522"/>
                    <a:pt x="232" y="522"/>
                  </a:cubicBezTo>
                  <a:cubicBezTo>
                    <a:pt x="232" y="523"/>
                    <a:pt x="232" y="523"/>
                    <a:pt x="232" y="523"/>
                  </a:cubicBezTo>
                  <a:cubicBezTo>
                    <a:pt x="233" y="525"/>
                    <a:pt x="233" y="525"/>
                    <a:pt x="233" y="525"/>
                  </a:cubicBezTo>
                  <a:cubicBezTo>
                    <a:pt x="233" y="528"/>
                    <a:pt x="233" y="528"/>
                    <a:pt x="233" y="528"/>
                  </a:cubicBezTo>
                  <a:cubicBezTo>
                    <a:pt x="233" y="530"/>
                    <a:pt x="233" y="530"/>
                    <a:pt x="233" y="530"/>
                  </a:cubicBezTo>
                  <a:cubicBezTo>
                    <a:pt x="232" y="532"/>
                    <a:pt x="232" y="532"/>
                    <a:pt x="232" y="532"/>
                  </a:cubicBezTo>
                  <a:cubicBezTo>
                    <a:pt x="232" y="533"/>
                    <a:pt x="232" y="533"/>
                    <a:pt x="232" y="533"/>
                  </a:cubicBezTo>
                  <a:cubicBezTo>
                    <a:pt x="233" y="534"/>
                    <a:pt x="233" y="534"/>
                    <a:pt x="233" y="534"/>
                  </a:cubicBezTo>
                  <a:cubicBezTo>
                    <a:pt x="234" y="534"/>
                    <a:pt x="234" y="534"/>
                    <a:pt x="234" y="534"/>
                  </a:cubicBezTo>
                  <a:cubicBezTo>
                    <a:pt x="234" y="535"/>
                    <a:pt x="234" y="535"/>
                    <a:pt x="234" y="535"/>
                  </a:cubicBezTo>
                  <a:cubicBezTo>
                    <a:pt x="235" y="535"/>
                    <a:pt x="235" y="535"/>
                    <a:pt x="235" y="535"/>
                  </a:cubicBezTo>
                  <a:cubicBezTo>
                    <a:pt x="236" y="536"/>
                    <a:pt x="236" y="536"/>
                    <a:pt x="236" y="536"/>
                  </a:cubicBezTo>
                  <a:cubicBezTo>
                    <a:pt x="238" y="539"/>
                    <a:pt x="238" y="539"/>
                    <a:pt x="238" y="539"/>
                  </a:cubicBezTo>
                  <a:cubicBezTo>
                    <a:pt x="239" y="539"/>
                    <a:pt x="239" y="539"/>
                    <a:pt x="239" y="539"/>
                  </a:cubicBezTo>
                  <a:cubicBezTo>
                    <a:pt x="240" y="540"/>
                    <a:pt x="240" y="540"/>
                    <a:pt x="240" y="540"/>
                  </a:cubicBezTo>
                  <a:cubicBezTo>
                    <a:pt x="241" y="541"/>
                    <a:pt x="241" y="541"/>
                    <a:pt x="241" y="541"/>
                  </a:cubicBezTo>
                  <a:cubicBezTo>
                    <a:pt x="242" y="541"/>
                    <a:pt x="242" y="541"/>
                    <a:pt x="242" y="541"/>
                  </a:cubicBezTo>
                  <a:cubicBezTo>
                    <a:pt x="243" y="542"/>
                    <a:pt x="243" y="542"/>
                    <a:pt x="243" y="542"/>
                  </a:cubicBezTo>
                  <a:cubicBezTo>
                    <a:pt x="243" y="544"/>
                    <a:pt x="243" y="544"/>
                    <a:pt x="243" y="544"/>
                  </a:cubicBezTo>
                  <a:cubicBezTo>
                    <a:pt x="244" y="545"/>
                    <a:pt x="244" y="545"/>
                    <a:pt x="244" y="545"/>
                  </a:cubicBezTo>
                  <a:cubicBezTo>
                    <a:pt x="244" y="545"/>
                    <a:pt x="244" y="545"/>
                    <a:pt x="244" y="545"/>
                  </a:cubicBezTo>
                  <a:cubicBezTo>
                    <a:pt x="244" y="547"/>
                    <a:pt x="244" y="547"/>
                    <a:pt x="244" y="547"/>
                  </a:cubicBezTo>
                  <a:cubicBezTo>
                    <a:pt x="245" y="547"/>
                    <a:pt x="245" y="547"/>
                    <a:pt x="245" y="547"/>
                  </a:cubicBezTo>
                  <a:cubicBezTo>
                    <a:pt x="247" y="546"/>
                    <a:pt x="247" y="546"/>
                    <a:pt x="247" y="546"/>
                  </a:cubicBezTo>
                  <a:cubicBezTo>
                    <a:pt x="248" y="544"/>
                    <a:pt x="248" y="544"/>
                    <a:pt x="248" y="544"/>
                  </a:cubicBezTo>
                  <a:cubicBezTo>
                    <a:pt x="248" y="543"/>
                    <a:pt x="248" y="543"/>
                    <a:pt x="248" y="543"/>
                  </a:cubicBezTo>
                  <a:cubicBezTo>
                    <a:pt x="247" y="542"/>
                    <a:pt x="247" y="542"/>
                    <a:pt x="247" y="542"/>
                  </a:cubicBezTo>
                  <a:cubicBezTo>
                    <a:pt x="247" y="541"/>
                    <a:pt x="247" y="541"/>
                    <a:pt x="247" y="541"/>
                  </a:cubicBezTo>
                  <a:cubicBezTo>
                    <a:pt x="246" y="541"/>
                    <a:pt x="246" y="541"/>
                    <a:pt x="246" y="541"/>
                  </a:cubicBezTo>
                  <a:cubicBezTo>
                    <a:pt x="246" y="539"/>
                    <a:pt x="246" y="539"/>
                    <a:pt x="246" y="539"/>
                  </a:cubicBezTo>
                  <a:cubicBezTo>
                    <a:pt x="245" y="539"/>
                    <a:pt x="245" y="539"/>
                    <a:pt x="245" y="539"/>
                  </a:cubicBezTo>
                  <a:cubicBezTo>
                    <a:pt x="245" y="538"/>
                    <a:pt x="245" y="538"/>
                    <a:pt x="245" y="538"/>
                  </a:cubicBezTo>
                  <a:cubicBezTo>
                    <a:pt x="244" y="537"/>
                    <a:pt x="244" y="537"/>
                    <a:pt x="244" y="537"/>
                  </a:cubicBezTo>
                  <a:cubicBezTo>
                    <a:pt x="243" y="537"/>
                    <a:pt x="243" y="537"/>
                    <a:pt x="243" y="537"/>
                  </a:cubicBezTo>
                  <a:cubicBezTo>
                    <a:pt x="243" y="537"/>
                    <a:pt x="243" y="537"/>
                    <a:pt x="243" y="537"/>
                  </a:cubicBezTo>
                  <a:cubicBezTo>
                    <a:pt x="243" y="538"/>
                    <a:pt x="243" y="538"/>
                    <a:pt x="243" y="538"/>
                  </a:cubicBezTo>
                  <a:cubicBezTo>
                    <a:pt x="243" y="538"/>
                    <a:pt x="243" y="538"/>
                    <a:pt x="243" y="538"/>
                  </a:cubicBezTo>
                  <a:cubicBezTo>
                    <a:pt x="242" y="538"/>
                    <a:pt x="242" y="538"/>
                    <a:pt x="242" y="538"/>
                  </a:cubicBezTo>
                  <a:cubicBezTo>
                    <a:pt x="241" y="537"/>
                    <a:pt x="241" y="537"/>
                    <a:pt x="241" y="537"/>
                  </a:cubicBezTo>
                  <a:cubicBezTo>
                    <a:pt x="240" y="536"/>
                    <a:pt x="240" y="536"/>
                    <a:pt x="240" y="536"/>
                  </a:cubicBezTo>
                  <a:cubicBezTo>
                    <a:pt x="240" y="535"/>
                    <a:pt x="240" y="535"/>
                    <a:pt x="240" y="535"/>
                  </a:cubicBezTo>
                  <a:cubicBezTo>
                    <a:pt x="241" y="533"/>
                    <a:pt x="241" y="533"/>
                    <a:pt x="241" y="533"/>
                  </a:cubicBezTo>
                  <a:cubicBezTo>
                    <a:pt x="241" y="532"/>
                    <a:pt x="241" y="532"/>
                    <a:pt x="241" y="532"/>
                  </a:cubicBezTo>
                  <a:cubicBezTo>
                    <a:pt x="240" y="531"/>
                    <a:pt x="240" y="531"/>
                    <a:pt x="240" y="531"/>
                  </a:cubicBezTo>
                  <a:cubicBezTo>
                    <a:pt x="240" y="530"/>
                    <a:pt x="240" y="530"/>
                    <a:pt x="240" y="530"/>
                  </a:cubicBezTo>
                  <a:cubicBezTo>
                    <a:pt x="240" y="529"/>
                    <a:pt x="240" y="529"/>
                    <a:pt x="240" y="529"/>
                  </a:cubicBezTo>
                  <a:cubicBezTo>
                    <a:pt x="240" y="529"/>
                    <a:pt x="240" y="529"/>
                    <a:pt x="240" y="529"/>
                  </a:cubicBezTo>
                  <a:cubicBezTo>
                    <a:pt x="240" y="528"/>
                    <a:pt x="240" y="528"/>
                    <a:pt x="240" y="528"/>
                  </a:cubicBezTo>
                  <a:cubicBezTo>
                    <a:pt x="239" y="527"/>
                    <a:pt x="239" y="527"/>
                    <a:pt x="239" y="527"/>
                  </a:cubicBezTo>
                  <a:cubicBezTo>
                    <a:pt x="239" y="526"/>
                    <a:pt x="239" y="526"/>
                    <a:pt x="239" y="526"/>
                  </a:cubicBezTo>
                  <a:cubicBezTo>
                    <a:pt x="238" y="525"/>
                    <a:pt x="238" y="525"/>
                    <a:pt x="238" y="525"/>
                  </a:cubicBezTo>
                  <a:cubicBezTo>
                    <a:pt x="238" y="523"/>
                    <a:pt x="238" y="523"/>
                    <a:pt x="238" y="523"/>
                  </a:cubicBezTo>
                  <a:cubicBezTo>
                    <a:pt x="239" y="522"/>
                    <a:pt x="239" y="522"/>
                    <a:pt x="239" y="522"/>
                  </a:cubicBezTo>
                  <a:cubicBezTo>
                    <a:pt x="238" y="520"/>
                    <a:pt x="238" y="520"/>
                    <a:pt x="238" y="520"/>
                  </a:cubicBezTo>
                  <a:cubicBezTo>
                    <a:pt x="237" y="519"/>
                    <a:pt x="237" y="519"/>
                    <a:pt x="237" y="519"/>
                  </a:cubicBezTo>
                  <a:cubicBezTo>
                    <a:pt x="237" y="518"/>
                    <a:pt x="237" y="518"/>
                    <a:pt x="237" y="518"/>
                  </a:cubicBezTo>
                  <a:cubicBezTo>
                    <a:pt x="237" y="518"/>
                    <a:pt x="237" y="518"/>
                    <a:pt x="237" y="518"/>
                  </a:cubicBezTo>
                  <a:cubicBezTo>
                    <a:pt x="237" y="518"/>
                    <a:pt x="237" y="518"/>
                    <a:pt x="237" y="518"/>
                  </a:cubicBezTo>
                  <a:cubicBezTo>
                    <a:pt x="237" y="519"/>
                    <a:pt x="237" y="519"/>
                    <a:pt x="237" y="519"/>
                  </a:cubicBezTo>
                  <a:cubicBezTo>
                    <a:pt x="236" y="520"/>
                    <a:pt x="236" y="520"/>
                    <a:pt x="236" y="520"/>
                  </a:cubicBezTo>
                  <a:cubicBezTo>
                    <a:pt x="235" y="518"/>
                    <a:pt x="235" y="518"/>
                    <a:pt x="235" y="518"/>
                  </a:cubicBezTo>
                  <a:cubicBezTo>
                    <a:pt x="235" y="517"/>
                    <a:pt x="235" y="517"/>
                    <a:pt x="235" y="517"/>
                  </a:cubicBezTo>
                  <a:cubicBezTo>
                    <a:pt x="235" y="516"/>
                    <a:pt x="235" y="516"/>
                    <a:pt x="235" y="516"/>
                  </a:cubicBezTo>
                  <a:cubicBezTo>
                    <a:pt x="235" y="515"/>
                    <a:pt x="235" y="515"/>
                    <a:pt x="235" y="515"/>
                  </a:cubicBezTo>
                  <a:cubicBezTo>
                    <a:pt x="234" y="515"/>
                    <a:pt x="234" y="515"/>
                    <a:pt x="234" y="515"/>
                  </a:cubicBezTo>
                  <a:cubicBezTo>
                    <a:pt x="234" y="513"/>
                    <a:pt x="234" y="513"/>
                    <a:pt x="234" y="513"/>
                  </a:cubicBezTo>
                  <a:cubicBezTo>
                    <a:pt x="233" y="511"/>
                    <a:pt x="233" y="511"/>
                    <a:pt x="233" y="511"/>
                  </a:cubicBezTo>
                  <a:cubicBezTo>
                    <a:pt x="233" y="511"/>
                    <a:pt x="233" y="511"/>
                    <a:pt x="233" y="511"/>
                  </a:cubicBezTo>
                  <a:cubicBezTo>
                    <a:pt x="231" y="510"/>
                    <a:pt x="231" y="510"/>
                    <a:pt x="231" y="510"/>
                  </a:cubicBezTo>
                  <a:cubicBezTo>
                    <a:pt x="231" y="508"/>
                    <a:pt x="231" y="508"/>
                    <a:pt x="231" y="508"/>
                  </a:cubicBezTo>
                  <a:cubicBezTo>
                    <a:pt x="232" y="507"/>
                    <a:pt x="232" y="507"/>
                    <a:pt x="232" y="507"/>
                  </a:cubicBezTo>
                  <a:cubicBezTo>
                    <a:pt x="230" y="506"/>
                    <a:pt x="230" y="506"/>
                    <a:pt x="230" y="506"/>
                  </a:cubicBezTo>
                  <a:cubicBezTo>
                    <a:pt x="230" y="505"/>
                    <a:pt x="230" y="505"/>
                    <a:pt x="230" y="505"/>
                  </a:cubicBezTo>
                  <a:cubicBezTo>
                    <a:pt x="229" y="505"/>
                    <a:pt x="229" y="505"/>
                    <a:pt x="229" y="505"/>
                  </a:cubicBezTo>
                  <a:cubicBezTo>
                    <a:pt x="229" y="503"/>
                    <a:pt x="229" y="503"/>
                    <a:pt x="229" y="503"/>
                  </a:cubicBezTo>
                  <a:cubicBezTo>
                    <a:pt x="228" y="503"/>
                    <a:pt x="228" y="503"/>
                    <a:pt x="228" y="503"/>
                  </a:cubicBezTo>
                  <a:cubicBezTo>
                    <a:pt x="227" y="502"/>
                    <a:pt x="227" y="502"/>
                    <a:pt x="227" y="502"/>
                  </a:cubicBezTo>
                  <a:cubicBezTo>
                    <a:pt x="227" y="501"/>
                    <a:pt x="227" y="501"/>
                    <a:pt x="227" y="501"/>
                  </a:cubicBezTo>
                  <a:cubicBezTo>
                    <a:pt x="227" y="500"/>
                    <a:pt x="227" y="500"/>
                    <a:pt x="227" y="500"/>
                  </a:cubicBezTo>
                  <a:cubicBezTo>
                    <a:pt x="227" y="498"/>
                    <a:pt x="227" y="498"/>
                    <a:pt x="227" y="498"/>
                  </a:cubicBezTo>
                  <a:cubicBezTo>
                    <a:pt x="225" y="497"/>
                    <a:pt x="225" y="497"/>
                    <a:pt x="225" y="497"/>
                  </a:cubicBezTo>
                  <a:cubicBezTo>
                    <a:pt x="224" y="496"/>
                    <a:pt x="224" y="496"/>
                    <a:pt x="224" y="496"/>
                  </a:cubicBezTo>
                  <a:cubicBezTo>
                    <a:pt x="224" y="496"/>
                    <a:pt x="224" y="496"/>
                    <a:pt x="224" y="496"/>
                  </a:cubicBezTo>
                  <a:cubicBezTo>
                    <a:pt x="224" y="495"/>
                    <a:pt x="224" y="495"/>
                    <a:pt x="224" y="495"/>
                  </a:cubicBezTo>
                  <a:cubicBezTo>
                    <a:pt x="223" y="493"/>
                    <a:pt x="223" y="493"/>
                    <a:pt x="223" y="493"/>
                  </a:cubicBezTo>
                  <a:cubicBezTo>
                    <a:pt x="222" y="493"/>
                    <a:pt x="222" y="493"/>
                    <a:pt x="222" y="493"/>
                  </a:cubicBezTo>
                  <a:cubicBezTo>
                    <a:pt x="223" y="492"/>
                    <a:pt x="223" y="492"/>
                    <a:pt x="223" y="492"/>
                  </a:cubicBezTo>
                  <a:cubicBezTo>
                    <a:pt x="223" y="487"/>
                    <a:pt x="223" y="487"/>
                    <a:pt x="223" y="487"/>
                  </a:cubicBezTo>
                  <a:cubicBezTo>
                    <a:pt x="222" y="484"/>
                    <a:pt x="222" y="484"/>
                    <a:pt x="222" y="484"/>
                  </a:cubicBezTo>
                  <a:cubicBezTo>
                    <a:pt x="223" y="483"/>
                    <a:pt x="223" y="483"/>
                    <a:pt x="223" y="483"/>
                  </a:cubicBezTo>
                  <a:cubicBezTo>
                    <a:pt x="223" y="481"/>
                    <a:pt x="223" y="481"/>
                    <a:pt x="223" y="481"/>
                  </a:cubicBezTo>
                  <a:cubicBezTo>
                    <a:pt x="223" y="480"/>
                    <a:pt x="223" y="480"/>
                    <a:pt x="223" y="480"/>
                  </a:cubicBezTo>
                  <a:cubicBezTo>
                    <a:pt x="223" y="478"/>
                    <a:pt x="223" y="478"/>
                    <a:pt x="223" y="478"/>
                  </a:cubicBezTo>
                  <a:cubicBezTo>
                    <a:pt x="224" y="480"/>
                    <a:pt x="224" y="480"/>
                    <a:pt x="224" y="480"/>
                  </a:cubicBezTo>
                  <a:cubicBezTo>
                    <a:pt x="225" y="481"/>
                    <a:pt x="225" y="481"/>
                    <a:pt x="225" y="481"/>
                  </a:cubicBezTo>
                  <a:cubicBezTo>
                    <a:pt x="226" y="482"/>
                    <a:pt x="226" y="482"/>
                    <a:pt x="226" y="482"/>
                  </a:cubicBezTo>
                  <a:cubicBezTo>
                    <a:pt x="227" y="483"/>
                    <a:pt x="227" y="483"/>
                    <a:pt x="227" y="483"/>
                  </a:cubicBezTo>
                  <a:cubicBezTo>
                    <a:pt x="228" y="483"/>
                    <a:pt x="228" y="483"/>
                    <a:pt x="228" y="483"/>
                  </a:cubicBezTo>
                  <a:cubicBezTo>
                    <a:pt x="229" y="482"/>
                    <a:pt x="229" y="482"/>
                    <a:pt x="229" y="482"/>
                  </a:cubicBezTo>
                  <a:cubicBezTo>
                    <a:pt x="230" y="483"/>
                    <a:pt x="230" y="483"/>
                    <a:pt x="230" y="483"/>
                  </a:cubicBezTo>
                  <a:cubicBezTo>
                    <a:pt x="230" y="484"/>
                    <a:pt x="230" y="484"/>
                    <a:pt x="230" y="484"/>
                  </a:cubicBezTo>
                  <a:cubicBezTo>
                    <a:pt x="231" y="484"/>
                    <a:pt x="231" y="484"/>
                    <a:pt x="231" y="484"/>
                  </a:cubicBezTo>
                  <a:cubicBezTo>
                    <a:pt x="233" y="485"/>
                    <a:pt x="233" y="485"/>
                    <a:pt x="233" y="485"/>
                  </a:cubicBezTo>
                  <a:cubicBezTo>
                    <a:pt x="233" y="485"/>
                    <a:pt x="233" y="485"/>
                    <a:pt x="233" y="485"/>
                  </a:cubicBezTo>
                  <a:cubicBezTo>
                    <a:pt x="232" y="486"/>
                    <a:pt x="232" y="486"/>
                    <a:pt x="232" y="486"/>
                  </a:cubicBezTo>
                  <a:cubicBezTo>
                    <a:pt x="232" y="487"/>
                    <a:pt x="232" y="487"/>
                    <a:pt x="232" y="487"/>
                  </a:cubicBezTo>
                  <a:cubicBezTo>
                    <a:pt x="233" y="489"/>
                    <a:pt x="233" y="489"/>
                    <a:pt x="233" y="489"/>
                  </a:cubicBezTo>
                  <a:cubicBezTo>
                    <a:pt x="233" y="491"/>
                    <a:pt x="233" y="491"/>
                    <a:pt x="233" y="491"/>
                  </a:cubicBezTo>
                  <a:cubicBezTo>
                    <a:pt x="233" y="492"/>
                    <a:pt x="233" y="492"/>
                    <a:pt x="233" y="492"/>
                  </a:cubicBezTo>
                  <a:cubicBezTo>
                    <a:pt x="234" y="494"/>
                    <a:pt x="234" y="494"/>
                    <a:pt x="234" y="494"/>
                  </a:cubicBezTo>
                  <a:cubicBezTo>
                    <a:pt x="233" y="494"/>
                    <a:pt x="233" y="494"/>
                    <a:pt x="233" y="494"/>
                  </a:cubicBezTo>
                  <a:cubicBezTo>
                    <a:pt x="234" y="496"/>
                    <a:pt x="234" y="496"/>
                    <a:pt x="234" y="496"/>
                  </a:cubicBezTo>
                  <a:cubicBezTo>
                    <a:pt x="235" y="498"/>
                    <a:pt x="235" y="498"/>
                    <a:pt x="235" y="498"/>
                  </a:cubicBezTo>
                  <a:cubicBezTo>
                    <a:pt x="235" y="498"/>
                    <a:pt x="235" y="498"/>
                    <a:pt x="235" y="498"/>
                  </a:cubicBezTo>
                  <a:cubicBezTo>
                    <a:pt x="235" y="499"/>
                    <a:pt x="235" y="499"/>
                    <a:pt x="235" y="499"/>
                  </a:cubicBezTo>
                  <a:cubicBezTo>
                    <a:pt x="235" y="500"/>
                    <a:pt x="235" y="500"/>
                    <a:pt x="235" y="500"/>
                  </a:cubicBezTo>
                  <a:cubicBezTo>
                    <a:pt x="236" y="500"/>
                    <a:pt x="236" y="500"/>
                    <a:pt x="236" y="500"/>
                  </a:cubicBezTo>
                  <a:cubicBezTo>
                    <a:pt x="236" y="500"/>
                    <a:pt x="236" y="500"/>
                    <a:pt x="236" y="500"/>
                  </a:cubicBezTo>
                  <a:cubicBezTo>
                    <a:pt x="237" y="503"/>
                    <a:pt x="237" y="503"/>
                    <a:pt x="237" y="503"/>
                  </a:cubicBezTo>
                  <a:cubicBezTo>
                    <a:pt x="238" y="503"/>
                    <a:pt x="238" y="503"/>
                    <a:pt x="238" y="503"/>
                  </a:cubicBezTo>
                  <a:cubicBezTo>
                    <a:pt x="238" y="504"/>
                    <a:pt x="238" y="504"/>
                    <a:pt x="238" y="504"/>
                  </a:cubicBezTo>
                  <a:cubicBezTo>
                    <a:pt x="238" y="505"/>
                    <a:pt x="238" y="505"/>
                    <a:pt x="238" y="505"/>
                  </a:cubicBezTo>
                  <a:cubicBezTo>
                    <a:pt x="239" y="506"/>
                    <a:pt x="239" y="506"/>
                    <a:pt x="239" y="506"/>
                  </a:cubicBezTo>
                  <a:cubicBezTo>
                    <a:pt x="240" y="506"/>
                    <a:pt x="240" y="506"/>
                    <a:pt x="240" y="506"/>
                  </a:cubicBezTo>
                  <a:cubicBezTo>
                    <a:pt x="240" y="508"/>
                    <a:pt x="240" y="508"/>
                    <a:pt x="240" y="508"/>
                  </a:cubicBezTo>
                  <a:cubicBezTo>
                    <a:pt x="241" y="509"/>
                    <a:pt x="241" y="509"/>
                    <a:pt x="241" y="509"/>
                  </a:cubicBezTo>
                  <a:cubicBezTo>
                    <a:pt x="241" y="509"/>
                    <a:pt x="241" y="509"/>
                    <a:pt x="241" y="509"/>
                  </a:cubicBezTo>
                  <a:cubicBezTo>
                    <a:pt x="242" y="510"/>
                    <a:pt x="242" y="510"/>
                    <a:pt x="242" y="510"/>
                  </a:cubicBezTo>
                  <a:cubicBezTo>
                    <a:pt x="242" y="510"/>
                    <a:pt x="242" y="510"/>
                    <a:pt x="242" y="510"/>
                  </a:cubicBezTo>
                  <a:cubicBezTo>
                    <a:pt x="243" y="510"/>
                    <a:pt x="243" y="510"/>
                    <a:pt x="243" y="510"/>
                  </a:cubicBezTo>
                  <a:cubicBezTo>
                    <a:pt x="244" y="510"/>
                    <a:pt x="244" y="510"/>
                    <a:pt x="244" y="510"/>
                  </a:cubicBezTo>
                  <a:cubicBezTo>
                    <a:pt x="244" y="511"/>
                    <a:pt x="244" y="511"/>
                    <a:pt x="244" y="511"/>
                  </a:cubicBezTo>
                  <a:cubicBezTo>
                    <a:pt x="244" y="512"/>
                    <a:pt x="244" y="512"/>
                    <a:pt x="244" y="512"/>
                  </a:cubicBezTo>
                  <a:cubicBezTo>
                    <a:pt x="244" y="513"/>
                    <a:pt x="244" y="513"/>
                    <a:pt x="244" y="513"/>
                  </a:cubicBezTo>
                  <a:cubicBezTo>
                    <a:pt x="244" y="514"/>
                    <a:pt x="244" y="514"/>
                    <a:pt x="244" y="514"/>
                  </a:cubicBezTo>
                  <a:cubicBezTo>
                    <a:pt x="246" y="516"/>
                    <a:pt x="246" y="516"/>
                    <a:pt x="246" y="516"/>
                  </a:cubicBezTo>
                  <a:cubicBezTo>
                    <a:pt x="247" y="516"/>
                    <a:pt x="247" y="516"/>
                    <a:pt x="247" y="516"/>
                  </a:cubicBezTo>
                  <a:cubicBezTo>
                    <a:pt x="248" y="517"/>
                    <a:pt x="248" y="517"/>
                    <a:pt x="248" y="517"/>
                  </a:cubicBezTo>
                  <a:cubicBezTo>
                    <a:pt x="248" y="518"/>
                    <a:pt x="248" y="518"/>
                    <a:pt x="248" y="518"/>
                  </a:cubicBezTo>
                  <a:cubicBezTo>
                    <a:pt x="248" y="519"/>
                    <a:pt x="248" y="519"/>
                    <a:pt x="248" y="519"/>
                  </a:cubicBezTo>
                  <a:cubicBezTo>
                    <a:pt x="249" y="519"/>
                    <a:pt x="249" y="519"/>
                    <a:pt x="249" y="519"/>
                  </a:cubicBezTo>
                  <a:cubicBezTo>
                    <a:pt x="250" y="519"/>
                    <a:pt x="250" y="519"/>
                    <a:pt x="250" y="519"/>
                  </a:cubicBezTo>
                  <a:cubicBezTo>
                    <a:pt x="251" y="520"/>
                    <a:pt x="251" y="520"/>
                    <a:pt x="251" y="520"/>
                  </a:cubicBezTo>
                  <a:cubicBezTo>
                    <a:pt x="251" y="521"/>
                    <a:pt x="251" y="521"/>
                    <a:pt x="251" y="521"/>
                  </a:cubicBezTo>
                  <a:cubicBezTo>
                    <a:pt x="252" y="522"/>
                    <a:pt x="252" y="522"/>
                    <a:pt x="252" y="522"/>
                  </a:cubicBezTo>
                  <a:cubicBezTo>
                    <a:pt x="253" y="521"/>
                    <a:pt x="253" y="521"/>
                    <a:pt x="253" y="521"/>
                  </a:cubicBezTo>
                  <a:cubicBezTo>
                    <a:pt x="253" y="522"/>
                    <a:pt x="253" y="522"/>
                    <a:pt x="253" y="522"/>
                  </a:cubicBezTo>
                  <a:cubicBezTo>
                    <a:pt x="253" y="522"/>
                    <a:pt x="253" y="522"/>
                    <a:pt x="253" y="522"/>
                  </a:cubicBezTo>
                  <a:cubicBezTo>
                    <a:pt x="253" y="523"/>
                    <a:pt x="253" y="523"/>
                    <a:pt x="253" y="523"/>
                  </a:cubicBezTo>
                  <a:cubicBezTo>
                    <a:pt x="252" y="522"/>
                    <a:pt x="252" y="522"/>
                    <a:pt x="252" y="522"/>
                  </a:cubicBezTo>
                  <a:cubicBezTo>
                    <a:pt x="251" y="523"/>
                    <a:pt x="251" y="523"/>
                    <a:pt x="251" y="523"/>
                  </a:cubicBezTo>
                  <a:cubicBezTo>
                    <a:pt x="250" y="524"/>
                    <a:pt x="250" y="524"/>
                    <a:pt x="250" y="524"/>
                  </a:cubicBezTo>
                  <a:cubicBezTo>
                    <a:pt x="250" y="526"/>
                    <a:pt x="250" y="526"/>
                    <a:pt x="250" y="526"/>
                  </a:cubicBezTo>
                  <a:cubicBezTo>
                    <a:pt x="250" y="527"/>
                    <a:pt x="250" y="527"/>
                    <a:pt x="250" y="527"/>
                  </a:cubicBezTo>
                  <a:cubicBezTo>
                    <a:pt x="251" y="528"/>
                    <a:pt x="251" y="528"/>
                    <a:pt x="251" y="528"/>
                  </a:cubicBezTo>
                  <a:cubicBezTo>
                    <a:pt x="252" y="528"/>
                    <a:pt x="252" y="528"/>
                    <a:pt x="252" y="528"/>
                  </a:cubicBezTo>
                  <a:cubicBezTo>
                    <a:pt x="253" y="528"/>
                    <a:pt x="253" y="528"/>
                    <a:pt x="253" y="528"/>
                  </a:cubicBezTo>
                  <a:cubicBezTo>
                    <a:pt x="255" y="530"/>
                    <a:pt x="255" y="530"/>
                    <a:pt x="255" y="530"/>
                  </a:cubicBezTo>
                  <a:cubicBezTo>
                    <a:pt x="257" y="531"/>
                    <a:pt x="257" y="531"/>
                    <a:pt x="257" y="531"/>
                  </a:cubicBezTo>
                  <a:cubicBezTo>
                    <a:pt x="257" y="531"/>
                    <a:pt x="257" y="531"/>
                    <a:pt x="257" y="531"/>
                  </a:cubicBezTo>
                  <a:cubicBezTo>
                    <a:pt x="258" y="531"/>
                    <a:pt x="258" y="531"/>
                    <a:pt x="258" y="531"/>
                  </a:cubicBezTo>
                  <a:cubicBezTo>
                    <a:pt x="258" y="532"/>
                    <a:pt x="258" y="532"/>
                    <a:pt x="258" y="532"/>
                  </a:cubicBezTo>
                  <a:cubicBezTo>
                    <a:pt x="259" y="533"/>
                    <a:pt x="259" y="533"/>
                    <a:pt x="259" y="533"/>
                  </a:cubicBezTo>
                  <a:cubicBezTo>
                    <a:pt x="258" y="534"/>
                    <a:pt x="258" y="534"/>
                    <a:pt x="258" y="534"/>
                  </a:cubicBezTo>
                  <a:cubicBezTo>
                    <a:pt x="257" y="535"/>
                    <a:pt x="257" y="535"/>
                    <a:pt x="257" y="535"/>
                  </a:cubicBezTo>
                  <a:cubicBezTo>
                    <a:pt x="257" y="535"/>
                    <a:pt x="257" y="535"/>
                    <a:pt x="257" y="535"/>
                  </a:cubicBezTo>
                  <a:cubicBezTo>
                    <a:pt x="258" y="536"/>
                    <a:pt x="258" y="536"/>
                    <a:pt x="258" y="536"/>
                  </a:cubicBezTo>
                  <a:cubicBezTo>
                    <a:pt x="260" y="536"/>
                    <a:pt x="260" y="536"/>
                    <a:pt x="260" y="536"/>
                  </a:cubicBezTo>
                  <a:cubicBezTo>
                    <a:pt x="260" y="537"/>
                    <a:pt x="260" y="537"/>
                    <a:pt x="260" y="537"/>
                  </a:cubicBezTo>
                  <a:cubicBezTo>
                    <a:pt x="261" y="538"/>
                    <a:pt x="261" y="538"/>
                    <a:pt x="261" y="538"/>
                  </a:cubicBezTo>
                  <a:cubicBezTo>
                    <a:pt x="263" y="539"/>
                    <a:pt x="263" y="539"/>
                    <a:pt x="263" y="539"/>
                  </a:cubicBezTo>
                  <a:cubicBezTo>
                    <a:pt x="265" y="542"/>
                    <a:pt x="265" y="542"/>
                    <a:pt x="265" y="542"/>
                  </a:cubicBezTo>
                  <a:cubicBezTo>
                    <a:pt x="266" y="544"/>
                    <a:pt x="266" y="544"/>
                    <a:pt x="266" y="544"/>
                  </a:cubicBezTo>
                  <a:cubicBezTo>
                    <a:pt x="268" y="546"/>
                    <a:pt x="268" y="546"/>
                    <a:pt x="268" y="546"/>
                  </a:cubicBezTo>
                  <a:cubicBezTo>
                    <a:pt x="268" y="548"/>
                    <a:pt x="268" y="548"/>
                    <a:pt x="268" y="548"/>
                  </a:cubicBezTo>
                  <a:cubicBezTo>
                    <a:pt x="270" y="550"/>
                    <a:pt x="270" y="550"/>
                    <a:pt x="270" y="550"/>
                  </a:cubicBezTo>
                  <a:cubicBezTo>
                    <a:pt x="271" y="552"/>
                    <a:pt x="271" y="552"/>
                    <a:pt x="271" y="552"/>
                  </a:cubicBezTo>
                  <a:cubicBezTo>
                    <a:pt x="270" y="553"/>
                    <a:pt x="270" y="553"/>
                    <a:pt x="270" y="553"/>
                  </a:cubicBezTo>
                  <a:cubicBezTo>
                    <a:pt x="271" y="554"/>
                    <a:pt x="271" y="554"/>
                    <a:pt x="271" y="554"/>
                  </a:cubicBezTo>
                  <a:cubicBezTo>
                    <a:pt x="271" y="555"/>
                    <a:pt x="271" y="555"/>
                    <a:pt x="271" y="555"/>
                  </a:cubicBezTo>
                  <a:cubicBezTo>
                    <a:pt x="273" y="559"/>
                    <a:pt x="273" y="559"/>
                    <a:pt x="273" y="559"/>
                  </a:cubicBezTo>
                  <a:cubicBezTo>
                    <a:pt x="273" y="560"/>
                    <a:pt x="273" y="560"/>
                    <a:pt x="273" y="560"/>
                  </a:cubicBezTo>
                  <a:cubicBezTo>
                    <a:pt x="272" y="561"/>
                    <a:pt x="272" y="561"/>
                    <a:pt x="272" y="561"/>
                  </a:cubicBezTo>
                  <a:cubicBezTo>
                    <a:pt x="271" y="563"/>
                    <a:pt x="271" y="563"/>
                    <a:pt x="271" y="563"/>
                  </a:cubicBezTo>
                  <a:cubicBezTo>
                    <a:pt x="270" y="563"/>
                    <a:pt x="270" y="563"/>
                    <a:pt x="270" y="563"/>
                  </a:cubicBezTo>
                  <a:cubicBezTo>
                    <a:pt x="271" y="564"/>
                    <a:pt x="271" y="564"/>
                    <a:pt x="271" y="564"/>
                  </a:cubicBezTo>
                  <a:cubicBezTo>
                    <a:pt x="272" y="564"/>
                    <a:pt x="272" y="564"/>
                    <a:pt x="272" y="564"/>
                  </a:cubicBezTo>
                  <a:cubicBezTo>
                    <a:pt x="271" y="565"/>
                    <a:pt x="271" y="565"/>
                    <a:pt x="271" y="565"/>
                  </a:cubicBezTo>
                  <a:cubicBezTo>
                    <a:pt x="270" y="565"/>
                    <a:pt x="270" y="565"/>
                    <a:pt x="270" y="565"/>
                  </a:cubicBezTo>
                  <a:cubicBezTo>
                    <a:pt x="269" y="565"/>
                    <a:pt x="269" y="565"/>
                    <a:pt x="269" y="565"/>
                  </a:cubicBezTo>
                  <a:cubicBezTo>
                    <a:pt x="269" y="566"/>
                    <a:pt x="269" y="566"/>
                    <a:pt x="269" y="566"/>
                  </a:cubicBezTo>
                  <a:cubicBezTo>
                    <a:pt x="270" y="568"/>
                    <a:pt x="270" y="568"/>
                    <a:pt x="270" y="568"/>
                  </a:cubicBezTo>
                  <a:cubicBezTo>
                    <a:pt x="271" y="569"/>
                    <a:pt x="271" y="569"/>
                    <a:pt x="271" y="569"/>
                  </a:cubicBezTo>
                  <a:cubicBezTo>
                    <a:pt x="271" y="570"/>
                    <a:pt x="271" y="570"/>
                    <a:pt x="271" y="570"/>
                  </a:cubicBezTo>
                  <a:cubicBezTo>
                    <a:pt x="272" y="571"/>
                    <a:pt x="272" y="571"/>
                    <a:pt x="272" y="571"/>
                  </a:cubicBezTo>
                  <a:cubicBezTo>
                    <a:pt x="272" y="573"/>
                    <a:pt x="272" y="573"/>
                    <a:pt x="272" y="573"/>
                  </a:cubicBezTo>
                  <a:cubicBezTo>
                    <a:pt x="273" y="573"/>
                    <a:pt x="273" y="573"/>
                    <a:pt x="273" y="573"/>
                  </a:cubicBezTo>
                  <a:cubicBezTo>
                    <a:pt x="274" y="573"/>
                    <a:pt x="274" y="573"/>
                    <a:pt x="274" y="573"/>
                  </a:cubicBezTo>
                  <a:cubicBezTo>
                    <a:pt x="274" y="574"/>
                    <a:pt x="274" y="574"/>
                    <a:pt x="274" y="574"/>
                  </a:cubicBezTo>
                  <a:cubicBezTo>
                    <a:pt x="276" y="575"/>
                    <a:pt x="276" y="575"/>
                    <a:pt x="276" y="575"/>
                  </a:cubicBezTo>
                  <a:cubicBezTo>
                    <a:pt x="278" y="574"/>
                    <a:pt x="278" y="574"/>
                    <a:pt x="278" y="574"/>
                  </a:cubicBezTo>
                  <a:cubicBezTo>
                    <a:pt x="278" y="574"/>
                    <a:pt x="278" y="574"/>
                    <a:pt x="278" y="574"/>
                  </a:cubicBezTo>
                  <a:cubicBezTo>
                    <a:pt x="278" y="575"/>
                    <a:pt x="278" y="575"/>
                    <a:pt x="278" y="575"/>
                  </a:cubicBezTo>
                  <a:cubicBezTo>
                    <a:pt x="278" y="576"/>
                    <a:pt x="278" y="576"/>
                    <a:pt x="278" y="576"/>
                  </a:cubicBezTo>
                  <a:cubicBezTo>
                    <a:pt x="279" y="576"/>
                    <a:pt x="279" y="576"/>
                    <a:pt x="279" y="576"/>
                  </a:cubicBezTo>
                  <a:cubicBezTo>
                    <a:pt x="281" y="578"/>
                    <a:pt x="281" y="578"/>
                    <a:pt x="281" y="578"/>
                  </a:cubicBezTo>
                  <a:cubicBezTo>
                    <a:pt x="282" y="579"/>
                    <a:pt x="282" y="579"/>
                    <a:pt x="282" y="579"/>
                  </a:cubicBezTo>
                  <a:cubicBezTo>
                    <a:pt x="283" y="581"/>
                    <a:pt x="283" y="581"/>
                    <a:pt x="283" y="581"/>
                  </a:cubicBezTo>
                  <a:cubicBezTo>
                    <a:pt x="284" y="581"/>
                    <a:pt x="284" y="581"/>
                    <a:pt x="284" y="581"/>
                  </a:cubicBezTo>
                  <a:cubicBezTo>
                    <a:pt x="285" y="581"/>
                    <a:pt x="285" y="581"/>
                    <a:pt x="285" y="581"/>
                  </a:cubicBezTo>
                  <a:cubicBezTo>
                    <a:pt x="286" y="582"/>
                    <a:pt x="286" y="582"/>
                    <a:pt x="286" y="582"/>
                  </a:cubicBezTo>
                  <a:cubicBezTo>
                    <a:pt x="287" y="582"/>
                    <a:pt x="287" y="582"/>
                    <a:pt x="287" y="582"/>
                  </a:cubicBezTo>
                  <a:cubicBezTo>
                    <a:pt x="289" y="583"/>
                    <a:pt x="289" y="583"/>
                    <a:pt x="289" y="583"/>
                  </a:cubicBezTo>
                  <a:cubicBezTo>
                    <a:pt x="290" y="583"/>
                    <a:pt x="290" y="583"/>
                    <a:pt x="290" y="583"/>
                  </a:cubicBezTo>
                  <a:cubicBezTo>
                    <a:pt x="290" y="582"/>
                    <a:pt x="290" y="582"/>
                    <a:pt x="290" y="582"/>
                  </a:cubicBezTo>
                  <a:cubicBezTo>
                    <a:pt x="291" y="582"/>
                    <a:pt x="291" y="582"/>
                    <a:pt x="291" y="582"/>
                  </a:cubicBezTo>
                  <a:cubicBezTo>
                    <a:pt x="292" y="583"/>
                    <a:pt x="292" y="583"/>
                    <a:pt x="292" y="583"/>
                  </a:cubicBezTo>
                  <a:cubicBezTo>
                    <a:pt x="295" y="586"/>
                    <a:pt x="295" y="586"/>
                    <a:pt x="295" y="586"/>
                  </a:cubicBezTo>
                  <a:cubicBezTo>
                    <a:pt x="296" y="586"/>
                    <a:pt x="296" y="586"/>
                    <a:pt x="296" y="586"/>
                  </a:cubicBezTo>
                  <a:cubicBezTo>
                    <a:pt x="297" y="588"/>
                    <a:pt x="297" y="588"/>
                    <a:pt x="297" y="588"/>
                  </a:cubicBezTo>
                  <a:cubicBezTo>
                    <a:pt x="300" y="589"/>
                    <a:pt x="300" y="589"/>
                    <a:pt x="300" y="589"/>
                  </a:cubicBezTo>
                  <a:cubicBezTo>
                    <a:pt x="303" y="589"/>
                    <a:pt x="303" y="589"/>
                    <a:pt x="303" y="589"/>
                  </a:cubicBezTo>
                  <a:cubicBezTo>
                    <a:pt x="305" y="590"/>
                    <a:pt x="305" y="590"/>
                    <a:pt x="305" y="590"/>
                  </a:cubicBezTo>
                  <a:cubicBezTo>
                    <a:pt x="305" y="592"/>
                    <a:pt x="305" y="592"/>
                    <a:pt x="305" y="592"/>
                  </a:cubicBezTo>
                  <a:cubicBezTo>
                    <a:pt x="307" y="592"/>
                    <a:pt x="307" y="592"/>
                    <a:pt x="307" y="592"/>
                  </a:cubicBezTo>
                  <a:cubicBezTo>
                    <a:pt x="309" y="592"/>
                    <a:pt x="309" y="592"/>
                    <a:pt x="309" y="592"/>
                  </a:cubicBezTo>
                  <a:cubicBezTo>
                    <a:pt x="310" y="592"/>
                    <a:pt x="310" y="592"/>
                    <a:pt x="310" y="592"/>
                  </a:cubicBezTo>
                  <a:cubicBezTo>
                    <a:pt x="310" y="592"/>
                    <a:pt x="310" y="592"/>
                    <a:pt x="310" y="592"/>
                  </a:cubicBezTo>
                  <a:cubicBezTo>
                    <a:pt x="311" y="594"/>
                    <a:pt x="311" y="594"/>
                    <a:pt x="311" y="594"/>
                  </a:cubicBezTo>
                  <a:cubicBezTo>
                    <a:pt x="313" y="594"/>
                    <a:pt x="313" y="594"/>
                    <a:pt x="313" y="594"/>
                  </a:cubicBezTo>
                  <a:cubicBezTo>
                    <a:pt x="314" y="595"/>
                    <a:pt x="314" y="595"/>
                    <a:pt x="314" y="595"/>
                  </a:cubicBezTo>
                  <a:cubicBezTo>
                    <a:pt x="314" y="594"/>
                    <a:pt x="314" y="594"/>
                    <a:pt x="314" y="594"/>
                  </a:cubicBezTo>
                  <a:cubicBezTo>
                    <a:pt x="315" y="595"/>
                    <a:pt x="315" y="595"/>
                    <a:pt x="315" y="595"/>
                  </a:cubicBezTo>
                  <a:cubicBezTo>
                    <a:pt x="318" y="596"/>
                    <a:pt x="318" y="596"/>
                    <a:pt x="318" y="596"/>
                  </a:cubicBezTo>
                  <a:cubicBezTo>
                    <a:pt x="320" y="596"/>
                    <a:pt x="320" y="596"/>
                    <a:pt x="320" y="596"/>
                  </a:cubicBezTo>
                  <a:cubicBezTo>
                    <a:pt x="321" y="597"/>
                    <a:pt x="321" y="597"/>
                    <a:pt x="321" y="597"/>
                  </a:cubicBezTo>
                  <a:cubicBezTo>
                    <a:pt x="325" y="598"/>
                    <a:pt x="325" y="598"/>
                    <a:pt x="325" y="598"/>
                  </a:cubicBezTo>
                  <a:cubicBezTo>
                    <a:pt x="326" y="598"/>
                    <a:pt x="326" y="598"/>
                    <a:pt x="326" y="598"/>
                  </a:cubicBezTo>
                  <a:cubicBezTo>
                    <a:pt x="329" y="597"/>
                    <a:pt x="329" y="597"/>
                    <a:pt x="329" y="597"/>
                  </a:cubicBezTo>
                  <a:cubicBezTo>
                    <a:pt x="330" y="597"/>
                    <a:pt x="330" y="597"/>
                    <a:pt x="330" y="597"/>
                  </a:cubicBezTo>
                  <a:cubicBezTo>
                    <a:pt x="332" y="595"/>
                    <a:pt x="332" y="595"/>
                    <a:pt x="332" y="595"/>
                  </a:cubicBezTo>
                  <a:cubicBezTo>
                    <a:pt x="333" y="595"/>
                    <a:pt x="333" y="595"/>
                    <a:pt x="333" y="595"/>
                  </a:cubicBezTo>
                  <a:cubicBezTo>
                    <a:pt x="335" y="595"/>
                    <a:pt x="335" y="595"/>
                    <a:pt x="335" y="595"/>
                  </a:cubicBezTo>
                  <a:cubicBezTo>
                    <a:pt x="336" y="595"/>
                    <a:pt x="336" y="595"/>
                    <a:pt x="336" y="595"/>
                  </a:cubicBezTo>
                  <a:cubicBezTo>
                    <a:pt x="336" y="595"/>
                    <a:pt x="336" y="595"/>
                    <a:pt x="336" y="595"/>
                  </a:cubicBezTo>
                  <a:cubicBezTo>
                    <a:pt x="334" y="595"/>
                    <a:pt x="334" y="595"/>
                    <a:pt x="334" y="595"/>
                  </a:cubicBezTo>
                  <a:cubicBezTo>
                    <a:pt x="333" y="595"/>
                    <a:pt x="333" y="595"/>
                    <a:pt x="333" y="595"/>
                  </a:cubicBezTo>
                  <a:cubicBezTo>
                    <a:pt x="333" y="594"/>
                    <a:pt x="333" y="594"/>
                    <a:pt x="333" y="594"/>
                  </a:cubicBezTo>
                  <a:cubicBezTo>
                    <a:pt x="335" y="593"/>
                    <a:pt x="335" y="593"/>
                    <a:pt x="335" y="593"/>
                  </a:cubicBezTo>
                  <a:cubicBezTo>
                    <a:pt x="335" y="593"/>
                    <a:pt x="335" y="593"/>
                    <a:pt x="335" y="593"/>
                  </a:cubicBezTo>
                  <a:cubicBezTo>
                    <a:pt x="335" y="594"/>
                    <a:pt x="335" y="594"/>
                    <a:pt x="335" y="594"/>
                  </a:cubicBezTo>
                  <a:cubicBezTo>
                    <a:pt x="336" y="594"/>
                    <a:pt x="336" y="594"/>
                    <a:pt x="336" y="594"/>
                  </a:cubicBezTo>
                  <a:cubicBezTo>
                    <a:pt x="337" y="594"/>
                    <a:pt x="337" y="594"/>
                    <a:pt x="337" y="594"/>
                  </a:cubicBezTo>
                  <a:cubicBezTo>
                    <a:pt x="337" y="594"/>
                    <a:pt x="337" y="594"/>
                    <a:pt x="337" y="594"/>
                  </a:cubicBezTo>
                  <a:cubicBezTo>
                    <a:pt x="336" y="594"/>
                    <a:pt x="336" y="594"/>
                    <a:pt x="336" y="594"/>
                  </a:cubicBezTo>
                  <a:cubicBezTo>
                    <a:pt x="336" y="595"/>
                    <a:pt x="336" y="595"/>
                    <a:pt x="336" y="595"/>
                  </a:cubicBezTo>
                  <a:cubicBezTo>
                    <a:pt x="336" y="595"/>
                    <a:pt x="336" y="595"/>
                    <a:pt x="336" y="595"/>
                  </a:cubicBezTo>
                  <a:cubicBezTo>
                    <a:pt x="337" y="595"/>
                    <a:pt x="337" y="595"/>
                    <a:pt x="337" y="595"/>
                  </a:cubicBezTo>
                  <a:cubicBezTo>
                    <a:pt x="338" y="595"/>
                    <a:pt x="338" y="595"/>
                    <a:pt x="338" y="595"/>
                  </a:cubicBezTo>
                  <a:cubicBezTo>
                    <a:pt x="340" y="596"/>
                    <a:pt x="340" y="596"/>
                    <a:pt x="340" y="596"/>
                  </a:cubicBezTo>
                  <a:cubicBezTo>
                    <a:pt x="341" y="597"/>
                    <a:pt x="341" y="597"/>
                    <a:pt x="341" y="597"/>
                  </a:cubicBezTo>
                  <a:cubicBezTo>
                    <a:pt x="341" y="597"/>
                    <a:pt x="341" y="597"/>
                    <a:pt x="341" y="597"/>
                  </a:cubicBezTo>
                  <a:cubicBezTo>
                    <a:pt x="340" y="595"/>
                    <a:pt x="340" y="595"/>
                    <a:pt x="340" y="595"/>
                  </a:cubicBezTo>
                  <a:cubicBezTo>
                    <a:pt x="338" y="594"/>
                    <a:pt x="338" y="594"/>
                    <a:pt x="338" y="594"/>
                  </a:cubicBezTo>
                  <a:cubicBezTo>
                    <a:pt x="338" y="594"/>
                    <a:pt x="338" y="594"/>
                    <a:pt x="338" y="594"/>
                  </a:cubicBezTo>
                  <a:cubicBezTo>
                    <a:pt x="338" y="594"/>
                    <a:pt x="338" y="594"/>
                    <a:pt x="338" y="594"/>
                  </a:cubicBezTo>
                  <a:cubicBezTo>
                    <a:pt x="338" y="594"/>
                    <a:pt x="338" y="594"/>
                    <a:pt x="338" y="594"/>
                  </a:cubicBezTo>
                  <a:cubicBezTo>
                    <a:pt x="339" y="594"/>
                    <a:pt x="339" y="594"/>
                    <a:pt x="339" y="594"/>
                  </a:cubicBezTo>
                  <a:cubicBezTo>
                    <a:pt x="341" y="595"/>
                    <a:pt x="341" y="595"/>
                    <a:pt x="341" y="595"/>
                  </a:cubicBezTo>
                  <a:cubicBezTo>
                    <a:pt x="342" y="597"/>
                    <a:pt x="342" y="597"/>
                    <a:pt x="342" y="597"/>
                  </a:cubicBezTo>
                  <a:cubicBezTo>
                    <a:pt x="342" y="597"/>
                    <a:pt x="342" y="597"/>
                    <a:pt x="342" y="597"/>
                  </a:cubicBezTo>
                  <a:cubicBezTo>
                    <a:pt x="342" y="598"/>
                    <a:pt x="342" y="598"/>
                    <a:pt x="342" y="598"/>
                  </a:cubicBezTo>
                  <a:cubicBezTo>
                    <a:pt x="347" y="602"/>
                    <a:pt x="347" y="602"/>
                    <a:pt x="347" y="602"/>
                  </a:cubicBezTo>
                  <a:cubicBezTo>
                    <a:pt x="348" y="602"/>
                    <a:pt x="348" y="602"/>
                    <a:pt x="348" y="602"/>
                  </a:cubicBezTo>
                  <a:cubicBezTo>
                    <a:pt x="348" y="603"/>
                    <a:pt x="348" y="603"/>
                    <a:pt x="348" y="603"/>
                  </a:cubicBezTo>
                  <a:cubicBezTo>
                    <a:pt x="350" y="604"/>
                    <a:pt x="350" y="604"/>
                    <a:pt x="350" y="604"/>
                  </a:cubicBezTo>
                  <a:cubicBezTo>
                    <a:pt x="351" y="605"/>
                    <a:pt x="351" y="605"/>
                    <a:pt x="351" y="605"/>
                  </a:cubicBezTo>
                  <a:cubicBezTo>
                    <a:pt x="352" y="607"/>
                    <a:pt x="352" y="607"/>
                    <a:pt x="352" y="607"/>
                  </a:cubicBezTo>
                  <a:cubicBezTo>
                    <a:pt x="353" y="608"/>
                    <a:pt x="353" y="608"/>
                    <a:pt x="353" y="608"/>
                  </a:cubicBezTo>
                  <a:cubicBezTo>
                    <a:pt x="354" y="608"/>
                    <a:pt x="354" y="608"/>
                    <a:pt x="354" y="608"/>
                  </a:cubicBezTo>
                  <a:cubicBezTo>
                    <a:pt x="354" y="609"/>
                    <a:pt x="354" y="609"/>
                    <a:pt x="354" y="609"/>
                  </a:cubicBezTo>
                  <a:cubicBezTo>
                    <a:pt x="358" y="610"/>
                    <a:pt x="358" y="610"/>
                    <a:pt x="358" y="610"/>
                  </a:cubicBezTo>
                  <a:cubicBezTo>
                    <a:pt x="360" y="610"/>
                    <a:pt x="360" y="610"/>
                    <a:pt x="360" y="610"/>
                  </a:cubicBezTo>
                  <a:cubicBezTo>
                    <a:pt x="361" y="610"/>
                    <a:pt x="361" y="610"/>
                    <a:pt x="361" y="610"/>
                  </a:cubicBezTo>
                  <a:cubicBezTo>
                    <a:pt x="364" y="611"/>
                    <a:pt x="364" y="611"/>
                    <a:pt x="364" y="611"/>
                  </a:cubicBezTo>
                  <a:cubicBezTo>
                    <a:pt x="364" y="611"/>
                    <a:pt x="364" y="611"/>
                    <a:pt x="364" y="611"/>
                  </a:cubicBezTo>
                  <a:cubicBezTo>
                    <a:pt x="365" y="611"/>
                    <a:pt x="365" y="611"/>
                    <a:pt x="365" y="611"/>
                  </a:cubicBezTo>
                  <a:cubicBezTo>
                    <a:pt x="366" y="612"/>
                    <a:pt x="366" y="612"/>
                    <a:pt x="366" y="612"/>
                  </a:cubicBezTo>
                  <a:cubicBezTo>
                    <a:pt x="368" y="612"/>
                    <a:pt x="368" y="612"/>
                    <a:pt x="368" y="612"/>
                  </a:cubicBezTo>
                  <a:cubicBezTo>
                    <a:pt x="368" y="612"/>
                    <a:pt x="368" y="612"/>
                    <a:pt x="368" y="612"/>
                  </a:cubicBezTo>
                  <a:cubicBezTo>
                    <a:pt x="368" y="612"/>
                    <a:pt x="368" y="612"/>
                    <a:pt x="368" y="612"/>
                  </a:cubicBezTo>
                  <a:cubicBezTo>
                    <a:pt x="371" y="613"/>
                    <a:pt x="371" y="613"/>
                    <a:pt x="371" y="613"/>
                  </a:cubicBezTo>
                  <a:cubicBezTo>
                    <a:pt x="373" y="614"/>
                    <a:pt x="373" y="614"/>
                    <a:pt x="373" y="614"/>
                  </a:cubicBezTo>
                  <a:cubicBezTo>
                    <a:pt x="373" y="614"/>
                    <a:pt x="373" y="614"/>
                    <a:pt x="373" y="614"/>
                  </a:cubicBezTo>
                  <a:cubicBezTo>
                    <a:pt x="372" y="613"/>
                    <a:pt x="372" y="613"/>
                    <a:pt x="372" y="613"/>
                  </a:cubicBezTo>
                  <a:cubicBezTo>
                    <a:pt x="372" y="613"/>
                    <a:pt x="372" y="613"/>
                    <a:pt x="372" y="613"/>
                  </a:cubicBezTo>
                  <a:cubicBezTo>
                    <a:pt x="374" y="613"/>
                    <a:pt x="374" y="613"/>
                    <a:pt x="374" y="613"/>
                  </a:cubicBezTo>
                  <a:cubicBezTo>
                    <a:pt x="375" y="614"/>
                    <a:pt x="375" y="614"/>
                    <a:pt x="375" y="614"/>
                  </a:cubicBezTo>
                  <a:cubicBezTo>
                    <a:pt x="375" y="615"/>
                    <a:pt x="375" y="615"/>
                    <a:pt x="375" y="615"/>
                  </a:cubicBezTo>
                  <a:cubicBezTo>
                    <a:pt x="378" y="615"/>
                    <a:pt x="378" y="615"/>
                    <a:pt x="378" y="615"/>
                  </a:cubicBezTo>
                  <a:cubicBezTo>
                    <a:pt x="379" y="614"/>
                    <a:pt x="379" y="614"/>
                    <a:pt x="379" y="614"/>
                  </a:cubicBezTo>
                  <a:cubicBezTo>
                    <a:pt x="379" y="613"/>
                    <a:pt x="379" y="613"/>
                    <a:pt x="379" y="613"/>
                  </a:cubicBezTo>
                  <a:cubicBezTo>
                    <a:pt x="379" y="613"/>
                    <a:pt x="379" y="613"/>
                    <a:pt x="379" y="613"/>
                  </a:cubicBezTo>
                  <a:cubicBezTo>
                    <a:pt x="380" y="613"/>
                    <a:pt x="380" y="613"/>
                    <a:pt x="380" y="613"/>
                  </a:cubicBezTo>
                  <a:cubicBezTo>
                    <a:pt x="380" y="614"/>
                    <a:pt x="380" y="614"/>
                    <a:pt x="380" y="614"/>
                  </a:cubicBezTo>
                  <a:cubicBezTo>
                    <a:pt x="380" y="614"/>
                    <a:pt x="380" y="614"/>
                    <a:pt x="380" y="614"/>
                  </a:cubicBezTo>
                  <a:cubicBezTo>
                    <a:pt x="381" y="613"/>
                    <a:pt x="381" y="613"/>
                    <a:pt x="381" y="613"/>
                  </a:cubicBezTo>
                  <a:cubicBezTo>
                    <a:pt x="381" y="614"/>
                    <a:pt x="381" y="614"/>
                    <a:pt x="381" y="614"/>
                  </a:cubicBezTo>
                  <a:cubicBezTo>
                    <a:pt x="381" y="614"/>
                    <a:pt x="381" y="614"/>
                    <a:pt x="381" y="614"/>
                  </a:cubicBezTo>
                  <a:cubicBezTo>
                    <a:pt x="382" y="615"/>
                    <a:pt x="382" y="615"/>
                    <a:pt x="382" y="615"/>
                  </a:cubicBezTo>
                  <a:cubicBezTo>
                    <a:pt x="382" y="615"/>
                    <a:pt x="382" y="615"/>
                    <a:pt x="382" y="615"/>
                  </a:cubicBezTo>
                  <a:cubicBezTo>
                    <a:pt x="381" y="616"/>
                    <a:pt x="381" y="616"/>
                    <a:pt x="381" y="616"/>
                  </a:cubicBezTo>
                  <a:cubicBezTo>
                    <a:pt x="381" y="616"/>
                    <a:pt x="381" y="616"/>
                    <a:pt x="381" y="616"/>
                  </a:cubicBezTo>
                  <a:cubicBezTo>
                    <a:pt x="380" y="615"/>
                    <a:pt x="380" y="615"/>
                    <a:pt x="380" y="615"/>
                  </a:cubicBezTo>
                  <a:cubicBezTo>
                    <a:pt x="380" y="616"/>
                    <a:pt x="380" y="616"/>
                    <a:pt x="380" y="616"/>
                  </a:cubicBezTo>
                  <a:cubicBezTo>
                    <a:pt x="382" y="619"/>
                    <a:pt x="382" y="619"/>
                    <a:pt x="382" y="619"/>
                  </a:cubicBezTo>
                  <a:cubicBezTo>
                    <a:pt x="383" y="619"/>
                    <a:pt x="383" y="619"/>
                    <a:pt x="383" y="619"/>
                  </a:cubicBezTo>
                  <a:cubicBezTo>
                    <a:pt x="383" y="620"/>
                    <a:pt x="383" y="620"/>
                    <a:pt x="383" y="620"/>
                  </a:cubicBezTo>
                  <a:cubicBezTo>
                    <a:pt x="385" y="622"/>
                    <a:pt x="385" y="622"/>
                    <a:pt x="385" y="622"/>
                  </a:cubicBezTo>
                  <a:cubicBezTo>
                    <a:pt x="386" y="624"/>
                    <a:pt x="386" y="624"/>
                    <a:pt x="386" y="624"/>
                  </a:cubicBezTo>
                  <a:cubicBezTo>
                    <a:pt x="389" y="627"/>
                    <a:pt x="389" y="627"/>
                    <a:pt x="389" y="627"/>
                  </a:cubicBezTo>
                  <a:cubicBezTo>
                    <a:pt x="390" y="627"/>
                    <a:pt x="390" y="627"/>
                    <a:pt x="390" y="627"/>
                  </a:cubicBezTo>
                  <a:cubicBezTo>
                    <a:pt x="390" y="627"/>
                    <a:pt x="390" y="627"/>
                    <a:pt x="390" y="627"/>
                  </a:cubicBezTo>
                  <a:cubicBezTo>
                    <a:pt x="391" y="628"/>
                    <a:pt x="391" y="628"/>
                    <a:pt x="391" y="628"/>
                  </a:cubicBezTo>
                  <a:cubicBezTo>
                    <a:pt x="390" y="629"/>
                    <a:pt x="390" y="629"/>
                    <a:pt x="390" y="629"/>
                  </a:cubicBezTo>
                  <a:cubicBezTo>
                    <a:pt x="390" y="629"/>
                    <a:pt x="390" y="629"/>
                    <a:pt x="390" y="629"/>
                  </a:cubicBezTo>
                  <a:cubicBezTo>
                    <a:pt x="390" y="630"/>
                    <a:pt x="390" y="630"/>
                    <a:pt x="390" y="630"/>
                  </a:cubicBezTo>
                  <a:cubicBezTo>
                    <a:pt x="391" y="630"/>
                    <a:pt x="391" y="630"/>
                    <a:pt x="391" y="630"/>
                  </a:cubicBezTo>
                  <a:cubicBezTo>
                    <a:pt x="391" y="631"/>
                    <a:pt x="391" y="631"/>
                    <a:pt x="391" y="631"/>
                  </a:cubicBezTo>
                  <a:cubicBezTo>
                    <a:pt x="390" y="632"/>
                    <a:pt x="390" y="632"/>
                    <a:pt x="390" y="632"/>
                  </a:cubicBezTo>
                  <a:cubicBezTo>
                    <a:pt x="390" y="633"/>
                    <a:pt x="390" y="633"/>
                    <a:pt x="390" y="633"/>
                  </a:cubicBezTo>
                  <a:cubicBezTo>
                    <a:pt x="390" y="634"/>
                    <a:pt x="390" y="634"/>
                    <a:pt x="390" y="634"/>
                  </a:cubicBezTo>
                  <a:cubicBezTo>
                    <a:pt x="392" y="636"/>
                    <a:pt x="392" y="636"/>
                    <a:pt x="392" y="636"/>
                  </a:cubicBezTo>
                  <a:cubicBezTo>
                    <a:pt x="393" y="636"/>
                    <a:pt x="393" y="636"/>
                    <a:pt x="393" y="636"/>
                  </a:cubicBezTo>
                  <a:cubicBezTo>
                    <a:pt x="394" y="637"/>
                    <a:pt x="394" y="637"/>
                    <a:pt x="394" y="637"/>
                  </a:cubicBezTo>
                  <a:cubicBezTo>
                    <a:pt x="395" y="638"/>
                    <a:pt x="395" y="638"/>
                    <a:pt x="395" y="638"/>
                  </a:cubicBezTo>
                  <a:cubicBezTo>
                    <a:pt x="396" y="638"/>
                    <a:pt x="396" y="638"/>
                    <a:pt x="396" y="638"/>
                  </a:cubicBezTo>
                  <a:cubicBezTo>
                    <a:pt x="396" y="636"/>
                    <a:pt x="396" y="636"/>
                    <a:pt x="396" y="636"/>
                  </a:cubicBezTo>
                  <a:cubicBezTo>
                    <a:pt x="396" y="635"/>
                    <a:pt x="396" y="635"/>
                    <a:pt x="396" y="635"/>
                  </a:cubicBezTo>
                  <a:cubicBezTo>
                    <a:pt x="394" y="634"/>
                    <a:pt x="394" y="634"/>
                    <a:pt x="394" y="634"/>
                  </a:cubicBezTo>
                  <a:cubicBezTo>
                    <a:pt x="394" y="633"/>
                    <a:pt x="394" y="633"/>
                    <a:pt x="394" y="633"/>
                  </a:cubicBezTo>
                  <a:cubicBezTo>
                    <a:pt x="394" y="633"/>
                    <a:pt x="394" y="633"/>
                    <a:pt x="394" y="633"/>
                  </a:cubicBezTo>
                  <a:cubicBezTo>
                    <a:pt x="396" y="634"/>
                    <a:pt x="396" y="634"/>
                    <a:pt x="396" y="634"/>
                  </a:cubicBezTo>
                  <a:cubicBezTo>
                    <a:pt x="397" y="634"/>
                    <a:pt x="397" y="634"/>
                    <a:pt x="397" y="634"/>
                  </a:cubicBezTo>
                  <a:cubicBezTo>
                    <a:pt x="397" y="635"/>
                    <a:pt x="397" y="635"/>
                    <a:pt x="397" y="635"/>
                  </a:cubicBezTo>
                  <a:cubicBezTo>
                    <a:pt x="398" y="636"/>
                    <a:pt x="398" y="636"/>
                    <a:pt x="398" y="636"/>
                  </a:cubicBezTo>
                  <a:cubicBezTo>
                    <a:pt x="398" y="637"/>
                    <a:pt x="398" y="637"/>
                    <a:pt x="398" y="637"/>
                  </a:cubicBezTo>
                  <a:cubicBezTo>
                    <a:pt x="400" y="638"/>
                    <a:pt x="400" y="638"/>
                    <a:pt x="400" y="638"/>
                  </a:cubicBezTo>
                  <a:cubicBezTo>
                    <a:pt x="401" y="639"/>
                    <a:pt x="401" y="639"/>
                    <a:pt x="401" y="639"/>
                  </a:cubicBezTo>
                  <a:cubicBezTo>
                    <a:pt x="402" y="640"/>
                    <a:pt x="402" y="640"/>
                    <a:pt x="402" y="640"/>
                  </a:cubicBezTo>
                  <a:cubicBezTo>
                    <a:pt x="403" y="641"/>
                    <a:pt x="403" y="641"/>
                    <a:pt x="403" y="641"/>
                  </a:cubicBezTo>
                  <a:cubicBezTo>
                    <a:pt x="403" y="642"/>
                    <a:pt x="403" y="642"/>
                    <a:pt x="403" y="642"/>
                  </a:cubicBezTo>
                  <a:cubicBezTo>
                    <a:pt x="403" y="643"/>
                    <a:pt x="403" y="643"/>
                    <a:pt x="403" y="643"/>
                  </a:cubicBezTo>
                  <a:cubicBezTo>
                    <a:pt x="403" y="644"/>
                    <a:pt x="403" y="644"/>
                    <a:pt x="403" y="644"/>
                  </a:cubicBezTo>
                  <a:cubicBezTo>
                    <a:pt x="403" y="645"/>
                    <a:pt x="403" y="645"/>
                    <a:pt x="403" y="645"/>
                  </a:cubicBezTo>
                  <a:cubicBezTo>
                    <a:pt x="405" y="645"/>
                    <a:pt x="405" y="645"/>
                    <a:pt x="405" y="645"/>
                  </a:cubicBezTo>
                  <a:cubicBezTo>
                    <a:pt x="406" y="646"/>
                    <a:pt x="406" y="646"/>
                    <a:pt x="406" y="646"/>
                  </a:cubicBezTo>
                  <a:cubicBezTo>
                    <a:pt x="406" y="646"/>
                    <a:pt x="406" y="646"/>
                    <a:pt x="406" y="646"/>
                  </a:cubicBezTo>
                  <a:cubicBezTo>
                    <a:pt x="406" y="645"/>
                    <a:pt x="406" y="645"/>
                    <a:pt x="406" y="645"/>
                  </a:cubicBezTo>
                  <a:cubicBezTo>
                    <a:pt x="406" y="644"/>
                    <a:pt x="406" y="644"/>
                    <a:pt x="406" y="644"/>
                  </a:cubicBezTo>
                  <a:cubicBezTo>
                    <a:pt x="405" y="643"/>
                    <a:pt x="405" y="643"/>
                    <a:pt x="405" y="643"/>
                  </a:cubicBezTo>
                  <a:cubicBezTo>
                    <a:pt x="405" y="643"/>
                    <a:pt x="405" y="643"/>
                    <a:pt x="405" y="643"/>
                  </a:cubicBezTo>
                  <a:cubicBezTo>
                    <a:pt x="405" y="643"/>
                    <a:pt x="405" y="643"/>
                    <a:pt x="405" y="643"/>
                  </a:cubicBezTo>
                  <a:cubicBezTo>
                    <a:pt x="406" y="643"/>
                    <a:pt x="406" y="643"/>
                    <a:pt x="406" y="643"/>
                  </a:cubicBezTo>
                  <a:cubicBezTo>
                    <a:pt x="407" y="645"/>
                    <a:pt x="407" y="645"/>
                    <a:pt x="407" y="645"/>
                  </a:cubicBezTo>
                  <a:cubicBezTo>
                    <a:pt x="407" y="646"/>
                    <a:pt x="407" y="646"/>
                    <a:pt x="407" y="646"/>
                  </a:cubicBezTo>
                  <a:cubicBezTo>
                    <a:pt x="407" y="646"/>
                    <a:pt x="407" y="646"/>
                    <a:pt x="407" y="646"/>
                  </a:cubicBezTo>
                  <a:cubicBezTo>
                    <a:pt x="407" y="646"/>
                    <a:pt x="407" y="646"/>
                    <a:pt x="407" y="646"/>
                  </a:cubicBezTo>
                  <a:cubicBezTo>
                    <a:pt x="408" y="647"/>
                    <a:pt x="408" y="647"/>
                    <a:pt x="408" y="647"/>
                  </a:cubicBezTo>
                  <a:cubicBezTo>
                    <a:pt x="409" y="647"/>
                    <a:pt x="409" y="647"/>
                    <a:pt x="409" y="647"/>
                  </a:cubicBezTo>
                  <a:cubicBezTo>
                    <a:pt x="409" y="646"/>
                    <a:pt x="409" y="646"/>
                    <a:pt x="409" y="646"/>
                  </a:cubicBezTo>
                  <a:cubicBezTo>
                    <a:pt x="409" y="645"/>
                    <a:pt x="409" y="645"/>
                    <a:pt x="409" y="645"/>
                  </a:cubicBezTo>
                  <a:cubicBezTo>
                    <a:pt x="409" y="645"/>
                    <a:pt x="409" y="645"/>
                    <a:pt x="409" y="645"/>
                  </a:cubicBezTo>
                  <a:cubicBezTo>
                    <a:pt x="410" y="645"/>
                    <a:pt x="410" y="645"/>
                    <a:pt x="410" y="645"/>
                  </a:cubicBezTo>
                  <a:cubicBezTo>
                    <a:pt x="411" y="645"/>
                    <a:pt x="411" y="645"/>
                    <a:pt x="411" y="645"/>
                  </a:cubicBezTo>
                  <a:cubicBezTo>
                    <a:pt x="412" y="645"/>
                    <a:pt x="412" y="645"/>
                    <a:pt x="412" y="645"/>
                  </a:cubicBezTo>
                  <a:cubicBezTo>
                    <a:pt x="413" y="645"/>
                    <a:pt x="413" y="645"/>
                    <a:pt x="413" y="645"/>
                  </a:cubicBezTo>
                  <a:cubicBezTo>
                    <a:pt x="413" y="645"/>
                    <a:pt x="413" y="645"/>
                    <a:pt x="413" y="645"/>
                  </a:cubicBezTo>
                  <a:cubicBezTo>
                    <a:pt x="413" y="646"/>
                    <a:pt x="413" y="646"/>
                    <a:pt x="413" y="646"/>
                  </a:cubicBezTo>
                  <a:cubicBezTo>
                    <a:pt x="414" y="646"/>
                    <a:pt x="414" y="646"/>
                    <a:pt x="414" y="646"/>
                  </a:cubicBezTo>
                  <a:cubicBezTo>
                    <a:pt x="416" y="646"/>
                    <a:pt x="416" y="646"/>
                    <a:pt x="416" y="646"/>
                  </a:cubicBezTo>
                  <a:cubicBezTo>
                    <a:pt x="416" y="648"/>
                    <a:pt x="416" y="648"/>
                    <a:pt x="416" y="648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18" y="650"/>
                    <a:pt x="418" y="650"/>
                    <a:pt x="418" y="650"/>
                  </a:cubicBezTo>
                  <a:cubicBezTo>
                    <a:pt x="419" y="650"/>
                    <a:pt x="419" y="650"/>
                    <a:pt x="419" y="650"/>
                  </a:cubicBezTo>
                  <a:cubicBezTo>
                    <a:pt x="420" y="649"/>
                    <a:pt x="420" y="649"/>
                    <a:pt x="420" y="649"/>
                  </a:cubicBezTo>
                  <a:cubicBezTo>
                    <a:pt x="419" y="649"/>
                    <a:pt x="419" y="649"/>
                    <a:pt x="419" y="649"/>
                  </a:cubicBezTo>
                  <a:cubicBezTo>
                    <a:pt x="420" y="648"/>
                    <a:pt x="420" y="648"/>
                    <a:pt x="420" y="648"/>
                  </a:cubicBezTo>
                  <a:cubicBezTo>
                    <a:pt x="420" y="648"/>
                    <a:pt x="420" y="648"/>
                    <a:pt x="420" y="648"/>
                  </a:cubicBezTo>
                  <a:cubicBezTo>
                    <a:pt x="421" y="649"/>
                    <a:pt x="421" y="649"/>
                    <a:pt x="421" y="649"/>
                  </a:cubicBezTo>
                  <a:cubicBezTo>
                    <a:pt x="421" y="650"/>
                    <a:pt x="421" y="650"/>
                    <a:pt x="421" y="650"/>
                  </a:cubicBezTo>
                  <a:cubicBezTo>
                    <a:pt x="421" y="651"/>
                    <a:pt x="421" y="651"/>
                    <a:pt x="421" y="651"/>
                  </a:cubicBezTo>
                  <a:cubicBezTo>
                    <a:pt x="421" y="652"/>
                    <a:pt x="421" y="652"/>
                    <a:pt x="421" y="652"/>
                  </a:cubicBezTo>
                  <a:cubicBezTo>
                    <a:pt x="421" y="652"/>
                    <a:pt x="421" y="652"/>
                    <a:pt x="421" y="652"/>
                  </a:cubicBezTo>
                  <a:cubicBezTo>
                    <a:pt x="423" y="653"/>
                    <a:pt x="423" y="653"/>
                    <a:pt x="423" y="653"/>
                  </a:cubicBezTo>
                  <a:cubicBezTo>
                    <a:pt x="424" y="652"/>
                    <a:pt x="424" y="652"/>
                    <a:pt x="424" y="652"/>
                  </a:cubicBezTo>
                  <a:cubicBezTo>
                    <a:pt x="425" y="651"/>
                    <a:pt x="425" y="651"/>
                    <a:pt x="425" y="651"/>
                  </a:cubicBezTo>
                  <a:cubicBezTo>
                    <a:pt x="426" y="651"/>
                    <a:pt x="426" y="651"/>
                    <a:pt x="426" y="651"/>
                  </a:cubicBezTo>
                  <a:cubicBezTo>
                    <a:pt x="426" y="651"/>
                    <a:pt x="426" y="651"/>
                    <a:pt x="426" y="651"/>
                  </a:cubicBezTo>
                  <a:cubicBezTo>
                    <a:pt x="426" y="649"/>
                    <a:pt x="426" y="649"/>
                    <a:pt x="426" y="649"/>
                  </a:cubicBezTo>
                  <a:cubicBezTo>
                    <a:pt x="425" y="648"/>
                    <a:pt x="425" y="648"/>
                    <a:pt x="425" y="648"/>
                  </a:cubicBezTo>
                  <a:cubicBezTo>
                    <a:pt x="424" y="648"/>
                    <a:pt x="424" y="648"/>
                    <a:pt x="424" y="648"/>
                  </a:cubicBezTo>
                  <a:cubicBezTo>
                    <a:pt x="424" y="647"/>
                    <a:pt x="424" y="647"/>
                    <a:pt x="424" y="647"/>
                  </a:cubicBezTo>
                  <a:cubicBezTo>
                    <a:pt x="424" y="646"/>
                    <a:pt x="424" y="646"/>
                    <a:pt x="424" y="646"/>
                  </a:cubicBezTo>
                  <a:cubicBezTo>
                    <a:pt x="425" y="645"/>
                    <a:pt x="425" y="645"/>
                    <a:pt x="425" y="645"/>
                  </a:cubicBezTo>
                  <a:cubicBezTo>
                    <a:pt x="427" y="645"/>
                    <a:pt x="427" y="645"/>
                    <a:pt x="427" y="645"/>
                  </a:cubicBezTo>
                  <a:cubicBezTo>
                    <a:pt x="429" y="643"/>
                    <a:pt x="429" y="643"/>
                    <a:pt x="429" y="643"/>
                  </a:cubicBezTo>
                  <a:cubicBezTo>
                    <a:pt x="429" y="643"/>
                    <a:pt x="429" y="643"/>
                    <a:pt x="429" y="643"/>
                  </a:cubicBezTo>
                  <a:cubicBezTo>
                    <a:pt x="428" y="643"/>
                    <a:pt x="428" y="643"/>
                    <a:pt x="428" y="643"/>
                  </a:cubicBezTo>
                  <a:cubicBezTo>
                    <a:pt x="429" y="641"/>
                    <a:pt x="429" y="641"/>
                    <a:pt x="429" y="641"/>
                  </a:cubicBezTo>
                  <a:cubicBezTo>
                    <a:pt x="430" y="640"/>
                    <a:pt x="430" y="640"/>
                    <a:pt x="430" y="640"/>
                  </a:cubicBezTo>
                  <a:cubicBezTo>
                    <a:pt x="432" y="640"/>
                    <a:pt x="432" y="640"/>
                    <a:pt x="432" y="640"/>
                  </a:cubicBezTo>
                  <a:cubicBezTo>
                    <a:pt x="433" y="641"/>
                    <a:pt x="433" y="641"/>
                    <a:pt x="433" y="641"/>
                  </a:cubicBezTo>
                  <a:cubicBezTo>
                    <a:pt x="434" y="642"/>
                    <a:pt x="434" y="642"/>
                    <a:pt x="434" y="642"/>
                  </a:cubicBezTo>
                  <a:cubicBezTo>
                    <a:pt x="435" y="642"/>
                    <a:pt x="435" y="642"/>
                    <a:pt x="435" y="642"/>
                  </a:cubicBezTo>
                  <a:cubicBezTo>
                    <a:pt x="436" y="643"/>
                    <a:pt x="436" y="643"/>
                    <a:pt x="436" y="643"/>
                  </a:cubicBezTo>
                  <a:cubicBezTo>
                    <a:pt x="436" y="645"/>
                    <a:pt x="436" y="645"/>
                    <a:pt x="436" y="645"/>
                  </a:cubicBezTo>
                  <a:cubicBezTo>
                    <a:pt x="437" y="645"/>
                    <a:pt x="437" y="645"/>
                    <a:pt x="437" y="645"/>
                  </a:cubicBezTo>
                  <a:cubicBezTo>
                    <a:pt x="437" y="645"/>
                    <a:pt x="437" y="645"/>
                    <a:pt x="437" y="645"/>
                  </a:cubicBezTo>
                  <a:cubicBezTo>
                    <a:pt x="438" y="644"/>
                    <a:pt x="438" y="644"/>
                    <a:pt x="438" y="644"/>
                  </a:cubicBezTo>
                  <a:cubicBezTo>
                    <a:pt x="439" y="644"/>
                    <a:pt x="439" y="644"/>
                    <a:pt x="439" y="644"/>
                  </a:cubicBezTo>
                  <a:cubicBezTo>
                    <a:pt x="439" y="645"/>
                    <a:pt x="439" y="645"/>
                    <a:pt x="439" y="645"/>
                  </a:cubicBezTo>
                  <a:cubicBezTo>
                    <a:pt x="439" y="645"/>
                    <a:pt x="439" y="645"/>
                    <a:pt x="439" y="645"/>
                  </a:cubicBezTo>
                  <a:cubicBezTo>
                    <a:pt x="438" y="645"/>
                    <a:pt x="438" y="645"/>
                    <a:pt x="438" y="645"/>
                  </a:cubicBezTo>
                  <a:cubicBezTo>
                    <a:pt x="437" y="647"/>
                    <a:pt x="437" y="647"/>
                    <a:pt x="437" y="647"/>
                  </a:cubicBezTo>
                  <a:cubicBezTo>
                    <a:pt x="436" y="647"/>
                    <a:pt x="436" y="647"/>
                    <a:pt x="436" y="647"/>
                  </a:cubicBezTo>
                  <a:cubicBezTo>
                    <a:pt x="437" y="649"/>
                    <a:pt x="437" y="649"/>
                    <a:pt x="437" y="649"/>
                  </a:cubicBezTo>
                  <a:cubicBezTo>
                    <a:pt x="438" y="651"/>
                    <a:pt x="438" y="651"/>
                    <a:pt x="438" y="651"/>
                  </a:cubicBezTo>
                  <a:cubicBezTo>
                    <a:pt x="440" y="652"/>
                    <a:pt x="440" y="652"/>
                    <a:pt x="440" y="652"/>
                  </a:cubicBezTo>
                  <a:cubicBezTo>
                    <a:pt x="440" y="652"/>
                    <a:pt x="440" y="652"/>
                    <a:pt x="440" y="652"/>
                  </a:cubicBezTo>
                  <a:cubicBezTo>
                    <a:pt x="440" y="654"/>
                    <a:pt x="440" y="654"/>
                    <a:pt x="440" y="654"/>
                  </a:cubicBezTo>
                  <a:cubicBezTo>
                    <a:pt x="440" y="655"/>
                    <a:pt x="440" y="655"/>
                    <a:pt x="440" y="655"/>
                  </a:cubicBezTo>
                  <a:cubicBezTo>
                    <a:pt x="442" y="657"/>
                    <a:pt x="442" y="657"/>
                    <a:pt x="442" y="657"/>
                  </a:cubicBezTo>
                  <a:cubicBezTo>
                    <a:pt x="442" y="657"/>
                    <a:pt x="442" y="657"/>
                    <a:pt x="442" y="657"/>
                  </a:cubicBezTo>
                  <a:cubicBezTo>
                    <a:pt x="443" y="656"/>
                    <a:pt x="443" y="656"/>
                    <a:pt x="443" y="656"/>
                  </a:cubicBezTo>
                  <a:cubicBezTo>
                    <a:pt x="443" y="657"/>
                    <a:pt x="443" y="657"/>
                    <a:pt x="443" y="657"/>
                  </a:cubicBezTo>
                  <a:cubicBezTo>
                    <a:pt x="443" y="658"/>
                    <a:pt x="443" y="658"/>
                    <a:pt x="443" y="658"/>
                  </a:cubicBezTo>
                  <a:cubicBezTo>
                    <a:pt x="442" y="659"/>
                    <a:pt x="442" y="659"/>
                    <a:pt x="442" y="659"/>
                  </a:cubicBezTo>
                  <a:cubicBezTo>
                    <a:pt x="442" y="660"/>
                    <a:pt x="442" y="660"/>
                    <a:pt x="442" y="660"/>
                  </a:cubicBezTo>
                  <a:cubicBezTo>
                    <a:pt x="443" y="661"/>
                    <a:pt x="443" y="661"/>
                    <a:pt x="443" y="661"/>
                  </a:cubicBezTo>
                  <a:cubicBezTo>
                    <a:pt x="443" y="662"/>
                    <a:pt x="443" y="662"/>
                    <a:pt x="443" y="662"/>
                  </a:cubicBezTo>
                  <a:cubicBezTo>
                    <a:pt x="442" y="663"/>
                    <a:pt x="442" y="663"/>
                    <a:pt x="442" y="663"/>
                  </a:cubicBezTo>
                  <a:cubicBezTo>
                    <a:pt x="442" y="664"/>
                    <a:pt x="442" y="664"/>
                    <a:pt x="442" y="664"/>
                  </a:cubicBezTo>
                  <a:cubicBezTo>
                    <a:pt x="442" y="664"/>
                    <a:pt x="442" y="664"/>
                    <a:pt x="442" y="664"/>
                  </a:cubicBezTo>
                  <a:cubicBezTo>
                    <a:pt x="443" y="665"/>
                    <a:pt x="443" y="665"/>
                    <a:pt x="443" y="665"/>
                  </a:cubicBezTo>
                  <a:cubicBezTo>
                    <a:pt x="443" y="667"/>
                    <a:pt x="443" y="667"/>
                    <a:pt x="443" y="667"/>
                  </a:cubicBezTo>
                  <a:cubicBezTo>
                    <a:pt x="443" y="670"/>
                    <a:pt x="443" y="670"/>
                    <a:pt x="443" y="670"/>
                  </a:cubicBezTo>
                  <a:cubicBezTo>
                    <a:pt x="442" y="671"/>
                    <a:pt x="442" y="671"/>
                    <a:pt x="442" y="671"/>
                  </a:cubicBezTo>
                  <a:cubicBezTo>
                    <a:pt x="442" y="672"/>
                    <a:pt x="442" y="672"/>
                    <a:pt x="442" y="672"/>
                  </a:cubicBezTo>
                  <a:cubicBezTo>
                    <a:pt x="442" y="673"/>
                    <a:pt x="442" y="673"/>
                    <a:pt x="442" y="673"/>
                  </a:cubicBezTo>
                  <a:cubicBezTo>
                    <a:pt x="444" y="673"/>
                    <a:pt x="444" y="673"/>
                    <a:pt x="444" y="673"/>
                  </a:cubicBezTo>
                  <a:cubicBezTo>
                    <a:pt x="443" y="673"/>
                    <a:pt x="443" y="673"/>
                    <a:pt x="443" y="673"/>
                  </a:cubicBezTo>
                  <a:cubicBezTo>
                    <a:pt x="444" y="674"/>
                    <a:pt x="444" y="674"/>
                    <a:pt x="444" y="674"/>
                  </a:cubicBezTo>
                  <a:cubicBezTo>
                    <a:pt x="445" y="674"/>
                    <a:pt x="445" y="674"/>
                    <a:pt x="445" y="674"/>
                  </a:cubicBezTo>
                  <a:cubicBezTo>
                    <a:pt x="445" y="675"/>
                    <a:pt x="445" y="675"/>
                    <a:pt x="445" y="675"/>
                  </a:cubicBezTo>
                  <a:cubicBezTo>
                    <a:pt x="444" y="676"/>
                    <a:pt x="444" y="676"/>
                    <a:pt x="444" y="676"/>
                  </a:cubicBezTo>
                  <a:cubicBezTo>
                    <a:pt x="444" y="677"/>
                    <a:pt x="444" y="677"/>
                    <a:pt x="444" y="677"/>
                  </a:cubicBezTo>
                  <a:cubicBezTo>
                    <a:pt x="441" y="679"/>
                    <a:pt x="441" y="679"/>
                    <a:pt x="441" y="679"/>
                  </a:cubicBezTo>
                  <a:cubicBezTo>
                    <a:pt x="441" y="681"/>
                    <a:pt x="441" y="681"/>
                    <a:pt x="441" y="681"/>
                  </a:cubicBezTo>
                  <a:cubicBezTo>
                    <a:pt x="439" y="682"/>
                    <a:pt x="439" y="682"/>
                    <a:pt x="439" y="682"/>
                  </a:cubicBezTo>
                  <a:cubicBezTo>
                    <a:pt x="436" y="683"/>
                    <a:pt x="436" y="683"/>
                    <a:pt x="436" y="683"/>
                  </a:cubicBezTo>
                  <a:cubicBezTo>
                    <a:pt x="435" y="684"/>
                    <a:pt x="435" y="684"/>
                    <a:pt x="435" y="684"/>
                  </a:cubicBezTo>
                  <a:cubicBezTo>
                    <a:pt x="433" y="687"/>
                    <a:pt x="433" y="687"/>
                    <a:pt x="433" y="687"/>
                  </a:cubicBezTo>
                  <a:cubicBezTo>
                    <a:pt x="433" y="689"/>
                    <a:pt x="433" y="689"/>
                    <a:pt x="433" y="689"/>
                  </a:cubicBezTo>
                  <a:cubicBezTo>
                    <a:pt x="432" y="690"/>
                    <a:pt x="432" y="690"/>
                    <a:pt x="432" y="690"/>
                  </a:cubicBezTo>
                  <a:cubicBezTo>
                    <a:pt x="432" y="692"/>
                    <a:pt x="432" y="692"/>
                    <a:pt x="432" y="692"/>
                  </a:cubicBezTo>
                  <a:cubicBezTo>
                    <a:pt x="430" y="692"/>
                    <a:pt x="430" y="692"/>
                    <a:pt x="430" y="692"/>
                  </a:cubicBezTo>
                  <a:cubicBezTo>
                    <a:pt x="427" y="694"/>
                    <a:pt x="427" y="694"/>
                    <a:pt x="427" y="694"/>
                  </a:cubicBezTo>
                  <a:cubicBezTo>
                    <a:pt x="426" y="694"/>
                    <a:pt x="426" y="694"/>
                    <a:pt x="426" y="694"/>
                  </a:cubicBezTo>
                  <a:cubicBezTo>
                    <a:pt x="424" y="695"/>
                    <a:pt x="424" y="695"/>
                    <a:pt x="424" y="695"/>
                  </a:cubicBezTo>
                  <a:cubicBezTo>
                    <a:pt x="425" y="696"/>
                    <a:pt x="425" y="696"/>
                    <a:pt x="425" y="696"/>
                  </a:cubicBezTo>
                  <a:cubicBezTo>
                    <a:pt x="425" y="697"/>
                    <a:pt x="425" y="697"/>
                    <a:pt x="425" y="697"/>
                  </a:cubicBezTo>
                  <a:cubicBezTo>
                    <a:pt x="425" y="698"/>
                    <a:pt x="425" y="698"/>
                    <a:pt x="425" y="698"/>
                  </a:cubicBezTo>
                  <a:cubicBezTo>
                    <a:pt x="425" y="700"/>
                    <a:pt x="425" y="700"/>
                    <a:pt x="425" y="700"/>
                  </a:cubicBezTo>
                  <a:cubicBezTo>
                    <a:pt x="423" y="702"/>
                    <a:pt x="423" y="702"/>
                    <a:pt x="423" y="702"/>
                  </a:cubicBezTo>
                  <a:cubicBezTo>
                    <a:pt x="423" y="703"/>
                    <a:pt x="423" y="703"/>
                    <a:pt x="423" y="703"/>
                  </a:cubicBezTo>
                  <a:cubicBezTo>
                    <a:pt x="423" y="704"/>
                    <a:pt x="423" y="704"/>
                    <a:pt x="423" y="704"/>
                  </a:cubicBezTo>
                  <a:cubicBezTo>
                    <a:pt x="422" y="706"/>
                    <a:pt x="422" y="706"/>
                    <a:pt x="422" y="706"/>
                  </a:cubicBezTo>
                  <a:cubicBezTo>
                    <a:pt x="421" y="706"/>
                    <a:pt x="421" y="706"/>
                    <a:pt x="421" y="706"/>
                  </a:cubicBezTo>
                  <a:cubicBezTo>
                    <a:pt x="420" y="707"/>
                    <a:pt x="420" y="707"/>
                    <a:pt x="420" y="707"/>
                  </a:cubicBezTo>
                  <a:cubicBezTo>
                    <a:pt x="420" y="708"/>
                    <a:pt x="420" y="708"/>
                    <a:pt x="420" y="708"/>
                  </a:cubicBezTo>
                  <a:cubicBezTo>
                    <a:pt x="420" y="710"/>
                    <a:pt x="420" y="710"/>
                    <a:pt x="420" y="710"/>
                  </a:cubicBezTo>
                  <a:cubicBezTo>
                    <a:pt x="420" y="711"/>
                    <a:pt x="420" y="711"/>
                    <a:pt x="420" y="711"/>
                  </a:cubicBezTo>
                  <a:cubicBezTo>
                    <a:pt x="421" y="713"/>
                    <a:pt x="421" y="713"/>
                    <a:pt x="421" y="713"/>
                  </a:cubicBezTo>
                  <a:cubicBezTo>
                    <a:pt x="420" y="714"/>
                    <a:pt x="420" y="714"/>
                    <a:pt x="420" y="714"/>
                  </a:cubicBezTo>
                  <a:cubicBezTo>
                    <a:pt x="419" y="714"/>
                    <a:pt x="419" y="714"/>
                    <a:pt x="419" y="714"/>
                  </a:cubicBezTo>
                  <a:cubicBezTo>
                    <a:pt x="420" y="715"/>
                    <a:pt x="420" y="715"/>
                    <a:pt x="420" y="715"/>
                  </a:cubicBezTo>
                  <a:cubicBezTo>
                    <a:pt x="421" y="716"/>
                    <a:pt x="421" y="716"/>
                    <a:pt x="421" y="716"/>
                  </a:cubicBezTo>
                  <a:cubicBezTo>
                    <a:pt x="423" y="717"/>
                    <a:pt x="423" y="717"/>
                    <a:pt x="423" y="717"/>
                  </a:cubicBezTo>
                  <a:cubicBezTo>
                    <a:pt x="424" y="718"/>
                    <a:pt x="424" y="718"/>
                    <a:pt x="424" y="718"/>
                  </a:cubicBezTo>
                  <a:cubicBezTo>
                    <a:pt x="424" y="717"/>
                    <a:pt x="424" y="717"/>
                    <a:pt x="424" y="717"/>
                  </a:cubicBezTo>
                  <a:cubicBezTo>
                    <a:pt x="425" y="716"/>
                    <a:pt x="425" y="716"/>
                    <a:pt x="425" y="716"/>
                  </a:cubicBezTo>
                  <a:cubicBezTo>
                    <a:pt x="425" y="715"/>
                    <a:pt x="425" y="715"/>
                    <a:pt x="425" y="715"/>
                  </a:cubicBezTo>
                  <a:cubicBezTo>
                    <a:pt x="426" y="714"/>
                    <a:pt x="426" y="714"/>
                    <a:pt x="426" y="714"/>
                  </a:cubicBezTo>
                  <a:cubicBezTo>
                    <a:pt x="426" y="715"/>
                    <a:pt x="426" y="715"/>
                    <a:pt x="426" y="715"/>
                  </a:cubicBezTo>
                  <a:cubicBezTo>
                    <a:pt x="426" y="716"/>
                    <a:pt x="426" y="716"/>
                    <a:pt x="426" y="716"/>
                  </a:cubicBezTo>
                  <a:cubicBezTo>
                    <a:pt x="426" y="716"/>
                    <a:pt x="426" y="716"/>
                    <a:pt x="426" y="716"/>
                  </a:cubicBezTo>
                  <a:cubicBezTo>
                    <a:pt x="426" y="715"/>
                    <a:pt x="426" y="715"/>
                    <a:pt x="426" y="715"/>
                  </a:cubicBezTo>
                  <a:cubicBezTo>
                    <a:pt x="427" y="715"/>
                    <a:pt x="427" y="715"/>
                    <a:pt x="427" y="715"/>
                  </a:cubicBezTo>
                  <a:cubicBezTo>
                    <a:pt x="427" y="716"/>
                    <a:pt x="427" y="716"/>
                    <a:pt x="427" y="716"/>
                  </a:cubicBezTo>
                  <a:cubicBezTo>
                    <a:pt x="427" y="718"/>
                    <a:pt x="427" y="718"/>
                    <a:pt x="427" y="718"/>
                  </a:cubicBezTo>
                  <a:cubicBezTo>
                    <a:pt x="427" y="719"/>
                    <a:pt x="427" y="719"/>
                    <a:pt x="427" y="719"/>
                  </a:cubicBezTo>
                  <a:cubicBezTo>
                    <a:pt x="426" y="721"/>
                    <a:pt x="426" y="721"/>
                    <a:pt x="426" y="721"/>
                  </a:cubicBezTo>
                  <a:cubicBezTo>
                    <a:pt x="425" y="722"/>
                    <a:pt x="425" y="722"/>
                    <a:pt x="425" y="722"/>
                  </a:cubicBezTo>
                  <a:cubicBezTo>
                    <a:pt x="425" y="722"/>
                    <a:pt x="425" y="722"/>
                    <a:pt x="425" y="722"/>
                  </a:cubicBezTo>
                  <a:cubicBezTo>
                    <a:pt x="422" y="724"/>
                    <a:pt x="422" y="724"/>
                    <a:pt x="422" y="724"/>
                  </a:cubicBezTo>
                  <a:cubicBezTo>
                    <a:pt x="420" y="725"/>
                    <a:pt x="420" y="725"/>
                    <a:pt x="420" y="725"/>
                  </a:cubicBezTo>
                  <a:cubicBezTo>
                    <a:pt x="418" y="727"/>
                    <a:pt x="418" y="727"/>
                    <a:pt x="418" y="727"/>
                  </a:cubicBezTo>
                  <a:cubicBezTo>
                    <a:pt x="418" y="728"/>
                    <a:pt x="418" y="728"/>
                    <a:pt x="418" y="728"/>
                  </a:cubicBezTo>
                  <a:cubicBezTo>
                    <a:pt x="417" y="730"/>
                    <a:pt x="417" y="730"/>
                    <a:pt x="417" y="730"/>
                  </a:cubicBezTo>
                  <a:cubicBezTo>
                    <a:pt x="417" y="730"/>
                    <a:pt x="417" y="730"/>
                    <a:pt x="417" y="730"/>
                  </a:cubicBezTo>
                  <a:cubicBezTo>
                    <a:pt x="418" y="731"/>
                    <a:pt x="418" y="731"/>
                    <a:pt x="418" y="731"/>
                  </a:cubicBezTo>
                  <a:cubicBezTo>
                    <a:pt x="419" y="732"/>
                    <a:pt x="419" y="732"/>
                    <a:pt x="419" y="732"/>
                  </a:cubicBezTo>
                  <a:cubicBezTo>
                    <a:pt x="418" y="732"/>
                    <a:pt x="418" y="732"/>
                    <a:pt x="418" y="732"/>
                  </a:cubicBezTo>
                  <a:cubicBezTo>
                    <a:pt x="418" y="733"/>
                    <a:pt x="418" y="733"/>
                    <a:pt x="418" y="733"/>
                  </a:cubicBezTo>
                  <a:cubicBezTo>
                    <a:pt x="419" y="734"/>
                    <a:pt x="419" y="734"/>
                    <a:pt x="419" y="734"/>
                  </a:cubicBezTo>
                  <a:cubicBezTo>
                    <a:pt x="420" y="736"/>
                    <a:pt x="420" y="736"/>
                    <a:pt x="420" y="736"/>
                  </a:cubicBezTo>
                  <a:cubicBezTo>
                    <a:pt x="420" y="737"/>
                    <a:pt x="420" y="737"/>
                    <a:pt x="420" y="737"/>
                  </a:cubicBezTo>
                  <a:cubicBezTo>
                    <a:pt x="419" y="737"/>
                    <a:pt x="419" y="737"/>
                    <a:pt x="419" y="737"/>
                  </a:cubicBezTo>
                  <a:cubicBezTo>
                    <a:pt x="418" y="738"/>
                    <a:pt x="418" y="738"/>
                    <a:pt x="418" y="738"/>
                  </a:cubicBezTo>
                  <a:cubicBezTo>
                    <a:pt x="417" y="739"/>
                    <a:pt x="417" y="739"/>
                    <a:pt x="417" y="739"/>
                  </a:cubicBezTo>
                  <a:cubicBezTo>
                    <a:pt x="419" y="740"/>
                    <a:pt x="419" y="740"/>
                    <a:pt x="419" y="740"/>
                  </a:cubicBezTo>
                  <a:cubicBezTo>
                    <a:pt x="420" y="740"/>
                    <a:pt x="420" y="740"/>
                    <a:pt x="420" y="740"/>
                  </a:cubicBezTo>
                  <a:cubicBezTo>
                    <a:pt x="422" y="742"/>
                    <a:pt x="422" y="742"/>
                    <a:pt x="422" y="742"/>
                  </a:cubicBezTo>
                  <a:cubicBezTo>
                    <a:pt x="423" y="742"/>
                    <a:pt x="423" y="742"/>
                    <a:pt x="423" y="742"/>
                  </a:cubicBezTo>
                  <a:cubicBezTo>
                    <a:pt x="426" y="744"/>
                    <a:pt x="426" y="744"/>
                    <a:pt x="426" y="744"/>
                  </a:cubicBezTo>
                  <a:cubicBezTo>
                    <a:pt x="427" y="744"/>
                    <a:pt x="427" y="744"/>
                    <a:pt x="427" y="744"/>
                  </a:cubicBezTo>
                  <a:cubicBezTo>
                    <a:pt x="428" y="745"/>
                    <a:pt x="428" y="745"/>
                    <a:pt x="428" y="745"/>
                  </a:cubicBezTo>
                  <a:cubicBezTo>
                    <a:pt x="429" y="747"/>
                    <a:pt x="429" y="747"/>
                    <a:pt x="429" y="747"/>
                  </a:cubicBezTo>
                  <a:cubicBezTo>
                    <a:pt x="429" y="749"/>
                    <a:pt x="429" y="749"/>
                    <a:pt x="429" y="749"/>
                  </a:cubicBezTo>
                  <a:cubicBezTo>
                    <a:pt x="430" y="750"/>
                    <a:pt x="430" y="750"/>
                    <a:pt x="430" y="750"/>
                  </a:cubicBezTo>
                  <a:cubicBezTo>
                    <a:pt x="432" y="751"/>
                    <a:pt x="432" y="751"/>
                    <a:pt x="432" y="751"/>
                  </a:cubicBezTo>
                  <a:cubicBezTo>
                    <a:pt x="434" y="753"/>
                    <a:pt x="434" y="753"/>
                    <a:pt x="434" y="753"/>
                  </a:cubicBezTo>
                  <a:cubicBezTo>
                    <a:pt x="434" y="755"/>
                    <a:pt x="434" y="755"/>
                    <a:pt x="434" y="755"/>
                  </a:cubicBezTo>
                  <a:cubicBezTo>
                    <a:pt x="435" y="756"/>
                    <a:pt x="435" y="756"/>
                    <a:pt x="435" y="756"/>
                  </a:cubicBezTo>
                  <a:cubicBezTo>
                    <a:pt x="435" y="758"/>
                    <a:pt x="435" y="758"/>
                    <a:pt x="435" y="758"/>
                  </a:cubicBezTo>
                  <a:cubicBezTo>
                    <a:pt x="436" y="760"/>
                    <a:pt x="436" y="760"/>
                    <a:pt x="436" y="760"/>
                  </a:cubicBezTo>
                  <a:cubicBezTo>
                    <a:pt x="437" y="760"/>
                    <a:pt x="437" y="760"/>
                    <a:pt x="437" y="760"/>
                  </a:cubicBezTo>
                  <a:cubicBezTo>
                    <a:pt x="438" y="762"/>
                    <a:pt x="438" y="762"/>
                    <a:pt x="438" y="762"/>
                  </a:cubicBezTo>
                  <a:cubicBezTo>
                    <a:pt x="438" y="764"/>
                    <a:pt x="438" y="764"/>
                    <a:pt x="438" y="764"/>
                  </a:cubicBezTo>
                  <a:cubicBezTo>
                    <a:pt x="438" y="764"/>
                    <a:pt x="438" y="764"/>
                    <a:pt x="438" y="764"/>
                  </a:cubicBezTo>
                  <a:cubicBezTo>
                    <a:pt x="439" y="766"/>
                    <a:pt x="439" y="766"/>
                    <a:pt x="439" y="766"/>
                  </a:cubicBezTo>
                  <a:cubicBezTo>
                    <a:pt x="441" y="769"/>
                    <a:pt x="441" y="769"/>
                    <a:pt x="441" y="769"/>
                  </a:cubicBezTo>
                  <a:cubicBezTo>
                    <a:pt x="441" y="770"/>
                    <a:pt x="441" y="770"/>
                    <a:pt x="441" y="770"/>
                  </a:cubicBezTo>
                  <a:cubicBezTo>
                    <a:pt x="441" y="771"/>
                    <a:pt x="441" y="771"/>
                    <a:pt x="441" y="771"/>
                  </a:cubicBezTo>
                  <a:cubicBezTo>
                    <a:pt x="441" y="772"/>
                    <a:pt x="441" y="772"/>
                    <a:pt x="441" y="772"/>
                  </a:cubicBezTo>
                  <a:cubicBezTo>
                    <a:pt x="442" y="772"/>
                    <a:pt x="442" y="772"/>
                    <a:pt x="442" y="772"/>
                  </a:cubicBezTo>
                  <a:cubicBezTo>
                    <a:pt x="444" y="774"/>
                    <a:pt x="444" y="774"/>
                    <a:pt x="444" y="774"/>
                  </a:cubicBezTo>
                  <a:cubicBezTo>
                    <a:pt x="445" y="775"/>
                    <a:pt x="445" y="775"/>
                    <a:pt x="445" y="775"/>
                  </a:cubicBezTo>
                  <a:cubicBezTo>
                    <a:pt x="445" y="777"/>
                    <a:pt x="445" y="777"/>
                    <a:pt x="445" y="777"/>
                  </a:cubicBezTo>
                  <a:cubicBezTo>
                    <a:pt x="446" y="778"/>
                    <a:pt x="446" y="778"/>
                    <a:pt x="446" y="778"/>
                  </a:cubicBezTo>
                  <a:cubicBezTo>
                    <a:pt x="447" y="779"/>
                    <a:pt x="447" y="779"/>
                    <a:pt x="447" y="779"/>
                  </a:cubicBezTo>
                  <a:cubicBezTo>
                    <a:pt x="448" y="780"/>
                    <a:pt x="448" y="780"/>
                    <a:pt x="448" y="780"/>
                  </a:cubicBezTo>
                  <a:cubicBezTo>
                    <a:pt x="449" y="783"/>
                    <a:pt x="449" y="783"/>
                    <a:pt x="449" y="783"/>
                  </a:cubicBezTo>
                  <a:cubicBezTo>
                    <a:pt x="450" y="784"/>
                    <a:pt x="450" y="784"/>
                    <a:pt x="450" y="784"/>
                  </a:cubicBezTo>
                  <a:cubicBezTo>
                    <a:pt x="452" y="787"/>
                    <a:pt x="452" y="787"/>
                    <a:pt x="452" y="787"/>
                  </a:cubicBezTo>
                  <a:cubicBezTo>
                    <a:pt x="452" y="788"/>
                    <a:pt x="452" y="788"/>
                    <a:pt x="452" y="788"/>
                  </a:cubicBezTo>
                  <a:cubicBezTo>
                    <a:pt x="451" y="789"/>
                    <a:pt x="451" y="789"/>
                    <a:pt x="451" y="789"/>
                  </a:cubicBezTo>
                  <a:cubicBezTo>
                    <a:pt x="451" y="788"/>
                    <a:pt x="451" y="788"/>
                    <a:pt x="451" y="788"/>
                  </a:cubicBezTo>
                  <a:cubicBezTo>
                    <a:pt x="451" y="789"/>
                    <a:pt x="451" y="789"/>
                    <a:pt x="451" y="789"/>
                  </a:cubicBezTo>
                  <a:cubicBezTo>
                    <a:pt x="451" y="790"/>
                    <a:pt x="451" y="790"/>
                    <a:pt x="451" y="790"/>
                  </a:cubicBezTo>
                  <a:cubicBezTo>
                    <a:pt x="451" y="791"/>
                    <a:pt x="451" y="791"/>
                    <a:pt x="451" y="791"/>
                  </a:cubicBezTo>
                  <a:cubicBezTo>
                    <a:pt x="452" y="791"/>
                    <a:pt x="452" y="791"/>
                    <a:pt x="452" y="791"/>
                  </a:cubicBezTo>
                  <a:cubicBezTo>
                    <a:pt x="453" y="791"/>
                    <a:pt x="453" y="791"/>
                    <a:pt x="453" y="791"/>
                  </a:cubicBezTo>
                  <a:cubicBezTo>
                    <a:pt x="453" y="792"/>
                    <a:pt x="453" y="792"/>
                    <a:pt x="453" y="792"/>
                  </a:cubicBezTo>
                  <a:cubicBezTo>
                    <a:pt x="452" y="793"/>
                    <a:pt x="452" y="793"/>
                    <a:pt x="452" y="793"/>
                  </a:cubicBezTo>
                  <a:cubicBezTo>
                    <a:pt x="455" y="794"/>
                    <a:pt x="455" y="794"/>
                    <a:pt x="455" y="794"/>
                  </a:cubicBezTo>
                  <a:cubicBezTo>
                    <a:pt x="457" y="795"/>
                    <a:pt x="457" y="795"/>
                    <a:pt x="457" y="795"/>
                  </a:cubicBezTo>
                  <a:cubicBezTo>
                    <a:pt x="457" y="796"/>
                    <a:pt x="457" y="796"/>
                    <a:pt x="457" y="796"/>
                  </a:cubicBezTo>
                  <a:cubicBezTo>
                    <a:pt x="458" y="797"/>
                    <a:pt x="458" y="797"/>
                    <a:pt x="458" y="797"/>
                  </a:cubicBezTo>
                  <a:cubicBezTo>
                    <a:pt x="459" y="797"/>
                    <a:pt x="459" y="797"/>
                    <a:pt x="459" y="797"/>
                  </a:cubicBezTo>
                  <a:cubicBezTo>
                    <a:pt x="459" y="798"/>
                    <a:pt x="459" y="798"/>
                    <a:pt x="459" y="798"/>
                  </a:cubicBezTo>
                  <a:cubicBezTo>
                    <a:pt x="460" y="799"/>
                    <a:pt x="460" y="799"/>
                    <a:pt x="460" y="799"/>
                  </a:cubicBezTo>
                  <a:cubicBezTo>
                    <a:pt x="460" y="800"/>
                    <a:pt x="460" y="800"/>
                    <a:pt x="460" y="800"/>
                  </a:cubicBezTo>
                  <a:cubicBezTo>
                    <a:pt x="462" y="799"/>
                    <a:pt x="462" y="799"/>
                    <a:pt x="462" y="799"/>
                  </a:cubicBezTo>
                  <a:cubicBezTo>
                    <a:pt x="463" y="799"/>
                    <a:pt x="463" y="799"/>
                    <a:pt x="463" y="799"/>
                  </a:cubicBezTo>
                  <a:cubicBezTo>
                    <a:pt x="463" y="800"/>
                    <a:pt x="463" y="800"/>
                    <a:pt x="463" y="800"/>
                  </a:cubicBezTo>
                  <a:cubicBezTo>
                    <a:pt x="464" y="801"/>
                    <a:pt x="464" y="801"/>
                    <a:pt x="464" y="801"/>
                  </a:cubicBezTo>
                  <a:cubicBezTo>
                    <a:pt x="466" y="802"/>
                    <a:pt x="466" y="802"/>
                    <a:pt x="466" y="802"/>
                  </a:cubicBezTo>
                  <a:cubicBezTo>
                    <a:pt x="467" y="803"/>
                    <a:pt x="467" y="803"/>
                    <a:pt x="467" y="803"/>
                  </a:cubicBezTo>
                  <a:cubicBezTo>
                    <a:pt x="467" y="804"/>
                    <a:pt x="467" y="804"/>
                    <a:pt x="467" y="804"/>
                  </a:cubicBezTo>
                  <a:cubicBezTo>
                    <a:pt x="468" y="804"/>
                    <a:pt x="468" y="804"/>
                    <a:pt x="468" y="804"/>
                  </a:cubicBezTo>
                  <a:cubicBezTo>
                    <a:pt x="469" y="805"/>
                    <a:pt x="469" y="805"/>
                    <a:pt x="469" y="805"/>
                  </a:cubicBezTo>
                  <a:cubicBezTo>
                    <a:pt x="470" y="805"/>
                    <a:pt x="470" y="805"/>
                    <a:pt x="470" y="805"/>
                  </a:cubicBezTo>
                  <a:cubicBezTo>
                    <a:pt x="471" y="805"/>
                    <a:pt x="471" y="805"/>
                    <a:pt x="471" y="805"/>
                  </a:cubicBezTo>
                  <a:cubicBezTo>
                    <a:pt x="473" y="807"/>
                    <a:pt x="473" y="807"/>
                    <a:pt x="473" y="807"/>
                  </a:cubicBezTo>
                  <a:cubicBezTo>
                    <a:pt x="475" y="807"/>
                    <a:pt x="475" y="807"/>
                    <a:pt x="475" y="807"/>
                  </a:cubicBezTo>
                  <a:cubicBezTo>
                    <a:pt x="476" y="807"/>
                    <a:pt x="476" y="807"/>
                    <a:pt x="476" y="807"/>
                  </a:cubicBezTo>
                  <a:cubicBezTo>
                    <a:pt x="477" y="808"/>
                    <a:pt x="477" y="808"/>
                    <a:pt x="477" y="808"/>
                  </a:cubicBezTo>
                  <a:cubicBezTo>
                    <a:pt x="477" y="808"/>
                    <a:pt x="477" y="808"/>
                    <a:pt x="477" y="808"/>
                  </a:cubicBezTo>
                  <a:cubicBezTo>
                    <a:pt x="479" y="810"/>
                    <a:pt x="479" y="810"/>
                    <a:pt x="479" y="810"/>
                  </a:cubicBezTo>
                  <a:cubicBezTo>
                    <a:pt x="480" y="810"/>
                    <a:pt x="480" y="810"/>
                    <a:pt x="480" y="810"/>
                  </a:cubicBezTo>
                  <a:cubicBezTo>
                    <a:pt x="481" y="812"/>
                    <a:pt x="481" y="812"/>
                    <a:pt x="481" y="812"/>
                  </a:cubicBezTo>
                  <a:cubicBezTo>
                    <a:pt x="482" y="812"/>
                    <a:pt x="482" y="812"/>
                    <a:pt x="482" y="812"/>
                  </a:cubicBezTo>
                  <a:cubicBezTo>
                    <a:pt x="482" y="813"/>
                    <a:pt x="482" y="813"/>
                    <a:pt x="482" y="813"/>
                  </a:cubicBezTo>
                  <a:cubicBezTo>
                    <a:pt x="482" y="813"/>
                    <a:pt x="482" y="813"/>
                    <a:pt x="482" y="813"/>
                  </a:cubicBezTo>
                  <a:cubicBezTo>
                    <a:pt x="482" y="814"/>
                    <a:pt x="482" y="814"/>
                    <a:pt x="482" y="814"/>
                  </a:cubicBezTo>
                  <a:cubicBezTo>
                    <a:pt x="484" y="815"/>
                    <a:pt x="484" y="815"/>
                    <a:pt x="484" y="815"/>
                  </a:cubicBezTo>
                  <a:cubicBezTo>
                    <a:pt x="485" y="815"/>
                    <a:pt x="485" y="815"/>
                    <a:pt x="485" y="815"/>
                  </a:cubicBezTo>
                  <a:cubicBezTo>
                    <a:pt x="487" y="817"/>
                    <a:pt x="487" y="817"/>
                    <a:pt x="487" y="817"/>
                  </a:cubicBezTo>
                  <a:cubicBezTo>
                    <a:pt x="488" y="818"/>
                    <a:pt x="488" y="818"/>
                    <a:pt x="488" y="818"/>
                  </a:cubicBezTo>
                  <a:cubicBezTo>
                    <a:pt x="489" y="819"/>
                    <a:pt x="489" y="819"/>
                    <a:pt x="489" y="819"/>
                  </a:cubicBezTo>
                  <a:cubicBezTo>
                    <a:pt x="490" y="819"/>
                    <a:pt x="490" y="819"/>
                    <a:pt x="490" y="819"/>
                  </a:cubicBezTo>
                  <a:cubicBezTo>
                    <a:pt x="490" y="819"/>
                    <a:pt x="490" y="819"/>
                    <a:pt x="490" y="819"/>
                  </a:cubicBezTo>
                  <a:cubicBezTo>
                    <a:pt x="490" y="821"/>
                    <a:pt x="490" y="821"/>
                    <a:pt x="490" y="821"/>
                  </a:cubicBezTo>
                  <a:cubicBezTo>
                    <a:pt x="490" y="823"/>
                    <a:pt x="490" y="823"/>
                    <a:pt x="490" y="823"/>
                  </a:cubicBezTo>
                  <a:cubicBezTo>
                    <a:pt x="491" y="824"/>
                    <a:pt x="491" y="824"/>
                    <a:pt x="491" y="824"/>
                  </a:cubicBezTo>
                  <a:cubicBezTo>
                    <a:pt x="492" y="829"/>
                    <a:pt x="492" y="829"/>
                    <a:pt x="492" y="829"/>
                  </a:cubicBezTo>
                  <a:cubicBezTo>
                    <a:pt x="492" y="831"/>
                    <a:pt x="492" y="831"/>
                    <a:pt x="492" y="831"/>
                  </a:cubicBezTo>
                  <a:cubicBezTo>
                    <a:pt x="491" y="832"/>
                    <a:pt x="491" y="832"/>
                    <a:pt x="491" y="832"/>
                  </a:cubicBezTo>
                  <a:cubicBezTo>
                    <a:pt x="491" y="833"/>
                    <a:pt x="491" y="833"/>
                    <a:pt x="491" y="833"/>
                  </a:cubicBezTo>
                  <a:cubicBezTo>
                    <a:pt x="491" y="835"/>
                    <a:pt x="491" y="835"/>
                    <a:pt x="491" y="835"/>
                  </a:cubicBezTo>
                  <a:cubicBezTo>
                    <a:pt x="492" y="837"/>
                    <a:pt x="492" y="837"/>
                    <a:pt x="492" y="837"/>
                  </a:cubicBezTo>
                  <a:cubicBezTo>
                    <a:pt x="493" y="839"/>
                    <a:pt x="493" y="839"/>
                    <a:pt x="493" y="839"/>
                  </a:cubicBezTo>
                  <a:cubicBezTo>
                    <a:pt x="493" y="843"/>
                    <a:pt x="493" y="843"/>
                    <a:pt x="493" y="843"/>
                  </a:cubicBezTo>
                  <a:cubicBezTo>
                    <a:pt x="492" y="844"/>
                    <a:pt x="492" y="844"/>
                    <a:pt x="492" y="844"/>
                  </a:cubicBezTo>
                  <a:cubicBezTo>
                    <a:pt x="492" y="844"/>
                    <a:pt x="492" y="844"/>
                    <a:pt x="492" y="844"/>
                  </a:cubicBezTo>
                  <a:cubicBezTo>
                    <a:pt x="492" y="849"/>
                    <a:pt x="492" y="849"/>
                    <a:pt x="492" y="849"/>
                  </a:cubicBezTo>
                  <a:cubicBezTo>
                    <a:pt x="492" y="850"/>
                    <a:pt x="492" y="850"/>
                    <a:pt x="492" y="850"/>
                  </a:cubicBezTo>
                  <a:cubicBezTo>
                    <a:pt x="491" y="850"/>
                    <a:pt x="491" y="850"/>
                    <a:pt x="491" y="850"/>
                  </a:cubicBezTo>
                  <a:cubicBezTo>
                    <a:pt x="490" y="851"/>
                    <a:pt x="490" y="851"/>
                    <a:pt x="490" y="851"/>
                  </a:cubicBezTo>
                  <a:cubicBezTo>
                    <a:pt x="491" y="853"/>
                    <a:pt x="491" y="853"/>
                    <a:pt x="491" y="853"/>
                  </a:cubicBezTo>
                  <a:cubicBezTo>
                    <a:pt x="491" y="854"/>
                    <a:pt x="491" y="854"/>
                    <a:pt x="491" y="854"/>
                  </a:cubicBezTo>
                  <a:cubicBezTo>
                    <a:pt x="492" y="853"/>
                    <a:pt x="492" y="853"/>
                    <a:pt x="492" y="853"/>
                  </a:cubicBezTo>
                  <a:cubicBezTo>
                    <a:pt x="492" y="854"/>
                    <a:pt x="492" y="854"/>
                    <a:pt x="492" y="854"/>
                  </a:cubicBezTo>
                  <a:cubicBezTo>
                    <a:pt x="491" y="855"/>
                    <a:pt x="491" y="855"/>
                    <a:pt x="491" y="855"/>
                  </a:cubicBezTo>
                  <a:cubicBezTo>
                    <a:pt x="492" y="861"/>
                    <a:pt x="492" y="861"/>
                    <a:pt x="492" y="861"/>
                  </a:cubicBezTo>
                  <a:cubicBezTo>
                    <a:pt x="492" y="864"/>
                    <a:pt x="492" y="864"/>
                    <a:pt x="492" y="864"/>
                  </a:cubicBezTo>
                  <a:cubicBezTo>
                    <a:pt x="493" y="866"/>
                    <a:pt x="493" y="866"/>
                    <a:pt x="493" y="866"/>
                  </a:cubicBezTo>
                  <a:cubicBezTo>
                    <a:pt x="492" y="867"/>
                    <a:pt x="492" y="867"/>
                    <a:pt x="492" y="867"/>
                  </a:cubicBezTo>
                  <a:cubicBezTo>
                    <a:pt x="491" y="869"/>
                    <a:pt x="491" y="869"/>
                    <a:pt x="491" y="869"/>
                  </a:cubicBezTo>
                  <a:cubicBezTo>
                    <a:pt x="491" y="871"/>
                    <a:pt x="491" y="871"/>
                    <a:pt x="491" y="871"/>
                  </a:cubicBezTo>
                  <a:cubicBezTo>
                    <a:pt x="493" y="873"/>
                    <a:pt x="493" y="873"/>
                    <a:pt x="493" y="873"/>
                  </a:cubicBezTo>
                  <a:cubicBezTo>
                    <a:pt x="492" y="874"/>
                    <a:pt x="492" y="874"/>
                    <a:pt x="492" y="874"/>
                  </a:cubicBezTo>
                  <a:cubicBezTo>
                    <a:pt x="492" y="877"/>
                    <a:pt x="492" y="877"/>
                    <a:pt x="492" y="877"/>
                  </a:cubicBezTo>
                  <a:cubicBezTo>
                    <a:pt x="491" y="878"/>
                    <a:pt x="491" y="878"/>
                    <a:pt x="491" y="878"/>
                  </a:cubicBezTo>
                  <a:cubicBezTo>
                    <a:pt x="491" y="880"/>
                    <a:pt x="491" y="880"/>
                    <a:pt x="491" y="880"/>
                  </a:cubicBezTo>
                  <a:cubicBezTo>
                    <a:pt x="492" y="881"/>
                    <a:pt x="492" y="881"/>
                    <a:pt x="492" y="881"/>
                  </a:cubicBezTo>
                  <a:cubicBezTo>
                    <a:pt x="492" y="882"/>
                    <a:pt x="492" y="882"/>
                    <a:pt x="492" y="882"/>
                  </a:cubicBezTo>
                  <a:cubicBezTo>
                    <a:pt x="491" y="883"/>
                    <a:pt x="491" y="883"/>
                    <a:pt x="491" y="883"/>
                  </a:cubicBezTo>
                  <a:cubicBezTo>
                    <a:pt x="491" y="885"/>
                    <a:pt x="491" y="885"/>
                    <a:pt x="491" y="885"/>
                  </a:cubicBezTo>
                  <a:cubicBezTo>
                    <a:pt x="490" y="886"/>
                    <a:pt x="490" y="886"/>
                    <a:pt x="490" y="886"/>
                  </a:cubicBezTo>
                  <a:cubicBezTo>
                    <a:pt x="490" y="888"/>
                    <a:pt x="490" y="888"/>
                    <a:pt x="490" y="888"/>
                  </a:cubicBezTo>
                  <a:cubicBezTo>
                    <a:pt x="490" y="889"/>
                    <a:pt x="490" y="889"/>
                    <a:pt x="490" y="889"/>
                  </a:cubicBezTo>
                  <a:cubicBezTo>
                    <a:pt x="489" y="891"/>
                    <a:pt x="489" y="891"/>
                    <a:pt x="489" y="891"/>
                  </a:cubicBezTo>
                  <a:cubicBezTo>
                    <a:pt x="489" y="892"/>
                    <a:pt x="489" y="892"/>
                    <a:pt x="489" y="892"/>
                  </a:cubicBezTo>
                  <a:cubicBezTo>
                    <a:pt x="490" y="894"/>
                    <a:pt x="490" y="894"/>
                    <a:pt x="490" y="894"/>
                  </a:cubicBezTo>
                  <a:cubicBezTo>
                    <a:pt x="490" y="896"/>
                    <a:pt x="490" y="896"/>
                    <a:pt x="490" y="896"/>
                  </a:cubicBezTo>
                  <a:cubicBezTo>
                    <a:pt x="491" y="897"/>
                    <a:pt x="491" y="897"/>
                    <a:pt x="491" y="897"/>
                  </a:cubicBezTo>
                  <a:cubicBezTo>
                    <a:pt x="490" y="897"/>
                    <a:pt x="490" y="897"/>
                    <a:pt x="490" y="897"/>
                  </a:cubicBezTo>
                  <a:cubicBezTo>
                    <a:pt x="490" y="899"/>
                    <a:pt x="490" y="899"/>
                    <a:pt x="490" y="899"/>
                  </a:cubicBezTo>
                  <a:cubicBezTo>
                    <a:pt x="491" y="900"/>
                    <a:pt x="491" y="900"/>
                    <a:pt x="491" y="900"/>
                  </a:cubicBezTo>
                  <a:cubicBezTo>
                    <a:pt x="490" y="901"/>
                    <a:pt x="490" y="901"/>
                    <a:pt x="490" y="901"/>
                  </a:cubicBezTo>
                  <a:cubicBezTo>
                    <a:pt x="489" y="901"/>
                    <a:pt x="489" y="901"/>
                    <a:pt x="489" y="901"/>
                  </a:cubicBezTo>
                  <a:cubicBezTo>
                    <a:pt x="489" y="903"/>
                    <a:pt x="489" y="903"/>
                    <a:pt x="489" y="903"/>
                  </a:cubicBezTo>
                  <a:cubicBezTo>
                    <a:pt x="489" y="904"/>
                    <a:pt x="489" y="904"/>
                    <a:pt x="489" y="904"/>
                  </a:cubicBezTo>
                  <a:cubicBezTo>
                    <a:pt x="489" y="906"/>
                    <a:pt x="489" y="906"/>
                    <a:pt x="489" y="906"/>
                  </a:cubicBezTo>
                  <a:cubicBezTo>
                    <a:pt x="491" y="910"/>
                    <a:pt x="491" y="910"/>
                    <a:pt x="491" y="910"/>
                  </a:cubicBezTo>
                  <a:cubicBezTo>
                    <a:pt x="491" y="912"/>
                    <a:pt x="491" y="912"/>
                    <a:pt x="491" y="912"/>
                  </a:cubicBezTo>
                  <a:cubicBezTo>
                    <a:pt x="490" y="912"/>
                    <a:pt x="490" y="912"/>
                    <a:pt x="490" y="912"/>
                  </a:cubicBezTo>
                  <a:cubicBezTo>
                    <a:pt x="490" y="913"/>
                    <a:pt x="490" y="913"/>
                    <a:pt x="490" y="913"/>
                  </a:cubicBezTo>
                  <a:cubicBezTo>
                    <a:pt x="491" y="915"/>
                    <a:pt x="491" y="915"/>
                    <a:pt x="491" y="915"/>
                  </a:cubicBezTo>
                  <a:cubicBezTo>
                    <a:pt x="492" y="918"/>
                    <a:pt x="492" y="918"/>
                    <a:pt x="492" y="918"/>
                  </a:cubicBezTo>
                  <a:cubicBezTo>
                    <a:pt x="491" y="919"/>
                    <a:pt x="491" y="919"/>
                    <a:pt x="491" y="919"/>
                  </a:cubicBezTo>
                  <a:cubicBezTo>
                    <a:pt x="491" y="920"/>
                    <a:pt x="491" y="920"/>
                    <a:pt x="491" y="920"/>
                  </a:cubicBezTo>
                  <a:cubicBezTo>
                    <a:pt x="492" y="921"/>
                    <a:pt x="492" y="921"/>
                    <a:pt x="492" y="921"/>
                  </a:cubicBezTo>
                  <a:cubicBezTo>
                    <a:pt x="491" y="922"/>
                    <a:pt x="491" y="922"/>
                    <a:pt x="491" y="922"/>
                  </a:cubicBezTo>
                  <a:cubicBezTo>
                    <a:pt x="491" y="923"/>
                    <a:pt x="491" y="923"/>
                    <a:pt x="491" y="923"/>
                  </a:cubicBezTo>
                  <a:cubicBezTo>
                    <a:pt x="491" y="923"/>
                    <a:pt x="491" y="923"/>
                    <a:pt x="491" y="923"/>
                  </a:cubicBezTo>
                  <a:cubicBezTo>
                    <a:pt x="493" y="925"/>
                    <a:pt x="493" y="925"/>
                    <a:pt x="493" y="925"/>
                  </a:cubicBezTo>
                  <a:cubicBezTo>
                    <a:pt x="493" y="926"/>
                    <a:pt x="493" y="926"/>
                    <a:pt x="493" y="926"/>
                  </a:cubicBezTo>
                  <a:cubicBezTo>
                    <a:pt x="492" y="928"/>
                    <a:pt x="492" y="928"/>
                    <a:pt x="492" y="928"/>
                  </a:cubicBezTo>
                  <a:cubicBezTo>
                    <a:pt x="491" y="928"/>
                    <a:pt x="491" y="928"/>
                    <a:pt x="491" y="928"/>
                  </a:cubicBezTo>
                  <a:cubicBezTo>
                    <a:pt x="491" y="930"/>
                    <a:pt x="491" y="930"/>
                    <a:pt x="491" y="930"/>
                  </a:cubicBezTo>
                  <a:cubicBezTo>
                    <a:pt x="491" y="930"/>
                    <a:pt x="491" y="930"/>
                    <a:pt x="491" y="930"/>
                  </a:cubicBezTo>
                  <a:cubicBezTo>
                    <a:pt x="491" y="931"/>
                    <a:pt x="491" y="931"/>
                    <a:pt x="491" y="931"/>
                  </a:cubicBezTo>
                  <a:cubicBezTo>
                    <a:pt x="491" y="933"/>
                    <a:pt x="491" y="933"/>
                    <a:pt x="491" y="933"/>
                  </a:cubicBezTo>
                  <a:cubicBezTo>
                    <a:pt x="490" y="933"/>
                    <a:pt x="490" y="933"/>
                    <a:pt x="490" y="933"/>
                  </a:cubicBezTo>
                  <a:cubicBezTo>
                    <a:pt x="490" y="934"/>
                    <a:pt x="490" y="934"/>
                    <a:pt x="490" y="934"/>
                  </a:cubicBezTo>
                  <a:cubicBezTo>
                    <a:pt x="490" y="936"/>
                    <a:pt x="490" y="936"/>
                    <a:pt x="490" y="936"/>
                  </a:cubicBezTo>
                  <a:cubicBezTo>
                    <a:pt x="489" y="937"/>
                    <a:pt x="489" y="937"/>
                    <a:pt x="489" y="937"/>
                  </a:cubicBezTo>
                  <a:cubicBezTo>
                    <a:pt x="489" y="938"/>
                    <a:pt x="489" y="938"/>
                    <a:pt x="489" y="938"/>
                  </a:cubicBezTo>
                  <a:cubicBezTo>
                    <a:pt x="489" y="939"/>
                    <a:pt x="489" y="939"/>
                    <a:pt x="489" y="939"/>
                  </a:cubicBezTo>
                  <a:cubicBezTo>
                    <a:pt x="489" y="941"/>
                    <a:pt x="489" y="941"/>
                    <a:pt x="489" y="941"/>
                  </a:cubicBezTo>
                  <a:cubicBezTo>
                    <a:pt x="488" y="941"/>
                    <a:pt x="488" y="941"/>
                    <a:pt x="488" y="941"/>
                  </a:cubicBezTo>
                  <a:cubicBezTo>
                    <a:pt x="488" y="942"/>
                    <a:pt x="488" y="942"/>
                    <a:pt x="488" y="942"/>
                  </a:cubicBezTo>
                  <a:cubicBezTo>
                    <a:pt x="489" y="943"/>
                    <a:pt x="489" y="943"/>
                    <a:pt x="489" y="943"/>
                  </a:cubicBezTo>
                  <a:cubicBezTo>
                    <a:pt x="488" y="944"/>
                    <a:pt x="488" y="944"/>
                    <a:pt x="488" y="944"/>
                  </a:cubicBezTo>
                  <a:cubicBezTo>
                    <a:pt x="488" y="946"/>
                    <a:pt x="488" y="946"/>
                    <a:pt x="488" y="946"/>
                  </a:cubicBezTo>
                  <a:cubicBezTo>
                    <a:pt x="488" y="947"/>
                    <a:pt x="488" y="947"/>
                    <a:pt x="488" y="947"/>
                  </a:cubicBezTo>
                  <a:cubicBezTo>
                    <a:pt x="487" y="947"/>
                    <a:pt x="487" y="947"/>
                    <a:pt x="487" y="947"/>
                  </a:cubicBezTo>
                  <a:cubicBezTo>
                    <a:pt x="487" y="948"/>
                    <a:pt x="487" y="948"/>
                    <a:pt x="487" y="948"/>
                  </a:cubicBezTo>
                  <a:cubicBezTo>
                    <a:pt x="486" y="949"/>
                    <a:pt x="486" y="949"/>
                    <a:pt x="486" y="949"/>
                  </a:cubicBezTo>
                  <a:cubicBezTo>
                    <a:pt x="486" y="950"/>
                    <a:pt x="486" y="950"/>
                    <a:pt x="486" y="950"/>
                  </a:cubicBezTo>
                  <a:cubicBezTo>
                    <a:pt x="487" y="951"/>
                    <a:pt x="487" y="951"/>
                    <a:pt x="487" y="951"/>
                  </a:cubicBezTo>
                  <a:cubicBezTo>
                    <a:pt x="487" y="952"/>
                    <a:pt x="487" y="952"/>
                    <a:pt x="487" y="952"/>
                  </a:cubicBezTo>
                  <a:cubicBezTo>
                    <a:pt x="486" y="953"/>
                    <a:pt x="486" y="953"/>
                    <a:pt x="486" y="953"/>
                  </a:cubicBezTo>
                  <a:cubicBezTo>
                    <a:pt x="485" y="953"/>
                    <a:pt x="485" y="953"/>
                    <a:pt x="485" y="953"/>
                  </a:cubicBezTo>
                  <a:cubicBezTo>
                    <a:pt x="484" y="953"/>
                    <a:pt x="484" y="953"/>
                    <a:pt x="484" y="953"/>
                  </a:cubicBezTo>
                  <a:cubicBezTo>
                    <a:pt x="484" y="953"/>
                    <a:pt x="484" y="953"/>
                    <a:pt x="484" y="953"/>
                  </a:cubicBezTo>
                  <a:cubicBezTo>
                    <a:pt x="483" y="954"/>
                    <a:pt x="483" y="954"/>
                    <a:pt x="483" y="954"/>
                  </a:cubicBezTo>
                  <a:cubicBezTo>
                    <a:pt x="484" y="955"/>
                    <a:pt x="484" y="955"/>
                    <a:pt x="484" y="955"/>
                  </a:cubicBezTo>
                  <a:cubicBezTo>
                    <a:pt x="484" y="957"/>
                    <a:pt x="484" y="957"/>
                    <a:pt x="484" y="957"/>
                  </a:cubicBezTo>
                  <a:cubicBezTo>
                    <a:pt x="485" y="958"/>
                    <a:pt x="485" y="958"/>
                    <a:pt x="485" y="958"/>
                  </a:cubicBezTo>
                  <a:cubicBezTo>
                    <a:pt x="486" y="960"/>
                    <a:pt x="486" y="960"/>
                    <a:pt x="486" y="960"/>
                  </a:cubicBezTo>
                  <a:cubicBezTo>
                    <a:pt x="486" y="961"/>
                    <a:pt x="486" y="961"/>
                    <a:pt x="486" y="961"/>
                  </a:cubicBezTo>
                  <a:cubicBezTo>
                    <a:pt x="486" y="963"/>
                    <a:pt x="486" y="963"/>
                    <a:pt x="486" y="963"/>
                  </a:cubicBezTo>
                  <a:cubicBezTo>
                    <a:pt x="488" y="966"/>
                    <a:pt x="488" y="966"/>
                    <a:pt x="488" y="966"/>
                  </a:cubicBezTo>
                  <a:cubicBezTo>
                    <a:pt x="488" y="967"/>
                    <a:pt x="488" y="967"/>
                    <a:pt x="488" y="967"/>
                  </a:cubicBezTo>
                  <a:cubicBezTo>
                    <a:pt x="489" y="967"/>
                    <a:pt x="489" y="967"/>
                    <a:pt x="489" y="967"/>
                  </a:cubicBezTo>
                  <a:cubicBezTo>
                    <a:pt x="489" y="970"/>
                    <a:pt x="489" y="970"/>
                    <a:pt x="489" y="970"/>
                  </a:cubicBezTo>
                  <a:cubicBezTo>
                    <a:pt x="488" y="972"/>
                    <a:pt x="488" y="972"/>
                    <a:pt x="488" y="972"/>
                  </a:cubicBezTo>
                  <a:cubicBezTo>
                    <a:pt x="488" y="973"/>
                    <a:pt x="488" y="973"/>
                    <a:pt x="488" y="973"/>
                  </a:cubicBezTo>
                  <a:cubicBezTo>
                    <a:pt x="488" y="974"/>
                    <a:pt x="488" y="974"/>
                    <a:pt x="488" y="974"/>
                  </a:cubicBezTo>
                  <a:cubicBezTo>
                    <a:pt x="488" y="974"/>
                    <a:pt x="488" y="974"/>
                    <a:pt x="488" y="974"/>
                  </a:cubicBezTo>
                  <a:cubicBezTo>
                    <a:pt x="487" y="974"/>
                    <a:pt x="487" y="974"/>
                    <a:pt x="487" y="974"/>
                  </a:cubicBezTo>
                  <a:cubicBezTo>
                    <a:pt x="487" y="974"/>
                    <a:pt x="487" y="974"/>
                    <a:pt x="487" y="974"/>
                  </a:cubicBezTo>
                  <a:cubicBezTo>
                    <a:pt x="486" y="975"/>
                    <a:pt x="486" y="975"/>
                    <a:pt x="486" y="975"/>
                  </a:cubicBezTo>
                  <a:cubicBezTo>
                    <a:pt x="487" y="977"/>
                    <a:pt x="487" y="977"/>
                    <a:pt x="487" y="977"/>
                  </a:cubicBezTo>
                  <a:cubicBezTo>
                    <a:pt x="487" y="977"/>
                    <a:pt x="487" y="977"/>
                    <a:pt x="487" y="977"/>
                  </a:cubicBezTo>
                  <a:cubicBezTo>
                    <a:pt x="487" y="980"/>
                    <a:pt x="487" y="980"/>
                    <a:pt x="487" y="980"/>
                  </a:cubicBezTo>
                  <a:cubicBezTo>
                    <a:pt x="487" y="981"/>
                    <a:pt x="487" y="981"/>
                    <a:pt x="487" y="981"/>
                  </a:cubicBezTo>
                  <a:cubicBezTo>
                    <a:pt x="486" y="982"/>
                    <a:pt x="486" y="982"/>
                    <a:pt x="486" y="982"/>
                  </a:cubicBezTo>
                  <a:cubicBezTo>
                    <a:pt x="487" y="982"/>
                    <a:pt x="487" y="982"/>
                    <a:pt x="487" y="982"/>
                  </a:cubicBezTo>
                  <a:cubicBezTo>
                    <a:pt x="487" y="983"/>
                    <a:pt x="487" y="983"/>
                    <a:pt x="487" y="983"/>
                  </a:cubicBezTo>
                  <a:cubicBezTo>
                    <a:pt x="487" y="984"/>
                    <a:pt x="487" y="984"/>
                    <a:pt x="487" y="984"/>
                  </a:cubicBezTo>
                  <a:cubicBezTo>
                    <a:pt x="487" y="984"/>
                    <a:pt x="487" y="984"/>
                    <a:pt x="487" y="984"/>
                  </a:cubicBezTo>
                  <a:cubicBezTo>
                    <a:pt x="489" y="987"/>
                    <a:pt x="489" y="987"/>
                    <a:pt x="489" y="987"/>
                  </a:cubicBezTo>
                  <a:cubicBezTo>
                    <a:pt x="490" y="988"/>
                    <a:pt x="490" y="988"/>
                    <a:pt x="490" y="988"/>
                  </a:cubicBezTo>
                  <a:cubicBezTo>
                    <a:pt x="490" y="989"/>
                    <a:pt x="490" y="989"/>
                    <a:pt x="490" y="989"/>
                  </a:cubicBezTo>
                  <a:cubicBezTo>
                    <a:pt x="492" y="989"/>
                    <a:pt x="492" y="989"/>
                    <a:pt x="492" y="989"/>
                  </a:cubicBezTo>
                  <a:cubicBezTo>
                    <a:pt x="494" y="989"/>
                    <a:pt x="494" y="989"/>
                    <a:pt x="494" y="989"/>
                  </a:cubicBezTo>
                  <a:cubicBezTo>
                    <a:pt x="494" y="987"/>
                    <a:pt x="494" y="987"/>
                    <a:pt x="494" y="987"/>
                  </a:cubicBezTo>
                  <a:cubicBezTo>
                    <a:pt x="494" y="987"/>
                    <a:pt x="494" y="987"/>
                    <a:pt x="494" y="987"/>
                  </a:cubicBezTo>
                  <a:cubicBezTo>
                    <a:pt x="495" y="987"/>
                    <a:pt x="495" y="987"/>
                    <a:pt x="495" y="987"/>
                  </a:cubicBezTo>
                  <a:cubicBezTo>
                    <a:pt x="496" y="988"/>
                    <a:pt x="496" y="988"/>
                    <a:pt x="496" y="988"/>
                  </a:cubicBezTo>
                  <a:cubicBezTo>
                    <a:pt x="496" y="988"/>
                    <a:pt x="496" y="988"/>
                    <a:pt x="496" y="988"/>
                  </a:cubicBezTo>
                  <a:cubicBezTo>
                    <a:pt x="497" y="988"/>
                    <a:pt x="497" y="988"/>
                    <a:pt x="497" y="988"/>
                  </a:cubicBezTo>
                  <a:cubicBezTo>
                    <a:pt x="497" y="989"/>
                    <a:pt x="497" y="989"/>
                    <a:pt x="497" y="989"/>
                  </a:cubicBezTo>
                  <a:cubicBezTo>
                    <a:pt x="495" y="990"/>
                    <a:pt x="495" y="990"/>
                    <a:pt x="495" y="990"/>
                  </a:cubicBezTo>
                  <a:cubicBezTo>
                    <a:pt x="495" y="991"/>
                    <a:pt x="495" y="991"/>
                    <a:pt x="495" y="991"/>
                  </a:cubicBezTo>
                  <a:cubicBezTo>
                    <a:pt x="496" y="991"/>
                    <a:pt x="496" y="991"/>
                    <a:pt x="496" y="991"/>
                  </a:cubicBezTo>
                  <a:cubicBezTo>
                    <a:pt x="497" y="991"/>
                    <a:pt x="497" y="991"/>
                    <a:pt x="497" y="991"/>
                  </a:cubicBezTo>
                  <a:cubicBezTo>
                    <a:pt x="497" y="992"/>
                    <a:pt x="497" y="992"/>
                    <a:pt x="497" y="992"/>
                  </a:cubicBezTo>
                  <a:cubicBezTo>
                    <a:pt x="497" y="994"/>
                    <a:pt x="497" y="994"/>
                    <a:pt x="497" y="994"/>
                  </a:cubicBezTo>
                  <a:cubicBezTo>
                    <a:pt x="498" y="995"/>
                    <a:pt x="498" y="995"/>
                    <a:pt x="498" y="995"/>
                  </a:cubicBezTo>
                  <a:cubicBezTo>
                    <a:pt x="498" y="995"/>
                    <a:pt x="498" y="995"/>
                    <a:pt x="498" y="995"/>
                  </a:cubicBezTo>
                  <a:cubicBezTo>
                    <a:pt x="497" y="994"/>
                    <a:pt x="497" y="994"/>
                    <a:pt x="497" y="994"/>
                  </a:cubicBezTo>
                  <a:cubicBezTo>
                    <a:pt x="496" y="993"/>
                    <a:pt x="496" y="993"/>
                    <a:pt x="496" y="993"/>
                  </a:cubicBezTo>
                  <a:cubicBezTo>
                    <a:pt x="496" y="993"/>
                    <a:pt x="496" y="993"/>
                    <a:pt x="496" y="993"/>
                  </a:cubicBezTo>
                  <a:cubicBezTo>
                    <a:pt x="495" y="993"/>
                    <a:pt x="495" y="993"/>
                    <a:pt x="495" y="993"/>
                  </a:cubicBezTo>
                  <a:cubicBezTo>
                    <a:pt x="495" y="994"/>
                    <a:pt x="495" y="994"/>
                    <a:pt x="495" y="994"/>
                  </a:cubicBezTo>
                  <a:cubicBezTo>
                    <a:pt x="497" y="995"/>
                    <a:pt x="497" y="995"/>
                    <a:pt x="497" y="995"/>
                  </a:cubicBezTo>
                  <a:cubicBezTo>
                    <a:pt x="497" y="996"/>
                    <a:pt x="497" y="996"/>
                    <a:pt x="497" y="996"/>
                  </a:cubicBezTo>
                  <a:cubicBezTo>
                    <a:pt x="496" y="996"/>
                    <a:pt x="496" y="996"/>
                    <a:pt x="496" y="996"/>
                  </a:cubicBezTo>
                  <a:cubicBezTo>
                    <a:pt x="496" y="996"/>
                    <a:pt x="496" y="996"/>
                    <a:pt x="496" y="996"/>
                  </a:cubicBezTo>
                  <a:cubicBezTo>
                    <a:pt x="496" y="998"/>
                    <a:pt x="496" y="998"/>
                    <a:pt x="496" y="998"/>
                  </a:cubicBezTo>
                  <a:cubicBezTo>
                    <a:pt x="497" y="999"/>
                    <a:pt x="497" y="999"/>
                    <a:pt x="497" y="999"/>
                  </a:cubicBezTo>
                  <a:cubicBezTo>
                    <a:pt x="496" y="1000"/>
                    <a:pt x="496" y="1000"/>
                    <a:pt x="496" y="1000"/>
                  </a:cubicBezTo>
                  <a:cubicBezTo>
                    <a:pt x="496" y="1001"/>
                    <a:pt x="496" y="1001"/>
                    <a:pt x="496" y="1001"/>
                  </a:cubicBezTo>
                  <a:cubicBezTo>
                    <a:pt x="496" y="1001"/>
                    <a:pt x="496" y="1001"/>
                    <a:pt x="496" y="1001"/>
                  </a:cubicBezTo>
                  <a:cubicBezTo>
                    <a:pt x="495" y="1002"/>
                    <a:pt x="495" y="1002"/>
                    <a:pt x="495" y="1002"/>
                  </a:cubicBezTo>
                  <a:cubicBezTo>
                    <a:pt x="495" y="1003"/>
                    <a:pt x="495" y="1003"/>
                    <a:pt x="495" y="1003"/>
                  </a:cubicBezTo>
                  <a:cubicBezTo>
                    <a:pt x="497" y="1004"/>
                    <a:pt x="497" y="1004"/>
                    <a:pt x="497" y="1004"/>
                  </a:cubicBezTo>
                  <a:cubicBezTo>
                    <a:pt x="496" y="1005"/>
                    <a:pt x="496" y="1005"/>
                    <a:pt x="496" y="1005"/>
                  </a:cubicBezTo>
                  <a:cubicBezTo>
                    <a:pt x="496" y="1006"/>
                    <a:pt x="496" y="1006"/>
                    <a:pt x="496" y="1006"/>
                  </a:cubicBezTo>
                  <a:cubicBezTo>
                    <a:pt x="495" y="1007"/>
                    <a:pt x="495" y="1007"/>
                    <a:pt x="495" y="1007"/>
                  </a:cubicBezTo>
                  <a:cubicBezTo>
                    <a:pt x="495" y="1008"/>
                    <a:pt x="495" y="1008"/>
                    <a:pt x="495" y="1008"/>
                  </a:cubicBezTo>
                  <a:cubicBezTo>
                    <a:pt x="496" y="1009"/>
                    <a:pt x="496" y="1009"/>
                    <a:pt x="496" y="1009"/>
                  </a:cubicBezTo>
                  <a:cubicBezTo>
                    <a:pt x="497" y="1009"/>
                    <a:pt x="497" y="1009"/>
                    <a:pt x="497" y="1009"/>
                  </a:cubicBezTo>
                  <a:cubicBezTo>
                    <a:pt x="498" y="1010"/>
                    <a:pt x="498" y="1010"/>
                    <a:pt x="498" y="1010"/>
                  </a:cubicBezTo>
                  <a:cubicBezTo>
                    <a:pt x="498" y="1011"/>
                    <a:pt x="498" y="1011"/>
                    <a:pt x="498" y="1011"/>
                  </a:cubicBezTo>
                  <a:cubicBezTo>
                    <a:pt x="499" y="1011"/>
                    <a:pt x="499" y="1011"/>
                    <a:pt x="499" y="1011"/>
                  </a:cubicBezTo>
                  <a:cubicBezTo>
                    <a:pt x="499" y="1011"/>
                    <a:pt x="499" y="1011"/>
                    <a:pt x="499" y="1011"/>
                  </a:cubicBezTo>
                  <a:cubicBezTo>
                    <a:pt x="499" y="1013"/>
                    <a:pt x="499" y="1013"/>
                    <a:pt x="499" y="1013"/>
                  </a:cubicBezTo>
                  <a:cubicBezTo>
                    <a:pt x="498" y="1015"/>
                    <a:pt x="498" y="1015"/>
                    <a:pt x="498" y="1015"/>
                  </a:cubicBezTo>
                  <a:cubicBezTo>
                    <a:pt x="497" y="1016"/>
                    <a:pt x="497" y="1016"/>
                    <a:pt x="497" y="1016"/>
                  </a:cubicBezTo>
                  <a:cubicBezTo>
                    <a:pt x="496" y="1016"/>
                    <a:pt x="496" y="1016"/>
                    <a:pt x="496" y="1016"/>
                  </a:cubicBezTo>
                  <a:cubicBezTo>
                    <a:pt x="496" y="1017"/>
                    <a:pt x="496" y="1017"/>
                    <a:pt x="496" y="1017"/>
                  </a:cubicBezTo>
                  <a:cubicBezTo>
                    <a:pt x="496" y="1018"/>
                    <a:pt x="496" y="1018"/>
                    <a:pt x="496" y="1018"/>
                  </a:cubicBezTo>
                  <a:cubicBezTo>
                    <a:pt x="496" y="1019"/>
                    <a:pt x="496" y="1019"/>
                    <a:pt x="496" y="1019"/>
                  </a:cubicBezTo>
                  <a:cubicBezTo>
                    <a:pt x="496" y="1020"/>
                    <a:pt x="496" y="1020"/>
                    <a:pt x="496" y="1020"/>
                  </a:cubicBezTo>
                  <a:cubicBezTo>
                    <a:pt x="497" y="1020"/>
                    <a:pt x="497" y="1020"/>
                    <a:pt x="497" y="1020"/>
                  </a:cubicBezTo>
                  <a:cubicBezTo>
                    <a:pt x="496" y="1021"/>
                    <a:pt x="496" y="1021"/>
                    <a:pt x="496" y="1021"/>
                  </a:cubicBezTo>
                  <a:cubicBezTo>
                    <a:pt x="495" y="1023"/>
                    <a:pt x="495" y="1023"/>
                    <a:pt x="495" y="1023"/>
                  </a:cubicBezTo>
                  <a:cubicBezTo>
                    <a:pt x="495" y="1025"/>
                    <a:pt x="495" y="1025"/>
                    <a:pt x="495" y="1025"/>
                  </a:cubicBezTo>
                  <a:cubicBezTo>
                    <a:pt x="496" y="1025"/>
                    <a:pt x="496" y="1025"/>
                    <a:pt x="496" y="1025"/>
                  </a:cubicBezTo>
                  <a:cubicBezTo>
                    <a:pt x="495" y="1026"/>
                    <a:pt x="495" y="1026"/>
                    <a:pt x="495" y="1026"/>
                  </a:cubicBezTo>
                  <a:cubicBezTo>
                    <a:pt x="495" y="1028"/>
                    <a:pt x="495" y="1028"/>
                    <a:pt x="495" y="1028"/>
                  </a:cubicBezTo>
                  <a:cubicBezTo>
                    <a:pt x="494" y="1028"/>
                    <a:pt x="494" y="1028"/>
                    <a:pt x="494" y="1028"/>
                  </a:cubicBezTo>
                  <a:cubicBezTo>
                    <a:pt x="494" y="1030"/>
                    <a:pt x="494" y="1030"/>
                    <a:pt x="494" y="1030"/>
                  </a:cubicBezTo>
                  <a:cubicBezTo>
                    <a:pt x="494" y="1029"/>
                    <a:pt x="494" y="1029"/>
                    <a:pt x="494" y="1029"/>
                  </a:cubicBezTo>
                  <a:cubicBezTo>
                    <a:pt x="494" y="1028"/>
                    <a:pt x="494" y="1028"/>
                    <a:pt x="494" y="1028"/>
                  </a:cubicBezTo>
                  <a:cubicBezTo>
                    <a:pt x="494" y="1026"/>
                    <a:pt x="494" y="1026"/>
                    <a:pt x="494" y="1026"/>
                  </a:cubicBezTo>
                  <a:cubicBezTo>
                    <a:pt x="494" y="1025"/>
                    <a:pt x="494" y="1025"/>
                    <a:pt x="494" y="1025"/>
                  </a:cubicBezTo>
                  <a:cubicBezTo>
                    <a:pt x="494" y="1025"/>
                    <a:pt x="494" y="1025"/>
                    <a:pt x="494" y="1025"/>
                  </a:cubicBezTo>
                  <a:cubicBezTo>
                    <a:pt x="494" y="1024"/>
                    <a:pt x="494" y="1024"/>
                    <a:pt x="494" y="1024"/>
                  </a:cubicBezTo>
                  <a:cubicBezTo>
                    <a:pt x="492" y="1025"/>
                    <a:pt x="492" y="1025"/>
                    <a:pt x="492" y="1025"/>
                  </a:cubicBezTo>
                  <a:cubicBezTo>
                    <a:pt x="491" y="1026"/>
                    <a:pt x="491" y="1026"/>
                    <a:pt x="491" y="1026"/>
                  </a:cubicBezTo>
                  <a:cubicBezTo>
                    <a:pt x="490" y="1026"/>
                    <a:pt x="490" y="1026"/>
                    <a:pt x="490" y="1026"/>
                  </a:cubicBezTo>
                  <a:cubicBezTo>
                    <a:pt x="491" y="1025"/>
                    <a:pt x="491" y="1025"/>
                    <a:pt x="491" y="1025"/>
                  </a:cubicBezTo>
                  <a:cubicBezTo>
                    <a:pt x="492" y="1025"/>
                    <a:pt x="492" y="1025"/>
                    <a:pt x="492" y="1025"/>
                  </a:cubicBezTo>
                  <a:cubicBezTo>
                    <a:pt x="492" y="1024"/>
                    <a:pt x="492" y="1024"/>
                    <a:pt x="492" y="1024"/>
                  </a:cubicBezTo>
                  <a:cubicBezTo>
                    <a:pt x="492" y="1022"/>
                    <a:pt x="492" y="1022"/>
                    <a:pt x="492" y="1022"/>
                  </a:cubicBezTo>
                  <a:cubicBezTo>
                    <a:pt x="492" y="1022"/>
                    <a:pt x="492" y="1022"/>
                    <a:pt x="492" y="1022"/>
                  </a:cubicBezTo>
                  <a:cubicBezTo>
                    <a:pt x="491" y="1023"/>
                    <a:pt x="491" y="1023"/>
                    <a:pt x="491" y="1023"/>
                  </a:cubicBezTo>
                  <a:cubicBezTo>
                    <a:pt x="488" y="1023"/>
                    <a:pt x="488" y="1023"/>
                    <a:pt x="488" y="1023"/>
                  </a:cubicBezTo>
                  <a:cubicBezTo>
                    <a:pt x="488" y="1022"/>
                    <a:pt x="488" y="1022"/>
                    <a:pt x="488" y="1022"/>
                  </a:cubicBezTo>
                  <a:cubicBezTo>
                    <a:pt x="487" y="1023"/>
                    <a:pt x="487" y="1023"/>
                    <a:pt x="487" y="1023"/>
                  </a:cubicBezTo>
                  <a:cubicBezTo>
                    <a:pt x="487" y="1023"/>
                    <a:pt x="487" y="1023"/>
                    <a:pt x="487" y="1023"/>
                  </a:cubicBezTo>
                  <a:cubicBezTo>
                    <a:pt x="487" y="1025"/>
                    <a:pt x="487" y="1025"/>
                    <a:pt x="487" y="1025"/>
                  </a:cubicBezTo>
                  <a:cubicBezTo>
                    <a:pt x="488" y="1025"/>
                    <a:pt x="488" y="1025"/>
                    <a:pt x="488" y="1025"/>
                  </a:cubicBezTo>
                  <a:cubicBezTo>
                    <a:pt x="488" y="1026"/>
                    <a:pt x="488" y="1026"/>
                    <a:pt x="488" y="1026"/>
                  </a:cubicBezTo>
                  <a:cubicBezTo>
                    <a:pt x="487" y="1026"/>
                    <a:pt x="487" y="1026"/>
                    <a:pt x="487" y="1026"/>
                  </a:cubicBezTo>
                  <a:cubicBezTo>
                    <a:pt x="487" y="1027"/>
                    <a:pt x="487" y="1027"/>
                    <a:pt x="487" y="1027"/>
                  </a:cubicBezTo>
                  <a:cubicBezTo>
                    <a:pt x="486" y="1028"/>
                    <a:pt x="486" y="1028"/>
                    <a:pt x="486" y="1028"/>
                  </a:cubicBezTo>
                  <a:cubicBezTo>
                    <a:pt x="486" y="1029"/>
                    <a:pt x="486" y="1029"/>
                    <a:pt x="486" y="1029"/>
                  </a:cubicBezTo>
                  <a:cubicBezTo>
                    <a:pt x="484" y="1030"/>
                    <a:pt x="484" y="1030"/>
                    <a:pt x="484" y="1030"/>
                  </a:cubicBezTo>
                  <a:cubicBezTo>
                    <a:pt x="484" y="1031"/>
                    <a:pt x="484" y="1031"/>
                    <a:pt x="484" y="1031"/>
                  </a:cubicBezTo>
                  <a:cubicBezTo>
                    <a:pt x="486" y="1033"/>
                    <a:pt x="486" y="1033"/>
                    <a:pt x="486" y="1033"/>
                  </a:cubicBezTo>
                  <a:cubicBezTo>
                    <a:pt x="487" y="1033"/>
                    <a:pt x="487" y="1033"/>
                    <a:pt x="487" y="1033"/>
                  </a:cubicBezTo>
                  <a:cubicBezTo>
                    <a:pt x="487" y="1032"/>
                    <a:pt x="487" y="1032"/>
                    <a:pt x="487" y="1032"/>
                  </a:cubicBezTo>
                  <a:cubicBezTo>
                    <a:pt x="487" y="1031"/>
                    <a:pt x="487" y="1031"/>
                    <a:pt x="487" y="1031"/>
                  </a:cubicBezTo>
                  <a:cubicBezTo>
                    <a:pt x="486" y="1031"/>
                    <a:pt x="486" y="1031"/>
                    <a:pt x="486" y="1031"/>
                  </a:cubicBezTo>
                  <a:cubicBezTo>
                    <a:pt x="486" y="1030"/>
                    <a:pt x="486" y="1030"/>
                    <a:pt x="486" y="1030"/>
                  </a:cubicBezTo>
                  <a:cubicBezTo>
                    <a:pt x="486" y="1029"/>
                    <a:pt x="486" y="1029"/>
                    <a:pt x="486" y="1029"/>
                  </a:cubicBezTo>
                  <a:cubicBezTo>
                    <a:pt x="488" y="1029"/>
                    <a:pt x="488" y="1029"/>
                    <a:pt x="488" y="1029"/>
                  </a:cubicBezTo>
                  <a:cubicBezTo>
                    <a:pt x="488" y="1029"/>
                    <a:pt x="488" y="1029"/>
                    <a:pt x="488" y="1029"/>
                  </a:cubicBezTo>
                  <a:cubicBezTo>
                    <a:pt x="489" y="1030"/>
                    <a:pt x="489" y="1030"/>
                    <a:pt x="489" y="1030"/>
                  </a:cubicBezTo>
                  <a:cubicBezTo>
                    <a:pt x="490" y="1031"/>
                    <a:pt x="490" y="1031"/>
                    <a:pt x="490" y="1031"/>
                  </a:cubicBezTo>
                  <a:cubicBezTo>
                    <a:pt x="491" y="1031"/>
                    <a:pt x="491" y="1031"/>
                    <a:pt x="491" y="1031"/>
                  </a:cubicBezTo>
                  <a:cubicBezTo>
                    <a:pt x="492" y="1030"/>
                    <a:pt x="492" y="1030"/>
                    <a:pt x="492" y="1030"/>
                  </a:cubicBezTo>
                  <a:cubicBezTo>
                    <a:pt x="493" y="1030"/>
                    <a:pt x="493" y="1030"/>
                    <a:pt x="493" y="1030"/>
                  </a:cubicBezTo>
                  <a:cubicBezTo>
                    <a:pt x="493" y="1031"/>
                    <a:pt x="493" y="1031"/>
                    <a:pt x="493" y="1031"/>
                  </a:cubicBezTo>
                  <a:cubicBezTo>
                    <a:pt x="495" y="1032"/>
                    <a:pt x="495" y="1032"/>
                    <a:pt x="495" y="1032"/>
                  </a:cubicBezTo>
                  <a:cubicBezTo>
                    <a:pt x="495" y="1033"/>
                    <a:pt x="495" y="1033"/>
                    <a:pt x="495" y="1033"/>
                  </a:cubicBezTo>
                  <a:cubicBezTo>
                    <a:pt x="495" y="1033"/>
                    <a:pt x="495" y="1033"/>
                    <a:pt x="495" y="1033"/>
                  </a:cubicBezTo>
                  <a:cubicBezTo>
                    <a:pt x="494" y="1033"/>
                    <a:pt x="494" y="1033"/>
                    <a:pt x="494" y="1033"/>
                  </a:cubicBezTo>
                  <a:cubicBezTo>
                    <a:pt x="495" y="1034"/>
                    <a:pt x="495" y="1034"/>
                    <a:pt x="495" y="1034"/>
                  </a:cubicBezTo>
                  <a:cubicBezTo>
                    <a:pt x="494" y="1035"/>
                    <a:pt x="494" y="1035"/>
                    <a:pt x="494" y="1035"/>
                  </a:cubicBezTo>
                  <a:cubicBezTo>
                    <a:pt x="494" y="1036"/>
                    <a:pt x="494" y="1036"/>
                    <a:pt x="494" y="1036"/>
                  </a:cubicBezTo>
                  <a:cubicBezTo>
                    <a:pt x="494" y="1036"/>
                    <a:pt x="494" y="1036"/>
                    <a:pt x="494" y="1036"/>
                  </a:cubicBezTo>
                  <a:cubicBezTo>
                    <a:pt x="495" y="1037"/>
                    <a:pt x="495" y="1037"/>
                    <a:pt x="495" y="1037"/>
                  </a:cubicBezTo>
                  <a:cubicBezTo>
                    <a:pt x="495" y="1037"/>
                    <a:pt x="495" y="1037"/>
                    <a:pt x="495" y="1037"/>
                  </a:cubicBezTo>
                  <a:cubicBezTo>
                    <a:pt x="494" y="1037"/>
                    <a:pt x="494" y="1037"/>
                    <a:pt x="494" y="1037"/>
                  </a:cubicBezTo>
                  <a:cubicBezTo>
                    <a:pt x="493" y="1036"/>
                    <a:pt x="493" y="1036"/>
                    <a:pt x="493" y="1036"/>
                  </a:cubicBezTo>
                  <a:cubicBezTo>
                    <a:pt x="493" y="1036"/>
                    <a:pt x="493" y="1036"/>
                    <a:pt x="493" y="1036"/>
                  </a:cubicBezTo>
                  <a:cubicBezTo>
                    <a:pt x="493" y="1037"/>
                    <a:pt x="493" y="1037"/>
                    <a:pt x="493" y="1037"/>
                  </a:cubicBezTo>
                  <a:cubicBezTo>
                    <a:pt x="494" y="1038"/>
                    <a:pt x="494" y="1038"/>
                    <a:pt x="494" y="1038"/>
                  </a:cubicBezTo>
                  <a:cubicBezTo>
                    <a:pt x="494" y="1039"/>
                    <a:pt x="494" y="1039"/>
                    <a:pt x="494" y="1039"/>
                  </a:cubicBezTo>
                  <a:cubicBezTo>
                    <a:pt x="496" y="1039"/>
                    <a:pt x="496" y="1039"/>
                    <a:pt x="496" y="1039"/>
                  </a:cubicBezTo>
                  <a:cubicBezTo>
                    <a:pt x="497" y="1039"/>
                    <a:pt x="497" y="1039"/>
                    <a:pt x="497" y="1039"/>
                  </a:cubicBezTo>
                  <a:cubicBezTo>
                    <a:pt x="498" y="1039"/>
                    <a:pt x="498" y="1039"/>
                    <a:pt x="498" y="1039"/>
                  </a:cubicBezTo>
                  <a:cubicBezTo>
                    <a:pt x="499" y="1039"/>
                    <a:pt x="499" y="1039"/>
                    <a:pt x="499" y="1039"/>
                  </a:cubicBezTo>
                  <a:cubicBezTo>
                    <a:pt x="500" y="1039"/>
                    <a:pt x="500" y="1039"/>
                    <a:pt x="500" y="1039"/>
                  </a:cubicBezTo>
                  <a:cubicBezTo>
                    <a:pt x="499" y="1040"/>
                    <a:pt x="499" y="1040"/>
                    <a:pt x="499" y="1040"/>
                  </a:cubicBezTo>
                  <a:cubicBezTo>
                    <a:pt x="500" y="1040"/>
                    <a:pt x="500" y="1040"/>
                    <a:pt x="500" y="1040"/>
                  </a:cubicBezTo>
                  <a:cubicBezTo>
                    <a:pt x="499" y="1040"/>
                    <a:pt x="499" y="1040"/>
                    <a:pt x="499" y="1040"/>
                  </a:cubicBezTo>
                  <a:cubicBezTo>
                    <a:pt x="498" y="1040"/>
                    <a:pt x="498" y="1040"/>
                    <a:pt x="498" y="1040"/>
                  </a:cubicBezTo>
                  <a:cubicBezTo>
                    <a:pt x="498" y="1041"/>
                    <a:pt x="498" y="1041"/>
                    <a:pt x="498" y="1041"/>
                  </a:cubicBezTo>
                  <a:cubicBezTo>
                    <a:pt x="497" y="1040"/>
                    <a:pt x="497" y="1040"/>
                    <a:pt x="497" y="1040"/>
                  </a:cubicBezTo>
                  <a:cubicBezTo>
                    <a:pt x="495" y="1041"/>
                    <a:pt x="495" y="1041"/>
                    <a:pt x="495" y="1041"/>
                  </a:cubicBezTo>
                  <a:cubicBezTo>
                    <a:pt x="494" y="1041"/>
                    <a:pt x="494" y="1041"/>
                    <a:pt x="494" y="1041"/>
                  </a:cubicBezTo>
                  <a:cubicBezTo>
                    <a:pt x="495" y="1042"/>
                    <a:pt x="495" y="1042"/>
                    <a:pt x="495" y="1042"/>
                  </a:cubicBezTo>
                  <a:cubicBezTo>
                    <a:pt x="496" y="1043"/>
                    <a:pt x="496" y="1043"/>
                    <a:pt x="496" y="1043"/>
                  </a:cubicBezTo>
                  <a:cubicBezTo>
                    <a:pt x="496" y="1044"/>
                    <a:pt x="496" y="1044"/>
                    <a:pt x="496" y="1044"/>
                  </a:cubicBezTo>
                  <a:cubicBezTo>
                    <a:pt x="497" y="1044"/>
                    <a:pt x="497" y="1044"/>
                    <a:pt x="497" y="1044"/>
                  </a:cubicBezTo>
                  <a:cubicBezTo>
                    <a:pt x="498" y="1044"/>
                    <a:pt x="498" y="1044"/>
                    <a:pt x="498" y="1044"/>
                  </a:cubicBezTo>
                  <a:cubicBezTo>
                    <a:pt x="498" y="1044"/>
                    <a:pt x="498" y="1044"/>
                    <a:pt x="498" y="1044"/>
                  </a:cubicBezTo>
                  <a:cubicBezTo>
                    <a:pt x="497" y="1045"/>
                    <a:pt x="497" y="1045"/>
                    <a:pt x="497" y="1045"/>
                  </a:cubicBezTo>
                  <a:cubicBezTo>
                    <a:pt x="497" y="1046"/>
                    <a:pt x="497" y="1046"/>
                    <a:pt x="497" y="1046"/>
                  </a:cubicBezTo>
                  <a:cubicBezTo>
                    <a:pt x="497" y="1046"/>
                    <a:pt x="497" y="1046"/>
                    <a:pt x="497" y="1046"/>
                  </a:cubicBezTo>
                  <a:cubicBezTo>
                    <a:pt x="497" y="1047"/>
                    <a:pt x="497" y="1047"/>
                    <a:pt x="497" y="1047"/>
                  </a:cubicBezTo>
                  <a:cubicBezTo>
                    <a:pt x="496" y="1047"/>
                    <a:pt x="496" y="1047"/>
                    <a:pt x="496" y="1047"/>
                  </a:cubicBezTo>
                  <a:cubicBezTo>
                    <a:pt x="496" y="1048"/>
                    <a:pt x="496" y="1048"/>
                    <a:pt x="496" y="1048"/>
                  </a:cubicBezTo>
                  <a:cubicBezTo>
                    <a:pt x="497" y="1051"/>
                    <a:pt x="497" y="1051"/>
                    <a:pt x="497" y="1051"/>
                  </a:cubicBezTo>
                  <a:cubicBezTo>
                    <a:pt x="498" y="1052"/>
                    <a:pt x="498" y="1052"/>
                    <a:pt x="498" y="1052"/>
                  </a:cubicBezTo>
                  <a:cubicBezTo>
                    <a:pt x="497" y="1053"/>
                    <a:pt x="497" y="1053"/>
                    <a:pt x="497" y="1053"/>
                  </a:cubicBezTo>
                  <a:cubicBezTo>
                    <a:pt x="498" y="1055"/>
                    <a:pt x="498" y="1055"/>
                    <a:pt x="498" y="1055"/>
                  </a:cubicBezTo>
                  <a:cubicBezTo>
                    <a:pt x="499" y="1055"/>
                    <a:pt x="499" y="1055"/>
                    <a:pt x="499" y="1055"/>
                  </a:cubicBezTo>
                  <a:cubicBezTo>
                    <a:pt x="499" y="1053"/>
                    <a:pt x="499" y="1053"/>
                    <a:pt x="499" y="1053"/>
                  </a:cubicBezTo>
                  <a:cubicBezTo>
                    <a:pt x="500" y="1051"/>
                    <a:pt x="500" y="1051"/>
                    <a:pt x="500" y="1051"/>
                  </a:cubicBezTo>
                  <a:cubicBezTo>
                    <a:pt x="501" y="1050"/>
                    <a:pt x="501" y="1050"/>
                    <a:pt x="501" y="1050"/>
                  </a:cubicBezTo>
                  <a:cubicBezTo>
                    <a:pt x="501" y="1050"/>
                    <a:pt x="501" y="1050"/>
                    <a:pt x="501" y="1050"/>
                  </a:cubicBezTo>
                  <a:cubicBezTo>
                    <a:pt x="500" y="1051"/>
                    <a:pt x="500" y="1051"/>
                    <a:pt x="500" y="1051"/>
                  </a:cubicBezTo>
                  <a:cubicBezTo>
                    <a:pt x="500" y="1053"/>
                    <a:pt x="500" y="1053"/>
                    <a:pt x="500" y="1053"/>
                  </a:cubicBezTo>
                  <a:cubicBezTo>
                    <a:pt x="500" y="1054"/>
                    <a:pt x="500" y="1054"/>
                    <a:pt x="500" y="1054"/>
                  </a:cubicBezTo>
                  <a:cubicBezTo>
                    <a:pt x="501" y="1054"/>
                    <a:pt x="501" y="1054"/>
                    <a:pt x="501" y="1054"/>
                  </a:cubicBezTo>
                  <a:cubicBezTo>
                    <a:pt x="502" y="1054"/>
                    <a:pt x="502" y="1054"/>
                    <a:pt x="502" y="1054"/>
                  </a:cubicBezTo>
                  <a:cubicBezTo>
                    <a:pt x="501" y="1055"/>
                    <a:pt x="501" y="1055"/>
                    <a:pt x="501" y="1055"/>
                  </a:cubicBezTo>
                  <a:cubicBezTo>
                    <a:pt x="500" y="1055"/>
                    <a:pt x="500" y="1055"/>
                    <a:pt x="500" y="1055"/>
                  </a:cubicBezTo>
                  <a:cubicBezTo>
                    <a:pt x="499" y="1056"/>
                    <a:pt x="499" y="1056"/>
                    <a:pt x="499" y="1056"/>
                  </a:cubicBezTo>
                  <a:cubicBezTo>
                    <a:pt x="499" y="1057"/>
                    <a:pt x="499" y="1057"/>
                    <a:pt x="499" y="1057"/>
                  </a:cubicBezTo>
                  <a:cubicBezTo>
                    <a:pt x="499" y="1058"/>
                    <a:pt x="499" y="1058"/>
                    <a:pt x="499" y="1058"/>
                  </a:cubicBezTo>
                  <a:cubicBezTo>
                    <a:pt x="499" y="1059"/>
                    <a:pt x="499" y="1059"/>
                    <a:pt x="499" y="1059"/>
                  </a:cubicBezTo>
                  <a:cubicBezTo>
                    <a:pt x="498" y="1059"/>
                    <a:pt x="498" y="1059"/>
                    <a:pt x="498" y="1059"/>
                  </a:cubicBezTo>
                  <a:cubicBezTo>
                    <a:pt x="497" y="1060"/>
                    <a:pt x="497" y="1060"/>
                    <a:pt x="497" y="1060"/>
                  </a:cubicBezTo>
                  <a:cubicBezTo>
                    <a:pt x="498" y="1061"/>
                    <a:pt x="498" y="1061"/>
                    <a:pt x="498" y="1061"/>
                  </a:cubicBezTo>
                  <a:cubicBezTo>
                    <a:pt x="499" y="1063"/>
                    <a:pt x="499" y="1063"/>
                    <a:pt x="499" y="1063"/>
                  </a:cubicBezTo>
                  <a:cubicBezTo>
                    <a:pt x="502" y="1063"/>
                    <a:pt x="502" y="1063"/>
                    <a:pt x="502" y="1063"/>
                  </a:cubicBezTo>
                  <a:cubicBezTo>
                    <a:pt x="503" y="1064"/>
                    <a:pt x="503" y="1064"/>
                    <a:pt x="503" y="1064"/>
                  </a:cubicBezTo>
                  <a:cubicBezTo>
                    <a:pt x="502" y="1064"/>
                    <a:pt x="502" y="1064"/>
                    <a:pt x="502" y="1064"/>
                  </a:cubicBezTo>
                  <a:cubicBezTo>
                    <a:pt x="502" y="1064"/>
                    <a:pt x="502" y="1064"/>
                    <a:pt x="502" y="1064"/>
                  </a:cubicBezTo>
                  <a:cubicBezTo>
                    <a:pt x="502" y="1066"/>
                    <a:pt x="502" y="1066"/>
                    <a:pt x="502" y="1066"/>
                  </a:cubicBezTo>
                  <a:cubicBezTo>
                    <a:pt x="503" y="1066"/>
                    <a:pt x="503" y="1066"/>
                    <a:pt x="503" y="1066"/>
                  </a:cubicBezTo>
                  <a:cubicBezTo>
                    <a:pt x="504" y="1065"/>
                    <a:pt x="504" y="1065"/>
                    <a:pt x="504" y="1065"/>
                  </a:cubicBezTo>
                  <a:cubicBezTo>
                    <a:pt x="504" y="1066"/>
                    <a:pt x="504" y="1066"/>
                    <a:pt x="504" y="1066"/>
                  </a:cubicBezTo>
                  <a:cubicBezTo>
                    <a:pt x="503" y="1067"/>
                    <a:pt x="503" y="1067"/>
                    <a:pt x="503" y="1067"/>
                  </a:cubicBezTo>
                  <a:cubicBezTo>
                    <a:pt x="502" y="1067"/>
                    <a:pt x="502" y="1067"/>
                    <a:pt x="502" y="1067"/>
                  </a:cubicBezTo>
                  <a:cubicBezTo>
                    <a:pt x="502" y="1068"/>
                    <a:pt x="502" y="1068"/>
                    <a:pt x="502" y="1068"/>
                  </a:cubicBezTo>
                  <a:cubicBezTo>
                    <a:pt x="502" y="1069"/>
                    <a:pt x="502" y="1069"/>
                    <a:pt x="502" y="1069"/>
                  </a:cubicBezTo>
                  <a:cubicBezTo>
                    <a:pt x="503" y="1069"/>
                    <a:pt x="503" y="1069"/>
                    <a:pt x="503" y="1069"/>
                  </a:cubicBezTo>
                  <a:cubicBezTo>
                    <a:pt x="503" y="1069"/>
                    <a:pt x="503" y="1069"/>
                    <a:pt x="503" y="1069"/>
                  </a:cubicBezTo>
                  <a:cubicBezTo>
                    <a:pt x="504" y="1070"/>
                    <a:pt x="504" y="1070"/>
                    <a:pt x="504" y="1070"/>
                  </a:cubicBezTo>
                  <a:cubicBezTo>
                    <a:pt x="505" y="1070"/>
                    <a:pt x="505" y="1070"/>
                    <a:pt x="505" y="1070"/>
                  </a:cubicBezTo>
                  <a:cubicBezTo>
                    <a:pt x="505" y="1070"/>
                    <a:pt x="505" y="1070"/>
                    <a:pt x="505" y="1070"/>
                  </a:cubicBezTo>
                  <a:cubicBezTo>
                    <a:pt x="505" y="1071"/>
                    <a:pt x="505" y="1071"/>
                    <a:pt x="505" y="1071"/>
                  </a:cubicBezTo>
                  <a:cubicBezTo>
                    <a:pt x="506" y="1072"/>
                    <a:pt x="506" y="1072"/>
                    <a:pt x="506" y="1072"/>
                  </a:cubicBezTo>
                  <a:cubicBezTo>
                    <a:pt x="505" y="1072"/>
                    <a:pt x="505" y="1072"/>
                    <a:pt x="505" y="1072"/>
                  </a:cubicBezTo>
                  <a:cubicBezTo>
                    <a:pt x="505" y="1072"/>
                    <a:pt x="505" y="1072"/>
                    <a:pt x="505" y="1072"/>
                  </a:cubicBezTo>
                  <a:cubicBezTo>
                    <a:pt x="504" y="1072"/>
                    <a:pt x="504" y="1072"/>
                    <a:pt x="504" y="1072"/>
                  </a:cubicBezTo>
                  <a:cubicBezTo>
                    <a:pt x="504" y="1072"/>
                    <a:pt x="504" y="1072"/>
                    <a:pt x="504" y="1072"/>
                  </a:cubicBezTo>
                  <a:cubicBezTo>
                    <a:pt x="505" y="1074"/>
                    <a:pt x="505" y="1074"/>
                    <a:pt x="505" y="1074"/>
                  </a:cubicBezTo>
                  <a:cubicBezTo>
                    <a:pt x="505" y="1074"/>
                    <a:pt x="505" y="1074"/>
                    <a:pt x="505" y="1074"/>
                  </a:cubicBezTo>
                  <a:cubicBezTo>
                    <a:pt x="506" y="1075"/>
                    <a:pt x="506" y="1075"/>
                    <a:pt x="506" y="1075"/>
                  </a:cubicBezTo>
                  <a:cubicBezTo>
                    <a:pt x="506" y="1076"/>
                    <a:pt x="506" y="1076"/>
                    <a:pt x="506" y="1076"/>
                  </a:cubicBezTo>
                  <a:cubicBezTo>
                    <a:pt x="507" y="1077"/>
                    <a:pt x="507" y="1077"/>
                    <a:pt x="507" y="1077"/>
                  </a:cubicBezTo>
                  <a:cubicBezTo>
                    <a:pt x="508" y="1077"/>
                    <a:pt x="508" y="1077"/>
                    <a:pt x="508" y="1077"/>
                  </a:cubicBezTo>
                  <a:cubicBezTo>
                    <a:pt x="508" y="1075"/>
                    <a:pt x="508" y="1075"/>
                    <a:pt x="508" y="1075"/>
                  </a:cubicBezTo>
                  <a:cubicBezTo>
                    <a:pt x="508" y="1074"/>
                    <a:pt x="508" y="1074"/>
                    <a:pt x="508" y="1074"/>
                  </a:cubicBezTo>
                  <a:cubicBezTo>
                    <a:pt x="508" y="1074"/>
                    <a:pt x="508" y="1074"/>
                    <a:pt x="508" y="1074"/>
                  </a:cubicBezTo>
                  <a:cubicBezTo>
                    <a:pt x="509" y="1074"/>
                    <a:pt x="509" y="1074"/>
                    <a:pt x="509" y="1074"/>
                  </a:cubicBezTo>
                  <a:cubicBezTo>
                    <a:pt x="509" y="1075"/>
                    <a:pt x="509" y="1075"/>
                    <a:pt x="509" y="1075"/>
                  </a:cubicBezTo>
                  <a:cubicBezTo>
                    <a:pt x="509" y="1076"/>
                    <a:pt x="509" y="1076"/>
                    <a:pt x="509" y="1076"/>
                  </a:cubicBezTo>
                  <a:cubicBezTo>
                    <a:pt x="510" y="1075"/>
                    <a:pt x="510" y="1075"/>
                    <a:pt x="510" y="1075"/>
                  </a:cubicBezTo>
                  <a:cubicBezTo>
                    <a:pt x="511" y="1074"/>
                    <a:pt x="511" y="1074"/>
                    <a:pt x="511" y="1074"/>
                  </a:cubicBezTo>
                  <a:cubicBezTo>
                    <a:pt x="511" y="1073"/>
                    <a:pt x="511" y="1073"/>
                    <a:pt x="511" y="1073"/>
                  </a:cubicBezTo>
                  <a:cubicBezTo>
                    <a:pt x="510" y="1073"/>
                    <a:pt x="510" y="1073"/>
                    <a:pt x="510" y="1073"/>
                  </a:cubicBezTo>
                  <a:cubicBezTo>
                    <a:pt x="508" y="1073"/>
                    <a:pt x="508" y="1073"/>
                    <a:pt x="508" y="1073"/>
                  </a:cubicBezTo>
                  <a:cubicBezTo>
                    <a:pt x="508" y="1072"/>
                    <a:pt x="508" y="1072"/>
                    <a:pt x="508" y="1072"/>
                  </a:cubicBezTo>
                  <a:cubicBezTo>
                    <a:pt x="509" y="1072"/>
                    <a:pt x="509" y="1072"/>
                    <a:pt x="509" y="1072"/>
                  </a:cubicBezTo>
                  <a:cubicBezTo>
                    <a:pt x="511" y="1073"/>
                    <a:pt x="511" y="1073"/>
                    <a:pt x="511" y="1073"/>
                  </a:cubicBezTo>
                  <a:cubicBezTo>
                    <a:pt x="512" y="1073"/>
                    <a:pt x="512" y="1073"/>
                    <a:pt x="512" y="1073"/>
                  </a:cubicBezTo>
                  <a:cubicBezTo>
                    <a:pt x="513" y="1074"/>
                    <a:pt x="513" y="1074"/>
                    <a:pt x="513" y="1074"/>
                  </a:cubicBezTo>
                  <a:cubicBezTo>
                    <a:pt x="513" y="1072"/>
                    <a:pt x="513" y="1072"/>
                    <a:pt x="513" y="1072"/>
                  </a:cubicBezTo>
                  <a:cubicBezTo>
                    <a:pt x="511" y="1072"/>
                    <a:pt x="511" y="1072"/>
                    <a:pt x="511" y="1072"/>
                  </a:cubicBezTo>
                  <a:cubicBezTo>
                    <a:pt x="509" y="1072"/>
                    <a:pt x="509" y="1072"/>
                    <a:pt x="509" y="1072"/>
                  </a:cubicBezTo>
                  <a:cubicBezTo>
                    <a:pt x="509" y="1071"/>
                    <a:pt x="509" y="1071"/>
                    <a:pt x="509" y="1071"/>
                  </a:cubicBezTo>
                  <a:cubicBezTo>
                    <a:pt x="510" y="1071"/>
                    <a:pt x="510" y="1071"/>
                    <a:pt x="510" y="1071"/>
                  </a:cubicBezTo>
                  <a:cubicBezTo>
                    <a:pt x="512" y="1072"/>
                    <a:pt x="512" y="1072"/>
                    <a:pt x="512" y="1072"/>
                  </a:cubicBezTo>
                  <a:cubicBezTo>
                    <a:pt x="514" y="1073"/>
                    <a:pt x="514" y="1073"/>
                    <a:pt x="514" y="1073"/>
                  </a:cubicBezTo>
                  <a:cubicBezTo>
                    <a:pt x="514" y="1074"/>
                    <a:pt x="514" y="1074"/>
                    <a:pt x="514" y="1074"/>
                  </a:cubicBezTo>
                  <a:cubicBezTo>
                    <a:pt x="513" y="1075"/>
                    <a:pt x="513" y="1075"/>
                    <a:pt x="513" y="1075"/>
                  </a:cubicBezTo>
                  <a:cubicBezTo>
                    <a:pt x="513" y="1076"/>
                    <a:pt x="513" y="1076"/>
                    <a:pt x="513" y="1076"/>
                  </a:cubicBezTo>
                  <a:cubicBezTo>
                    <a:pt x="514" y="1078"/>
                    <a:pt x="514" y="1078"/>
                    <a:pt x="514" y="1078"/>
                  </a:cubicBezTo>
                  <a:cubicBezTo>
                    <a:pt x="514" y="1079"/>
                    <a:pt x="514" y="1079"/>
                    <a:pt x="514" y="1079"/>
                  </a:cubicBezTo>
                  <a:cubicBezTo>
                    <a:pt x="513" y="1079"/>
                    <a:pt x="513" y="1079"/>
                    <a:pt x="513" y="1079"/>
                  </a:cubicBezTo>
                  <a:cubicBezTo>
                    <a:pt x="513" y="1078"/>
                    <a:pt x="513" y="1078"/>
                    <a:pt x="513" y="1078"/>
                  </a:cubicBezTo>
                  <a:cubicBezTo>
                    <a:pt x="512" y="1076"/>
                    <a:pt x="512" y="1076"/>
                    <a:pt x="512" y="1076"/>
                  </a:cubicBezTo>
                  <a:cubicBezTo>
                    <a:pt x="512" y="1075"/>
                    <a:pt x="512" y="1075"/>
                    <a:pt x="512" y="1075"/>
                  </a:cubicBezTo>
                  <a:cubicBezTo>
                    <a:pt x="511" y="1076"/>
                    <a:pt x="511" y="1076"/>
                    <a:pt x="511" y="1076"/>
                  </a:cubicBezTo>
                  <a:cubicBezTo>
                    <a:pt x="511" y="1077"/>
                    <a:pt x="511" y="1077"/>
                    <a:pt x="511" y="1077"/>
                  </a:cubicBezTo>
                  <a:cubicBezTo>
                    <a:pt x="512" y="1078"/>
                    <a:pt x="512" y="1078"/>
                    <a:pt x="512" y="1078"/>
                  </a:cubicBezTo>
                  <a:cubicBezTo>
                    <a:pt x="511" y="1079"/>
                    <a:pt x="511" y="1079"/>
                    <a:pt x="511" y="1079"/>
                  </a:cubicBezTo>
                  <a:cubicBezTo>
                    <a:pt x="511" y="1078"/>
                    <a:pt x="511" y="1078"/>
                    <a:pt x="511" y="1078"/>
                  </a:cubicBezTo>
                  <a:cubicBezTo>
                    <a:pt x="510" y="1077"/>
                    <a:pt x="510" y="1077"/>
                    <a:pt x="510" y="1077"/>
                  </a:cubicBezTo>
                  <a:cubicBezTo>
                    <a:pt x="510" y="1077"/>
                    <a:pt x="510" y="1077"/>
                    <a:pt x="510" y="1077"/>
                  </a:cubicBezTo>
                  <a:cubicBezTo>
                    <a:pt x="509" y="1078"/>
                    <a:pt x="509" y="1078"/>
                    <a:pt x="509" y="1078"/>
                  </a:cubicBezTo>
                  <a:cubicBezTo>
                    <a:pt x="507" y="1078"/>
                    <a:pt x="507" y="1078"/>
                    <a:pt x="507" y="1078"/>
                  </a:cubicBezTo>
                  <a:cubicBezTo>
                    <a:pt x="506" y="1078"/>
                    <a:pt x="506" y="1078"/>
                    <a:pt x="506" y="1078"/>
                  </a:cubicBezTo>
                  <a:cubicBezTo>
                    <a:pt x="507" y="1079"/>
                    <a:pt x="507" y="1079"/>
                    <a:pt x="507" y="1079"/>
                  </a:cubicBezTo>
                  <a:cubicBezTo>
                    <a:pt x="507" y="1081"/>
                    <a:pt x="507" y="1081"/>
                    <a:pt x="507" y="1081"/>
                  </a:cubicBezTo>
                  <a:cubicBezTo>
                    <a:pt x="508" y="1081"/>
                    <a:pt x="508" y="1081"/>
                    <a:pt x="508" y="1081"/>
                  </a:cubicBezTo>
                  <a:cubicBezTo>
                    <a:pt x="508" y="1082"/>
                    <a:pt x="508" y="1082"/>
                    <a:pt x="508" y="1082"/>
                  </a:cubicBezTo>
                  <a:cubicBezTo>
                    <a:pt x="508" y="1083"/>
                    <a:pt x="508" y="1083"/>
                    <a:pt x="508" y="1083"/>
                  </a:cubicBezTo>
                  <a:cubicBezTo>
                    <a:pt x="508" y="1083"/>
                    <a:pt x="508" y="1083"/>
                    <a:pt x="508" y="1083"/>
                  </a:cubicBezTo>
                  <a:cubicBezTo>
                    <a:pt x="509" y="1083"/>
                    <a:pt x="509" y="1083"/>
                    <a:pt x="509" y="1083"/>
                  </a:cubicBezTo>
                  <a:cubicBezTo>
                    <a:pt x="509" y="1082"/>
                    <a:pt x="509" y="1082"/>
                    <a:pt x="509" y="1082"/>
                  </a:cubicBezTo>
                  <a:cubicBezTo>
                    <a:pt x="510" y="1083"/>
                    <a:pt x="510" y="1083"/>
                    <a:pt x="510" y="1083"/>
                  </a:cubicBezTo>
                  <a:cubicBezTo>
                    <a:pt x="511" y="1083"/>
                    <a:pt x="511" y="1083"/>
                    <a:pt x="511" y="1083"/>
                  </a:cubicBezTo>
                  <a:cubicBezTo>
                    <a:pt x="511" y="1084"/>
                    <a:pt x="511" y="1084"/>
                    <a:pt x="511" y="1084"/>
                  </a:cubicBezTo>
                  <a:cubicBezTo>
                    <a:pt x="510" y="1084"/>
                    <a:pt x="510" y="1084"/>
                    <a:pt x="510" y="1084"/>
                  </a:cubicBezTo>
                  <a:cubicBezTo>
                    <a:pt x="509" y="1085"/>
                    <a:pt x="509" y="1085"/>
                    <a:pt x="509" y="1085"/>
                  </a:cubicBezTo>
                  <a:cubicBezTo>
                    <a:pt x="509" y="1085"/>
                    <a:pt x="509" y="1085"/>
                    <a:pt x="509" y="1085"/>
                  </a:cubicBezTo>
                  <a:cubicBezTo>
                    <a:pt x="511" y="1085"/>
                    <a:pt x="511" y="1085"/>
                    <a:pt x="511" y="1085"/>
                  </a:cubicBezTo>
                  <a:cubicBezTo>
                    <a:pt x="512" y="1086"/>
                    <a:pt x="512" y="1086"/>
                    <a:pt x="512" y="1086"/>
                  </a:cubicBezTo>
                  <a:cubicBezTo>
                    <a:pt x="513" y="1086"/>
                    <a:pt x="513" y="1086"/>
                    <a:pt x="513" y="1086"/>
                  </a:cubicBezTo>
                  <a:cubicBezTo>
                    <a:pt x="514" y="1085"/>
                    <a:pt x="514" y="1085"/>
                    <a:pt x="514" y="1085"/>
                  </a:cubicBezTo>
                  <a:cubicBezTo>
                    <a:pt x="513" y="1084"/>
                    <a:pt x="513" y="1084"/>
                    <a:pt x="513" y="1084"/>
                  </a:cubicBezTo>
                  <a:cubicBezTo>
                    <a:pt x="513" y="1083"/>
                    <a:pt x="513" y="1083"/>
                    <a:pt x="513" y="1083"/>
                  </a:cubicBezTo>
                  <a:cubicBezTo>
                    <a:pt x="513" y="1082"/>
                    <a:pt x="513" y="1082"/>
                    <a:pt x="513" y="1082"/>
                  </a:cubicBezTo>
                  <a:cubicBezTo>
                    <a:pt x="513" y="1082"/>
                    <a:pt x="513" y="1082"/>
                    <a:pt x="513" y="1082"/>
                  </a:cubicBezTo>
                  <a:cubicBezTo>
                    <a:pt x="512" y="1082"/>
                    <a:pt x="512" y="1082"/>
                    <a:pt x="512" y="1082"/>
                  </a:cubicBezTo>
                  <a:cubicBezTo>
                    <a:pt x="512" y="1082"/>
                    <a:pt x="512" y="1082"/>
                    <a:pt x="512" y="1082"/>
                  </a:cubicBezTo>
                  <a:cubicBezTo>
                    <a:pt x="513" y="1081"/>
                    <a:pt x="513" y="1081"/>
                    <a:pt x="513" y="1081"/>
                  </a:cubicBezTo>
                  <a:cubicBezTo>
                    <a:pt x="513" y="1081"/>
                    <a:pt x="513" y="1081"/>
                    <a:pt x="513" y="1081"/>
                  </a:cubicBezTo>
                  <a:cubicBezTo>
                    <a:pt x="513" y="1080"/>
                    <a:pt x="513" y="1080"/>
                    <a:pt x="513" y="1080"/>
                  </a:cubicBezTo>
                  <a:cubicBezTo>
                    <a:pt x="515" y="1081"/>
                    <a:pt x="515" y="1081"/>
                    <a:pt x="515" y="1081"/>
                  </a:cubicBezTo>
                  <a:cubicBezTo>
                    <a:pt x="515" y="1081"/>
                    <a:pt x="515" y="1081"/>
                    <a:pt x="515" y="1081"/>
                  </a:cubicBezTo>
                  <a:cubicBezTo>
                    <a:pt x="515" y="1081"/>
                    <a:pt x="515" y="1081"/>
                    <a:pt x="515" y="1081"/>
                  </a:cubicBezTo>
                  <a:cubicBezTo>
                    <a:pt x="516" y="1081"/>
                    <a:pt x="516" y="1081"/>
                    <a:pt x="516" y="1081"/>
                  </a:cubicBezTo>
                  <a:cubicBezTo>
                    <a:pt x="516" y="1081"/>
                    <a:pt x="516" y="1081"/>
                    <a:pt x="516" y="1081"/>
                  </a:cubicBezTo>
                  <a:cubicBezTo>
                    <a:pt x="518" y="1081"/>
                    <a:pt x="518" y="1081"/>
                    <a:pt x="518" y="1081"/>
                  </a:cubicBezTo>
                  <a:cubicBezTo>
                    <a:pt x="519" y="1081"/>
                    <a:pt x="519" y="1081"/>
                    <a:pt x="519" y="1081"/>
                  </a:cubicBezTo>
                  <a:cubicBezTo>
                    <a:pt x="520" y="1081"/>
                    <a:pt x="520" y="1081"/>
                    <a:pt x="520" y="1081"/>
                  </a:cubicBezTo>
                  <a:cubicBezTo>
                    <a:pt x="521" y="1081"/>
                    <a:pt x="521" y="1081"/>
                    <a:pt x="521" y="1081"/>
                  </a:cubicBezTo>
                  <a:cubicBezTo>
                    <a:pt x="521" y="1081"/>
                    <a:pt x="521" y="1081"/>
                    <a:pt x="521" y="1081"/>
                  </a:cubicBezTo>
                  <a:cubicBezTo>
                    <a:pt x="520" y="1082"/>
                    <a:pt x="520" y="1082"/>
                    <a:pt x="520" y="1082"/>
                  </a:cubicBezTo>
                  <a:cubicBezTo>
                    <a:pt x="520" y="1082"/>
                    <a:pt x="520" y="1082"/>
                    <a:pt x="520" y="1082"/>
                  </a:cubicBezTo>
                  <a:cubicBezTo>
                    <a:pt x="519" y="1082"/>
                    <a:pt x="519" y="1082"/>
                    <a:pt x="519" y="1082"/>
                  </a:cubicBezTo>
                  <a:cubicBezTo>
                    <a:pt x="518" y="1082"/>
                    <a:pt x="518" y="1082"/>
                    <a:pt x="518" y="1082"/>
                  </a:cubicBezTo>
                  <a:cubicBezTo>
                    <a:pt x="518" y="1082"/>
                    <a:pt x="518" y="1082"/>
                    <a:pt x="518" y="1082"/>
                  </a:cubicBezTo>
                  <a:cubicBezTo>
                    <a:pt x="516" y="1084"/>
                    <a:pt x="516" y="1084"/>
                    <a:pt x="516" y="1084"/>
                  </a:cubicBezTo>
                  <a:cubicBezTo>
                    <a:pt x="515" y="1084"/>
                    <a:pt x="515" y="1084"/>
                    <a:pt x="515" y="1084"/>
                  </a:cubicBezTo>
                  <a:cubicBezTo>
                    <a:pt x="515" y="1084"/>
                    <a:pt x="515" y="1084"/>
                    <a:pt x="515" y="1084"/>
                  </a:cubicBezTo>
                  <a:cubicBezTo>
                    <a:pt x="514" y="1084"/>
                    <a:pt x="514" y="1084"/>
                    <a:pt x="514" y="1084"/>
                  </a:cubicBezTo>
                  <a:cubicBezTo>
                    <a:pt x="514" y="1085"/>
                    <a:pt x="514" y="1085"/>
                    <a:pt x="514" y="1085"/>
                  </a:cubicBezTo>
                  <a:cubicBezTo>
                    <a:pt x="514" y="1086"/>
                    <a:pt x="514" y="1086"/>
                    <a:pt x="514" y="1086"/>
                  </a:cubicBezTo>
                  <a:cubicBezTo>
                    <a:pt x="513" y="1086"/>
                    <a:pt x="513" y="1086"/>
                    <a:pt x="513" y="1086"/>
                  </a:cubicBezTo>
                  <a:cubicBezTo>
                    <a:pt x="513" y="1087"/>
                    <a:pt x="513" y="1087"/>
                    <a:pt x="513" y="1087"/>
                  </a:cubicBezTo>
                  <a:cubicBezTo>
                    <a:pt x="514" y="1087"/>
                    <a:pt x="514" y="1087"/>
                    <a:pt x="514" y="1087"/>
                  </a:cubicBezTo>
                  <a:cubicBezTo>
                    <a:pt x="513" y="1088"/>
                    <a:pt x="513" y="1088"/>
                    <a:pt x="513" y="1088"/>
                  </a:cubicBezTo>
                  <a:cubicBezTo>
                    <a:pt x="513" y="1088"/>
                    <a:pt x="513" y="1088"/>
                    <a:pt x="513" y="1088"/>
                  </a:cubicBezTo>
                  <a:cubicBezTo>
                    <a:pt x="515" y="1089"/>
                    <a:pt x="515" y="1089"/>
                    <a:pt x="515" y="1089"/>
                  </a:cubicBezTo>
                  <a:cubicBezTo>
                    <a:pt x="517" y="1090"/>
                    <a:pt x="517" y="1090"/>
                    <a:pt x="517" y="1090"/>
                  </a:cubicBezTo>
                  <a:cubicBezTo>
                    <a:pt x="517" y="1090"/>
                    <a:pt x="517" y="1090"/>
                    <a:pt x="517" y="1090"/>
                  </a:cubicBezTo>
                  <a:cubicBezTo>
                    <a:pt x="517" y="1090"/>
                    <a:pt x="517" y="1090"/>
                    <a:pt x="517" y="1090"/>
                  </a:cubicBezTo>
                  <a:cubicBezTo>
                    <a:pt x="517" y="1089"/>
                    <a:pt x="517" y="1089"/>
                    <a:pt x="517" y="1089"/>
                  </a:cubicBezTo>
                  <a:cubicBezTo>
                    <a:pt x="518" y="1088"/>
                    <a:pt x="518" y="1088"/>
                    <a:pt x="518" y="1088"/>
                  </a:cubicBezTo>
                  <a:cubicBezTo>
                    <a:pt x="518" y="1088"/>
                    <a:pt x="518" y="1088"/>
                    <a:pt x="518" y="1088"/>
                  </a:cubicBezTo>
                  <a:cubicBezTo>
                    <a:pt x="519" y="1087"/>
                    <a:pt x="519" y="1087"/>
                    <a:pt x="519" y="1087"/>
                  </a:cubicBezTo>
                  <a:cubicBezTo>
                    <a:pt x="518" y="1086"/>
                    <a:pt x="518" y="1086"/>
                    <a:pt x="518" y="1086"/>
                  </a:cubicBezTo>
                  <a:cubicBezTo>
                    <a:pt x="519" y="1086"/>
                    <a:pt x="519" y="1086"/>
                    <a:pt x="519" y="1086"/>
                  </a:cubicBezTo>
                  <a:cubicBezTo>
                    <a:pt x="520" y="1085"/>
                    <a:pt x="520" y="1085"/>
                    <a:pt x="520" y="1085"/>
                  </a:cubicBezTo>
                  <a:cubicBezTo>
                    <a:pt x="521" y="1083"/>
                    <a:pt x="521" y="1083"/>
                    <a:pt x="521" y="1083"/>
                  </a:cubicBezTo>
                  <a:cubicBezTo>
                    <a:pt x="522" y="1083"/>
                    <a:pt x="522" y="1083"/>
                    <a:pt x="522" y="1083"/>
                  </a:cubicBezTo>
                  <a:cubicBezTo>
                    <a:pt x="522" y="1083"/>
                    <a:pt x="522" y="1083"/>
                    <a:pt x="522" y="1083"/>
                  </a:cubicBezTo>
                  <a:cubicBezTo>
                    <a:pt x="523" y="1083"/>
                    <a:pt x="523" y="1083"/>
                    <a:pt x="523" y="1083"/>
                  </a:cubicBezTo>
                  <a:cubicBezTo>
                    <a:pt x="524" y="1083"/>
                    <a:pt x="524" y="1083"/>
                    <a:pt x="524" y="1083"/>
                  </a:cubicBezTo>
                  <a:cubicBezTo>
                    <a:pt x="524" y="1084"/>
                    <a:pt x="524" y="1084"/>
                    <a:pt x="524" y="1084"/>
                  </a:cubicBezTo>
                  <a:cubicBezTo>
                    <a:pt x="523" y="1084"/>
                    <a:pt x="523" y="1084"/>
                    <a:pt x="523" y="1084"/>
                  </a:cubicBezTo>
                  <a:cubicBezTo>
                    <a:pt x="523" y="1085"/>
                    <a:pt x="523" y="1085"/>
                    <a:pt x="523" y="1085"/>
                  </a:cubicBezTo>
                  <a:cubicBezTo>
                    <a:pt x="522" y="1086"/>
                    <a:pt x="522" y="1086"/>
                    <a:pt x="522" y="1086"/>
                  </a:cubicBezTo>
                  <a:cubicBezTo>
                    <a:pt x="521" y="1087"/>
                    <a:pt x="521" y="1087"/>
                    <a:pt x="521" y="1087"/>
                  </a:cubicBezTo>
                  <a:cubicBezTo>
                    <a:pt x="521" y="1088"/>
                    <a:pt x="521" y="1088"/>
                    <a:pt x="521" y="1088"/>
                  </a:cubicBezTo>
                  <a:cubicBezTo>
                    <a:pt x="522" y="1089"/>
                    <a:pt x="522" y="1089"/>
                    <a:pt x="522" y="1089"/>
                  </a:cubicBezTo>
                  <a:cubicBezTo>
                    <a:pt x="521" y="1090"/>
                    <a:pt x="521" y="1090"/>
                    <a:pt x="521" y="1090"/>
                  </a:cubicBezTo>
                  <a:cubicBezTo>
                    <a:pt x="520" y="1090"/>
                    <a:pt x="520" y="1090"/>
                    <a:pt x="520" y="1090"/>
                  </a:cubicBezTo>
                  <a:cubicBezTo>
                    <a:pt x="520" y="1090"/>
                    <a:pt x="520" y="1090"/>
                    <a:pt x="520" y="1090"/>
                  </a:cubicBezTo>
                  <a:cubicBezTo>
                    <a:pt x="521" y="1089"/>
                    <a:pt x="521" y="1089"/>
                    <a:pt x="521" y="1089"/>
                  </a:cubicBezTo>
                  <a:cubicBezTo>
                    <a:pt x="521" y="1088"/>
                    <a:pt x="521" y="1088"/>
                    <a:pt x="521" y="1088"/>
                  </a:cubicBezTo>
                  <a:cubicBezTo>
                    <a:pt x="520" y="1088"/>
                    <a:pt x="520" y="1088"/>
                    <a:pt x="520" y="1088"/>
                  </a:cubicBezTo>
                  <a:cubicBezTo>
                    <a:pt x="520" y="1088"/>
                    <a:pt x="520" y="1088"/>
                    <a:pt x="520" y="1088"/>
                  </a:cubicBezTo>
                  <a:cubicBezTo>
                    <a:pt x="519" y="1089"/>
                    <a:pt x="519" y="1089"/>
                    <a:pt x="519" y="1089"/>
                  </a:cubicBezTo>
                  <a:cubicBezTo>
                    <a:pt x="519" y="1089"/>
                    <a:pt x="519" y="1089"/>
                    <a:pt x="519" y="1089"/>
                  </a:cubicBezTo>
                  <a:cubicBezTo>
                    <a:pt x="518" y="1089"/>
                    <a:pt x="518" y="1089"/>
                    <a:pt x="518" y="1089"/>
                  </a:cubicBezTo>
                  <a:cubicBezTo>
                    <a:pt x="518" y="1089"/>
                    <a:pt x="518" y="1089"/>
                    <a:pt x="518" y="1089"/>
                  </a:cubicBezTo>
                  <a:cubicBezTo>
                    <a:pt x="518" y="1090"/>
                    <a:pt x="518" y="1090"/>
                    <a:pt x="518" y="1090"/>
                  </a:cubicBezTo>
                  <a:cubicBezTo>
                    <a:pt x="520" y="1092"/>
                    <a:pt x="520" y="1092"/>
                    <a:pt x="520" y="1092"/>
                  </a:cubicBezTo>
                  <a:cubicBezTo>
                    <a:pt x="522" y="1093"/>
                    <a:pt x="522" y="1093"/>
                    <a:pt x="522" y="1093"/>
                  </a:cubicBezTo>
                  <a:cubicBezTo>
                    <a:pt x="523" y="1093"/>
                    <a:pt x="523" y="1093"/>
                    <a:pt x="523" y="1093"/>
                  </a:cubicBezTo>
                  <a:cubicBezTo>
                    <a:pt x="524" y="1093"/>
                    <a:pt x="524" y="1093"/>
                    <a:pt x="524" y="1093"/>
                  </a:cubicBezTo>
                  <a:cubicBezTo>
                    <a:pt x="525" y="1094"/>
                    <a:pt x="525" y="1094"/>
                    <a:pt x="525" y="1094"/>
                  </a:cubicBezTo>
                  <a:cubicBezTo>
                    <a:pt x="526" y="1093"/>
                    <a:pt x="526" y="1093"/>
                    <a:pt x="526" y="1093"/>
                  </a:cubicBezTo>
                  <a:cubicBezTo>
                    <a:pt x="526" y="1092"/>
                    <a:pt x="526" y="1092"/>
                    <a:pt x="526" y="1092"/>
                  </a:cubicBezTo>
                  <a:cubicBezTo>
                    <a:pt x="526" y="1090"/>
                    <a:pt x="526" y="1090"/>
                    <a:pt x="526" y="1090"/>
                  </a:cubicBezTo>
                  <a:cubicBezTo>
                    <a:pt x="526" y="1089"/>
                    <a:pt x="526" y="1089"/>
                    <a:pt x="526" y="1089"/>
                  </a:cubicBezTo>
                  <a:cubicBezTo>
                    <a:pt x="526" y="1088"/>
                    <a:pt x="526" y="1088"/>
                    <a:pt x="526" y="1088"/>
                  </a:cubicBezTo>
                  <a:cubicBezTo>
                    <a:pt x="526" y="1086"/>
                    <a:pt x="526" y="1086"/>
                    <a:pt x="526" y="1086"/>
                  </a:cubicBezTo>
                  <a:cubicBezTo>
                    <a:pt x="526" y="1084"/>
                    <a:pt x="526" y="1084"/>
                    <a:pt x="526" y="1084"/>
                  </a:cubicBezTo>
                  <a:cubicBezTo>
                    <a:pt x="526" y="1083"/>
                    <a:pt x="526" y="1083"/>
                    <a:pt x="526" y="1083"/>
                  </a:cubicBezTo>
                  <a:cubicBezTo>
                    <a:pt x="526" y="1082"/>
                    <a:pt x="526" y="1082"/>
                    <a:pt x="526" y="1082"/>
                  </a:cubicBezTo>
                  <a:cubicBezTo>
                    <a:pt x="527" y="1081"/>
                    <a:pt x="527" y="1081"/>
                    <a:pt x="527" y="1081"/>
                  </a:cubicBezTo>
                  <a:cubicBezTo>
                    <a:pt x="529" y="1080"/>
                    <a:pt x="529" y="1080"/>
                    <a:pt x="529" y="1080"/>
                  </a:cubicBezTo>
                  <a:cubicBezTo>
                    <a:pt x="530" y="1079"/>
                    <a:pt x="530" y="1079"/>
                    <a:pt x="530" y="1079"/>
                  </a:cubicBezTo>
                  <a:cubicBezTo>
                    <a:pt x="531" y="1079"/>
                    <a:pt x="531" y="1079"/>
                    <a:pt x="531" y="1079"/>
                  </a:cubicBezTo>
                  <a:cubicBezTo>
                    <a:pt x="532" y="1079"/>
                    <a:pt x="532" y="1079"/>
                    <a:pt x="532" y="1079"/>
                  </a:cubicBezTo>
                  <a:cubicBezTo>
                    <a:pt x="531" y="1077"/>
                    <a:pt x="531" y="1077"/>
                    <a:pt x="531" y="1077"/>
                  </a:cubicBezTo>
                  <a:cubicBezTo>
                    <a:pt x="532" y="1077"/>
                    <a:pt x="532" y="1077"/>
                    <a:pt x="532" y="1077"/>
                  </a:cubicBezTo>
                  <a:cubicBezTo>
                    <a:pt x="534" y="1076"/>
                    <a:pt x="534" y="1076"/>
                    <a:pt x="534" y="1076"/>
                  </a:cubicBezTo>
                  <a:cubicBezTo>
                    <a:pt x="535" y="1077"/>
                    <a:pt x="535" y="1077"/>
                    <a:pt x="535" y="1077"/>
                  </a:cubicBezTo>
                  <a:cubicBezTo>
                    <a:pt x="536" y="1077"/>
                    <a:pt x="536" y="1077"/>
                    <a:pt x="536" y="1077"/>
                  </a:cubicBezTo>
                  <a:cubicBezTo>
                    <a:pt x="536" y="1077"/>
                    <a:pt x="536" y="1077"/>
                    <a:pt x="536" y="1077"/>
                  </a:cubicBezTo>
                  <a:cubicBezTo>
                    <a:pt x="538" y="1077"/>
                    <a:pt x="538" y="1077"/>
                    <a:pt x="538" y="1077"/>
                  </a:cubicBezTo>
                  <a:cubicBezTo>
                    <a:pt x="538" y="1077"/>
                    <a:pt x="538" y="1077"/>
                    <a:pt x="538" y="1077"/>
                  </a:cubicBezTo>
                  <a:cubicBezTo>
                    <a:pt x="538" y="1076"/>
                    <a:pt x="538" y="1076"/>
                    <a:pt x="538" y="1076"/>
                  </a:cubicBezTo>
                  <a:cubicBezTo>
                    <a:pt x="537" y="1075"/>
                    <a:pt x="537" y="1075"/>
                    <a:pt x="537" y="1075"/>
                  </a:cubicBezTo>
                  <a:cubicBezTo>
                    <a:pt x="535" y="1074"/>
                    <a:pt x="535" y="1074"/>
                    <a:pt x="535" y="1074"/>
                  </a:cubicBezTo>
                  <a:cubicBezTo>
                    <a:pt x="534" y="1073"/>
                    <a:pt x="534" y="1073"/>
                    <a:pt x="534" y="1073"/>
                  </a:cubicBezTo>
                  <a:cubicBezTo>
                    <a:pt x="533" y="1072"/>
                    <a:pt x="533" y="1072"/>
                    <a:pt x="533" y="1072"/>
                  </a:cubicBezTo>
                  <a:cubicBezTo>
                    <a:pt x="533" y="1072"/>
                    <a:pt x="533" y="1072"/>
                    <a:pt x="533" y="1072"/>
                  </a:cubicBezTo>
                  <a:cubicBezTo>
                    <a:pt x="532" y="1071"/>
                    <a:pt x="532" y="1071"/>
                    <a:pt x="532" y="1071"/>
                  </a:cubicBezTo>
                  <a:cubicBezTo>
                    <a:pt x="533" y="1071"/>
                    <a:pt x="533" y="1071"/>
                    <a:pt x="533" y="1071"/>
                  </a:cubicBezTo>
                  <a:cubicBezTo>
                    <a:pt x="533" y="1070"/>
                    <a:pt x="533" y="1070"/>
                    <a:pt x="533" y="1070"/>
                  </a:cubicBezTo>
                  <a:cubicBezTo>
                    <a:pt x="533" y="1070"/>
                    <a:pt x="533" y="1070"/>
                    <a:pt x="533" y="1070"/>
                  </a:cubicBezTo>
                  <a:cubicBezTo>
                    <a:pt x="533" y="1069"/>
                    <a:pt x="533" y="1069"/>
                    <a:pt x="533" y="1069"/>
                  </a:cubicBezTo>
                  <a:cubicBezTo>
                    <a:pt x="532" y="1066"/>
                    <a:pt x="532" y="1066"/>
                    <a:pt x="532" y="1066"/>
                  </a:cubicBezTo>
                  <a:cubicBezTo>
                    <a:pt x="530" y="1064"/>
                    <a:pt x="530" y="1064"/>
                    <a:pt x="530" y="1064"/>
                  </a:cubicBezTo>
                  <a:cubicBezTo>
                    <a:pt x="530" y="1062"/>
                    <a:pt x="530" y="1062"/>
                    <a:pt x="530" y="1062"/>
                  </a:cubicBezTo>
                  <a:cubicBezTo>
                    <a:pt x="531" y="1060"/>
                    <a:pt x="531" y="1060"/>
                    <a:pt x="531" y="1060"/>
                  </a:cubicBezTo>
                  <a:cubicBezTo>
                    <a:pt x="532" y="1059"/>
                    <a:pt x="532" y="1059"/>
                    <a:pt x="532" y="1059"/>
                  </a:cubicBezTo>
                  <a:cubicBezTo>
                    <a:pt x="533" y="1058"/>
                    <a:pt x="533" y="1058"/>
                    <a:pt x="533" y="1058"/>
                  </a:cubicBezTo>
                  <a:cubicBezTo>
                    <a:pt x="533" y="1057"/>
                    <a:pt x="533" y="1057"/>
                    <a:pt x="533" y="1057"/>
                  </a:cubicBezTo>
                  <a:cubicBezTo>
                    <a:pt x="533" y="1056"/>
                    <a:pt x="533" y="1056"/>
                    <a:pt x="533" y="1056"/>
                  </a:cubicBezTo>
                  <a:cubicBezTo>
                    <a:pt x="532" y="1055"/>
                    <a:pt x="532" y="1055"/>
                    <a:pt x="532" y="1055"/>
                  </a:cubicBezTo>
                  <a:cubicBezTo>
                    <a:pt x="533" y="1056"/>
                    <a:pt x="533" y="1056"/>
                    <a:pt x="533" y="1056"/>
                  </a:cubicBezTo>
                  <a:cubicBezTo>
                    <a:pt x="534" y="1057"/>
                    <a:pt x="534" y="1057"/>
                    <a:pt x="534" y="1057"/>
                  </a:cubicBezTo>
                  <a:cubicBezTo>
                    <a:pt x="535" y="1057"/>
                    <a:pt x="535" y="1057"/>
                    <a:pt x="535" y="1057"/>
                  </a:cubicBezTo>
                  <a:cubicBezTo>
                    <a:pt x="536" y="1056"/>
                    <a:pt x="536" y="1056"/>
                    <a:pt x="536" y="1056"/>
                  </a:cubicBezTo>
                  <a:cubicBezTo>
                    <a:pt x="536" y="1055"/>
                    <a:pt x="536" y="1055"/>
                    <a:pt x="536" y="1055"/>
                  </a:cubicBezTo>
                  <a:cubicBezTo>
                    <a:pt x="537" y="1054"/>
                    <a:pt x="537" y="1054"/>
                    <a:pt x="537" y="1054"/>
                  </a:cubicBezTo>
                  <a:cubicBezTo>
                    <a:pt x="538" y="1053"/>
                    <a:pt x="538" y="1053"/>
                    <a:pt x="538" y="1053"/>
                  </a:cubicBezTo>
                  <a:cubicBezTo>
                    <a:pt x="537" y="1051"/>
                    <a:pt x="537" y="1051"/>
                    <a:pt x="537" y="1051"/>
                  </a:cubicBezTo>
                  <a:cubicBezTo>
                    <a:pt x="536" y="1051"/>
                    <a:pt x="536" y="1051"/>
                    <a:pt x="536" y="1051"/>
                  </a:cubicBezTo>
                  <a:cubicBezTo>
                    <a:pt x="536" y="1051"/>
                    <a:pt x="536" y="1051"/>
                    <a:pt x="536" y="1051"/>
                  </a:cubicBezTo>
                  <a:cubicBezTo>
                    <a:pt x="536" y="1050"/>
                    <a:pt x="536" y="1050"/>
                    <a:pt x="536" y="1050"/>
                  </a:cubicBezTo>
                  <a:cubicBezTo>
                    <a:pt x="537" y="1049"/>
                    <a:pt x="537" y="1049"/>
                    <a:pt x="537" y="1049"/>
                  </a:cubicBezTo>
                  <a:cubicBezTo>
                    <a:pt x="537" y="1048"/>
                    <a:pt x="537" y="1048"/>
                    <a:pt x="537" y="1048"/>
                  </a:cubicBezTo>
                  <a:cubicBezTo>
                    <a:pt x="538" y="1046"/>
                    <a:pt x="538" y="1046"/>
                    <a:pt x="538" y="1046"/>
                  </a:cubicBezTo>
                  <a:cubicBezTo>
                    <a:pt x="539" y="1045"/>
                    <a:pt x="539" y="1045"/>
                    <a:pt x="539" y="1045"/>
                  </a:cubicBezTo>
                  <a:cubicBezTo>
                    <a:pt x="540" y="1045"/>
                    <a:pt x="540" y="1045"/>
                    <a:pt x="540" y="1045"/>
                  </a:cubicBezTo>
                  <a:cubicBezTo>
                    <a:pt x="541" y="1044"/>
                    <a:pt x="541" y="1044"/>
                    <a:pt x="541" y="1044"/>
                  </a:cubicBezTo>
                  <a:cubicBezTo>
                    <a:pt x="542" y="1042"/>
                    <a:pt x="542" y="1042"/>
                    <a:pt x="542" y="1042"/>
                  </a:cubicBezTo>
                  <a:cubicBezTo>
                    <a:pt x="542" y="1042"/>
                    <a:pt x="542" y="1042"/>
                    <a:pt x="542" y="1042"/>
                  </a:cubicBezTo>
                  <a:cubicBezTo>
                    <a:pt x="543" y="1041"/>
                    <a:pt x="543" y="1041"/>
                    <a:pt x="543" y="1041"/>
                  </a:cubicBezTo>
                  <a:cubicBezTo>
                    <a:pt x="544" y="1041"/>
                    <a:pt x="544" y="1041"/>
                    <a:pt x="544" y="1041"/>
                  </a:cubicBezTo>
                  <a:cubicBezTo>
                    <a:pt x="545" y="1039"/>
                    <a:pt x="545" y="1039"/>
                    <a:pt x="545" y="1039"/>
                  </a:cubicBezTo>
                  <a:cubicBezTo>
                    <a:pt x="544" y="1039"/>
                    <a:pt x="544" y="1039"/>
                    <a:pt x="544" y="1039"/>
                  </a:cubicBezTo>
                  <a:cubicBezTo>
                    <a:pt x="544" y="1038"/>
                    <a:pt x="544" y="1038"/>
                    <a:pt x="544" y="1038"/>
                  </a:cubicBezTo>
                  <a:cubicBezTo>
                    <a:pt x="545" y="1038"/>
                    <a:pt x="545" y="1038"/>
                    <a:pt x="545" y="1038"/>
                  </a:cubicBezTo>
                  <a:cubicBezTo>
                    <a:pt x="544" y="1037"/>
                    <a:pt x="544" y="1037"/>
                    <a:pt x="544" y="1037"/>
                  </a:cubicBezTo>
                  <a:cubicBezTo>
                    <a:pt x="543" y="1037"/>
                    <a:pt x="543" y="1037"/>
                    <a:pt x="543" y="1037"/>
                  </a:cubicBezTo>
                  <a:cubicBezTo>
                    <a:pt x="544" y="1036"/>
                    <a:pt x="544" y="1036"/>
                    <a:pt x="544" y="1036"/>
                  </a:cubicBezTo>
                  <a:cubicBezTo>
                    <a:pt x="544" y="1035"/>
                    <a:pt x="544" y="1035"/>
                    <a:pt x="544" y="1035"/>
                  </a:cubicBezTo>
                  <a:cubicBezTo>
                    <a:pt x="544" y="1033"/>
                    <a:pt x="544" y="1033"/>
                    <a:pt x="544" y="1033"/>
                  </a:cubicBezTo>
                  <a:cubicBezTo>
                    <a:pt x="544" y="1032"/>
                    <a:pt x="544" y="1032"/>
                    <a:pt x="544" y="1032"/>
                  </a:cubicBezTo>
                  <a:cubicBezTo>
                    <a:pt x="544" y="1032"/>
                    <a:pt x="544" y="1032"/>
                    <a:pt x="544" y="1032"/>
                  </a:cubicBezTo>
                  <a:cubicBezTo>
                    <a:pt x="544" y="1031"/>
                    <a:pt x="544" y="1031"/>
                    <a:pt x="544" y="1031"/>
                  </a:cubicBezTo>
                  <a:cubicBezTo>
                    <a:pt x="543" y="1031"/>
                    <a:pt x="543" y="1031"/>
                    <a:pt x="543" y="1031"/>
                  </a:cubicBezTo>
                  <a:cubicBezTo>
                    <a:pt x="542" y="1031"/>
                    <a:pt x="542" y="1031"/>
                    <a:pt x="542" y="1031"/>
                  </a:cubicBezTo>
                  <a:cubicBezTo>
                    <a:pt x="541" y="1031"/>
                    <a:pt x="541" y="1031"/>
                    <a:pt x="541" y="1031"/>
                  </a:cubicBezTo>
                  <a:cubicBezTo>
                    <a:pt x="539" y="1031"/>
                    <a:pt x="539" y="1031"/>
                    <a:pt x="539" y="1031"/>
                  </a:cubicBezTo>
                  <a:cubicBezTo>
                    <a:pt x="537" y="1029"/>
                    <a:pt x="537" y="1029"/>
                    <a:pt x="537" y="1029"/>
                  </a:cubicBezTo>
                  <a:cubicBezTo>
                    <a:pt x="535" y="1028"/>
                    <a:pt x="535" y="1028"/>
                    <a:pt x="535" y="1028"/>
                  </a:cubicBezTo>
                  <a:cubicBezTo>
                    <a:pt x="534" y="1027"/>
                    <a:pt x="534" y="1027"/>
                    <a:pt x="534" y="1027"/>
                  </a:cubicBezTo>
                  <a:cubicBezTo>
                    <a:pt x="533" y="1026"/>
                    <a:pt x="533" y="1026"/>
                    <a:pt x="533" y="1026"/>
                  </a:cubicBezTo>
                  <a:cubicBezTo>
                    <a:pt x="531" y="1024"/>
                    <a:pt x="531" y="1024"/>
                    <a:pt x="531" y="1024"/>
                  </a:cubicBezTo>
                  <a:cubicBezTo>
                    <a:pt x="531" y="1023"/>
                    <a:pt x="531" y="1023"/>
                    <a:pt x="531" y="1023"/>
                  </a:cubicBezTo>
                  <a:cubicBezTo>
                    <a:pt x="531" y="1022"/>
                    <a:pt x="531" y="1022"/>
                    <a:pt x="531" y="1022"/>
                  </a:cubicBezTo>
                  <a:cubicBezTo>
                    <a:pt x="531" y="1021"/>
                    <a:pt x="531" y="1021"/>
                    <a:pt x="531" y="1021"/>
                  </a:cubicBezTo>
                  <a:cubicBezTo>
                    <a:pt x="532" y="1020"/>
                    <a:pt x="532" y="1020"/>
                    <a:pt x="532" y="1020"/>
                  </a:cubicBezTo>
                  <a:cubicBezTo>
                    <a:pt x="533" y="1019"/>
                    <a:pt x="533" y="1019"/>
                    <a:pt x="533" y="1019"/>
                  </a:cubicBezTo>
                  <a:cubicBezTo>
                    <a:pt x="533" y="1017"/>
                    <a:pt x="533" y="1017"/>
                    <a:pt x="533" y="1017"/>
                  </a:cubicBezTo>
                  <a:cubicBezTo>
                    <a:pt x="534" y="1017"/>
                    <a:pt x="534" y="1017"/>
                    <a:pt x="534" y="1017"/>
                  </a:cubicBezTo>
                  <a:cubicBezTo>
                    <a:pt x="535" y="1016"/>
                    <a:pt x="535" y="1016"/>
                    <a:pt x="535" y="1016"/>
                  </a:cubicBezTo>
                  <a:cubicBezTo>
                    <a:pt x="536" y="1016"/>
                    <a:pt x="536" y="1016"/>
                    <a:pt x="536" y="1016"/>
                  </a:cubicBezTo>
                  <a:cubicBezTo>
                    <a:pt x="538" y="1014"/>
                    <a:pt x="538" y="1014"/>
                    <a:pt x="538" y="1014"/>
                  </a:cubicBezTo>
                  <a:cubicBezTo>
                    <a:pt x="539" y="1014"/>
                    <a:pt x="539" y="1014"/>
                    <a:pt x="539" y="1014"/>
                  </a:cubicBezTo>
                  <a:cubicBezTo>
                    <a:pt x="540" y="1014"/>
                    <a:pt x="540" y="1014"/>
                    <a:pt x="540" y="1014"/>
                  </a:cubicBezTo>
                  <a:cubicBezTo>
                    <a:pt x="542" y="1014"/>
                    <a:pt x="542" y="1014"/>
                    <a:pt x="542" y="1014"/>
                  </a:cubicBezTo>
                  <a:cubicBezTo>
                    <a:pt x="543" y="1013"/>
                    <a:pt x="543" y="1013"/>
                    <a:pt x="543" y="1013"/>
                  </a:cubicBezTo>
                  <a:cubicBezTo>
                    <a:pt x="542" y="1013"/>
                    <a:pt x="542" y="1013"/>
                    <a:pt x="542" y="1013"/>
                  </a:cubicBezTo>
                  <a:cubicBezTo>
                    <a:pt x="541" y="1012"/>
                    <a:pt x="541" y="1012"/>
                    <a:pt x="541" y="1012"/>
                  </a:cubicBezTo>
                  <a:cubicBezTo>
                    <a:pt x="541" y="1012"/>
                    <a:pt x="541" y="1012"/>
                    <a:pt x="541" y="1012"/>
                  </a:cubicBezTo>
                  <a:cubicBezTo>
                    <a:pt x="541" y="1011"/>
                    <a:pt x="541" y="1011"/>
                    <a:pt x="541" y="1011"/>
                  </a:cubicBezTo>
                  <a:cubicBezTo>
                    <a:pt x="543" y="1010"/>
                    <a:pt x="543" y="1010"/>
                    <a:pt x="543" y="1010"/>
                  </a:cubicBezTo>
                  <a:cubicBezTo>
                    <a:pt x="543" y="1009"/>
                    <a:pt x="543" y="1009"/>
                    <a:pt x="543" y="1009"/>
                  </a:cubicBezTo>
                  <a:cubicBezTo>
                    <a:pt x="543" y="1008"/>
                    <a:pt x="543" y="1008"/>
                    <a:pt x="543" y="1008"/>
                  </a:cubicBezTo>
                  <a:cubicBezTo>
                    <a:pt x="543" y="1008"/>
                    <a:pt x="543" y="1008"/>
                    <a:pt x="543" y="1008"/>
                  </a:cubicBezTo>
                  <a:cubicBezTo>
                    <a:pt x="542" y="1006"/>
                    <a:pt x="542" y="1006"/>
                    <a:pt x="542" y="1006"/>
                  </a:cubicBezTo>
                  <a:cubicBezTo>
                    <a:pt x="542" y="1006"/>
                    <a:pt x="542" y="1006"/>
                    <a:pt x="542" y="1006"/>
                  </a:cubicBezTo>
                  <a:cubicBezTo>
                    <a:pt x="542" y="1005"/>
                    <a:pt x="542" y="1005"/>
                    <a:pt x="542" y="1005"/>
                  </a:cubicBezTo>
                  <a:cubicBezTo>
                    <a:pt x="541" y="1004"/>
                    <a:pt x="541" y="1004"/>
                    <a:pt x="541" y="1004"/>
                  </a:cubicBezTo>
                  <a:cubicBezTo>
                    <a:pt x="541" y="1002"/>
                    <a:pt x="541" y="1002"/>
                    <a:pt x="541" y="1002"/>
                  </a:cubicBezTo>
                  <a:cubicBezTo>
                    <a:pt x="542" y="1001"/>
                    <a:pt x="542" y="1001"/>
                    <a:pt x="542" y="1001"/>
                  </a:cubicBezTo>
                  <a:cubicBezTo>
                    <a:pt x="543" y="1000"/>
                    <a:pt x="543" y="1000"/>
                    <a:pt x="543" y="1000"/>
                  </a:cubicBezTo>
                  <a:cubicBezTo>
                    <a:pt x="542" y="1000"/>
                    <a:pt x="542" y="1000"/>
                    <a:pt x="542" y="1000"/>
                  </a:cubicBezTo>
                  <a:cubicBezTo>
                    <a:pt x="543" y="999"/>
                    <a:pt x="543" y="999"/>
                    <a:pt x="543" y="999"/>
                  </a:cubicBezTo>
                  <a:cubicBezTo>
                    <a:pt x="545" y="998"/>
                    <a:pt x="545" y="998"/>
                    <a:pt x="545" y="998"/>
                  </a:cubicBezTo>
                  <a:cubicBezTo>
                    <a:pt x="546" y="997"/>
                    <a:pt x="546" y="997"/>
                    <a:pt x="546" y="997"/>
                  </a:cubicBezTo>
                  <a:cubicBezTo>
                    <a:pt x="546" y="996"/>
                    <a:pt x="546" y="996"/>
                    <a:pt x="546" y="996"/>
                  </a:cubicBezTo>
                  <a:cubicBezTo>
                    <a:pt x="544" y="996"/>
                    <a:pt x="544" y="996"/>
                    <a:pt x="544" y="996"/>
                  </a:cubicBezTo>
                  <a:cubicBezTo>
                    <a:pt x="543" y="996"/>
                    <a:pt x="543" y="996"/>
                    <a:pt x="543" y="996"/>
                  </a:cubicBezTo>
                  <a:cubicBezTo>
                    <a:pt x="542" y="995"/>
                    <a:pt x="542" y="995"/>
                    <a:pt x="542" y="995"/>
                  </a:cubicBezTo>
                  <a:cubicBezTo>
                    <a:pt x="543" y="994"/>
                    <a:pt x="543" y="994"/>
                    <a:pt x="543" y="994"/>
                  </a:cubicBezTo>
                  <a:cubicBezTo>
                    <a:pt x="544" y="993"/>
                    <a:pt x="544" y="993"/>
                    <a:pt x="544" y="993"/>
                  </a:cubicBezTo>
                  <a:cubicBezTo>
                    <a:pt x="545" y="993"/>
                    <a:pt x="545" y="993"/>
                    <a:pt x="545" y="993"/>
                  </a:cubicBezTo>
                  <a:cubicBezTo>
                    <a:pt x="547" y="993"/>
                    <a:pt x="547" y="993"/>
                    <a:pt x="547" y="993"/>
                  </a:cubicBezTo>
                  <a:cubicBezTo>
                    <a:pt x="547" y="994"/>
                    <a:pt x="547" y="994"/>
                    <a:pt x="547" y="994"/>
                  </a:cubicBezTo>
                  <a:cubicBezTo>
                    <a:pt x="547" y="995"/>
                    <a:pt x="547" y="995"/>
                    <a:pt x="547" y="995"/>
                  </a:cubicBezTo>
                  <a:cubicBezTo>
                    <a:pt x="547" y="996"/>
                    <a:pt x="547" y="996"/>
                    <a:pt x="547" y="996"/>
                  </a:cubicBezTo>
                  <a:cubicBezTo>
                    <a:pt x="548" y="996"/>
                    <a:pt x="548" y="996"/>
                    <a:pt x="548" y="996"/>
                  </a:cubicBezTo>
                  <a:cubicBezTo>
                    <a:pt x="551" y="995"/>
                    <a:pt x="551" y="995"/>
                    <a:pt x="551" y="995"/>
                  </a:cubicBezTo>
                  <a:cubicBezTo>
                    <a:pt x="551" y="994"/>
                    <a:pt x="551" y="994"/>
                    <a:pt x="551" y="994"/>
                  </a:cubicBezTo>
                  <a:cubicBezTo>
                    <a:pt x="550" y="992"/>
                    <a:pt x="550" y="992"/>
                    <a:pt x="550" y="992"/>
                  </a:cubicBezTo>
                  <a:cubicBezTo>
                    <a:pt x="550" y="991"/>
                    <a:pt x="550" y="991"/>
                    <a:pt x="550" y="991"/>
                  </a:cubicBezTo>
                  <a:cubicBezTo>
                    <a:pt x="550" y="991"/>
                    <a:pt x="550" y="991"/>
                    <a:pt x="550" y="991"/>
                  </a:cubicBezTo>
                  <a:cubicBezTo>
                    <a:pt x="550" y="990"/>
                    <a:pt x="550" y="990"/>
                    <a:pt x="550" y="990"/>
                  </a:cubicBezTo>
                  <a:cubicBezTo>
                    <a:pt x="549" y="988"/>
                    <a:pt x="549" y="988"/>
                    <a:pt x="549" y="988"/>
                  </a:cubicBezTo>
                  <a:cubicBezTo>
                    <a:pt x="549" y="988"/>
                    <a:pt x="549" y="988"/>
                    <a:pt x="549" y="988"/>
                  </a:cubicBezTo>
                  <a:cubicBezTo>
                    <a:pt x="547" y="989"/>
                    <a:pt x="547" y="989"/>
                    <a:pt x="547" y="989"/>
                  </a:cubicBezTo>
                  <a:cubicBezTo>
                    <a:pt x="546" y="989"/>
                    <a:pt x="546" y="989"/>
                    <a:pt x="546" y="989"/>
                  </a:cubicBezTo>
                  <a:cubicBezTo>
                    <a:pt x="546" y="990"/>
                    <a:pt x="546" y="990"/>
                    <a:pt x="546" y="990"/>
                  </a:cubicBezTo>
                  <a:cubicBezTo>
                    <a:pt x="546" y="990"/>
                    <a:pt x="546" y="990"/>
                    <a:pt x="546" y="990"/>
                  </a:cubicBezTo>
                  <a:cubicBezTo>
                    <a:pt x="547" y="990"/>
                    <a:pt x="547" y="990"/>
                    <a:pt x="547" y="990"/>
                  </a:cubicBezTo>
                  <a:cubicBezTo>
                    <a:pt x="547" y="991"/>
                    <a:pt x="547" y="991"/>
                    <a:pt x="547" y="991"/>
                  </a:cubicBezTo>
                  <a:cubicBezTo>
                    <a:pt x="545" y="992"/>
                    <a:pt x="545" y="992"/>
                    <a:pt x="545" y="992"/>
                  </a:cubicBezTo>
                  <a:cubicBezTo>
                    <a:pt x="544" y="991"/>
                    <a:pt x="544" y="991"/>
                    <a:pt x="544" y="991"/>
                  </a:cubicBezTo>
                  <a:cubicBezTo>
                    <a:pt x="545" y="991"/>
                    <a:pt x="545" y="991"/>
                    <a:pt x="545" y="991"/>
                  </a:cubicBezTo>
                  <a:cubicBezTo>
                    <a:pt x="545" y="990"/>
                    <a:pt x="545" y="990"/>
                    <a:pt x="545" y="990"/>
                  </a:cubicBezTo>
                  <a:cubicBezTo>
                    <a:pt x="545" y="990"/>
                    <a:pt x="545" y="990"/>
                    <a:pt x="545" y="990"/>
                  </a:cubicBezTo>
                  <a:cubicBezTo>
                    <a:pt x="543" y="990"/>
                    <a:pt x="543" y="990"/>
                    <a:pt x="543" y="990"/>
                  </a:cubicBezTo>
                  <a:cubicBezTo>
                    <a:pt x="541" y="989"/>
                    <a:pt x="541" y="989"/>
                    <a:pt x="541" y="989"/>
                  </a:cubicBezTo>
                  <a:cubicBezTo>
                    <a:pt x="541" y="988"/>
                    <a:pt x="541" y="988"/>
                    <a:pt x="541" y="988"/>
                  </a:cubicBezTo>
                  <a:cubicBezTo>
                    <a:pt x="541" y="985"/>
                    <a:pt x="541" y="985"/>
                    <a:pt x="541" y="985"/>
                  </a:cubicBezTo>
                  <a:cubicBezTo>
                    <a:pt x="540" y="983"/>
                    <a:pt x="540" y="983"/>
                    <a:pt x="540" y="983"/>
                  </a:cubicBezTo>
                  <a:cubicBezTo>
                    <a:pt x="539" y="982"/>
                    <a:pt x="539" y="982"/>
                    <a:pt x="539" y="982"/>
                  </a:cubicBezTo>
                  <a:cubicBezTo>
                    <a:pt x="539" y="979"/>
                    <a:pt x="539" y="979"/>
                    <a:pt x="539" y="979"/>
                  </a:cubicBezTo>
                  <a:cubicBezTo>
                    <a:pt x="540" y="978"/>
                    <a:pt x="540" y="978"/>
                    <a:pt x="540" y="978"/>
                  </a:cubicBezTo>
                  <a:cubicBezTo>
                    <a:pt x="541" y="978"/>
                    <a:pt x="541" y="978"/>
                    <a:pt x="541" y="978"/>
                  </a:cubicBezTo>
                  <a:cubicBezTo>
                    <a:pt x="541" y="979"/>
                    <a:pt x="541" y="979"/>
                    <a:pt x="541" y="979"/>
                  </a:cubicBezTo>
                  <a:cubicBezTo>
                    <a:pt x="541" y="979"/>
                    <a:pt x="541" y="979"/>
                    <a:pt x="541" y="979"/>
                  </a:cubicBezTo>
                  <a:cubicBezTo>
                    <a:pt x="543" y="979"/>
                    <a:pt x="543" y="979"/>
                    <a:pt x="543" y="979"/>
                  </a:cubicBezTo>
                  <a:cubicBezTo>
                    <a:pt x="545" y="980"/>
                    <a:pt x="545" y="980"/>
                    <a:pt x="545" y="980"/>
                  </a:cubicBezTo>
                  <a:cubicBezTo>
                    <a:pt x="547" y="981"/>
                    <a:pt x="547" y="981"/>
                    <a:pt x="547" y="981"/>
                  </a:cubicBezTo>
                  <a:cubicBezTo>
                    <a:pt x="549" y="982"/>
                    <a:pt x="549" y="982"/>
                    <a:pt x="549" y="982"/>
                  </a:cubicBezTo>
                  <a:cubicBezTo>
                    <a:pt x="553" y="982"/>
                    <a:pt x="553" y="982"/>
                    <a:pt x="553" y="982"/>
                  </a:cubicBezTo>
                  <a:cubicBezTo>
                    <a:pt x="555" y="980"/>
                    <a:pt x="555" y="980"/>
                    <a:pt x="555" y="980"/>
                  </a:cubicBezTo>
                  <a:cubicBezTo>
                    <a:pt x="555" y="980"/>
                    <a:pt x="555" y="980"/>
                    <a:pt x="555" y="980"/>
                  </a:cubicBezTo>
                  <a:cubicBezTo>
                    <a:pt x="556" y="979"/>
                    <a:pt x="556" y="979"/>
                    <a:pt x="556" y="979"/>
                  </a:cubicBezTo>
                  <a:cubicBezTo>
                    <a:pt x="556" y="978"/>
                    <a:pt x="556" y="978"/>
                    <a:pt x="556" y="978"/>
                  </a:cubicBezTo>
                  <a:cubicBezTo>
                    <a:pt x="556" y="977"/>
                    <a:pt x="556" y="977"/>
                    <a:pt x="556" y="977"/>
                  </a:cubicBezTo>
                  <a:cubicBezTo>
                    <a:pt x="556" y="976"/>
                    <a:pt x="556" y="976"/>
                    <a:pt x="556" y="976"/>
                  </a:cubicBezTo>
                  <a:cubicBezTo>
                    <a:pt x="557" y="975"/>
                    <a:pt x="557" y="975"/>
                    <a:pt x="557" y="975"/>
                  </a:cubicBezTo>
                  <a:cubicBezTo>
                    <a:pt x="556" y="975"/>
                    <a:pt x="556" y="975"/>
                    <a:pt x="556" y="975"/>
                  </a:cubicBezTo>
                  <a:cubicBezTo>
                    <a:pt x="555" y="974"/>
                    <a:pt x="555" y="974"/>
                    <a:pt x="555" y="974"/>
                  </a:cubicBezTo>
                  <a:cubicBezTo>
                    <a:pt x="555" y="972"/>
                    <a:pt x="555" y="972"/>
                    <a:pt x="555" y="972"/>
                  </a:cubicBezTo>
                  <a:cubicBezTo>
                    <a:pt x="555" y="972"/>
                    <a:pt x="555" y="972"/>
                    <a:pt x="555" y="972"/>
                  </a:cubicBezTo>
                  <a:cubicBezTo>
                    <a:pt x="555" y="971"/>
                    <a:pt x="555" y="971"/>
                    <a:pt x="555" y="971"/>
                  </a:cubicBezTo>
                  <a:cubicBezTo>
                    <a:pt x="556" y="970"/>
                    <a:pt x="556" y="970"/>
                    <a:pt x="556" y="970"/>
                  </a:cubicBezTo>
                  <a:cubicBezTo>
                    <a:pt x="556" y="969"/>
                    <a:pt x="556" y="969"/>
                    <a:pt x="556" y="969"/>
                  </a:cubicBezTo>
                  <a:cubicBezTo>
                    <a:pt x="557" y="969"/>
                    <a:pt x="557" y="969"/>
                    <a:pt x="557" y="969"/>
                  </a:cubicBezTo>
                  <a:cubicBezTo>
                    <a:pt x="557" y="968"/>
                    <a:pt x="557" y="968"/>
                    <a:pt x="557" y="968"/>
                  </a:cubicBezTo>
                  <a:cubicBezTo>
                    <a:pt x="557" y="967"/>
                    <a:pt x="557" y="967"/>
                    <a:pt x="557" y="967"/>
                  </a:cubicBezTo>
                  <a:cubicBezTo>
                    <a:pt x="556" y="967"/>
                    <a:pt x="556" y="967"/>
                    <a:pt x="556" y="967"/>
                  </a:cubicBezTo>
                  <a:cubicBezTo>
                    <a:pt x="556" y="967"/>
                    <a:pt x="556" y="967"/>
                    <a:pt x="556" y="967"/>
                  </a:cubicBezTo>
                  <a:cubicBezTo>
                    <a:pt x="555" y="966"/>
                    <a:pt x="555" y="966"/>
                    <a:pt x="555" y="966"/>
                  </a:cubicBezTo>
                  <a:cubicBezTo>
                    <a:pt x="555" y="964"/>
                    <a:pt x="555" y="964"/>
                    <a:pt x="555" y="964"/>
                  </a:cubicBezTo>
                  <a:cubicBezTo>
                    <a:pt x="555" y="963"/>
                    <a:pt x="555" y="963"/>
                    <a:pt x="555" y="963"/>
                  </a:cubicBezTo>
                  <a:cubicBezTo>
                    <a:pt x="555" y="962"/>
                    <a:pt x="555" y="962"/>
                    <a:pt x="555" y="962"/>
                  </a:cubicBezTo>
                  <a:cubicBezTo>
                    <a:pt x="555" y="961"/>
                    <a:pt x="555" y="961"/>
                    <a:pt x="555" y="961"/>
                  </a:cubicBezTo>
                  <a:cubicBezTo>
                    <a:pt x="556" y="962"/>
                    <a:pt x="556" y="962"/>
                    <a:pt x="556" y="962"/>
                  </a:cubicBezTo>
                  <a:cubicBezTo>
                    <a:pt x="557" y="962"/>
                    <a:pt x="557" y="962"/>
                    <a:pt x="557" y="962"/>
                  </a:cubicBezTo>
                  <a:cubicBezTo>
                    <a:pt x="558" y="963"/>
                    <a:pt x="558" y="963"/>
                    <a:pt x="558" y="963"/>
                  </a:cubicBezTo>
                  <a:cubicBezTo>
                    <a:pt x="560" y="964"/>
                    <a:pt x="560" y="964"/>
                    <a:pt x="560" y="964"/>
                  </a:cubicBezTo>
                  <a:cubicBezTo>
                    <a:pt x="561" y="964"/>
                    <a:pt x="561" y="964"/>
                    <a:pt x="561" y="964"/>
                  </a:cubicBezTo>
                  <a:cubicBezTo>
                    <a:pt x="563" y="963"/>
                    <a:pt x="563" y="963"/>
                    <a:pt x="563" y="963"/>
                  </a:cubicBezTo>
                  <a:cubicBezTo>
                    <a:pt x="565" y="964"/>
                    <a:pt x="565" y="964"/>
                    <a:pt x="565" y="964"/>
                  </a:cubicBezTo>
                  <a:cubicBezTo>
                    <a:pt x="568" y="963"/>
                    <a:pt x="568" y="963"/>
                    <a:pt x="568" y="963"/>
                  </a:cubicBezTo>
                  <a:cubicBezTo>
                    <a:pt x="572" y="962"/>
                    <a:pt x="572" y="962"/>
                    <a:pt x="572" y="962"/>
                  </a:cubicBezTo>
                  <a:cubicBezTo>
                    <a:pt x="576" y="961"/>
                    <a:pt x="576" y="961"/>
                    <a:pt x="576" y="961"/>
                  </a:cubicBezTo>
                  <a:cubicBezTo>
                    <a:pt x="576" y="960"/>
                    <a:pt x="576" y="960"/>
                    <a:pt x="576" y="960"/>
                  </a:cubicBezTo>
                  <a:cubicBezTo>
                    <a:pt x="577" y="961"/>
                    <a:pt x="577" y="961"/>
                    <a:pt x="577" y="961"/>
                  </a:cubicBezTo>
                  <a:cubicBezTo>
                    <a:pt x="579" y="960"/>
                    <a:pt x="579" y="960"/>
                    <a:pt x="579" y="960"/>
                  </a:cubicBezTo>
                  <a:cubicBezTo>
                    <a:pt x="583" y="958"/>
                    <a:pt x="583" y="958"/>
                    <a:pt x="583" y="958"/>
                  </a:cubicBezTo>
                  <a:cubicBezTo>
                    <a:pt x="583" y="956"/>
                    <a:pt x="583" y="956"/>
                    <a:pt x="583" y="956"/>
                  </a:cubicBezTo>
                  <a:cubicBezTo>
                    <a:pt x="583" y="955"/>
                    <a:pt x="583" y="955"/>
                    <a:pt x="583" y="955"/>
                  </a:cubicBezTo>
                  <a:cubicBezTo>
                    <a:pt x="583" y="953"/>
                    <a:pt x="583" y="953"/>
                    <a:pt x="583" y="953"/>
                  </a:cubicBezTo>
                  <a:cubicBezTo>
                    <a:pt x="584" y="952"/>
                    <a:pt x="584" y="952"/>
                    <a:pt x="584" y="952"/>
                  </a:cubicBezTo>
                  <a:cubicBezTo>
                    <a:pt x="584" y="953"/>
                    <a:pt x="584" y="953"/>
                    <a:pt x="584" y="953"/>
                  </a:cubicBezTo>
                  <a:cubicBezTo>
                    <a:pt x="585" y="953"/>
                    <a:pt x="585" y="953"/>
                    <a:pt x="585" y="953"/>
                  </a:cubicBezTo>
                  <a:cubicBezTo>
                    <a:pt x="585" y="951"/>
                    <a:pt x="585" y="951"/>
                    <a:pt x="585" y="951"/>
                  </a:cubicBezTo>
                  <a:cubicBezTo>
                    <a:pt x="586" y="949"/>
                    <a:pt x="586" y="949"/>
                    <a:pt x="586" y="949"/>
                  </a:cubicBezTo>
                  <a:cubicBezTo>
                    <a:pt x="586" y="947"/>
                    <a:pt x="586" y="947"/>
                    <a:pt x="586" y="947"/>
                  </a:cubicBezTo>
                  <a:cubicBezTo>
                    <a:pt x="586" y="945"/>
                    <a:pt x="586" y="945"/>
                    <a:pt x="586" y="945"/>
                  </a:cubicBezTo>
                  <a:cubicBezTo>
                    <a:pt x="586" y="944"/>
                    <a:pt x="586" y="944"/>
                    <a:pt x="586" y="944"/>
                  </a:cubicBezTo>
                  <a:cubicBezTo>
                    <a:pt x="586" y="944"/>
                    <a:pt x="586" y="944"/>
                    <a:pt x="586" y="944"/>
                  </a:cubicBezTo>
                  <a:cubicBezTo>
                    <a:pt x="585" y="944"/>
                    <a:pt x="585" y="944"/>
                    <a:pt x="585" y="944"/>
                  </a:cubicBezTo>
                  <a:cubicBezTo>
                    <a:pt x="584" y="944"/>
                    <a:pt x="584" y="944"/>
                    <a:pt x="584" y="944"/>
                  </a:cubicBezTo>
                  <a:cubicBezTo>
                    <a:pt x="582" y="943"/>
                    <a:pt x="582" y="943"/>
                    <a:pt x="582" y="943"/>
                  </a:cubicBezTo>
                  <a:cubicBezTo>
                    <a:pt x="581" y="942"/>
                    <a:pt x="581" y="942"/>
                    <a:pt x="581" y="942"/>
                  </a:cubicBezTo>
                  <a:cubicBezTo>
                    <a:pt x="581" y="941"/>
                    <a:pt x="581" y="941"/>
                    <a:pt x="581" y="941"/>
                  </a:cubicBezTo>
                  <a:cubicBezTo>
                    <a:pt x="583" y="938"/>
                    <a:pt x="583" y="938"/>
                    <a:pt x="583" y="938"/>
                  </a:cubicBezTo>
                  <a:cubicBezTo>
                    <a:pt x="583" y="936"/>
                    <a:pt x="583" y="936"/>
                    <a:pt x="583" y="936"/>
                  </a:cubicBezTo>
                  <a:cubicBezTo>
                    <a:pt x="582" y="935"/>
                    <a:pt x="582" y="935"/>
                    <a:pt x="582" y="935"/>
                  </a:cubicBezTo>
                  <a:cubicBezTo>
                    <a:pt x="579" y="933"/>
                    <a:pt x="579" y="933"/>
                    <a:pt x="579" y="933"/>
                  </a:cubicBezTo>
                  <a:cubicBezTo>
                    <a:pt x="576" y="932"/>
                    <a:pt x="576" y="932"/>
                    <a:pt x="576" y="932"/>
                  </a:cubicBezTo>
                  <a:cubicBezTo>
                    <a:pt x="574" y="930"/>
                    <a:pt x="574" y="930"/>
                    <a:pt x="574" y="930"/>
                  </a:cubicBezTo>
                  <a:cubicBezTo>
                    <a:pt x="573" y="929"/>
                    <a:pt x="573" y="929"/>
                    <a:pt x="573" y="929"/>
                  </a:cubicBezTo>
                  <a:cubicBezTo>
                    <a:pt x="573" y="928"/>
                    <a:pt x="573" y="928"/>
                    <a:pt x="573" y="928"/>
                  </a:cubicBezTo>
                  <a:cubicBezTo>
                    <a:pt x="573" y="927"/>
                    <a:pt x="573" y="927"/>
                    <a:pt x="573" y="927"/>
                  </a:cubicBezTo>
                  <a:cubicBezTo>
                    <a:pt x="573" y="926"/>
                    <a:pt x="573" y="926"/>
                    <a:pt x="573" y="926"/>
                  </a:cubicBezTo>
                  <a:cubicBezTo>
                    <a:pt x="573" y="926"/>
                    <a:pt x="573" y="926"/>
                    <a:pt x="573" y="926"/>
                  </a:cubicBezTo>
                  <a:cubicBezTo>
                    <a:pt x="572" y="923"/>
                    <a:pt x="572" y="923"/>
                    <a:pt x="572" y="923"/>
                  </a:cubicBezTo>
                  <a:cubicBezTo>
                    <a:pt x="573" y="921"/>
                    <a:pt x="573" y="921"/>
                    <a:pt x="573" y="921"/>
                  </a:cubicBezTo>
                  <a:cubicBezTo>
                    <a:pt x="573" y="921"/>
                    <a:pt x="573" y="921"/>
                    <a:pt x="573" y="921"/>
                  </a:cubicBezTo>
                  <a:cubicBezTo>
                    <a:pt x="573" y="924"/>
                    <a:pt x="573" y="924"/>
                    <a:pt x="573" y="924"/>
                  </a:cubicBezTo>
                  <a:cubicBezTo>
                    <a:pt x="574" y="926"/>
                    <a:pt x="574" y="926"/>
                    <a:pt x="574" y="926"/>
                  </a:cubicBezTo>
                  <a:cubicBezTo>
                    <a:pt x="575" y="928"/>
                    <a:pt x="575" y="928"/>
                    <a:pt x="575" y="928"/>
                  </a:cubicBezTo>
                  <a:cubicBezTo>
                    <a:pt x="576" y="929"/>
                    <a:pt x="576" y="929"/>
                    <a:pt x="576" y="929"/>
                  </a:cubicBezTo>
                  <a:cubicBezTo>
                    <a:pt x="578" y="930"/>
                    <a:pt x="578" y="930"/>
                    <a:pt x="578" y="930"/>
                  </a:cubicBezTo>
                  <a:cubicBezTo>
                    <a:pt x="579" y="930"/>
                    <a:pt x="579" y="930"/>
                    <a:pt x="579" y="930"/>
                  </a:cubicBezTo>
                  <a:cubicBezTo>
                    <a:pt x="581" y="930"/>
                    <a:pt x="581" y="930"/>
                    <a:pt x="581" y="930"/>
                  </a:cubicBezTo>
                  <a:cubicBezTo>
                    <a:pt x="583" y="930"/>
                    <a:pt x="583" y="930"/>
                    <a:pt x="583" y="930"/>
                  </a:cubicBezTo>
                  <a:cubicBezTo>
                    <a:pt x="585" y="931"/>
                    <a:pt x="585" y="931"/>
                    <a:pt x="585" y="931"/>
                  </a:cubicBezTo>
                  <a:cubicBezTo>
                    <a:pt x="586" y="932"/>
                    <a:pt x="586" y="932"/>
                    <a:pt x="586" y="932"/>
                  </a:cubicBezTo>
                  <a:cubicBezTo>
                    <a:pt x="587" y="932"/>
                    <a:pt x="587" y="932"/>
                    <a:pt x="587" y="932"/>
                  </a:cubicBezTo>
                  <a:cubicBezTo>
                    <a:pt x="587" y="932"/>
                    <a:pt x="587" y="932"/>
                    <a:pt x="587" y="932"/>
                  </a:cubicBezTo>
                  <a:cubicBezTo>
                    <a:pt x="587" y="932"/>
                    <a:pt x="587" y="932"/>
                    <a:pt x="587" y="932"/>
                  </a:cubicBezTo>
                  <a:cubicBezTo>
                    <a:pt x="587" y="933"/>
                    <a:pt x="587" y="933"/>
                    <a:pt x="587" y="933"/>
                  </a:cubicBezTo>
                  <a:cubicBezTo>
                    <a:pt x="588" y="933"/>
                    <a:pt x="588" y="933"/>
                    <a:pt x="588" y="933"/>
                  </a:cubicBezTo>
                  <a:cubicBezTo>
                    <a:pt x="589" y="932"/>
                    <a:pt x="589" y="932"/>
                    <a:pt x="589" y="932"/>
                  </a:cubicBezTo>
                  <a:cubicBezTo>
                    <a:pt x="591" y="932"/>
                    <a:pt x="591" y="932"/>
                    <a:pt x="591" y="932"/>
                  </a:cubicBezTo>
                  <a:cubicBezTo>
                    <a:pt x="592" y="932"/>
                    <a:pt x="592" y="932"/>
                    <a:pt x="592" y="932"/>
                  </a:cubicBezTo>
                  <a:cubicBezTo>
                    <a:pt x="593" y="933"/>
                    <a:pt x="593" y="933"/>
                    <a:pt x="593" y="933"/>
                  </a:cubicBezTo>
                  <a:cubicBezTo>
                    <a:pt x="594" y="933"/>
                    <a:pt x="594" y="933"/>
                    <a:pt x="594" y="933"/>
                  </a:cubicBezTo>
                  <a:cubicBezTo>
                    <a:pt x="595" y="933"/>
                    <a:pt x="595" y="933"/>
                    <a:pt x="595" y="933"/>
                  </a:cubicBezTo>
                  <a:cubicBezTo>
                    <a:pt x="596" y="933"/>
                    <a:pt x="596" y="933"/>
                    <a:pt x="596" y="933"/>
                  </a:cubicBezTo>
                  <a:cubicBezTo>
                    <a:pt x="596" y="933"/>
                    <a:pt x="596" y="933"/>
                    <a:pt x="596" y="933"/>
                  </a:cubicBezTo>
                  <a:cubicBezTo>
                    <a:pt x="596" y="932"/>
                    <a:pt x="596" y="932"/>
                    <a:pt x="596" y="932"/>
                  </a:cubicBezTo>
                  <a:cubicBezTo>
                    <a:pt x="597" y="932"/>
                    <a:pt x="597" y="932"/>
                    <a:pt x="597" y="932"/>
                  </a:cubicBezTo>
                  <a:cubicBezTo>
                    <a:pt x="597" y="932"/>
                    <a:pt x="597" y="932"/>
                    <a:pt x="597" y="932"/>
                  </a:cubicBezTo>
                  <a:cubicBezTo>
                    <a:pt x="600" y="931"/>
                    <a:pt x="600" y="931"/>
                    <a:pt x="600" y="931"/>
                  </a:cubicBezTo>
                  <a:cubicBezTo>
                    <a:pt x="601" y="930"/>
                    <a:pt x="601" y="930"/>
                    <a:pt x="601" y="930"/>
                  </a:cubicBezTo>
                  <a:cubicBezTo>
                    <a:pt x="601" y="929"/>
                    <a:pt x="601" y="929"/>
                    <a:pt x="601" y="929"/>
                  </a:cubicBezTo>
                  <a:cubicBezTo>
                    <a:pt x="601" y="929"/>
                    <a:pt x="601" y="929"/>
                    <a:pt x="601" y="929"/>
                  </a:cubicBezTo>
                  <a:cubicBezTo>
                    <a:pt x="602" y="928"/>
                    <a:pt x="602" y="928"/>
                    <a:pt x="602" y="928"/>
                  </a:cubicBezTo>
                  <a:cubicBezTo>
                    <a:pt x="603" y="927"/>
                    <a:pt x="603" y="927"/>
                    <a:pt x="603" y="927"/>
                  </a:cubicBezTo>
                  <a:cubicBezTo>
                    <a:pt x="603" y="925"/>
                    <a:pt x="603" y="925"/>
                    <a:pt x="603" y="925"/>
                  </a:cubicBezTo>
                  <a:cubicBezTo>
                    <a:pt x="604" y="924"/>
                    <a:pt x="604" y="924"/>
                    <a:pt x="604" y="924"/>
                  </a:cubicBezTo>
                  <a:cubicBezTo>
                    <a:pt x="605" y="923"/>
                    <a:pt x="605" y="923"/>
                    <a:pt x="605" y="923"/>
                  </a:cubicBezTo>
                  <a:cubicBezTo>
                    <a:pt x="607" y="921"/>
                    <a:pt x="607" y="921"/>
                    <a:pt x="607" y="921"/>
                  </a:cubicBezTo>
                  <a:cubicBezTo>
                    <a:pt x="608" y="919"/>
                    <a:pt x="608" y="919"/>
                    <a:pt x="608" y="919"/>
                  </a:cubicBezTo>
                  <a:cubicBezTo>
                    <a:pt x="609" y="915"/>
                    <a:pt x="609" y="915"/>
                    <a:pt x="609" y="915"/>
                  </a:cubicBezTo>
                  <a:cubicBezTo>
                    <a:pt x="610" y="912"/>
                    <a:pt x="610" y="912"/>
                    <a:pt x="610" y="912"/>
                  </a:cubicBezTo>
                  <a:cubicBezTo>
                    <a:pt x="610" y="911"/>
                    <a:pt x="610" y="911"/>
                    <a:pt x="610" y="911"/>
                  </a:cubicBezTo>
                  <a:cubicBezTo>
                    <a:pt x="610" y="911"/>
                    <a:pt x="610" y="911"/>
                    <a:pt x="610" y="911"/>
                  </a:cubicBezTo>
                  <a:cubicBezTo>
                    <a:pt x="609" y="909"/>
                    <a:pt x="609" y="909"/>
                    <a:pt x="609" y="909"/>
                  </a:cubicBezTo>
                  <a:cubicBezTo>
                    <a:pt x="609" y="908"/>
                    <a:pt x="609" y="908"/>
                    <a:pt x="609" y="908"/>
                  </a:cubicBezTo>
                  <a:cubicBezTo>
                    <a:pt x="610" y="908"/>
                    <a:pt x="610" y="908"/>
                    <a:pt x="610" y="908"/>
                  </a:cubicBezTo>
                  <a:cubicBezTo>
                    <a:pt x="610" y="907"/>
                    <a:pt x="610" y="907"/>
                    <a:pt x="610" y="907"/>
                  </a:cubicBezTo>
                  <a:cubicBezTo>
                    <a:pt x="611" y="906"/>
                    <a:pt x="611" y="906"/>
                    <a:pt x="611" y="906"/>
                  </a:cubicBezTo>
                  <a:cubicBezTo>
                    <a:pt x="611" y="905"/>
                    <a:pt x="611" y="905"/>
                    <a:pt x="611" y="905"/>
                  </a:cubicBezTo>
                  <a:cubicBezTo>
                    <a:pt x="612" y="905"/>
                    <a:pt x="612" y="905"/>
                    <a:pt x="612" y="905"/>
                  </a:cubicBezTo>
                  <a:cubicBezTo>
                    <a:pt x="613" y="905"/>
                    <a:pt x="613" y="905"/>
                    <a:pt x="613" y="905"/>
                  </a:cubicBezTo>
                  <a:cubicBezTo>
                    <a:pt x="614" y="904"/>
                    <a:pt x="614" y="904"/>
                    <a:pt x="614" y="904"/>
                  </a:cubicBezTo>
                  <a:cubicBezTo>
                    <a:pt x="614" y="903"/>
                    <a:pt x="614" y="903"/>
                    <a:pt x="614" y="903"/>
                  </a:cubicBezTo>
                  <a:cubicBezTo>
                    <a:pt x="614" y="902"/>
                    <a:pt x="614" y="902"/>
                    <a:pt x="614" y="902"/>
                  </a:cubicBezTo>
                  <a:cubicBezTo>
                    <a:pt x="614" y="901"/>
                    <a:pt x="614" y="901"/>
                    <a:pt x="614" y="901"/>
                  </a:cubicBezTo>
                  <a:cubicBezTo>
                    <a:pt x="615" y="900"/>
                    <a:pt x="615" y="900"/>
                    <a:pt x="615" y="900"/>
                  </a:cubicBezTo>
                  <a:cubicBezTo>
                    <a:pt x="615" y="900"/>
                    <a:pt x="615" y="900"/>
                    <a:pt x="615" y="900"/>
                  </a:cubicBezTo>
                  <a:cubicBezTo>
                    <a:pt x="616" y="899"/>
                    <a:pt x="616" y="899"/>
                    <a:pt x="616" y="899"/>
                  </a:cubicBezTo>
                  <a:cubicBezTo>
                    <a:pt x="616" y="898"/>
                    <a:pt x="616" y="898"/>
                    <a:pt x="616" y="898"/>
                  </a:cubicBezTo>
                  <a:cubicBezTo>
                    <a:pt x="615" y="897"/>
                    <a:pt x="615" y="897"/>
                    <a:pt x="615" y="897"/>
                  </a:cubicBezTo>
                  <a:cubicBezTo>
                    <a:pt x="615" y="896"/>
                    <a:pt x="615" y="896"/>
                    <a:pt x="615" y="896"/>
                  </a:cubicBezTo>
                  <a:cubicBezTo>
                    <a:pt x="614" y="895"/>
                    <a:pt x="614" y="895"/>
                    <a:pt x="614" y="895"/>
                  </a:cubicBezTo>
                  <a:cubicBezTo>
                    <a:pt x="615" y="895"/>
                    <a:pt x="615" y="895"/>
                    <a:pt x="615" y="895"/>
                  </a:cubicBezTo>
                  <a:cubicBezTo>
                    <a:pt x="616" y="897"/>
                    <a:pt x="616" y="897"/>
                    <a:pt x="616" y="897"/>
                  </a:cubicBezTo>
                  <a:cubicBezTo>
                    <a:pt x="617" y="898"/>
                    <a:pt x="617" y="898"/>
                    <a:pt x="617" y="898"/>
                  </a:cubicBezTo>
                  <a:cubicBezTo>
                    <a:pt x="618" y="898"/>
                    <a:pt x="618" y="898"/>
                    <a:pt x="618" y="898"/>
                  </a:cubicBezTo>
                  <a:cubicBezTo>
                    <a:pt x="618" y="898"/>
                    <a:pt x="618" y="898"/>
                    <a:pt x="618" y="898"/>
                  </a:cubicBezTo>
                  <a:cubicBezTo>
                    <a:pt x="619" y="898"/>
                    <a:pt x="619" y="898"/>
                    <a:pt x="619" y="898"/>
                  </a:cubicBezTo>
                  <a:cubicBezTo>
                    <a:pt x="619" y="900"/>
                    <a:pt x="619" y="900"/>
                    <a:pt x="619" y="900"/>
                  </a:cubicBezTo>
                  <a:cubicBezTo>
                    <a:pt x="619" y="900"/>
                    <a:pt x="619" y="900"/>
                    <a:pt x="619" y="900"/>
                  </a:cubicBezTo>
                  <a:cubicBezTo>
                    <a:pt x="618" y="902"/>
                    <a:pt x="618" y="902"/>
                    <a:pt x="618" y="902"/>
                  </a:cubicBezTo>
                  <a:cubicBezTo>
                    <a:pt x="616" y="904"/>
                    <a:pt x="616" y="904"/>
                    <a:pt x="616" y="904"/>
                  </a:cubicBezTo>
                  <a:cubicBezTo>
                    <a:pt x="615" y="904"/>
                    <a:pt x="615" y="904"/>
                    <a:pt x="615" y="904"/>
                  </a:cubicBezTo>
                  <a:cubicBezTo>
                    <a:pt x="615" y="906"/>
                    <a:pt x="615" y="906"/>
                    <a:pt x="615" y="906"/>
                  </a:cubicBezTo>
                  <a:cubicBezTo>
                    <a:pt x="615" y="907"/>
                    <a:pt x="615" y="907"/>
                    <a:pt x="615" y="907"/>
                  </a:cubicBezTo>
                  <a:cubicBezTo>
                    <a:pt x="614" y="907"/>
                    <a:pt x="614" y="907"/>
                    <a:pt x="614" y="907"/>
                  </a:cubicBezTo>
                  <a:cubicBezTo>
                    <a:pt x="613" y="907"/>
                    <a:pt x="613" y="907"/>
                    <a:pt x="613" y="907"/>
                  </a:cubicBezTo>
                  <a:cubicBezTo>
                    <a:pt x="612" y="908"/>
                    <a:pt x="612" y="908"/>
                    <a:pt x="612" y="908"/>
                  </a:cubicBezTo>
                  <a:cubicBezTo>
                    <a:pt x="612" y="909"/>
                    <a:pt x="612" y="909"/>
                    <a:pt x="612" y="909"/>
                  </a:cubicBezTo>
                  <a:cubicBezTo>
                    <a:pt x="611" y="909"/>
                    <a:pt x="611" y="909"/>
                    <a:pt x="611" y="909"/>
                  </a:cubicBezTo>
                  <a:cubicBezTo>
                    <a:pt x="610" y="910"/>
                    <a:pt x="610" y="910"/>
                    <a:pt x="610" y="910"/>
                  </a:cubicBezTo>
                  <a:cubicBezTo>
                    <a:pt x="610" y="910"/>
                    <a:pt x="610" y="910"/>
                    <a:pt x="610" y="910"/>
                  </a:cubicBezTo>
                  <a:cubicBezTo>
                    <a:pt x="612" y="911"/>
                    <a:pt x="612" y="911"/>
                    <a:pt x="612" y="911"/>
                  </a:cubicBezTo>
                  <a:cubicBezTo>
                    <a:pt x="615" y="907"/>
                    <a:pt x="615" y="907"/>
                    <a:pt x="615" y="907"/>
                  </a:cubicBezTo>
                  <a:cubicBezTo>
                    <a:pt x="618" y="905"/>
                    <a:pt x="618" y="905"/>
                    <a:pt x="618" y="905"/>
                  </a:cubicBezTo>
                  <a:cubicBezTo>
                    <a:pt x="620" y="900"/>
                    <a:pt x="620" y="900"/>
                    <a:pt x="620" y="900"/>
                  </a:cubicBezTo>
                  <a:cubicBezTo>
                    <a:pt x="622" y="898"/>
                    <a:pt x="622" y="898"/>
                    <a:pt x="622" y="898"/>
                  </a:cubicBezTo>
                  <a:cubicBezTo>
                    <a:pt x="623" y="894"/>
                    <a:pt x="623" y="894"/>
                    <a:pt x="623" y="894"/>
                  </a:cubicBezTo>
                  <a:cubicBezTo>
                    <a:pt x="626" y="889"/>
                    <a:pt x="626" y="889"/>
                    <a:pt x="626" y="889"/>
                  </a:cubicBezTo>
                  <a:cubicBezTo>
                    <a:pt x="628" y="886"/>
                    <a:pt x="628" y="886"/>
                    <a:pt x="628" y="886"/>
                  </a:cubicBezTo>
                  <a:cubicBezTo>
                    <a:pt x="629" y="885"/>
                    <a:pt x="629" y="885"/>
                    <a:pt x="629" y="885"/>
                  </a:cubicBezTo>
                  <a:cubicBezTo>
                    <a:pt x="629" y="884"/>
                    <a:pt x="629" y="884"/>
                    <a:pt x="629" y="884"/>
                  </a:cubicBezTo>
                  <a:cubicBezTo>
                    <a:pt x="629" y="883"/>
                    <a:pt x="629" y="883"/>
                    <a:pt x="629" y="883"/>
                  </a:cubicBezTo>
                  <a:cubicBezTo>
                    <a:pt x="629" y="883"/>
                    <a:pt x="629" y="883"/>
                    <a:pt x="629" y="883"/>
                  </a:cubicBezTo>
                  <a:cubicBezTo>
                    <a:pt x="630" y="882"/>
                    <a:pt x="630" y="882"/>
                    <a:pt x="630" y="882"/>
                  </a:cubicBezTo>
                  <a:cubicBezTo>
                    <a:pt x="631" y="881"/>
                    <a:pt x="631" y="881"/>
                    <a:pt x="631" y="881"/>
                  </a:cubicBezTo>
                  <a:cubicBezTo>
                    <a:pt x="630" y="880"/>
                    <a:pt x="630" y="880"/>
                    <a:pt x="630" y="880"/>
                  </a:cubicBezTo>
                  <a:cubicBezTo>
                    <a:pt x="631" y="879"/>
                    <a:pt x="631" y="879"/>
                    <a:pt x="631" y="879"/>
                  </a:cubicBezTo>
                  <a:cubicBezTo>
                    <a:pt x="630" y="879"/>
                    <a:pt x="630" y="879"/>
                    <a:pt x="630" y="879"/>
                  </a:cubicBezTo>
                  <a:cubicBezTo>
                    <a:pt x="630" y="879"/>
                    <a:pt x="630" y="879"/>
                    <a:pt x="630" y="879"/>
                  </a:cubicBezTo>
                  <a:cubicBezTo>
                    <a:pt x="630" y="877"/>
                    <a:pt x="630" y="877"/>
                    <a:pt x="630" y="877"/>
                  </a:cubicBezTo>
                  <a:cubicBezTo>
                    <a:pt x="629" y="876"/>
                    <a:pt x="629" y="876"/>
                    <a:pt x="629" y="876"/>
                  </a:cubicBezTo>
                  <a:cubicBezTo>
                    <a:pt x="629" y="875"/>
                    <a:pt x="629" y="875"/>
                    <a:pt x="629" y="875"/>
                  </a:cubicBezTo>
                  <a:cubicBezTo>
                    <a:pt x="629" y="874"/>
                    <a:pt x="629" y="874"/>
                    <a:pt x="629" y="874"/>
                  </a:cubicBezTo>
                  <a:cubicBezTo>
                    <a:pt x="629" y="873"/>
                    <a:pt x="629" y="873"/>
                    <a:pt x="629" y="873"/>
                  </a:cubicBezTo>
                  <a:cubicBezTo>
                    <a:pt x="628" y="871"/>
                    <a:pt x="628" y="871"/>
                    <a:pt x="628" y="871"/>
                  </a:cubicBezTo>
                  <a:cubicBezTo>
                    <a:pt x="628" y="870"/>
                    <a:pt x="628" y="870"/>
                    <a:pt x="628" y="870"/>
                  </a:cubicBezTo>
                  <a:cubicBezTo>
                    <a:pt x="628" y="869"/>
                    <a:pt x="628" y="869"/>
                    <a:pt x="628" y="869"/>
                  </a:cubicBezTo>
                  <a:cubicBezTo>
                    <a:pt x="630" y="869"/>
                    <a:pt x="630" y="869"/>
                    <a:pt x="630" y="869"/>
                  </a:cubicBezTo>
                  <a:cubicBezTo>
                    <a:pt x="629" y="868"/>
                    <a:pt x="629" y="868"/>
                    <a:pt x="629" y="868"/>
                  </a:cubicBezTo>
                  <a:cubicBezTo>
                    <a:pt x="629" y="867"/>
                    <a:pt x="629" y="867"/>
                    <a:pt x="629" y="867"/>
                  </a:cubicBezTo>
                  <a:cubicBezTo>
                    <a:pt x="630" y="867"/>
                    <a:pt x="630" y="867"/>
                    <a:pt x="630" y="867"/>
                  </a:cubicBezTo>
                  <a:cubicBezTo>
                    <a:pt x="630" y="866"/>
                    <a:pt x="630" y="866"/>
                    <a:pt x="630" y="866"/>
                  </a:cubicBezTo>
                  <a:cubicBezTo>
                    <a:pt x="629" y="865"/>
                    <a:pt x="629" y="865"/>
                    <a:pt x="629" y="865"/>
                  </a:cubicBezTo>
                  <a:cubicBezTo>
                    <a:pt x="630" y="865"/>
                    <a:pt x="630" y="865"/>
                    <a:pt x="630" y="865"/>
                  </a:cubicBezTo>
                  <a:cubicBezTo>
                    <a:pt x="631" y="863"/>
                    <a:pt x="631" y="863"/>
                    <a:pt x="631" y="863"/>
                  </a:cubicBezTo>
                  <a:cubicBezTo>
                    <a:pt x="631" y="864"/>
                    <a:pt x="631" y="864"/>
                    <a:pt x="631" y="864"/>
                  </a:cubicBezTo>
                  <a:cubicBezTo>
                    <a:pt x="633" y="862"/>
                    <a:pt x="633" y="862"/>
                    <a:pt x="633" y="862"/>
                  </a:cubicBezTo>
                  <a:cubicBezTo>
                    <a:pt x="634" y="861"/>
                    <a:pt x="634" y="861"/>
                    <a:pt x="634" y="861"/>
                  </a:cubicBezTo>
                  <a:cubicBezTo>
                    <a:pt x="634" y="861"/>
                    <a:pt x="634" y="861"/>
                    <a:pt x="634" y="861"/>
                  </a:cubicBezTo>
                  <a:cubicBezTo>
                    <a:pt x="636" y="859"/>
                    <a:pt x="636" y="859"/>
                    <a:pt x="636" y="859"/>
                  </a:cubicBezTo>
                  <a:cubicBezTo>
                    <a:pt x="638" y="858"/>
                    <a:pt x="638" y="858"/>
                    <a:pt x="638" y="858"/>
                  </a:cubicBezTo>
                  <a:cubicBezTo>
                    <a:pt x="641" y="855"/>
                    <a:pt x="641" y="855"/>
                    <a:pt x="641" y="855"/>
                  </a:cubicBezTo>
                  <a:cubicBezTo>
                    <a:pt x="643" y="855"/>
                    <a:pt x="643" y="855"/>
                    <a:pt x="643" y="855"/>
                  </a:cubicBezTo>
                  <a:cubicBezTo>
                    <a:pt x="644" y="854"/>
                    <a:pt x="644" y="854"/>
                    <a:pt x="644" y="854"/>
                  </a:cubicBezTo>
                  <a:cubicBezTo>
                    <a:pt x="645" y="853"/>
                    <a:pt x="645" y="853"/>
                    <a:pt x="645" y="853"/>
                  </a:cubicBezTo>
                  <a:cubicBezTo>
                    <a:pt x="647" y="853"/>
                    <a:pt x="647" y="853"/>
                    <a:pt x="647" y="853"/>
                  </a:cubicBezTo>
                  <a:cubicBezTo>
                    <a:pt x="647" y="853"/>
                    <a:pt x="647" y="853"/>
                    <a:pt x="647" y="853"/>
                  </a:cubicBezTo>
                  <a:cubicBezTo>
                    <a:pt x="648" y="853"/>
                    <a:pt x="648" y="853"/>
                    <a:pt x="648" y="853"/>
                  </a:cubicBezTo>
                  <a:cubicBezTo>
                    <a:pt x="648" y="853"/>
                    <a:pt x="648" y="853"/>
                    <a:pt x="648" y="853"/>
                  </a:cubicBezTo>
                  <a:cubicBezTo>
                    <a:pt x="649" y="851"/>
                    <a:pt x="649" y="851"/>
                    <a:pt x="649" y="851"/>
                  </a:cubicBezTo>
                  <a:cubicBezTo>
                    <a:pt x="652" y="849"/>
                    <a:pt x="652" y="849"/>
                    <a:pt x="652" y="849"/>
                  </a:cubicBezTo>
                  <a:cubicBezTo>
                    <a:pt x="653" y="849"/>
                    <a:pt x="653" y="849"/>
                    <a:pt x="653" y="849"/>
                  </a:cubicBezTo>
                  <a:cubicBezTo>
                    <a:pt x="653" y="848"/>
                    <a:pt x="653" y="848"/>
                    <a:pt x="653" y="848"/>
                  </a:cubicBezTo>
                  <a:cubicBezTo>
                    <a:pt x="653" y="848"/>
                    <a:pt x="653" y="848"/>
                    <a:pt x="653" y="848"/>
                  </a:cubicBezTo>
                  <a:cubicBezTo>
                    <a:pt x="652" y="848"/>
                    <a:pt x="652" y="848"/>
                    <a:pt x="652" y="848"/>
                  </a:cubicBezTo>
                  <a:cubicBezTo>
                    <a:pt x="651" y="847"/>
                    <a:pt x="651" y="847"/>
                    <a:pt x="651" y="847"/>
                  </a:cubicBezTo>
                  <a:cubicBezTo>
                    <a:pt x="652" y="847"/>
                    <a:pt x="652" y="847"/>
                    <a:pt x="652" y="847"/>
                  </a:cubicBezTo>
                  <a:cubicBezTo>
                    <a:pt x="654" y="846"/>
                    <a:pt x="654" y="846"/>
                    <a:pt x="654" y="846"/>
                  </a:cubicBezTo>
                  <a:cubicBezTo>
                    <a:pt x="655" y="846"/>
                    <a:pt x="655" y="846"/>
                    <a:pt x="655" y="846"/>
                  </a:cubicBezTo>
                  <a:cubicBezTo>
                    <a:pt x="656" y="846"/>
                    <a:pt x="656" y="846"/>
                    <a:pt x="656" y="846"/>
                  </a:cubicBezTo>
                  <a:cubicBezTo>
                    <a:pt x="657" y="845"/>
                    <a:pt x="657" y="845"/>
                    <a:pt x="657" y="845"/>
                  </a:cubicBezTo>
                  <a:cubicBezTo>
                    <a:pt x="658" y="845"/>
                    <a:pt x="658" y="845"/>
                    <a:pt x="658" y="845"/>
                  </a:cubicBezTo>
                  <a:cubicBezTo>
                    <a:pt x="658" y="846"/>
                    <a:pt x="658" y="846"/>
                    <a:pt x="658" y="846"/>
                  </a:cubicBezTo>
                  <a:cubicBezTo>
                    <a:pt x="656" y="847"/>
                    <a:pt x="656" y="847"/>
                    <a:pt x="656" y="847"/>
                  </a:cubicBezTo>
                  <a:cubicBezTo>
                    <a:pt x="654" y="847"/>
                    <a:pt x="654" y="847"/>
                    <a:pt x="654" y="847"/>
                  </a:cubicBezTo>
                  <a:cubicBezTo>
                    <a:pt x="654" y="847"/>
                    <a:pt x="654" y="847"/>
                    <a:pt x="654" y="847"/>
                  </a:cubicBezTo>
                  <a:cubicBezTo>
                    <a:pt x="655" y="848"/>
                    <a:pt x="655" y="848"/>
                    <a:pt x="655" y="848"/>
                  </a:cubicBezTo>
                  <a:cubicBezTo>
                    <a:pt x="657" y="847"/>
                    <a:pt x="657" y="847"/>
                    <a:pt x="657" y="847"/>
                  </a:cubicBezTo>
                  <a:cubicBezTo>
                    <a:pt x="660" y="846"/>
                    <a:pt x="660" y="846"/>
                    <a:pt x="660" y="846"/>
                  </a:cubicBezTo>
                  <a:cubicBezTo>
                    <a:pt x="660" y="845"/>
                    <a:pt x="660" y="845"/>
                    <a:pt x="660" y="845"/>
                  </a:cubicBezTo>
                  <a:cubicBezTo>
                    <a:pt x="661" y="845"/>
                    <a:pt x="661" y="845"/>
                    <a:pt x="661" y="845"/>
                  </a:cubicBezTo>
                  <a:cubicBezTo>
                    <a:pt x="661" y="845"/>
                    <a:pt x="661" y="845"/>
                    <a:pt x="661" y="845"/>
                  </a:cubicBezTo>
                  <a:cubicBezTo>
                    <a:pt x="661" y="845"/>
                    <a:pt x="661" y="845"/>
                    <a:pt x="661" y="845"/>
                  </a:cubicBezTo>
                  <a:cubicBezTo>
                    <a:pt x="661" y="845"/>
                    <a:pt x="661" y="847"/>
                    <a:pt x="661" y="847"/>
                  </a:cubicBezTo>
                  <a:cubicBezTo>
                    <a:pt x="661" y="847"/>
                    <a:pt x="663" y="847"/>
                    <a:pt x="663" y="847"/>
                  </a:cubicBezTo>
                  <a:cubicBezTo>
                    <a:pt x="664" y="846"/>
                    <a:pt x="664" y="846"/>
                    <a:pt x="664" y="846"/>
                  </a:cubicBezTo>
                  <a:cubicBezTo>
                    <a:pt x="666" y="846"/>
                    <a:pt x="666" y="846"/>
                    <a:pt x="666" y="846"/>
                  </a:cubicBezTo>
                  <a:cubicBezTo>
                    <a:pt x="668" y="847"/>
                    <a:pt x="668" y="847"/>
                    <a:pt x="668" y="847"/>
                  </a:cubicBezTo>
                  <a:cubicBezTo>
                    <a:pt x="669" y="846"/>
                    <a:pt x="669" y="846"/>
                    <a:pt x="669" y="846"/>
                  </a:cubicBezTo>
                  <a:cubicBezTo>
                    <a:pt x="669" y="845"/>
                    <a:pt x="669" y="845"/>
                    <a:pt x="669" y="845"/>
                  </a:cubicBezTo>
                  <a:cubicBezTo>
                    <a:pt x="669" y="845"/>
                    <a:pt x="669" y="845"/>
                    <a:pt x="669" y="845"/>
                  </a:cubicBezTo>
                  <a:cubicBezTo>
                    <a:pt x="669" y="844"/>
                    <a:pt x="669" y="844"/>
                    <a:pt x="669" y="844"/>
                  </a:cubicBezTo>
                  <a:cubicBezTo>
                    <a:pt x="672" y="842"/>
                    <a:pt x="672" y="842"/>
                    <a:pt x="672" y="842"/>
                  </a:cubicBezTo>
                  <a:cubicBezTo>
                    <a:pt x="674" y="841"/>
                    <a:pt x="674" y="841"/>
                    <a:pt x="674" y="841"/>
                  </a:cubicBezTo>
                  <a:cubicBezTo>
                    <a:pt x="675" y="841"/>
                    <a:pt x="675" y="841"/>
                    <a:pt x="675" y="841"/>
                  </a:cubicBezTo>
                  <a:cubicBezTo>
                    <a:pt x="676" y="840"/>
                    <a:pt x="676" y="840"/>
                    <a:pt x="676" y="840"/>
                  </a:cubicBezTo>
                  <a:cubicBezTo>
                    <a:pt x="676" y="839"/>
                    <a:pt x="676" y="839"/>
                    <a:pt x="676" y="839"/>
                  </a:cubicBezTo>
                  <a:cubicBezTo>
                    <a:pt x="674" y="837"/>
                    <a:pt x="674" y="837"/>
                    <a:pt x="674" y="837"/>
                  </a:cubicBezTo>
                  <a:cubicBezTo>
                    <a:pt x="675" y="835"/>
                    <a:pt x="675" y="835"/>
                    <a:pt x="675" y="835"/>
                  </a:cubicBezTo>
                  <a:cubicBezTo>
                    <a:pt x="676" y="834"/>
                    <a:pt x="676" y="834"/>
                    <a:pt x="676" y="834"/>
                  </a:cubicBezTo>
                  <a:cubicBezTo>
                    <a:pt x="676" y="833"/>
                    <a:pt x="676" y="833"/>
                    <a:pt x="676" y="833"/>
                  </a:cubicBezTo>
                  <a:cubicBezTo>
                    <a:pt x="677" y="832"/>
                    <a:pt x="677" y="832"/>
                    <a:pt x="677" y="832"/>
                  </a:cubicBezTo>
                  <a:cubicBezTo>
                    <a:pt x="678" y="832"/>
                    <a:pt x="678" y="832"/>
                    <a:pt x="678" y="832"/>
                  </a:cubicBezTo>
                  <a:cubicBezTo>
                    <a:pt x="678" y="830"/>
                    <a:pt x="678" y="830"/>
                    <a:pt x="678" y="830"/>
                  </a:cubicBezTo>
                  <a:cubicBezTo>
                    <a:pt x="678" y="830"/>
                    <a:pt x="678" y="830"/>
                    <a:pt x="678" y="830"/>
                  </a:cubicBezTo>
                  <a:cubicBezTo>
                    <a:pt x="679" y="827"/>
                    <a:pt x="679" y="827"/>
                    <a:pt x="679" y="827"/>
                  </a:cubicBezTo>
                  <a:cubicBezTo>
                    <a:pt x="682" y="825"/>
                    <a:pt x="682" y="825"/>
                    <a:pt x="682" y="825"/>
                  </a:cubicBezTo>
                  <a:cubicBezTo>
                    <a:pt x="682" y="823"/>
                    <a:pt x="682" y="823"/>
                    <a:pt x="682" y="823"/>
                  </a:cubicBezTo>
                  <a:cubicBezTo>
                    <a:pt x="681" y="819"/>
                    <a:pt x="681" y="819"/>
                    <a:pt x="681" y="819"/>
                  </a:cubicBezTo>
                  <a:cubicBezTo>
                    <a:pt x="681" y="819"/>
                    <a:pt x="681" y="819"/>
                    <a:pt x="681" y="819"/>
                  </a:cubicBezTo>
                  <a:cubicBezTo>
                    <a:pt x="682" y="816"/>
                    <a:pt x="682" y="816"/>
                    <a:pt x="682" y="816"/>
                  </a:cubicBezTo>
                  <a:cubicBezTo>
                    <a:pt x="682" y="815"/>
                    <a:pt x="682" y="815"/>
                    <a:pt x="682" y="815"/>
                  </a:cubicBezTo>
                  <a:cubicBezTo>
                    <a:pt x="683" y="814"/>
                    <a:pt x="683" y="814"/>
                    <a:pt x="683" y="814"/>
                  </a:cubicBezTo>
                  <a:cubicBezTo>
                    <a:pt x="684" y="813"/>
                    <a:pt x="684" y="813"/>
                    <a:pt x="684" y="813"/>
                  </a:cubicBezTo>
                  <a:cubicBezTo>
                    <a:pt x="685" y="812"/>
                    <a:pt x="685" y="812"/>
                    <a:pt x="685" y="812"/>
                  </a:cubicBezTo>
                  <a:cubicBezTo>
                    <a:pt x="684" y="810"/>
                    <a:pt x="684" y="810"/>
                    <a:pt x="684" y="810"/>
                  </a:cubicBezTo>
                  <a:cubicBezTo>
                    <a:pt x="685" y="807"/>
                    <a:pt x="685" y="807"/>
                    <a:pt x="685" y="807"/>
                  </a:cubicBezTo>
                  <a:cubicBezTo>
                    <a:pt x="685" y="805"/>
                    <a:pt x="685" y="805"/>
                    <a:pt x="685" y="805"/>
                  </a:cubicBezTo>
                  <a:cubicBezTo>
                    <a:pt x="685" y="803"/>
                    <a:pt x="685" y="803"/>
                    <a:pt x="685" y="803"/>
                  </a:cubicBezTo>
                  <a:cubicBezTo>
                    <a:pt x="685" y="802"/>
                    <a:pt x="685" y="802"/>
                    <a:pt x="685" y="802"/>
                  </a:cubicBezTo>
                  <a:cubicBezTo>
                    <a:pt x="686" y="800"/>
                    <a:pt x="686" y="800"/>
                    <a:pt x="686" y="800"/>
                  </a:cubicBezTo>
                  <a:cubicBezTo>
                    <a:pt x="685" y="792"/>
                    <a:pt x="685" y="792"/>
                    <a:pt x="685" y="792"/>
                  </a:cubicBezTo>
                  <a:cubicBezTo>
                    <a:pt x="685" y="790"/>
                    <a:pt x="685" y="790"/>
                    <a:pt x="685" y="790"/>
                  </a:cubicBezTo>
                  <a:cubicBezTo>
                    <a:pt x="686" y="789"/>
                    <a:pt x="686" y="789"/>
                    <a:pt x="686" y="789"/>
                  </a:cubicBezTo>
                  <a:cubicBezTo>
                    <a:pt x="686" y="788"/>
                    <a:pt x="686" y="788"/>
                    <a:pt x="686" y="788"/>
                  </a:cubicBezTo>
                  <a:cubicBezTo>
                    <a:pt x="685" y="788"/>
                    <a:pt x="685" y="788"/>
                    <a:pt x="685" y="788"/>
                  </a:cubicBezTo>
                  <a:cubicBezTo>
                    <a:pt x="684" y="788"/>
                    <a:pt x="684" y="788"/>
                    <a:pt x="684" y="788"/>
                  </a:cubicBezTo>
                  <a:cubicBezTo>
                    <a:pt x="684" y="787"/>
                    <a:pt x="684" y="787"/>
                    <a:pt x="684" y="787"/>
                  </a:cubicBezTo>
                  <a:cubicBezTo>
                    <a:pt x="685" y="785"/>
                    <a:pt x="685" y="785"/>
                    <a:pt x="685" y="785"/>
                  </a:cubicBezTo>
                  <a:cubicBezTo>
                    <a:pt x="685" y="784"/>
                    <a:pt x="685" y="784"/>
                    <a:pt x="685" y="784"/>
                  </a:cubicBezTo>
                  <a:cubicBezTo>
                    <a:pt x="685" y="783"/>
                    <a:pt x="685" y="783"/>
                    <a:pt x="685" y="783"/>
                  </a:cubicBezTo>
                  <a:cubicBezTo>
                    <a:pt x="686" y="783"/>
                    <a:pt x="686" y="783"/>
                    <a:pt x="686" y="783"/>
                  </a:cubicBezTo>
                  <a:cubicBezTo>
                    <a:pt x="686" y="781"/>
                    <a:pt x="686" y="781"/>
                    <a:pt x="686" y="781"/>
                  </a:cubicBezTo>
                  <a:cubicBezTo>
                    <a:pt x="685" y="780"/>
                    <a:pt x="685" y="780"/>
                    <a:pt x="685" y="780"/>
                  </a:cubicBezTo>
                  <a:cubicBezTo>
                    <a:pt x="683" y="779"/>
                    <a:pt x="683" y="779"/>
                    <a:pt x="683" y="779"/>
                  </a:cubicBezTo>
                  <a:cubicBezTo>
                    <a:pt x="684" y="779"/>
                    <a:pt x="684" y="779"/>
                    <a:pt x="684" y="779"/>
                  </a:cubicBezTo>
                  <a:cubicBezTo>
                    <a:pt x="684" y="778"/>
                    <a:pt x="684" y="778"/>
                    <a:pt x="684" y="778"/>
                  </a:cubicBezTo>
                  <a:cubicBezTo>
                    <a:pt x="684" y="779"/>
                    <a:pt x="684" y="779"/>
                    <a:pt x="684" y="779"/>
                  </a:cubicBezTo>
                  <a:cubicBezTo>
                    <a:pt x="685" y="780"/>
                    <a:pt x="685" y="780"/>
                    <a:pt x="685" y="780"/>
                  </a:cubicBezTo>
                  <a:cubicBezTo>
                    <a:pt x="686" y="780"/>
                    <a:pt x="686" y="780"/>
                    <a:pt x="686" y="780"/>
                  </a:cubicBezTo>
                  <a:cubicBezTo>
                    <a:pt x="687" y="779"/>
                    <a:pt x="687" y="779"/>
                    <a:pt x="687" y="779"/>
                  </a:cubicBezTo>
                  <a:cubicBezTo>
                    <a:pt x="688" y="779"/>
                    <a:pt x="688" y="779"/>
                    <a:pt x="688" y="779"/>
                  </a:cubicBezTo>
                  <a:cubicBezTo>
                    <a:pt x="688" y="779"/>
                    <a:pt x="688" y="779"/>
                    <a:pt x="688" y="779"/>
                  </a:cubicBezTo>
                  <a:cubicBezTo>
                    <a:pt x="689" y="780"/>
                    <a:pt x="689" y="780"/>
                    <a:pt x="689" y="780"/>
                  </a:cubicBezTo>
                  <a:cubicBezTo>
                    <a:pt x="688" y="781"/>
                    <a:pt x="688" y="781"/>
                    <a:pt x="688" y="781"/>
                  </a:cubicBezTo>
                  <a:cubicBezTo>
                    <a:pt x="687" y="781"/>
                    <a:pt x="687" y="781"/>
                    <a:pt x="687" y="781"/>
                  </a:cubicBezTo>
                  <a:cubicBezTo>
                    <a:pt x="687" y="782"/>
                    <a:pt x="687" y="782"/>
                    <a:pt x="687" y="782"/>
                  </a:cubicBezTo>
                  <a:cubicBezTo>
                    <a:pt x="687" y="782"/>
                    <a:pt x="687" y="782"/>
                    <a:pt x="687" y="782"/>
                  </a:cubicBezTo>
                  <a:cubicBezTo>
                    <a:pt x="689" y="781"/>
                    <a:pt x="689" y="781"/>
                    <a:pt x="689" y="781"/>
                  </a:cubicBezTo>
                  <a:cubicBezTo>
                    <a:pt x="690" y="780"/>
                    <a:pt x="690" y="780"/>
                    <a:pt x="690" y="780"/>
                  </a:cubicBezTo>
                  <a:cubicBezTo>
                    <a:pt x="692" y="777"/>
                    <a:pt x="692" y="777"/>
                    <a:pt x="692" y="777"/>
                  </a:cubicBezTo>
                  <a:cubicBezTo>
                    <a:pt x="693" y="775"/>
                    <a:pt x="693" y="775"/>
                    <a:pt x="693" y="775"/>
                  </a:cubicBezTo>
                  <a:cubicBezTo>
                    <a:pt x="694" y="773"/>
                    <a:pt x="694" y="773"/>
                    <a:pt x="694" y="773"/>
                  </a:cubicBezTo>
                  <a:cubicBezTo>
                    <a:pt x="694" y="772"/>
                    <a:pt x="694" y="772"/>
                    <a:pt x="694" y="772"/>
                  </a:cubicBezTo>
                  <a:cubicBezTo>
                    <a:pt x="695" y="770"/>
                    <a:pt x="695" y="770"/>
                    <a:pt x="695" y="770"/>
                  </a:cubicBezTo>
                  <a:cubicBezTo>
                    <a:pt x="696" y="768"/>
                    <a:pt x="696" y="768"/>
                    <a:pt x="696" y="768"/>
                  </a:cubicBezTo>
                  <a:cubicBezTo>
                    <a:pt x="699" y="766"/>
                    <a:pt x="699" y="766"/>
                    <a:pt x="699" y="766"/>
                  </a:cubicBezTo>
                  <a:cubicBezTo>
                    <a:pt x="700" y="765"/>
                    <a:pt x="700" y="765"/>
                    <a:pt x="700" y="765"/>
                  </a:cubicBezTo>
                  <a:cubicBezTo>
                    <a:pt x="701" y="765"/>
                    <a:pt x="701" y="765"/>
                    <a:pt x="701" y="765"/>
                  </a:cubicBezTo>
                  <a:cubicBezTo>
                    <a:pt x="702" y="764"/>
                    <a:pt x="702" y="764"/>
                    <a:pt x="702" y="764"/>
                  </a:cubicBezTo>
                  <a:cubicBezTo>
                    <a:pt x="704" y="761"/>
                    <a:pt x="704" y="761"/>
                    <a:pt x="704" y="761"/>
                  </a:cubicBezTo>
                  <a:cubicBezTo>
                    <a:pt x="707" y="758"/>
                    <a:pt x="707" y="758"/>
                    <a:pt x="707" y="758"/>
                  </a:cubicBezTo>
                  <a:cubicBezTo>
                    <a:pt x="708" y="757"/>
                    <a:pt x="708" y="757"/>
                    <a:pt x="708" y="757"/>
                  </a:cubicBezTo>
                  <a:cubicBezTo>
                    <a:pt x="709" y="753"/>
                    <a:pt x="709" y="753"/>
                    <a:pt x="709" y="753"/>
                  </a:cubicBezTo>
                  <a:cubicBezTo>
                    <a:pt x="709" y="752"/>
                    <a:pt x="709" y="752"/>
                    <a:pt x="709" y="752"/>
                  </a:cubicBezTo>
                  <a:cubicBezTo>
                    <a:pt x="710" y="751"/>
                    <a:pt x="710" y="751"/>
                    <a:pt x="710" y="751"/>
                  </a:cubicBezTo>
                  <a:cubicBezTo>
                    <a:pt x="710" y="750"/>
                    <a:pt x="710" y="750"/>
                    <a:pt x="710" y="750"/>
                  </a:cubicBezTo>
                  <a:cubicBezTo>
                    <a:pt x="709" y="748"/>
                    <a:pt x="709" y="748"/>
                    <a:pt x="709" y="748"/>
                  </a:cubicBezTo>
                  <a:cubicBezTo>
                    <a:pt x="710" y="747"/>
                    <a:pt x="710" y="747"/>
                    <a:pt x="710" y="747"/>
                  </a:cubicBezTo>
                  <a:close/>
                  <a:moveTo>
                    <a:pt x="371" y="584"/>
                  </a:moveTo>
                  <a:cubicBezTo>
                    <a:pt x="360" y="584"/>
                    <a:pt x="360" y="584"/>
                    <a:pt x="360" y="584"/>
                  </a:cubicBezTo>
                  <a:cubicBezTo>
                    <a:pt x="371" y="584"/>
                    <a:pt x="371" y="584"/>
                    <a:pt x="371" y="584"/>
                  </a:cubicBezTo>
                  <a:close/>
                  <a:moveTo>
                    <a:pt x="513" y="848"/>
                  </a:moveTo>
                  <a:cubicBezTo>
                    <a:pt x="513" y="848"/>
                    <a:pt x="513" y="848"/>
                    <a:pt x="513" y="848"/>
                  </a:cubicBezTo>
                  <a:cubicBezTo>
                    <a:pt x="514" y="850"/>
                    <a:pt x="514" y="850"/>
                    <a:pt x="514" y="850"/>
                  </a:cubicBezTo>
                  <a:lnTo>
                    <a:pt x="513" y="848"/>
                  </a:lnTo>
                  <a:close/>
                  <a:moveTo>
                    <a:pt x="539" y="842"/>
                  </a:moveTo>
                  <a:cubicBezTo>
                    <a:pt x="540" y="843"/>
                    <a:pt x="540" y="843"/>
                    <a:pt x="540" y="843"/>
                  </a:cubicBezTo>
                  <a:cubicBezTo>
                    <a:pt x="540" y="843"/>
                    <a:pt x="540" y="843"/>
                    <a:pt x="540" y="843"/>
                  </a:cubicBezTo>
                  <a:lnTo>
                    <a:pt x="539" y="842"/>
                  </a:lnTo>
                  <a:close/>
                  <a:moveTo>
                    <a:pt x="548" y="665"/>
                  </a:moveTo>
                  <a:cubicBezTo>
                    <a:pt x="548" y="665"/>
                    <a:pt x="548" y="665"/>
                    <a:pt x="548" y="665"/>
                  </a:cubicBezTo>
                  <a:cubicBezTo>
                    <a:pt x="548" y="666"/>
                    <a:pt x="548" y="666"/>
                    <a:pt x="548" y="666"/>
                  </a:cubicBezTo>
                  <a:lnTo>
                    <a:pt x="548" y="665"/>
                  </a:lnTo>
                  <a:close/>
                  <a:moveTo>
                    <a:pt x="574" y="686"/>
                  </a:moveTo>
                  <a:cubicBezTo>
                    <a:pt x="575" y="687"/>
                    <a:pt x="575" y="687"/>
                    <a:pt x="575" y="687"/>
                  </a:cubicBezTo>
                  <a:cubicBezTo>
                    <a:pt x="575" y="687"/>
                    <a:pt x="575" y="687"/>
                    <a:pt x="575" y="687"/>
                  </a:cubicBezTo>
                  <a:lnTo>
                    <a:pt x="574" y="686"/>
                  </a:lnTo>
                  <a:close/>
                  <a:moveTo>
                    <a:pt x="576" y="898"/>
                  </a:moveTo>
                  <a:cubicBezTo>
                    <a:pt x="576" y="898"/>
                    <a:pt x="576" y="898"/>
                    <a:pt x="576" y="898"/>
                  </a:cubicBezTo>
                  <a:cubicBezTo>
                    <a:pt x="576" y="897"/>
                    <a:pt x="576" y="897"/>
                    <a:pt x="576" y="897"/>
                  </a:cubicBezTo>
                  <a:lnTo>
                    <a:pt x="576" y="898"/>
                  </a:lnTo>
                  <a:close/>
                  <a:moveTo>
                    <a:pt x="587" y="683"/>
                  </a:moveTo>
                  <a:cubicBezTo>
                    <a:pt x="586" y="683"/>
                    <a:pt x="586" y="683"/>
                    <a:pt x="586" y="683"/>
                  </a:cubicBezTo>
                  <a:cubicBezTo>
                    <a:pt x="587" y="683"/>
                    <a:pt x="587" y="683"/>
                    <a:pt x="587" y="683"/>
                  </a:cubicBezTo>
                  <a:close/>
                  <a:moveTo>
                    <a:pt x="592" y="865"/>
                  </a:moveTo>
                  <a:cubicBezTo>
                    <a:pt x="592" y="865"/>
                    <a:pt x="592" y="865"/>
                    <a:pt x="592" y="865"/>
                  </a:cubicBezTo>
                  <a:cubicBezTo>
                    <a:pt x="593" y="864"/>
                    <a:pt x="593" y="864"/>
                    <a:pt x="593" y="864"/>
                  </a:cubicBezTo>
                  <a:lnTo>
                    <a:pt x="592" y="86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91" name="Freeform 1094"/>
            <p:cNvSpPr>
              <a:spLocks/>
            </p:cNvSpPr>
            <p:nvPr/>
          </p:nvSpPr>
          <p:spPr bwMode="auto">
            <a:xfrm>
              <a:off x="2581275" y="3603625"/>
              <a:ext cx="6350" cy="7938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0 w 2"/>
                <a:gd name="T5" fmla="*/ 2 h 3"/>
                <a:gd name="T6" fmla="*/ 1 w 2"/>
                <a:gd name="T7" fmla="*/ 3 h 3"/>
                <a:gd name="T8" fmla="*/ 1 w 2"/>
                <a:gd name="T9" fmla="*/ 3 h 3"/>
                <a:gd name="T10" fmla="*/ 2 w 2"/>
                <a:gd name="T11" fmla="*/ 2 h 3"/>
                <a:gd name="T12" fmla="*/ 1 w 2"/>
                <a:gd name="T13" fmla="*/ 0 h 3"/>
                <a:gd name="T14" fmla="*/ 0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92" name="Freeform 1095"/>
            <p:cNvSpPr>
              <a:spLocks/>
            </p:cNvSpPr>
            <p:nvPr/>
          </p:nvSpPr>
          <p:spPr bwMode="auto">
            <a:xfrm>
              <a:off x="2584450" y="3640138"/>
              <a:ext cx="11112" cy="4763"/>
            </a:xfrm>
            <a:custGeom>
              <a:avLst/>
              <a:gdLst>
                <a:gd name="T0" fmla="*/ 3 w 7"/>
                <a:gd name="T1" fmla="*/ 3 h 3"/>
                <a:gd name="T2" fmla="*/ 5 w 7"/>
                <a:gd name="T3" fmla="*/ 3 h 3"/>
                <a:gd name="T4" fmla="*/ 5 w 7"/>
                <a:gd name="T5" fmla="*/ 2 h 3"/>
                <a:gd name="T6" fmla="*/ 7 w 7"/>
                <a:gd name="T7" fmla="*/ 2 h 3"/>
                <a:gd name="T8" fmla="*/ 5 w 7"/>
                <a:gd name="T9" fmla="*/ 0 h 3"/>
                <a:gd name="T10" fmla="*/ 2 w 7"/>
                <a:gd name="T11" fmla="*/ 2 h 3"/>
                <a:gd name="T12" fmla="*/ 0 w 7"/>
                <a:gd name="T13" fmla="*/ 2 h 3"/>
                <a:gd name="T14" fmla="*/ 0 w 7"/>
                <a:gd name="T15" fmla="*/ 2 h 3"/>
                <a:gd name="T16" fmla="*/ 2 w 7"/>
                <a:gd name="T17" fmla="*/ 2 h 3"/>
                <a:gd name="T18" fmla="*/ 3 w 7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3">
                  <a:moveTo>
                    <a:pt x="3" y="3"/>
                  </a:moveTo>
                  <a:lnTo>
                    <a:pt x="5" y="3"/>
                  </a:lnTo>
                  <a:lnTo>
                    <a:pt x="5" y="2"/>
                  </a:lnTo>
                  <a:lnTo>
                    <a:pt x="7" y="2"/>
                  </a:lnTo>
                  <a:lnTo>
                    <a:pt x="5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93" name="Freeform 1096"/>
            <p:cNvSpPr>
              <a:spLocks/>
            </p:cNvSpPr>
            <p:nvPr/>
          </p:nvSpPr>
          <p:spPr bwMode="auto">
            <a:xfrm>
              <a:off x="2581275" y="3643313"/>
              <a:ext cx="3175" cy="158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1 h 1"/>
                <a:gd name="T6" fmla="*/ 2 w 2"/>
                <a:gd name="T7" fmla="*/ 1 h 1"/>
                <a:gd name="T8" fmla="*/ 0 w 2"/>
                <a:gd name="T9" fmla="*/ 0 h 1"/>
                <a:gd name="T10" fmla="*/ 0 w 2"/>
                <a:gd name="T11" fmla="*/ 0 h 1"/>
                <a:gd name="T12" fmla="*/ 0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94" name="Freeform 1097"/>
            <p:cNvSpPr>
              <a:spLocks/>
            </p:cNvSpPr>
            <p:nvPr/>
          </p:nvSpPr>
          <p:spPr bwMode="auto">
            <a:xfrm>
              <a:off x="2595563" y="3644900"/>
              <a:ext cx="4762" cy="3175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0 h 2"/>
                <a:gd name="T4" fmla="*/ 3 w 3"/>
                <a:gd name="T5" fmla="*/ 0 h 2"/>
                <a:gd name="T6" fmla="*/ 2 w 3"/>
                <a:gd name="T7" fmla="*/ 0 h 2"/>
                <a:gd name="T8" fmla="*/ 2 w 3"/>
                <a:gd name="T9" fmla="*/ 0 h 2"/>
                <a:gd name="T10" fmla="*/ 0 w 3"/>
                <a:gd name="T11" fmla="*/ 2 h 2"/>
                <a:gd name="T12" fmla="*/ 2 w 3"/>
                <a:gd name="T13" fmla="*/ 2 h 2"/>
                <a:gd name="T14" fmla="*/ 3 w 3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95" name="Freeform 1098"/>
            <p:cNvSpPr>
              <a:spLocks/>
            </p:cNvSpPr>
            <p:nvPr/>
          </p:nvSpPr>
          <p:spPr bwMode="auto">
            <a:xfrm>
              <a:off x="2570163" y="3654425"/>
              <a:ext cx="4762" cy="1588"/>
            </a:xfrm>
            <a:custGeom>
              <a:avLst/>
              <a:gdLst>
                <a:gd name="T0" fmla="*/ 2 w 3"/>
                <a:gd name="T1" fmla="*/ 0 h 1"/>
                <a:gd name="T2" fmla="*/ 0 w 3"/>
                <a:gd name="T3" fmla="*/ 1 h 1"/>
                <a:gd name="T4" fmla="*/ 2 w 3"/>
                <a:gd name="T5" fmla="*/ 1 h 1"/>
                <a:gd name="T6" fmla="*/ 3 w 3"/>
                <a:gd name="T7" fmla="*/ 1 h 1"/>
                <a:gd name="T8" fmla="*/ 3 w 3"/>
                <a:gd name="T9" fmla="*/ 0 h 1"/>
                <a:gd name="T10" fmla="*/ 3 w 3"/>
                <a:gd name="T11" fmla="*/ 0 h 1"/>
                <a:gd name="T12" fmla="*/ 2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3" y="1"/>
                  </a:lnTo>
                  <a:lnTo>
                    <a:pt x="3" y="0"/>
                  </a:lnTo>
                  <a:lnTo>
                    <a:pt x="3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96" name="Freeform 1099"/>
            <p:cNvSpPr>
              <a:spLocks/>
            </p:cNvSpPr>
            <p:nvPr/>
          </p:nvSpPr>
          <p:spPr bwMode="auto">
            <a:xfrm>
              <a:off x="2566988" y="3648075"/>
              <a:ext cx="11112" cy="7938"/>
            </a:xfrm>
            <a:custGeom>
              <a:avLst/>
              <a:gdLst>
                <a:gd name="T0" fmla="*/ 7 w 7"/>
                <a:gd name="T1" fmla="*/ 0 h 5"/>
                <a:gd name="T2" fmla="*/ 5 w 7"/>
                <a:gd name="T3" fmla="*/ 0 h 5"/>
                <a:gd name="T4" fmla="*/ 5 w 7"/>
                <a:gd name="T5" fmla="*/ 0 h 5"/>
                <a:gd name="T6" fmla="*/ 4 w 7"/>
                <a:gd name="T7" fmla="*/ 0 h 5"/>
                <a:gd name="T8" fmla="*/ 2 w 7"/>
                <a:gd name="T9" fmla="*/ 2 h 5"/>
                <a:gd name="T10" fmla="*/ 0 w 7"/>
                <a:gd name="T11" fmla="*/ 5 h 5"/>
                <a:gd name="T12" fmla="*/ 2 w 7"/>
                <a:gd name="T13" fmla="*/ 5 h 5"/>
                <a:gd name="T14" fmla="*/ 2 w 7"/>
                <a:gd name="T15" fmla="*/ 4 h 5"/>
                <a:gd name="T16" fmla="*/ 4 w 7"/>
                <a:gd name="T17" fmla="*/ 2 h 5"/>
                <a:gd name="T18" fmla="*/ 5 w 7"/>
                <a:gd name="T19" fmla="*/ 2 h 5"/>
                <a:gd name="T20" fmla="*/ 7 w 7"/>
                <a:gd name="T21" fmla="*/ 0 h 5"/>
                <a:gd name="T22" fmla="*/ 7 w 7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5">
                  <a:moveTo>
                    <a:pt x="7" y="0"/>
                  </a:moveTo>
                  <a:lnTo>
                    <a:pt x="5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4"/>
                  </a:lnTo>
                  <a:lnTo>
                    <a:pt x="4" y="2"/>
                  </a:lnTo>
                  <a:lnTo>
                    <a:pt x="5" y="2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97" name="Freeform 1100"/>
            <p:cNvSpPr>
              <a:spLocks/>
            </p:cNvSpPr>
            <p:nvPr/>
          </p:nvSpPr>
          <p:spPr bwMode="auto">
            <a:xfrm>
              <a:off x="2581275" y="3632200"/>
              <a:ext cx="7937" cy="7938"/>
            </a:xfrm>
            <a:custGeom>
              <a:avLst/>
              <a:gdLst>
                <a:gd name="T0" fmla="*/ 2 w 5"/>
                <a:gd name="T1" fmla="*/ 5 h 5"/>
                <a:gd name="T2" fmla="*/ 4 w 5"/>
                <a:gd name="T3" fmla="*/ 3 h 5"/>
                <a:gd name="T4" fmla="*/ 5 w 5"/>
                <a:gd name="T5" fmla="*/ 1 h 5"/>
                <a:gd name="T6" fmla="*/ 5 w 5"/>
                <a:gd name="T7" fmla="*/ 1 h 5"/>
                <a:gd name="T8" fmla="*/ 5 w 5"/>
                <a:gd name="T9" fmla="*/ 0 h 5"/>
                <a:gd name="T10" fmla="*/ 4 w 5"/>
                <a:gd name="T11" fmla="*/ 1 h 5"/>
                <a:gd name="T12" fmla="*/ 2 w 5"/>
                <a:gd name="T13" fmla="*/ 1 h 5"/>
                <a:gd name="T14" fmla="*/ 0 w 5"/>
                <a:gd name="T15" fmla="*/ 3 h 5"/>
                <a:gd name="T16" fmla="*/ 2 w 5"/>
                <a:gd name="T17" fmla="*/ 5 h 5"/>
                <a:gd name="T18" fmla="*/ 2 w 5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4" y="3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0"/>
                  </a:lnTo>
                  <a:lnTo>
                    <a:pt x="4" y="1"/>
                  </a:lnTo>
                  <a:lnTo>
                    <a:pt x="2" y="1"/>
                  </a:lnTo>
                  <a:lnTo>
                    <a:pt x="0" y="3"/>
                  </a:lnTo>
                  <a:lnTo>
                    <a:pt x="2" y="5"/>
                  </a:lnTo>
                  <a:lnTo>
                    <a:pt x="2" y="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98" name="Freeform 1101"/>
            <p:cNvSpPr>
              <a:spLocks/>
            </p:cNvSpPr>
            <p:nvPr/>
          </p:nvSpPr>
          <p:spPr bwMode="auto">
            <a:xfrm>
              <a:off x="2255838" y="3424238"/>
              <a:ext cx="4762" cy="4763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2 h 3"/>
                <a:gd name="T4" fmla="*/ 0 w 3"/>
                <a:gd name="T5" fmla="*/ 3 h 3"/>
                <a:gd name="T6" fmla="*/ 3 w 3"/>
                <a:gd name="T7" fmla="*/ 3 h 3"/>
                <a:gd name="T8" fmla="*/ 3 w 3"/>
                <a:gd name="T9" fmla="*/ 3 h 3"/>
                <a:gd name="T10" fmla="*/ 1 w 3"/>
                <a:gd name="T11" fmla="*/ 2 h 3"/>
                <a:gd name="T12" fmla="*/ 0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2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99" name="Freeform 1102"/>
            <p:cNvSpPr>
              <a:spLocks/>
            </p:cNvSpPr>
            <p:nvPr/>
          </p:nvSpPr>
          <p:spPr bwMode="auto">
            <a:xfrm>
              <a:off x="2266950" y="3427413"/>
              <a:ext cx="7937" cy="4763"/>
            </a:xfrm>
            <a:custGeom>
              <a:avLst/>
              <a:gdLst>
                <a:gd name="T0" fmla="*/ 0 w 5"/>
                <a:gd name="T1" fmla="*/ 0 h 3"/>
                <a:gd name="T2" fmla="*/ 1 w 5"/>
                <a:gd name="T3" fmla="*/ 1 h 3"/>
                <a:gd name="T4" fmla="*/ 3 w 5"/>
                <a:gd name="T5" fmla="*/ 1 h 3"/>
                <a:gd name="T6" fmla="*/ 3 w 5"/>
                <a:gd name="T7" fmla="*/ 3 h 3"/>
                <a:gd name="T8" fmla="*/ 5 w 5"/>
                <a:gd name="T9" fmla="*/ 1 h 3"/>
                <a:gd name="T10" fmla="*/ 3 w 5"/>
                <a:gd name="T11" fmla="*/ 0 h 3"/>
                <a:gd name="T12" fmla="*/ 0 w 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1" y="1"/>
                  </a:lnTo>
                  <a:lnTo>
                    <a:pt x="3" y="1"/>
                  </a:lnTo>
                  <a:lnTo>
                    <a:pt x="3" y="3"/>
                  </a:lnTo>
                  <a:lnTo>
                    <a:pt x="5" y="1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00" name="Freeform 1103"/>
            <p:cNvSpPr>
              <a:spLocks/>
            </p:cNvSpPr>
            <p:nvPr/>
          </p:nvSpPr>
          <p:spPr bwMode="auto">
            <a:xfrm>
              <a:off x="2338388" y="3446463"/>
              <a:ext cx="11112" cy="4763"/>
            </a:xfrm>
            <a:custGeom>
              <a:avLst/>
              <a:gdLst>
                <a:gd name="T0" fmla="*/ 2 w 4"/>
                <a:gd name="T1" fmla="*/ 2 h 2"/>
                <a:gd name="T2" fmla="*/ 3 w 4"/>
                <a:gd name="T3" fmla="*/ 2 h 2"/>
                <a:gd name="T4" fmla="*/ 4 w 4"/>
                <a:gd name="T5" fmla="*/ 1 h 2"/>
                <a:gd name="T6" fmla="*/ 3 w 4"/>
                <a:gd name="T7" fmla="*/ 0 h 2"/>
                <a:gd name="T8" fmla="*/ 1 w 4"/>
                <a:gd name="T9" fmla="*/ 1 h 2"/>
                <a:gd name="T10" fmla="*/ 1 w 4"/>
                <a:gd name="T11" fmla="*/ 0 h 2"/>
                <a:gd name="T12" fmla="*/ 0 w 4"/>
                <a:gd name="T13" fmla="*/ 1 h 2"/>
                <a:gd name="T14" fmla="*/ 0 w 4"/>
                <a:gd name="T15" fmla="*/ 2 h 2"/>
                <a:gd name="T16" fmla="*/ 2 w 4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01" name="Freeform 1104"/>
            <p:cNvSpPr>
              <a:spLocks/>
            </p:cNvSpPr>
            <p:nvPr/>
          </p:nvSpPr>
          <p:spPr bwMode="auto">
            <a:xfrm>
              <a:off x="2238375" y="3421063"/>
              <a:ext cx="6350" cy="3175"/>
            </a:xfrm>
            <a:custGeom>
              <a:avLst/>
              <a:gdLst>
                <a:gd name="T0" fmla="*/ 0 w 4"/>
                <a:gd name="T1" fmla="*/ 0 h 2"/>
                <a:gd name="T2" fmla="*/ 2 w 4"/>
                <a:gd name="T3" fmla="*/ 2 h 2"/>
                <a:gd name="T4" fmla="*/ 4 w 4"/>
                <a:gd name="T5" fmla="*/ 2 h 2"/>
                <a:gd name="T6" fmla="*/ 2 w 4"/>
                <a:gd name="T7" fmla="*/ 0 h 2"/>
                <a:gd name="T8" fmla="*/ 0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02" name="Freeform 1105"/>
            <p:cNvSpPr>
              <a:spLocks/>
            </p:cNvSpPr>
            <p:nvPr/>
          </p:nvSpPr>
          <p:spPr bwMode="auto">
            <a:xfrm>
              <a:off x="2057400" y="3695700"/>
              <a:ext cx="3175" cy="7938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2 h 5"/>
                <a:gd name="T4" fmla="*/ 0 w 2"/>
                <a:gd name="T5" fmla="*/ 3 h 5"/>
                <a:gd name="T6" fmla="*/ 0 w 2"/>
                <a:gd name="T7" fmla="*/ 5 h 5"/>
                <a:gd name="T8" fmla="*/ 0 w 2"/>
                <a:gd name="T9" fmla="*/ 5 h 5"/>
                <a:gd name="T10" fmla="*/ 2 w 2"/>
                <a:gd name="T11" fmla="*/ 5 h 5"/>
                <a:gd name="T12" fmla="*/ 2 w 2"/>
                <a:gd name="T13" fmla="*/ 3 h 5"/>
                <a:gd name="T14" fmla="*/ 2 w 2"/>
                <a:gd name="T15" fmla="*/ 2 h 5"/>
                <a:gd name="T16" fmla="*/ 2 w 2"/>
                <a:gd name="T17" fmla="*/ 0 h 5"/>
                <a:gd name="T18" fmla="*/ 2 w 2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0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03" name="Freeform 1106"/>
            <p:cNvSpPr>
              <a:spLocks/>
            </p:cNvSpPr>
            <p:nvPr/>
          </p:nvSpPr>
          <p:spPr bwMode="auto">
            <a:xfrm>
              <a:off x="2447925" y="4748213"/>
              <a:ext cx="14287" cy="7938"/>
            </a:xfrm>
            <a:custGeom>
              <a:avLst/>
              <a:gdLst>
                <a:gd name="T0" fmla="*/ 5 w 9"/>
                <a:gd name="T1" fmla="*/ 2 h 5"/>
                <a:gd name="T2" fmla="*/ 2 w 9"/>
                <a:gd name="T3" fmla="*/ 2 h 5"/>
                <a:gd name="T4" fmla="*/ 0 w 9"/>
                <a:gd name="T5" fmla="*/ 4 h 5"/>
                <a:gd name="T6" fmla="*/ 2 w 9"/>
                <a:gd name="T7" fmla="*/ 5 h 5"/>
                <a:gd name="T8" fmla="*/ 5 w 9"/>
                <a:gd name="T9" fmla="*/ 4 h 5"/>
                <a:gd name="T10" fmla="*/ 7 w 9"/>
                <a:gd name="T11" fmla="*/ 4 h 5"/>
                <a:gd name="T12" fmla="*/ 9 w 9"/>
                <a:gd name="T13" fmla="*/ 0 h 5"/>
                <a:gd name="T14" fmla="*/ 7 w 9"/>
                <a:gd name="T15" fmla="*/ 0 h 5"/>
                <a:gd name="T16" fmla="*/ 5 w 9"/>
                <a:gd name="T1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5">
                  <a:moveTo>
                    <a:pt x="5" y="2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2" y="5"/>
                  </a:lnTo>
                  <a:lnTo>
                    <a:pt x="5" y="4"/>
                  </a:lnTo>
                  <a:lnTo>
                    <a:pt x="7" y="4"/>
                  </a:lnTo>
                  <a:lnTo>
                    <a:pt x="9" y="0"/>
                  </a:lnTo>
                  <a:lnTo>
                    <a:pt x="7" y="0"/>
                  </a:lnTo>
                  <a:lnTo>
                    <a:pt x="5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04" name="Freeform 1107"/>
            <p:cNvSpPr>
              <a:spLocks/>
            </p:cNvSpPr>
            <p:nvPr/>
          </p:nvSpPr>
          <p:spPr bwMode="auto">
            <a:xfrm>
              <a:off x="2333625" y="4699000"/>
              <a:ext cx="104775" cy="74613"/>
            </a:xfrm>
            <a:custGeom>
              <a:avLst/>
              <a:gdLst>
                <a:gd name="T0" fmla="*/ 58 w 66"/>
                <a:gd name="T1" fmla="*/ 31 h 47"/>
                <a:gd name="T2" fmla="*/ 51 w 66"/>
                <a:gd name="T3" fmla="*/ 28 h 47"/>
                <a:gd name="T4" fmla="*/ 40 w 66"/>
                <a:gd name="T5" fmla="*/ 21 h 47"/>
                <a:gd name="T6" fmla="*/ 33 w 66"/>
                <a:gd name="T7" fmla="*/ 15 h 47"/>
                <a:gd name="T8" fmla="*/ 26 w 66"/>
                <a:gd name="T9" fmla="*/ 12 h 47"/>
                <a:gd name="T10" fmla="*/ 28 w 66"/>
                <a:gd name="T11" fmla="*/ 10 h 47"/>
                <a:gd name="T12" fmla="*/ 28 w 66"/>
                <a:gd name="T13" fmla="*/ 5 h 47"/>
                <a:gd name="T14" fmla="*/ 23 w 66"/>
                <a:gd name="T15" fmla="*/ 0 h 47"/>
                <a:gd name="T16" fmla="*/ 17 w 66"/>
                <a:gd name="T17" fmla="*/ 0 h 47"/>
                <a:gd name="T18" fmla="*/ 16 w 66"/>
                <a:gd name="T19" fmla="*/ 3 h 47"/>
                <a:gd name="T20" fmla="*/ 12 w 66"/>
                <a:gd name="T21" fmla="*/ 7 h 47"/>
                <a:gd name="T22" fmla="*/ 9 w 66"/>
                <a:gd name="T23" fmla="*/ 7 h 47"/>
                <a:gd name="T24" fmla="*/ 10 w 66"/>
                <a:gd name="T25" fmla="*/ 10 h 47"/>
                <a:gd name="T26" fmla="*/ 10 w 66"/>
                <a:gd name="T27" fmla="*/ 15 h 47"/>
                <a:gd name="T28" fmla="*/ 16 w 66"/>
                <a:gd name="T29" fmla="*/ 15 h 47"/>
                <a:gd name="T30" fmla="*/ 21 w 66"/>
                <a:gd name="T31" fmla="*/ 17 h 47"/>
                <a:gd name="T32" fmla="*/ 17 w 66"/>
                <a:gd name="T33" fmla="*/ 21 h 47"/>
                <a:gd name="T34" fmla="*/ 14 w 66"/>
                <a:gd name="T35" fmla="*/ 24 h 47"/>
                <a:gd name="T36" fmla="*/ 21 w 66"/>
                <a:gd name="T37" fmla="*/ 28 h 47"/>
                <a:gd name="T38" fmla="*/ 31 w 66"/>
                <a:gd name="T39" fmla="*/ 33 h 47"/>
                <a:gd name="T40" fmla="*/ 38 w 66"/>
                <a:gd name="T41" fmla="*/ 33 h 47"/>
                <a:gd name="T42" fmla="*/ 40 w 66"/>
                <a:gd name="T43" fmla="*/ 33 h 47"/>
                <a:gd name="T44" fmla="*/ 31 w 66"/>
                <a:gd name="T45" fmla="*/ 35 h 47"/>
                <a:gd name="T46" fmla="*/ 19 w 66"/>
                <a:gd name="T47" fmla="*/ 29 h 47"/>
                <a:gd name="T48" fmla="*/ 17 w 66"/>
                <a:gd name="T49" fmla="*/ 31 h 47"/>
                <a:gd name="T50" fmla="*/ 12 w 66"/>
                <a:gd name="T51" fmla="*/ 29 h 47"/>
                <a:gd name="T52" fmla="*/ 10 w 66"/>
                <a:gd name="T53" fmla="*/ 29 h 47"/>
                <a:gd name="T54" fmla="*/ 14 w 66"/>
                <a:gd name="T55" fmla="*/ 33 h 47"/>
                <a:gd name="T56" fmla="*/ 12 w 66"/>
                <a:gd name="T57" fmla="*/ 35 h 47"/>
                <a:gd name="T58" fmla="*/ 9 w 66"/>
                <a:gd name="T59" fmla="*/ 33 h 47"/>
                <a:gd name="T60" fmla="*/ 3 w 66"/>
                <a:gd name="T61" fmla="*/ 35 h 47"/>
                <a:gd name="T62" fmla="*/ 3 w 66"/>
                <a:gd name="T63" fmla="*/ 36 h 47"/>
                <a:gd name="T64" fmla="*/ 0 w 66"/>
                <a:gd name="T65" fmla="*/ 38 h 47"/>
                <a:gd name="T66" fmla="*/ 5 w 66"/>
                <a:gd name="T67" fmla="*/ 36 h 47"/>
                <a:gd name="T68" fmla="*/ 9 w 66"/>
                <a:gd name="T69" fmla="*/ 38 h 47"/>
                <a:gd name="T70" fmla="*/ 10 w 66"/>
                <a:gd name="T71" fmla="*/ 40 h 47"/>
                <a:gd name="T72" fmla="*/ 10 w 66"/>
                <a:gd name="T73" fmla="*/ 43 h 47"/>
                <a:gd name="T74" fmla="*/ 14 w 66"/>
                <a:gd name="T75" fmla="*/ 45 h 47"/>
                <a:gd name="T76" fmla="*/ 17 w 66"/>
                <a:gd name="T77" fmla="*/ 47 h 47"/>
                <a:gd name="T78" fmla="*/ 14 w 66"/>
                <a:gd name="T79" fmla="*/ 43 h 47"/>
                <a:gd name="T80" fmla="*/ 17 w 66"/>
                <a:gd name="T81" fmla="*/ 43 h 47"/>
                <a:gd name="T82" fmla="*/ 14 w 66"/>
                <a:gd name="T83" fmla="*/ 40 h 47"/>
                <a:gd name="T84" fmla="*/ 30 w 66"/>
                <a:gd name="T85" fmla="*/ 40 h 47"/>
                <a:gd name="T86" fmla="*/ 33 w 66"/>
                <a:gd name="T87" fmla="*/ 38 h 47"/>
                <a:gd name="T88" fmla="*/ 42 w 66"/>
                <a:gd name="T89" fmla="*/ 38 h 47"/>
                <a:gd name="T90" fmla="*/ 52 w 66"/>
                <a:gd name="T91" fmla="*/ 38 h 47"/>
                <a:gd name="T92" fmla="*/ 59 w 66"/>
                <a:gd name="T93" fmla="*/ 36 h 47"/>
                <a:gd name="T94" fmla="*/ 63 w 66"/>
                <a:gd name="T95" fmla="*/ 35 h 47"/>
                <a:gd name="T96" fmla="*/ 65 w 66"/>
                <a:gd name="T97" fmla="*/ 3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" h="47">
                  <a:moveTo>
                    <a:pt x="65" y="31"/>
                  </a:moveTo>
                  <a:lnTo>
                    <a:pt x="59" y="33"/>
                  </a:lnTo>
                  <a:lnTo>
                    <a:pt x="58" y="31"/>
                  </a:lnTo>
                  <a:lnTo>
                    <a:pt x="54" y="29"/>
                  </a:lnTo>
                  <a:lnTo>
                    <a:pt x="52" y="29"/>
                  </a:lnTo>
                  <a:lnTo>
                    <a:pt x="51" y="28"/>
                  </a:lnTo>
                  <a:lnTo>
                    <a:pt x="42" y="24"/>
                  </a:lnTo>
                  <a:lnTo>
                    <a:pt x="40" y="24"/>
                  </a:lnTo>
                  <a:lnTo>
                    <a:pt x="40" y="21"/>
                  </a:lnTo>
                  <a:lnTo>
                    <a:pt x="37" y="19"/>
                  </a:lnTo>
                  <a:lnTo>
                    <a:pt x="33" y="19"/>
                  </a:lnTo>
                  <a:lnTo>
                    <a:pt x="33" y="15"/>
                  </a:lnTo>
                  <a:lnTo>
                    <a:pt x="31" y="14"/>
                  </a:lnTo>
                  <a:lnTo>
                    <a:pt x="28" y="14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30" y="10"/>
                  </a:lnTo>
                  <a:lnTo>
                    <a:pt x="28" y="5"/>
                  </a:lnTo>
                  <a:lnTo>
                    <a:pt x="24" y="1"/>
                  </a:lnTo>
                  <a:lnTo>
                    <a:pt x="24" y="0"/>
                  </a:lnTo>
                  <a:lnTo>
                    <a:pt x="23" y="0"/>
                  </a:lnTo>
                  <a:lnTo>
                    <a:pt x="21" y="1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6" y="0"/>
                  </a:lnTo>
                  <a:lnTo>
                    <a:pt x="16" y="1"/>
                  </a:lnTo>
                  <a:lnTo>
                    <a:pt x="16" y="3"/>
                  </a:lnTo>
                  <a:lnTo>
                    <a:pt x="16" y="5"/>
                  </a:lnTo>
                  <a:lnTo>
                    <a:pt x="14" y="7"/>
                  </a:lnTo>
                  <a:lnTo>
                    <a:pt x="12" y="7"/>
                  </a:lnTo>
                  <a:lnTo>
                    <a:pt x="10" y="7"/>
                  </a:lnTo>
                  <a:lnTo>
                    <a:pt x="9" y="5"/>
                  </a:lnTo>
                  <a:lnTo>
                    <a:pt x="9" y="7"/>
                  </a:lnTo>
                  <a:lnTo>
                    <a:pt x="9" y="8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9" y="12"/>
                  </a:lnTo>
                  <a:lnTo>
                    <a:pt x="9" y="14"/>
                  </a:lnTo>
                  <a:lnTo>
                    <a:pt x="10" y="15"/>
                  </a:lnTo>
                  <a:lnTo>
                    <a:pt x="12" y="19"/>
                  </a:lnTo>
                  <a:lnTo>
                    <a:pt x="14" y="17"/>
                  </a:lnTo>
                  <a:lnTo>
                    <a:pt x="16" y="15"/>
                  </a:lnTo>
                  <a:lnTo>
                    <a:pt x="17" y="14"/>
                  </a:lnTo>
                  <a:lnTo>
                    <a:pt x="21" y="14"/>
                  </a:lnTo>
                  <a:lnTo>
                    <a:pt x="21" y="17"/>
                  </a:lnTo>
                  <a:lnTo>
                    <a:pt x="19" y="19"/>
                  </a:lnTo>
                  <a:lnTo>
                    <a:pt x="17" y="19"/>
                  </a:lnTo>
                  <a:lnTo>
                    <a:pt x="17" y="21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4"/>
                  </a:lnTo>
                  <a:lnTo>
                    <a:pt x="16" y="26"/>
                  </a:lnTo>
                  <a:lnTo>
                    <a:pt x="17" y="28"/>
                  </a:lnTo>
                  <a:lnTo>
                    <a:pt x="21" y="28"/>
                  </a:lnTo>
                  <a:lnTo>
                    <a:pt x="24" y="29"/>
                  </a:lnTo>
                  <a:lnTo>
                    <a:pt x="30" y="33"/>
                  </a:lnTo>
                  <a:lnTo>
                    <a:pt x="31" y="33"/>
                  </a:lnTo>
                  <a:lnTo>
                    <a:pt x="33" y="33"/>
                  </a:lnTo>
                  <a:lnTo>
                    <a:pt x="37" y="33"/>
                  </a:lnTo>
                  <a:lnTo>
                    <a:pt x="38" y="33"/>
                  </a:lnTo>
                  <a:lnTo>
                    <a:pt x="42" y="31"/>
                  </a:lnTo>
                  <a:lnTo>
                    <a:pt x="42" y="33"/>
                  </a:lnTo>
                  <a:lnTo>
                    <a:pt x="40" y="33"/>
                  </a:lnTo>
                  <a:lnTo>
                    <a:pt x="37" y="35"/>
                  </a:lnTo>
                  <a:lnTo>
                    <a:pt x="31" y="35"/>
                  </a:lnTo>
                  <a:lnTo>
                    <a:pt x="31" y="35"/>
                  </a:lnTo>
                  <a:lnTo>
                    <a:pt x="28" y="33"/>
                  </a:lnTo>
                  <a:lnTo>
                    <a:pt x="24" y="31"/>
                  </a:lnTo>
                  <a:lnTo>
                    <a:pt x="19" y="29"/>
                  </a:lnTo>
                  <a:lnTo>
                    <a:pt x="17" y="29"/>
                  </a:lnTo>
                  <a:lnTo>
                    <a:pt x="16" y="29"/>
                  </a:lnTo>
                  <a:lnTo>
                    <a:pt x="17" y="31"/>
                  </a:lnTo>
                  <a:lnTo>
                    <a:pt x="16" y="31"/>
                  </a:lnTo>
                  <a:lnTo>
                    <a:pt x="16" y="31"/>
                  </a:lnTo>
                  <a:lnTo>
                    <a:pt x="12" y="29"/>
                  </a:lnTo>
                  <a:lnTo>
                    <a:pt x="10" y="28"/>
                  </a:lnTo>
                  <a:lnTo>
                    <a:pt x="9" y="29"/>
                  </a:lnTo>
                  <a:lnTo>
                    <a:pt x="10" y="29"/>
                  </a:lnTo>
                  <a:lnTo>
                    <a:pt x="14" y="33"/>
                  </a:lnTo>
                  <a:lnTo>
                    <a:pt x="16" y="33"/>
                  </a:lnTo>
                  <a:lnTo>
                    <a:pt x="14" y="33"/>
                  </a:lnTo>
                  <a:lnTo>
                    <a:pt x="14" y="33"/>
                  </a:lnTo>
                  <a:lnTo>
                    <a:pt x="14" y="35"/>
                  </a:lnTo>
                  <a:lnTo>
                    <a:pt x="12" y="35"/>
                  </a:lnTo>
                  <a:lnTo>
                    <a:pt x="12" y="33"/>
                  </a:lnTo>
                  <a:lnTo>
                    <a:pt x="9" y="31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7" y="35"/>
                  </a:lnTo>
                  <a:lnTo>
                    <a:pt x="3" y="35"/>
                  </a:lnTo>
                  <a:lnTo>
                    <a:pt x="3" y="35"/>
                  </a:lnTo>
                  <a:lnTo>
                    <a:pt x="3" y="35"/>
                  </a:lnTo>
                  <a:lnTo>
                    <a:pt x="3" y="36"/>
                  </a:lnTo>
                  <a:lnTo>
                    <a:pt x="2" y="36"/>
                  </a:lnTo>
                  <a:lnTo>
                    <a:pt x="0" y="36"/>
                  </a:lnTo>
                  <a:lnTo>
                    <a:pt x="0" y="38"/>
                  </a:lnTo>
                  <a:lnTo>
                    <a:pt x="2" y="38"/>
                  </a:lnTo>
                  <a:lnTo>
                    <a:pt x="5" y="38"/>
                  </a:lnTo>
                  <a:lnTo>
                    <a:pt x="5" y="36"/>
                  </a:lnTo>
                  <a:lnTo>
                    <a:pt x="5" y="36"/>
                  </a:lnTo>
                  <a:lnTo>
                    <a:pt x="7" y="36"/>
                  </a:lnTo>
                  <a:lnTo>
                    <a:pt x="9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40"/>
                  </a:lnTo>
                  <a:lnTo>
                    <a:pt x="12" y="40"/>
                  </a:lnTo>
                  <a:lnTo>
                    <a:pt x="10" y="42"/>
                  </a:lnTo>
                  <a:lnTo>
                    <a:pt x="10" y="43"/>
                  </a:lnTo>
                  <a:lnTo>
                    <a:pt x="10" y="45"/>
                  </a:lnTo>
                  <a:lnTo>
                    <a:pt x="12" y="45"/>
                  </a:lnTo>
                  <a:lnTo>
                    <a:pt x="14" y="45"/>
                  </a:lnTo>
                  <a:lnTo>
                    <a:pt x="16" y="47"/>
                  </a:lnTo>
                  <a:lnTo>
                    <a:pt x="17" y="47"/>
                  </a:lnTo>
                  <a:lnTo>
                    <a:pt x="17" y="47"/>
                  </a:lnTo>
                  <a:lnTo>
                    <a:pt x="16" y="45"/>
                  </a:lnTo>
                  <a:lnTo>
                    <a:pt x="14" y="43"/>
                  </a:lnTo>
                  <a:lnTo>
                    <a:pt x="14" y="43"/>
                  </a:lnTo>
                  <a:lnTo>
                    <a:pt x="14" y="43"/>
                  </a:lnTo>
                  <a:lnTo>
                    <a:pt x="16" y="43"/>
                  </a:lnTo>
                  <a:lnTo>
                    <a:pt x="17" y="43"/>
                  </a:lnTo>
                  <a:lnTo>
                    <a:pt x="17" y="42"/>
                  </a:lnTo>
                  <a:lnTo>
                    <a:pt x="16" y="42"/>
                  </a:lnTo>
                  <a:lnTo>
                    <a:pt x="14" y="40"/>
                  </a:lnTo>
                  <a:lnTo>
                    <a:pt x="19" y="38"/>
                  </a:lnTo>
                  <a:lnTo>
                    <a:pt x="21" y="38"/>
                  </a:lnTo>
                  <a:lnTo>
                    <a:pt x="30" y="40"/>
                  </a:lnTo>
                  <a:lnTo>
                    <a:pt x="31" y="40"/>
                  </a:lnTo>
                  <a:lnTo>
                    <a:pt x="30" y="38"/>
                  </a:lnTo>
                  <a:lnTo>
                    <a:pt x="33" y="38"/>
                  </a:lnTo>
                  <a:lnTo>
                    <a:pt x="35" y="38"/>
                  </a:lnTo>
                  <a:lnTo>
                    <a:pt x="38" y="36"/>
                  </a:lnTo>
                  <a:lnTo>
                    <a:pt x="42" y="38"/>
                  </a:lnTo>
                  <a:lnTo>
                    <a:pt x="45" y="36"/>
                  </a:lnTo>
                  <a:lnTo>
                    <a:pt x="51" y="38"/>
                  </a:lnTo>
                  <a:lnTo>
                    <a:pt x="52" y="38"/>
                  </a:lnTo>
                  <a:lnTo>
                    <a:pt x="56" y="40"/>
                  </a:lnTo>
                  <a:lnTo>
                    <a:pt x="58" y="40"/>
                  </a:lnTo>
                  <a:lnTo>
                    <a:pt x="59" y="36"/>
                  </a:lnTo>
                  <a:lnTo>
                    <a:pt x="59" y="35"/>
                  </a:lnTo>
                  <a:lnTo>
                    <a:pt x="63" y="35"/>
                  </a:lnTo>
                  <a:lnTo>
                    <a:pt x="63" y="35"/>
                  </a:lnTo>
                  <a:lnTo>
                    <a:pt x="66" y="35"/>
                  </a:lnTo>
                  <a:lnTo>
                    <a:pt x="66" y="31"/>
                  </a:lnTo>
                  <a:lnTo>
                    <a:pt x="65" y="3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05" name="Freeform 1108"/>
            <p:cNvSpPr>
              <a:spLocks/>
            </p:cNvSpPr>
            <p:nvPr/>
          </p:nvSpPr>
          <p:spPr bwMode="auto">
            <a:xfrm>
              <a:off x="2327275" y="4740275"/>
              <a:ext cx="17462" cy="7938"/>
            </a:xfrm>
            <a:custGeom>
              <a:avLst/>
              <a:gdLst>
                <a:gd name="T0" fmla="*/ 6 w 11"/>
                <a:gd name="T1" fmla="*/ 5 h 5"/>
                <a:gd name="T2" fmla="*/ 7 w 11"/>
                <a:gd name="T3" fmla="*/ 3 h 5"/>
                <a:gd name="T4" fmla="*/ 7 w 11"/>
                <a:gd name="T5" fmla="*/ 5 h 5"/>
                <a:gd name="T6" fmla="*/ 9 w 11"/>
                <a:gd name="T7" fmla="*/ 5 h 5"/>
                <a:gd name="T8" fmla="*/ 11 w 11"/>
                <a:gd name="T9" fmla="*/ 5 h 5"/>
                <a:gd name="T10" fmla="*/ 11 w 11"/>
                <a:gd name="T11" fmla="*/ 3 h 5"/>
                <a:gd name="T12" fmla="*/ 11 w 11"/>
                <a:gd name="T13" fmla="*/ 2 h 5"/>
                <a:gd name="T14" fmla="*/ 11 w 11"/>
                <a:gd name="T15" fmla="*/ 2 h 5"/>
                <a:gd name="T16" fmla="*/ 9 w 11"/>
                <a:gd name="T17" fmla="*/ 2 h 5"/>
                <a:gd name="T18" fmla="*/ 7 w 11"/>
                <a:gd name="T19" fmla="*/ 2 h 5"/>
                <a:gd name="T20" fmla="*/ 7 w 11"/>
                <a:gd name="T21" fmla="*/ 2 h 5"/>
                <a:gd name="T22" fmla="*/ 4 w 11"/>
                <a:gd name="T23" fmla="*/ 0 h 5"/>
                <a:gd name="T24" fmla="*/ 2 w 11"/>
                <a:gd name="T25" fmla="*/ 0 h 5"/>
                <a:gd name="T26" fmla="*/ 0 w 11"/>
                <a:gd name="T27" fmla="*/ 2 h 5"/>
                <a:gd name="T28" fmla="*/ 0 w 11"/>
                <a:gd name="T29" fmla="*/ 2 h 5"/>
                <a:gd name="T30" fmla="*/ 0 w 11"/>
                <a:gd name="T31" fmla="*/ 3 h 5"/>
                <a:gd name="T32" fmla="*/ 2 w 11"/>
                <a:gd name="T33" fmla="*/ 5 h 5"/>
                <a:gd name="T34" fmla="*/ 2 w 11"/>
                <a:gd name="T35" fmla="*/ 3 h 5"/>
                <a:gd name="T36" fmla="*/ 6 w 11"/>
                <a:gd name="T37" fmla="*/ 3 h 5"/>
                <a:gd name="T38" fmla="*/ 6 w 11"/>
                <a:gd name="T3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5">
                  <a:moveTo>
                    <a:pt x="6" y="5"/>
                  </a:moveTo>
                  <a:lnTo>
                    <a:pt x="7" y="3"/>
                  </a:lnTo>
                  <a:lnTo>
                    <a:pt x="7" y="5"/>
                  </a:lnTo>
                  <a:lnTo>
                    <a:pt x="9" y="5"/>
                  </a:lnTo>
                  <a:lnTo>
                    <a:pt x="11" y="5"/>
                  </a:lnTo>
                  <a:lnTo>
                    <a:pt x="11" y="3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9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3"/>
                  </a:lnTo>
                  <a:lnTo>
                    <a:pt x="2" y="5"/>
                  </a:lnTo>
                  <a:lnTo>
                    <a:pt x="2" y="3"/>
                  </a:lnTo>
                  <a:lnTo>
                    <a:pt x="6" y="3"/>
                  </a:lnTo>
                  <a:lnTo>
                    <a:pt x="6" y="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06" name="Freeform 1109"/>
            <p:cNvSpPr>
              <a:spLocks/>
            </p:cNvSpPr>
            <p:nvPr/>
          </p:nvSpPr>
          <p:spPr bwMode="auto">
            <a:xfrm>
              <a:off x="2341563" y="4767263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0 h 2"/>
                <a:gd name="T6" fmla="*/ 2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07" name="Freeform 1110"/>
            <p:cNvSpPr>
              <a:spLocks/>
            </p:cNvSpPr>
            <p:nvPr/>
          </p:nvSpPr>
          <p:spPr bwMode="auto">
            <a:xfrm>
              <a:off x="2286000" y="4729163"/>
              <a:ext cx="4762" cy="3175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2 w 2"/>
                <a:gd name="T5" fmla="*/ 1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08" name="Freeform 1111"/>
            <p:cNvSpPr>
              <a:spLocks/>
            </p:cNvSpPr>
            <p:nvPr/>
          </p:nvSpPr>
          <p:spPr bwMode="auto">
            <a:xfrm>
              <a:off x="2278063" y="4711700"/>
              <a:ext cx="26987" cy="17463"/>
            </a:xfrm>
            <a:custGeom>
              <a:avLst/>
              <a:gdLst>
                <a:gd name="T0" fmla="*/ 15 w 17"/>
                <a:gd name="T1" fmla="*/ 11 h 11"/>
                <a:gd name="T2" fmla="*/ 17 w 17"/>
                <a:gd name="T3" fmla="*/ 11 h 11"/>
                <a:gd name="T4" fmla="*/ 17 w 17"/>
                <a:gd name="T5" fmla="*/ 11 h 11"/>
                <a:gd name="T6" fmla="*/ 17 w 17"/>
                <a:gd name="T7" fmla="*/ 9 h 11"/>
                <a:gd name="T8" fmla="*/ 15 w 17"/>
                <a:gd name="T9" fmla="*/ 9 h 11"/>
                <a:gd name="T10" fmla="*/ 14 w 17"/>
                <a:gd name="T11" fmla="*/ 7 h 11"/>
                <a:gd name="T12" fmla="*/ 14 w 17"/>
                <a:gd name="T13" fmla="*/ 7 h 11"/>
                <a:gd name="T14" fmla="*/ 10 w 17"/>
                <a:gd name="T15" fmla="*/ 7 h 11"/>
                <a:gd name="T16" fmla="*/ 8 w 17"/>
                <a:gd name="T17" fmla="*/ 6 h 11"/>
                <a:gd name="T18" fmla="*/ 7 w 17"/>
                <a:gd name="T19" fmla="*/ 6 h 11"/>
                <a:gd name="T20" fmla="*/ 5 w 17"/>
                <a:gd name="T21" fmla="*/ 6 h 11"/>
                <a:gd name="T22" fmla="*/ 3 w 17"/>
                <a:gd name="T23" fmla="*/ 4 h 11"/>
                <a:gd name="T24" fmla="*/ 1 w 17"/>
                <a:gd name="T25" fmla="*/ 2 h 11"/>
                <a:gd name="T26" fmla="*/ 0 w 17"/>
                <a:gd name="T27" fmla="*/ 0 h 11"/>
                <a:gd name="T28" fmla="*/ 0 w 17"/>
                <a:gd name="T29" fmla="*/ 2 h 11"/>
                <a:gd name="T30" fmla="*/ 0 w 17"/>
                <a:gd name="T31" fmla="*/ 4 h 11"/>
                <a:gd name="T32" fmla="*/ 1 w 17"/>
                <a:gd name="T33" fmla="*/ 7 h 11"/>
                <a:gd name="T34" fmla="*/ 3 w 17"/>
                <a:gd name="T35" fmla="*/ 7 h 11"/>
                <a:gd name="T36" fmla="*/ 7 w 17"/>
                <a:gd name="T37" fmla="*/ 9 h 11"/>
                <a:gd name="T38" fmla="*/ 8 w 17"/>
                <a:gd name="T39" fmla="*/ 9 h 11"/>
                <a:gd name="T40" fmla="*/ 10 w 17"/>
                <a:gd name="T41" fmla="*/ 9 h 11"/>
                <a:gd name="T42" fmla="*/ 10 w 17"/>
                <a:gd name="T43" fmla="*/ 9 h 11"/>
                <a:gd name="T44" fmla="*/ 14 w 17"/>
                <a:gd name="T45" fmla="*/ 11 h 11"/>
                <a:gd name="T46" fmla="*/ 15 w 17"/>
                <a:gd name="T4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11">
                  <a:moveTo>
                    <a:pt x="15" y="11"/>
                  </a:moveTo>
                  <a:lnTo>
                    <a:pt x="17" y="11"/>
                  </a:lnTo>
                  <a:lnTo>
                    <a:pt x="17" y="11"/>
                  </a:lnTo>
                  <a:lnTo>
                    <a:pt x="17" y="9"/>
                  </a:lnTo>
                  <a:lnTo>
                    <a:pt x="15" y="9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0" y="7"/>
                  </a:lnTo>
                  <a:lnTo>
                    <a:pt x="8" y="6"/>
                  </a:lnTo>
                  <a:lnTo>
                    <a:pt x="7" y="6"/>
                  </a:lnTo>
                  <a:lnTo>
                    <a:pt x="5" y="6"/>
                  </a:lnTo>
                  <a:lnTo>
                    <a:pt x="3" y="4"/>
                  </a:lnTo>
                  <a:lnTo>
                    <a:pt x="1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1" y="7"/>
                  </a:lnTo>
                  <a:lnTo>
                    <a:pt x="3" y="7"/>
                  </a:lnTo>
                  <a:lnTo>
                    <a:pt x="7" y="9"/>
                  </a:lnTo>
                  <a:lnTo>
                    <a:pt x="8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4" y="11"/>
                  </a:lnTo>
                  <a:lnTo>
                    <a:pt x="15" y="1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09" name="Freeform 1112"/>
            <p:cNvSpPr>
              <a:spLocks/>
            </p:cNvSpPr>
            <p:nvPr/>
          </p:nvSpPr>
          <p:spPr bwMode="auto">
            <a:xfrm>
              <a:off x="2311400" y="4743450"/>
              <a:ext cx="1587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10" name="Freeform 1113"/>
            <p:cNvSpPr>
              <a:spLocks/>
            </p:cNvSpPr>
            <p:nvPr/>
          </p:nvSpPr>
          <p:spPr bwMode="auto">
            <a:xfrm>
              <a:off x="2322513" y="4745038"/>
              <a:ext cx="4762" cy="6350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2 h 4"/>
                <a:gd name="T4" fmla="*/ 0 w 3"/>
                <a:gd name="T5" fmla="*/ 4 h 4"/>
                <a:gd name="T6" fmla="*/ 2 w 3"/>
                <a:gd name="T7" fmla="*/ 4 h 4"/>
                <a:gd name="T8" fmla="*/ 3 w 3"/>
                <a:gd name="T9" fmla="*/ 2 h 4"/>
                <a:gd name="T10" fmla="*/ 3 w 3"/>
                <a:gd name="T11" fmla="*/ 0 h 4"/>
                <a:gd name="T12" fmla="*/ 2 w 3"/>
                <a:gd name="T13" fmla="*/ 0 h 4"/>
                <a:gd name="T14" fmla="*/ 2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2" y="4"/>
                  </a:lnTo>
                  <a:lnTo>
                    <a:pt x="3" y="2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11" name="Freeform 1114"/>
            <p:cNvSpPr>
              <a:spLocks/>
            </p:cNvSpPr>
            <p:nvPr/>
          </p:nvSpPr>
          <p:spPr bwMode="auto">
            <a:xfrm>
              <a:off x="2341563" y="4762500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2 w 2"/>
                <a:gd name="T9" fmla="*/ 2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12" name="Freeform 1115"/>
            <p:cNvSpPr>
              <a:spLocks/>
            </p:cNvSpPr>
            <p:nvPr/>
          </p:nvSpPr>
          <p:spPr bwMode="auto">
            <a:xfrm>
              <a:off x="2366963" y="4759325"/>
              <a:ext cx="44450" cy="19050"/>
            </a:xfrm>
            <a:custGeom>
              <a:avLst/>
              <a:gdLst>
                <a:gd name="T0" fmla="*/ 26 w 28"/>
                <a:gd name="T1" fmla="*/ 7 h 12"/>
                <a:gd name="T2" fmla="*/ 28 w 28"/>
                <a:gd name="T3" fmla="*/ 5 h 12"/>
                <a:gd name="T4" fmla="*/ 28 w 28"/>
                <a:gd name="T5" fmla="*/ 4 h 12"/>
                <a:gd name="T6" fmla="*/ 28 w 28"/>
                <a:gd name="T7" fmla="*/ 4 h 12"/>
                <a:gd name="T8" fmla="*/ 26 w 28"/>
                <a:gd name="T9" fmla="*/ 2 h 12"/>
                <a:gd name="T10" fmla="*/ 24 w 28"/>
                <a:gd name="T11" fmla="*/ 0 h 12"/>
                <a:gd name="T12" fmla="*/ 21 w 28"/>
                <a:gd name="T13" fmla="*/ 0 h 12"/>
                <a:gd name="T14" fmla="*/ 19 w 28"/>
                <a:gd name="T15" fmla="*/ 2 h 12"/>
                <a:gd name="T16" fmla="*/ 16 w 28"/>
                <a:gd name="T17" fmla="*/ 0 h 12"/>
                <a:gd name="T18" fmla="*/ 12 w 28"/>
                <a:gd name="T19" fmla="*/ 2 h 12"/>
                <a:gd name="T20" fmla="*/ 7 w 28"/>
                <a:gd name="T21" fmla="*/ 4 h 12"/>
                <a:gd name="T22" fmla="*/ 5 w 28"/>
                <a:gd name="T23" fmla="*/ 4 h 12"/>
                <a:gd name="T24" fmla="*/ 3 w 28"/>
                <a:gd name="T25" fmla="*/ 4 h 12"/>
                <a:gd name="T26" fmla="*/ 2 w 28"/>
                <a:gd name="T27" fmla="*/ 4 h 12"/>
                <a:gd name="T28" fmla="*/ 0 w 28"/>
                <a:gd name="T29" fmla="*/ 4 h 12"/>
                <a:gd name="T30" fmla="*/ 2 w 28"/>
                <a:gd name="T31" fmla="*/ 5 h 12"/>
                <a:gd name="T32" fmla="*/ 3 w 28"/>
                <a:gd name="T33" fmla="*/ 4 h 12"/>
                <a:gd name="T34" fmla="*/ 5 w 28"/>
                <a:gd name="T35" fmla="*/ 5 h 12"/>
                <a:gd name="T36" fmla="*/ 2 w 28"/>
                <a:gd name="T37" fmla="*/ 7 h 12"/>
                <a:gd name="T38" fmla="*/ 0 w 28"/>
                <a:gd name="T39" fmla="*/ 7 h 12"/>
                <a:gd name="T40" fmla="*/ 0 w 28"/>
                <a:gd name="T41" fmla="*/ 9 h 12"/>
                <a:gd name="T42" fmla="*/ 2 w 28"/>
                <a:gd name="T43" fmla="*/ 9 h 12"/>
                <a:gd name="T44" fmla="*/ 3 w 28"/>
                <a:gd name="T45" fmla="*/ 9 h 12"/>
                <a:gd name="T46" fmla="*/ 2 w 28"/>
                <a:gd name="T47" fmla="*/ 11 h 12"/>
                <a:gd name="T48" fmla="*/ 3 w 28"/>
                <a:gd name="T49" fmla="*/ 11 h 12"/>
                <a:gd name="T50" fmla="*/ 5 w 28"/>
                <a:gd name="T51" fmla="*/ 12 h 12"/>
                <a:gd name="T52" fmla="*/ 5 w 28"/>
                <a:gd name="T53" fmla="*/ 11 h 12"/>
                <a:gd name="T54" fmla="*/ 9 w 28"/>
                <a:gd name="T55" fmla="*/ 12 h 12"/>
                <a:gd name="T56" fmla="*/ 9 w 28"/>
                <a:gd name="T57" fmla="*/ 12 h 12"/>
                <a:gd name="T58" fmla="*/ 10 w 28"/>
                <a:gd name="T59" fmla="*/ 11 h 12"/>
                <a:gd name="T60" fmla="*/ 9 w 28"/>
                <a:gd name="T61" fmla="*/ 9 h 12"/>
                <a:gd name="T62" fmla="*/ 9 w 28"/>
                <a:gd name="T63" fmla="*/ 9 h 12"/>
                <a:gd name="T64" fmla="*/ 10 w 28"/>
                <a:gd name="T65" fmla="*/ 9 h 12"/>
                <a:gd name="T66" fmla="*/ 10 w 28"/>
                <a:gd name="T67" fmla="*/ 11 h 12"/>
                <a:gd name="T68" fmla="*/ 12 w 28"/>
                <a:gd name="T69" fmla="*/ 11 h 12"/>
                <a:gd name="T70" fmla="*/ 14 w 28"/>
                <a:gd name="T71" fmla="*/ 11 h 12"/>
                <a:gd name="T72" fmla="*/ 16 w 28"/>
                <a:gd name="T73" fmla="*/ 11 h 12"/>
                <a:gd name="T74" fmla="*/ 19 w 28"/>
                <a:gd name="T75" fmla="*/ 12 h 12"/>
                <a:gd name="T76" fmla="*/ 19 w 28"/>
                <a:gd name="T77" fmla="*/ 12 h 12"/>
                <a:gd name="T78" fmla="*/ 19 w 28"/>
                <a:gd name="T79" fmla="*/ 11 h 12"/>
                <a:gd name="T80" fmla="*/ 17 w 28"/>
                <a:gd name="T81" fmla="*/ 9 h 12"/>
                <a:gd name="T82" fmla="*/ 16 w 28"/>
                <a:gd name="T83" fmla="*/ 9 h 12"/>
                <a:gd name="T84" fmla="*/ 16 w 28"/>
                <a:gd name="T85" fmla="*/ 7 h 12"/>
                <a:gd name="T86" fmla="*/ 16 w 28"/>
                <a:gd name="T87" fmla="*/ 7 h 12"/>
                <a:gd name="T88" fmla="*/ 12 w 28"/>
                <a:gd name="T89" fmla="*/ 7 h 12"/>
                <a:gd name="T90" fmla="*/ 12 w 28"/>
                <a:gd name="T91" fmla="*/ 7 h 12"/>
                <a:gd name="T92" fmla="*/ 10 w 28"/>
                <a:gd name="T93" fmla="*/ 5 h 12"/>
                <a:gd name="T94" fmla="*/ 12 w 28"/>
                <a:gd name="T95" fmla="*/ 5 h 12"/>
                <a:gd name="T96" fmla="*/ 14 w 28"/>
                <a:gd name="T97" fmla="*/ 5 h 12"/>
                <a:gd name="T98" fmla="*/ 16 w 28"/>
                <a:gd name="T99" fmla="*/ 4 h 12"/>
                <a:gd name="T100" fmla="*/ 17 w 28"/>
                <a:gd name="T101" fmla="*/ 4 h 12"/>
                <a:gd name="T102" fmla="*/ 17 w 28"/>
                <a:gd name="T103" fmla="*/ 5 h 12"/>
                <a:gd name="T104" fmla="*/ 19 w 28"/>
                <a:gd name="T105" fmla="*/ 7 h 12"/>
                <a:gd name="T106" fmla="*/ 21 w 28"/>
                <a:gd name="T107" fmla="*/ 5 h 12"/>
                <a:gd name="T108" fmla="*/ 23 w 28"/>
                <a:gd name="T109" fmla="*/ 5 h 12"/>
                <a:gd name="T110" fmla="*/ 24 w 28"/>
                <a:gd name="T111" fmla="*/ 5 h 12"/>
                <a:gd name="T112" fmla="*/ 26 w 28"/>
                <a:gd name="T11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" h="12">
                  <a:moveTo>
                    <a:pt x="26" y="7"/>
                  </a:moveTo>
                  <a:lnTo>
                    <a:pt x="28" y="5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6" y="2"/>
                  </a:lnTo>
                  <a:lnTo>
                    <a:pt x="24" y="0"/>
                  </a:lnTo>
                  <a:lnTo>
                    <a:pt x="21" y="0"/>
                  </a:lnTo>
                  <a:lnTo>
                    <a:pt x="19" y="2"/>
                  </a:lnTo>
                  <a:lnTo>
                    <a:pt x="16" y="0"/>
                  </a:lnTo>
                  <a:lnTo>
                    <a:pt x="12" y="2"/>
                  </a:lnTo>
                  <a:lnTo>
                    <a:pt x="7" y="4"/>
                  </a:lnTo>
                  <a:lnTo>
                    <a:pt x="5" y="4"/>
                  </a:lnTo>
                  <a:lnTo>
                    <a:pt x="3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2" y="5"/>
                  </a:lnTo>
                  <a:lnTo>
                    <a:pt x="3" y="4"/>
                  </a:lnTo>
                  <a:lnTo>
                    <a:pt x="5" y="5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2" y="9"/>
                  </a:lnTo>
                  <a:lnTo>
                    <a:pt x="3" y="9"/>
                  </a:lnTo>
                  <a:lnTo>
                    <a:pt x="2" y="11"/>
                  </a:lnTo>
                  <a:lnTo>
                    <a:pt x="3" y="11"/>
                  </a:lnTo>
                  <a:lnTo>
                    <a:pt x="5" y="12"/>
                  </a:lnTo>
                  <a:lnTo>
                    <a:pt x="5" y="11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10" y="11"/>
                  </a:lnTo>
                  <a:lnTo>
                    <a:pt x="9" y="9"/>
                  </a:lnTo>
                  <a:lnTo>
                    <a:pt x="9" y="9"/>
                  </a:lnTo>
                  <a:lnTo>
                    <a:pt x="10" y="9"/>
                  </a:lnTo>
                  <a:lnTo>
                    <a:pt x="10" y="11"/>
                  </a:lnTo>
                  <a:lnTo>
                    <a:pt x="12" y="11"/>
                  </a:lnTo>
                  <a:lnTo>
                    <a:pt x="14" y="11"/>
                  </a:lnTo>
                  <a:lnTo>
                    <a:pt x="16" y="11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19" y="11"/>
                  </a:lnTo>
                  <a:lnTo>
                    <a:pt x="17" y="9"/>
                  </a:lnTo>
                  <a:lnTo>
                    <a:pt x="16" y="9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0" y="5"/>
                  </a:lnTo>
                  <a:lnTo>
                    <a:pt x="12" y="5"/>
                  </a:lnTo>
                  <a:lnTo>
                    <a:pt x="14" y="5"/>
                  </a:lnTo>
                  <a:lnTo>
                    <a:pt x="16" y="4"/>
                  </a:lnTo>
                  <a:lnTo>
                    <a:pt x="17" y="4"/>
                  </a:lnTo>
                  <a:lnTo>
                    <a:pt x="17" y="5"/>
                  </a:lnTo>
                  <a:lnTo>
                    <a:pt x="19" y="7"/>
                  </a:lnTo>
                  <a:lnTo>
                    <a:pt x="21" y="5"/>
                  </a:lnTo>
                  <a:lnTo>
                    <a:pt x="23" y="5"/>
                  </a:lnTo>
                  <a:lnTo>
                    <a:pt x="24" y="5"/>
                  </a:lnTo>
                  <a:lnTo>
                    <a:pt x="26" y="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13" name="Freeform 1116"/>
            <p:cNvSpPr>
              <a:spLocks/>
            </p:cNvSpPr>
            <p:nvPr/>
          </p:nvSpPr>
          <p:spPr bwMode="auto">
            <a:xfrm>
              <a:off x="2344738" y="4725988"/>
              <a:ext cx="11112" cy="17463"/>
            </a:xfrm>
            <a:custGeom>
              <a:avLst/>
              <a:gdLst>
                <a:gd name="T0" fmla="*/ 3 w 7"/>
                <a:gd name="T1" fmla="*/ 2 h 11"/>
                <a:gd name="T2" fmla="*/ 3 w 7"/>
                <a:gd name="T3" fmla="*/ 0 h 11"/>
                <a:gd name="T4" fmla="*/ 2 w 7"/>
                <a:gd name="T5" fmla="*/ 0 h 11"/>
                <a:gd name="T6" fmla="*/ 2 w 7"/>
                <a:gd name="T7" fmla="*/ 2 h 11"/>
                <a:gd name="T8" fmla="*/ 0 w 7"/>
                <a:gd name="T9" fmla="*/ 4 h 11"/>
                <a:gd name="T10" fmla="*/ 2 w 7"/>
                <a:gd name="T11" fmla="*/ 5 h 11"/>
                <a:gd name="T12" fmla="*/ 0 w 7"/>
                <a:gd name="T13" fmla="*/ 7 h 11"/>
                <a:gd name="T14" fmla="*/ 0 w 7"/>
                <a:gd name="T15" fmla="*/ 9 h 11"/>
                <a:gd name="T16" fmla="*/ 3 w 7"/>
                <a:gd name="T17" fmla="*/ 11 h 11"/>
                <a:gd name="T18" fmla="*/ 5 w 7"/>
                <a:gd name="T19" fmla="*/ 11 h 11"/>
                <a:gd name="T20" fmla="*/ 5 w 7"/>
                <a:gd name="T21" fmla="*/ 11 h 11"/>
                <a:gd name="T22" fmla="*/ 7 w 7"/>
                <a:gd name="T23" fmla="*/ 11 h 11"/>
                <a:gd name="T24" fmla="*/ 3 w 7"/>
                <a:gd name="T25" fmla="*/ 9 h 11"/>
                <a:gd name="T26" fmla="*/ 5 w 7"/>
                <a:gd name="T27" fmla="*/ 7 h 11"/>
                <a:gd name="T28" fmla="*/ 5 w 7"/>
                <a:gd name="T29" fmla="*/ 5 h 11"/>
                <a:gd name="T30" fmla="*/ 5 w 7"/>
                <a:gd name="T31" fmla="*/ 5 h 11"/>
                <a:gd name="T32" fmla="*/ 3 w 7"/>
                <a:gd name="T3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" h="11">
                  <a:moveTo>
                    <a:pt x="3" y="2"/>
                  </a:moveTo>
                  <a:lnTo>
                    <a:pt x="3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2" y="5"/>
                  </a:lnTo>
                  <a:lnTo>
                    <a:pt x="0" y="7"/>
                  </a:lnTo>
                  <a:lnTo>
                    <a:pt x="0" y="9"/>
                  </a:lnTo>
                  <a:lnTo>
                    <a:pt x="3" y="11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7" y="11"/>
                  </a:lnTo>
                  <a:lnTo>
                    <a:pt x="3" y="9"/>
                  </a:lnTo>
                  <a:lnTo>
                    <a:pt x="5" y="7"/>
                  </a:lnTo>
                  <a:lnTo>
                    <a:pt x="5" y="5"/>
                  </a:lnTo>
                  <a:lnTo>
                    <a:pt x="5" y="5"/>
                  </a:lnTo>
                  <a:lnTo>
                    <a:pt x="3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14" name="Freeform 1117"/>
            <p:cNvSpPr>
              <a:spLocks/>
            </p:cNvSpPr>
            <p:nvPr/>
          </p:nvSpPr>
          <p:spPr bwMode="auto">
            <a:xfrm>
              <a:off x="2278063" y="4681538"/>
              <a:ext cx="7937" cy="7938"/>
            </a:xfrm>
            <a:custGeom>
              <a:avLst/>
              <a:gdLst>
                <a:gd name="T0" fmla="*/ 1 w 5"/>
                <a:gd name="T1" fmla="*/ 2 h 5"/>
                <a:gd name="T2" fmla="*/ 1 w 5"/>
                <a:gd name="T3" fmla="*/ 0 h 5"/>
                <a:gd name="T4" fmla="*/ 0 w 5"/>
                <a:gd name="T5" fmla="*/ 0 h 5"/>
                <a:gd name="T6" fmla="*/ 0 w 5"/>
                <a:gd name="T7" fmla="*/ 4 h 5"/>
                <a:gd name="T8" fmla="*/ 1 w 5"/>
                <a:gd name="T9" fmla="*/ 5 h 5"/>
                <a:gd name="T10" fmla="*/ 3 w 5"/>
                <a:gd name="T11" fmla="*/ 5 h 5"/>
                <a:gd name="T12" fmla="*/ 5 w 5"/>
                <a:gd name="T13" fmla="*/ 5 h 5"/>
                <a:gd name="T14" fmla="*/ 3 w 5"/>
                <a:gd name="T15" fmla="*/ 5 h 5"/>
                <a:gd name="T16" fmla="*/ 1 w 5"/>
                <a:gd name="T1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1" y="2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1" y="5"/>
                  </a:lnTo>
                  <a:lnTo>
                    <a:pt x="3" y="5"/>
                  </a:lnTo>
                  <a:lnTo>
                    <a:pt x="5" y="5"/>
                  </a:lnTo>
                  <a:lnTo>
                    <a:pt x="3" y="5"/>
                  </a:lnTo>
                  <a:lnTo>
                    <a:pt x="1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15" name="Freeform 1118"/>
            <p:cNvSpPr>
              <a:spLocks/>
            </p:cNvSpPr>
            <p:nvPr/>
          </p:nvSpPr>
          <p:spPr bwMode="auto">
            <a:xfrm>
              <a:off x="2241550" y="4591050"/>
              <a:ext cx="15875" cy="15875"/>
            </a:xfrm>
            <a:custGeom>
              <a:avLst/>
              <a:gdLst>
                <a:gd name="T0" fmla="*/ 5 w 10"/>
                <a:gd name="T1" fmla="*/ 10 h 10"/>
                <a:gd name="T2" fmla="*/ 7 w 10"/>
                <a:gd name="T3" fmla="*/ 10 h 10"/>
                <a:gd name="T4" fmla="*/ 10 w 10"/>
                <a:gd name="T5" fmla="*/ 10 h 10"/>
                <a:gd name="T6" fmla="*/ 9 w 10"/>
                <a:gd name="T7" fmla="*/ 7 h 10"/>
                <a:gd name="T8" fmla="*/ 7 w 10"/>
                <a:gd name="T9" fmla="*/ 5 h 10"/>
                <a:gd name="T10" fmla="*/ 7 w 10"/>
                <a:gd name="T11" fmla="*/ 3 h 10"/>
                <a:gd name="T12" fmla="*/ 5 w 10"/>
                <a:gd name="T13" fmla="*/ 3 h 10"/>
                <a:gd name="T14" fmla="*/ 3 w 10"/>
                <a:gd name="T15" fmla="*/ 0 h 10"/>
                <a:gd name="T16" fmla="*/ 2 w 10"/>
                <a:gd name="T17" fmla="*/ 0 h 10"/>
                <a:gd name="T18" fmla="*/ 0 w 10"/>
                <a:gd name="T19" fmla="*/ 0 h 10"/>
                <a:gd name="T20" fmla="*/ 0 w 10"/>
                <a:gd name="T21" fmla="*/ 1 h 10"/>
                <a:gd name="T22" fmla="*/ 2 w 10"/>
                <a:gd name="T23" fmla="*/ 3 h 10"/>
                <a:gd name="T24" fmla="*/ 5 w 10"/>
                <a:gd name="T25" fmla="*/ 7 h 10"/>
                <a:gd name="T26" fmla="*/ 5 w 10"/>
                <a:gd name="T27" fmla="*/ 7 h 10"/>
                <a:gd name="T28" fmla="*/ 5 w 10"/>
                <a:gd name="T29" fmla="*/ 7 h 10"/>
                <a:gd name="T30" fmla="*/ 5 w 10"/>
                <a:gd name="T31" fmla="*/ 8 h 10"/>
                <a:gd name="T32" fmla="*/ 5 w 10"/>
                <a:gd name="T3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lnTo>
                    <a:pt x="7" y="10"/>
                  </a:lnTo>
                  <a:lnTo>
                    <a:pt x="10" y="10"/>
                  </a:lnTo>
                  <a:lnTo>
                    <a:pt x="9" y="7"/>
                  </a:lnTo>
                  <a:lnTo>
                    <a:pt x="7" y="5"/>
                  </a:lnTo>
                  <a:lnTo>
                    <a:pt x="7" y="3"/>
                  </a:lnTo>
                  <a:lnTo>
                    <a:pt x="5" y="3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3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8"/>
                  </a:lnTo>
                  <a:lnTo>
                    <a:pt x="5" y="1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16" name="Freeform 1119"/>
            <p:cNvSpPr>
              <a:spLocks/>
            </p:cNvSpPr>
            <p:nvPr/>
          </p:nvSpPr>
          <p:spPr bwMode="auto">
            <a:xfrm>
              <a:off x="2235200" y="4592638"/>
              <a:ext cx="11112" cy="20638"/>
            </a:xfrm>
            <a:custGeom>
              <a:avLst/>
              <a:gdLst>
                <a:gd name="T0" fmla="*/ 0 w 7"/>
                <a:gd name="T1" fmla="*/ 0 h 13"/>
                <a:gd name="T2" fmla="*/ 0 w 7"/>
                <a:gd name="T3" fmla="*/ 2 h 13"/>
                <a:gd name="T4" fmla="*/ 0 w 7"/>
                <a:gd name="T5" fmla="*/ 4 h 13"/>
                <a:gd name="T6" fmla="*/ 0 w 7"/>
                <a:gd name="T7" fmla="*/ 6 h 13"/>
                <a:gd name="T8" fmla="*/ 4 w 7"/>
                <a:gd name="T9" fmla="*/ 6 h 13"/>
                <a:gd name="T10" fmla="*/ 4 w 7"/>
                <a:gd name="T11" fmla="*/ 7 h 13"/>
                <a:gd name="T12" fmla="*/ 4 w 7"/>
                <a:gd name="T13" fmla="*/ 7 h 13"/>
                <a:gd name="T14" fmla="*/ 6 w 7"/>
                <a:gd name="T15" fmla="*/ 11 h 13"/>
                <a:gd name="T16" fmla="*/ 7 w 7"/>
                <a:gd name="T17" fmla="*/ 13 h 13"/>
                <a:gd name="T18" fmla="*/ 7 w 7"/>
                <a:gd name="T19" fmla="*/ 11 h 13"/>
                <a:gd name="T20" fmla="*/ 7 w 7"/>
                <a:gd name="T21" fmla="*/ 9 h 13"/>
                <a:gd name="T22" fmla="*/ 6 w 7"/>
                <a:gd name="T23" fmla="*/ 6 h 13"/>
                <a:gd name="T24" fmla="*/ 4 w 7"/>
                <a:gd name="T25" fmla="*/ 2 h 13"/>
                <a:gd name="T26" fmla="*/ 0 w 7"/>
                <a:gd name="T2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13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4" y="6"/>
                  </a:lnTo>
                  <a:lnTo>
                    <a:pt x="4" y="7"/>
                  </a:lnTo>
                  <a:lnTo>
                    <a:pt x="4" y="7"/>
                  </a:lnTo>
                  <a:lnTo>
                    <a:pt x="6" y="11"/>
                  </a:lnTo>
                  <a:lnTo>
                    <a:pt x="7" y="13"/>
                  </a:lnTo>
                  <a:lnTo>
                    <a:pt x="7" y="11"/>
                  </a:lnTo>
                  <a:lnTo>
                    <a:pt x="7" y="9"/>
                  </a:lnTo>
                  <a:lnTo>
                    <a:pt x="6" y="6"/>
                  </a:lnTo>
                  <a:lnTo>
                    <a:pt x="4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17" name="Freeform 1120"/>
            <p:cNvSpPr>
              <a:spLocks/>
            </p:cNvSpPr>
            <p:nvPr/>
          </p:nvSpPr>
          <p:spPr bwMode="auto">
            <a:xfrm>
              <a:off x="2405063" y="4784725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18" name="Freeform 1121"/>
            <p:cNvSpPr>
              <a:spLocks/>
            </p:cNvSpPr>
            <p:nvPr/>
          </p:nvSpPr>
          <p:spPr bwMode="auto">
            <a:xfrm>
              <a:off x="2408238" y="4776788"/>
              <a:ext cx="6350" cy="7938"/>
            </a:xfrm>
            <a:custGeom>
              <a:avLst/>
              <a:gdLst>
                <a:gd name="T0" fmla="*/ 2 w 4"/>
                <a:gd name="T1" fmla="*/ 0 h 5"/>
                <a:gd name="T2" fmla="*/ 2 w 4"/>
                <a:gd name="T3" fmla="*/ 1 h 5"/>
                <a:gd name="T4" fmla="*/ 0 w 4"/>
                <a:gd name="T5" fmla="*/ 3 h 5"/>
                <a:gd name="T6" fmla="*/ 2 w 4"/>
                <a:gd name="T7" fmla="*/ 3 h 5"/>
                <a:gd name="T8" fmla="*/ 4 w 4"/>
                <a:gd name="T9" fmla="*/ 5 h 5"/>
                <a:gd name="T10" fmla="*/ 4 w 4"/>
                <a:gd name="T11" fmla="*/ 1 h 5"/>
                <a:gd name="T12" fmla="*/ 2 w 4"/>
                <a:gd name="T13" fmla="*/ 1 h 5"/>
                <a:gd name="T14" fmla="*/ 2 w 4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lnTo>
                    <a:pt x="2" y="1"/>
                  </a:lnTo>
                  <a:lnTo>
                    <a:pt x="0" y="3"/>
                  </a:lnTo>
                  <a:lnTo>
                    <a:pt x="2" y="3"/>
                  </a:lnTo>
                  <a:lnTo>
                    <a:pt x="4" y="5"/>
                  </a:lnTo>
                  <a:lnTo>
                    <a:pt x="4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19" name="Freeform 1122"/>
            <p:cNvSpPr>
              <a:spLocks/>
            </p:cNvSpPr>
            <p:nvPr/>
          </p:nvSpPr>
          <p:spPr bwMode="auto">
            <a:xfrm>
              <a:off x="2260600" y="4659313"/>
              <a:ext cx="7937" cy="11113"/>
            </a:xfrm>
            <a:custGeom>
              <a:avLst/>
              <a:gdLst>
                <a:gd name="T0" fmla="*/ 2 w 5"/>
                <a:gd name="T1" fmla="*/ 0 h 7"/>
                <a:gd name="T2" fmla="*/ 0 w 5"/>
                <a:gd name="T3" fmla="*/ 0 h 7"/>
                <a:gd name="T4" fmla="*/ 0 w 5"/>
                <a:gd name="T5" fmla="*/ 4 h 7"/>
                <a:gd name="T6" fmla="*/ 4 w 5"/>
                <a:gd name="T7" fmla="*/ 7 h 7"/>
                <a:gd name="T8" fmla="*/ 5 w 5"/>
                <a:gd name="T9" fmla="*/ 7 h 7"/>
                <a:gd name="T10" fmla="*/ 5 w 5"/>
                <a:gd name="T11" fmla="*/ 6 h 7"/>
                <a:gd name="T12" fmla="*/ 4 w 5"/>
                <a:gd name="T13" fmla="*/ 2 h 7"/>
                <a:gd name="T14" fmla="*/ 2 w 5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7">
                  <a:moveTo>
                    <a:pt x="2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4" y="7"/>
                  </a:lnTo>
                  <a:lnTo>
                    <a:pt x="5" y="7"/>
                  </a:lnTo>
                  <a:lnTo>
                    <a:pt x="5" y="6"/>
                  </a:lnTo>
                  <a:lnTo>
                    <a:pt x="4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20" name="Freeform 1123"/>
            <p:cNvSpPr>
              <a:spLocks/>
            </p:cNvSpPr>
            <p:nvPr/>
          </p:nvSpPr>
          <p:spPr bwMode="auto">
            <a:xfrm>
              <a:off x="2260600" y="4654550"/>
              <a:ext cx="11112" cy="11113"/>
            </a:xfrm>
            <a:custGeom>
              <a:avLst/>
              <a:gdLst>
                <a:gd name="T0" fmla="*/ 5 w 7"/>
                <a:gd name="T1" fmla="*/ 3 h 7"/>
                <a:gd name="T2" fmla="*/ 4 w 7"/>
                <a:gd name="T3" fmla="*/ 0 h 7"/>
                <a:gd name="T4" fmla="*/ 4 w 7"/>
                <a:gd name="T5" fmla="*/ 0 h 7"/>
                <a:gd name="T6" fmla="*/ 2 w 7"/>
                <a:gd name="T7" fmla="*/ 0 h 7"/>
                <a:gd name="T8" fmla="*/ 0 w 7"/>
                <a:gd name="T9" fmla="*/ 0 h 7"/>
                <a:gd name="T10" fmla="*/ 0 w 7"/>
                <a:gd name="T11" fmla="*/ 0 h 7"/>
                <a:gd name="T12" fmla="*/ 2 w 7"/>
                <a:gd name="T13" fmla="*/ 3 h 7"/>
                <a:gd name="T14" fmla="*/ 4 w 7"/>
                <a:gd name="T15" fmla="*/ 3 h 7"/>
                <a:gd name="T16" fmla="*/ 7 w 7"/>
                <a:gd name="T17" fmla="*/ 7 h 7"/>
                <a:gd name="T18" fmla="*/ 5 w 7"/>
                <a:gd name="T1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7">
                  <a:moveTo>
                    <a:pt x="5" y="3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3"/>
                  </a:lnTo>
                  <a:lnTo>
                    <a:pt x="4" y="3"/>
                  </a:lnTo>
                  <a:lnTo>
                    <a:pt x="7" y="7"/>
                  </a:lnTo>
                  <a:lnTo>
                    <a:pt x="5" y="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21" name="Freeform 1124"/>
            <p:cNvSpPr>
              <a:spLocks/>
            </p:cNvSpPr>
            <p:nvPr/>
          </p:nvSpPr>
          <p:spPr bwMode="auto">
            <a:xfrm>
              <a:off x="2246313" y="4610100"/>
              <a:ext cx="17462" cy="33338"/>
            </a:xfrm>
            <a:custGeom>
              <a:avLst/>
              <a:gdLst>
                <a:gd name="T0" fmla="*/ 6 w 11"/>
                <a:gd name="T1" fmla="*/ 19 h 21"/>
                <a:gd name="T2" fmla="*/ 6 w 11"/>
                <a:gd name="T3" fmla="*/ 19 h 21"/>
                <a:gd name="T4" fmla="*/ 6 w 11"/>
                <a:gd name="T5" fmla="*/ 16 h 21"/>
                <a:gd name="T6" fmla="*/ 7 w 11"/>
                <a:gd name="T7" fmla="*/ 17 h 21"/>
                <a:gd name="T8" fmla="*/ 7 w 11"/>
                <a:gd name="T9" fmla="*/ 21 h 21"/>
                <a:gd name="T10" fmla="*/ 9 w 11"/>
                <a:gd name="T11" fmla="*/ 21 h 21"/>
                <a:gd name="T12" fmla="*/ 11 w 11"/>
                <a:gd name="T13" fmla="*/ 19 h 21"/>
                <a:gd name="T14" fmla="*/ 11 w 11"/>
                <a:gd name="T15" fmla="*/ 17 h 21"/>
                <a:gd name="T16" fmla="*/ 9 w 11"/>
                <a:gd name="T17" fmla="*/ 14 h 21"/>
                <a:gd name="T18" fmla="*/ 9 w 11"/>
                <a:gd name="T19" fmla="*/ 12 h 21"/>
                <a:gd name="T20" fmla="*/ 9 w 11"/>
                <a:gd name="T21" fmla="*/ 9 h 21"/>
                <a:gd name="T22" fmla="*/ 7 w 11"/>
                <a:gd name="T23" fmla="*/ 7 h 21"/>
                <a:gd name="T24" fmla="*/ 7 w 11"/>
                <a:gd name="T25" fmla="*/ 2 h 21"/>
                <a:gd name="T26" fmla="*/ 6 w 11"/>
                <a:gd name="T27" fmla="*/ 0 h 21"/>
                <a:gd name="T28" fmla="*/ 2 w 11"/>
                <a:gd name="T29" fmla="*/ 0 h 21"/>
                <a:gd name="T30" fmla="*/ 0 w 11"/>
                <a:gd name="T31" fmla="*/ 2 h 21"/>
                <a:gd name="T32" fmla="*/ 0 w 11"/>
                <a:gd name="T33" fmla="*/ 3 h 21"/>
                <a:gd name="T34" fmla="*/ 2 w 11"/>
                <a:gd name="T35" fmla="*/ 5 h 21"/>
                <a:gd name="T36" fmla="*/ 2 w 11"/>
                <a:gd name="T37" fmla="*/ 7 h 21"/>
                <a:gd name="T38" fmla="*/ 2 w 11"/>
                <a:gd name="T39" fmla="*/ 9 h 21"/>
                <a:gd name="T40" fmla="*/ 4 w 11"/>
                <a:gd name="T41" fmla="*/ 9 h 21"/>
                <a:gd name="T42" fmla="*/ 4 w 11"/>
                <a:gd name="T43" fmla="*/ 7 h 21"/>
                <a:gd name="T44" fmla="*/ 4 w 11"/>
                <a:gd name="T45" fmla="*/ 9 h 21"/>
                <a:gd name="T46" fmla="*/ 2 w 11"/>
                <a:gd name="T47" fmla="*/ 10 h 21"/>
                <a:gd name="T48" fmla="*/ 0 w 11"/>
                <a:gd name="T49" fmla="*/ 10 h 21"/>
                <a:gd name="T50" fmla="*/ 2 w 11"/>
                <a:gd name="T51" fmla="*/ 16 h 21"/>
                <a:gd name="T52" fmla="*/ 2 w 11"/>
                <a:gd name="T53" fmla="*/ 17 h 21"/>
                <a:gd name="T54" fmla="*/ 6 w 11"/>
                <a:gd name="T55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" h="21">
                  <a:moveTo>
                    <a:pt x="6" y="19"/>
                  </a:moveTo>
                  <a:lnTo>
                    <a:pt x="6" y="19"/>
                  </a:lnTo>
                  <a:lnTo>
                    <a:pt x="6" y="16"/>
                  </a:lnTo>
                  <a:lnTo>
                    <a:pt x="7" y="17"/>
                  </a:lnTo>
                  <a:lnTo>
                    <a:pt x="7" y="21"/>
                  </a:lnTo>
                  <a:lnTo>
                    <a:pt x="9" y="21"/>
                  </a:lnTo>
                  <a:lnTo>
                    <a:pt x="11" y="19"/>
                  </a:lnTo>
                  <a:lnTo>
                    <a:pt x="11" y="17"/>
                  </a:lnTo>
                  <a:lnTo>
                    <a:pt x="9" y="14"/>
                  </a:lnTo>
                  <a:lnTo>
                    <a:pt x="9" y="12"/>
                  </a:lnTo>
                  <a:lnTo>
                    <a:pt x="9" y="9"/>
                  </a:lnTo>
                  <a:lnTo>
                    <a:pt x="7" y="7"/>
                  </a:lnTo>
                  <a:lnTo>
                    <a:pt x="7" y="2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2" y="5"/>
                  </a:lnTo>
                  <a:lnTo>
                    <a:pt x="2" y="7"/>
                  </a:lnTo>
                  <a:lnTo>
                    <a:pt x="2" y="9"/>
                  </a:lnTo>
                  <a:lnTo>
                    <a:pt x="4" y="9"/>
                  </a:lnTo>
                  <a:lnTo>
                    <a:pt x="4" y="7"/>
                  </a:lnTo>
                  <a:lnTo>
                    <a:pt x="4" y="9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2" y="16"/>
                  </a:lnTo>
                  <a:lnTo>
                    <a:pt x="2" y="17"/>
                  </a:lnTo>
                  <a:lnTo>
                    <a:pt x="6" y="1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22" name="Freeform 1125"/>
            <p:cNvSpPr>
              <a:spLocks/>
            </p:cNvSpPr>
            <p:nvPr/>
          </p:nvSpPr>
          <p:spPr bwMode="auto">
            <a:xfrm>
              <a:off x="2249488" y="4646613"/>
              <a:ext cx="7937" cy="7938"/>
            </a:xfrm>
            <a:custGeom>
              <a:avLst/>
              <a:gdLst>
                <a:gd name="T0" fmla="*/ 5 w 5"/>
                <a:gd name="T1" fmla="*/ 0 h 5"/>
                <a:gd name="T2" fmla="*/ 4 w 5"/>
                <a:gd name="T3" fmla="*/ 0 h 5"/>
                <a:gd name="T4" fmla="*/ 2 w 5"/>
                <a:gd name="T5" fmla="*/ 0 h 5"/>
                <a:gd name="T6" fmla="*/ 2 w 5"/>
                <a:gd name="T7" fmla="*/ 0 h 5"/>
                <a:gd name="T8" fmla="*/ 2 w 5"/>
                <a:gd name="T9" fmla="*/ 1 h 5"/>
                <a:gd name="T10" fmla="*/ 0 w 5"/>
                <a:gd name="T11" fmla="*/ 1 h 5"/>
                <a:gd name="T12" fmla="*/ 2 w 5"/>
                <a:gd name="T13" fmla="*/ 3 h 5"/>
                <a:gd name="T14" fmla="*/ 2 w 5"/>
                <a:gd name="T15" fmla="*/ 5 h 5"/>
                <a:gd name="T16" fmla="*/ 4 w 5"/>
                <a:gd name="T17" fmla="*/ 5 h 5"/>
                <a:gd name="T18" fmla="*/ 5 w 5"/>
                <a:gd name="T19" fmla="*/ 3 h 5"/>
                <a:gd name="T20" fmla="*/ 5 w 5"/>
                <a:gd name="T21" fmla="*/ 1 h 5"/>
                <a:gd name="T22" fmla="*/ 5 w 5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2" y="3"/>
                  </a:lnTo>
                  <a:lnTo>
                    <a:pt x="2" y="5"/>
                  </a:lnTo>
                  <a:lnTo>
                    <a:pt x="4" y="5"/>
                  </a:lnTo>
                  <a:lnTo>
                    <a:pt x="5" y="3"/>
                  </a:lnTo>
                  <a:lnTo>
                    <a:pt x="5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23" name="Freeform 1126"/>
            <p:cNvSpPr>
              <a:spLocks/>
            </p:cNvSpPr>
            <p:nvPr/>
          </p:nvSpPr>
          <p:spPr bwMode="auto">
            <a:xfrm>
              <a:off x="2279650" y="4692650"/>
              <a:ext cx="6350" cy="3175"/>
            </a:xfrm>
            <a:custGeom>
              <a:avLst/>
              <a:gdLst>
                <a:gd name="T0" fmla="*/ 4 w 4"/>
                <a:gd name="T1" fmla="*/ 2 h 2"/>
                <a:gd name="T2" fmla="*/ 2 w 4"/>
                <a:gd name="T3" fmla="*/ 0 h 2"/>
                <a:gd name="T4" fmla="*/ 0 w 4"/>
                <a:gd name="T5" fmla="*/ 0 h 2"/>
                <a:gd name="T6" fmla="*/ 0 w 4"/>
                <a:gd name="T7" fmla="*/ 0 h 2"/>
                <a:gd name="T8" fmla="*/ 2 w 4"/>
                <a:gd name="T9" fmla="*/ 2 h 2"/>
                <a:gd name="T10" fmla="*/ 4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24" name="Freeform 1127"/>
            <p:cNvSpPr>
              <a:spLocks/>
            </p:cNvSpPr>
            <p:nvPr/>
          </p:nvSpPr>
          <p:spPr bwMode="auto">
            <a:xfrm>
              <a:off x="2235200" y="4603750"/>
              <a:ext cx="6350" cy="6350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0 h 4"/>
                <a:gd name="T4" fmla="*/ 2 w 4"/>
                <a:gd name="T5" fmla="*/ 0 h 4"/>
                <a:gd name="T6" fmla="*/ 0 w 4"/>
                <a:gd name="T7" fmla="*/ 0 h 4"/>
                <a:gd name="T8" fmla="*/ 0 w 4"/>
                <a:gd name="T9" fmla="*/ 2 h 4"/>
                <a:gd name="T10" fmla="*/ 2 w 4"/>
                <a:gd name="T11" fmla="*/ 4 h 4"/>
                <a:gd name="T12" fmla="*/ 2 w 4"/>
                <a:gd name="T13" fmla="*/ 4 h 4"/>
                <a:gd name="T14" fmla="*/ 4 w 4"/>
                <a:gd name="T15" fmla="*/ 4 h 4"/>
                <a:gd name="T16" fmla="*/ 4 w 4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25" name="Freeform 1128"/>
            <p:cNvSpPr>
              <a:spLocks/>
            </p:cNvSpPr>
            <p:nvPr/>
          </p:nvSpPr>
          <p:spPr bwMode="auto">
            <a:xfrm>
              <a:off x="2241550" y="4613275"/>
              <a:ext cx="4762" cy="11113"/>
            </a:xfrm>
            <a:custGeom>
              <a:avLst/>
              <a:gdLst>
                <a:gd name="T0" fmla="*/ 2 w 3"/>
                <a:gd name="T1" fmla="*/ 7 h 7"/>
                <a:gd name="T2" fmla="*/ 3 w 3"/>
                <a:gd name="T3" fmla="*/ 3 h 7"/>
                <a:gd name="T4" fmla="*/ 3 w 3"/>
                <a:gd name="T5" fmla="*/ 3 h 7"/>
                <a:gd name="T6" fmla="*/ 3 w 3"/>
                <a:gd name="T7" fmla="*/ 1 h 7"/>
                <a:gd name="T8" fmla="*/ 0 w 3"/>
                <a:gd name="T9" fmla="*/ 1 h 7"/>
                <a:gd name="T10" fmla="*/ 0 w 3"/>
                <a:gd name="T11" fmla="*/ 0 h 7"/>
                <a:gd name="T12" fmla="*/ 0 w 3"/>
                <a:gd name="T13" fmla="*/ 1 h 7"/>
                <a:gd name="T14" fmla="*/ 0 w 3"/>
                <a:gd name="T15" fmla="*/ 5 h 7"/>
                <a:gd name="T16" fmla="*/ 0 w 3"/>
                <a:gd name="T17" fmla="*/ 7 h 7"/>
                <a:gd name="T18" fmla="*/ 2 w 3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7">
                  <a:moveTo>
                    <a:pt x="2" y="7"/>
                  </a:moveTo>
                  <a:lnTo>
                    <a:pt x="3" y="3"/>
                  </a:lnTo>
                  <a:lnTo>
                    <a:pt x="3" y="3"/>
                  </a:ln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5"/>
                  </a:lnTo>
                  <a:lnTo>
                    <a:pt x="0" y="7"/>
                  </a:lnTo>
                  <a:lnTo>
                    <a:pt x="2" y="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26" name="Freeform 1129"/>
            <p:cNvSpPr>
              <a:spLocks/>
            </p:cNvSpPr>
            <p:nvPr/>
          </p:nvSpPr>
          <p:spPr bwMode="auto">
            <a:xfrm>
              <a:off x="2241550" y="4632325"/>
              <a:ext cx="7937" cy="4763"/>
            </a:xfrm>
            <a:custGeom>
              <a:avLst/>
              <a:gdLst>
                <a:gd name="T0" fmla="*/ 0 w 5"/>
                <a:gd name="T1" fmla="*/ 0 h 3"/>
                <a:gd name="T2" fmla="*/ 2 w 5"/>
                <a:gd name="T3" fmla="*/ 2 h 3"/>
                <a:gd name="T4" fmla="*/ 2 w 5"/>
                <a:gd name="T5" fmla="*/ 3 h 3"/>
                <a:gd name="T6" fmla="*/ 2 w 5"/>
                <a:gd name="T7" fmla="*/ 3 h 3"/>
                <a:gd name="T8" fmla="*/ 3 w 5"/>
                <a:gd name="T9" fmla="*/ 3 h 3"/>
                <a:gd name="T10" fmla="*/ 5 w 5"/>
                <a:gd name="T11" fmla="*/ 2 h 3"/>
                <a:gd name="T12" fmla="*/ 3 w 5"/>
                <a:gd name="T13" fmla="*/ 0 h 3"/>
                <a:gd name="T14" fmla="*/ 0 w 5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2" y="2"/>
                  </a:lnTo>
                  <a:lnTo>
                    <a:pt x="2" y="3"/>
                  </a:lnTo>
                  <a:lnTo>
                    <a:pt x="2" y="3"/>
                  </a:lnTo>
                  <a:lnTo>
                    <a:pt x="3" y="3"/>
                  </a:lnTo>
                  <a:lnTo>
                    <a:pt x="5" y="2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27" name="Freeform 1130"/>
            <p:cNvSpPr>
              <a:spLocks/>
            </p:cNvSpPr>
            <p:nvPr/>
          </p:nvSpPr>
          <p:spPr bwMode="auto">
            <a:xfrm>
              <a:off x="2252663" y="4657725"/>
              <a:ext cx="3175" cy="1588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0 h 1"/>
                <a:gd name="T4" fmla="*/ 2 w 2"/>
                <a:gd name="T5" fmla="*/ 0 h 1"/>
                <a:gd name="T6" fmla="*/ 0 w 2"/>
                <a:gd name="T7" fmla="*/ 0 h 1"/>
                <a:gd name="T8" fmla="*/ 0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28" name="Freeform 1131"/>
            <p:cNvSpPr>
              <a:spLocks/>
            </p:cNvSpPr>
            <p:nvPr/>
          </p:nvSpPr>
          <p:spPr bwMode="auto">
            <a:xfrm>
              <a:off x="2279650" y="4695825"/>
              <a:ext cx="6350" cy="7938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2 h 5"/>
                <a:gd name="T4" fmla="*/ 4 w 4"/>
                <a:gd name="T5" fmla="*/ 5 h 5"/>
                <a:gd name="T6" fmla="*/ 4 w 4"/>
                <a:gd name="T7" fmla="*/ 3 h 5"/>
                <a:gd name="T8" fmla="*/ 4 w 4"/>
                <a:gd name="T9" fmla="*/ 2 h 5"/>
                <a:gd name="T10" fmla="*/ 0 w 4"/>
                <a:gd name="T11" fmla="*/ 0 h 5"/>
                <a:gd name="T12" fmla="*/ 0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2"/>
                  </a:lnTo>
                  <a:lnTo>
                    <a:pt x="4" y="5"/>
                  </a:lnTo>
                  <a:lnTo>
                    <a:pt x="4" y="3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29" name="Freeform 1132"/>
            <p:cNvSpPr>
              <a:spLocks/>
            </p:cNvSpPr>
            <p:nvPr/>
          </p:nvSpPr>
          <p:spPr bwMode="auto">
            <a:xfrm>
              <a:off x="2274888" y="4687888"/>
              <a:ext cx="4762" cy="4763"/>
            </a:xfrm>
            <a:custGeom>
              <a:avLst/>
              <a:gdLst>
                <a:gd name="T0" fmla="*/ 3 w 3"/>
                <a:gd name="T1" fmla="*/ 3 h 3"/>
                <a:gd name="T2" fmla="*/ 2 w 3"/>
                <a:gd name="T3" fmla="*/ 1 h 3"/>
                <a:gd name="T4" fmla="*/ 0 w 3"/>
                <a:gd name="T5" fmla="*/ 0 h 3"/>
                <a:gd name="T6" fmla="*/ 0 w 3"/>
                <a:gd name="T7" fmla="*/ 1 h 3"/>
                <a:gd name="T8" fmla="*/ 2 w 3"/>
                <a:gd name="T9" fmla="*/ 3 h 3"/>
                <a:gd name="T10" fmla="*/ 3 w 3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3"/>
                  </a:lnTo>
                  <a:lnTo>
                    <a:pt x="3" y="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30" name="Freeform 1133"/>
            <p:cNvSpPr>
              <a:spLocks/>
            </p:cNvSpPr>
            <p:nvPr/>
          </p:nvSpPr>
          <p:spPr bwMode="auto">
            <a:xfrm>
              <a:off x="2279650" y="4703763"/>
              <a:ext cx="11112" cy="6350"/>
            </a:xfrm>
            <a:custGeom>
              <a:avLst/>
              <a:gdLst>
                <a:gd name="T0" fmla="*/ 2 w 7"/>
                <a:gd name="T1" fmla="*/ 0 h 4"/>
                <a:gd name="T2" fmla="*/ 0 w 7"/>
                <a:gd name="T3" fmla="*/ 2 h 4"/>
                <a:gd name="T4" fmla="*/ 0 w 7"/>
                <a:gd name="T5" fmla="*/ 2 h 4"/>
                <a:gd name="T6" fmla="*/ 4 w 7"/>
                <a:gd name="T7" fmla="*/ 2 h 4"/>
                <a:gd name="T8" fmla="*/ 4 w 7"/>
                <a:gd name="T9" fmla="*/ 4 h 4"/>
                <a:gd name="T10" fmla="*/ 4 w 7"/>
                <a:gd name="T11" fmla="*/ 4 h 4"/>
                <a:gd name="T12" fmla="*/ 6 w 7"/>
                <a:gd name="T13" fmla="*/ 4 h 4"/>
                <a:gd name="T14" fmla="*/ 7 w 7"/>
                <a:gd name="T15" fmla="*/ 2 h 4"/>
                <a:gd name="T16" fmla="*/ 6 w 7"/>
                <a:gd name="T17" fmla="*/ 0 h 4"/>
                <a:gd name="T18" fmla="*/ 4 w 7"/>
                <a:gd name="T19" fmla="*/ 0 h 4"/>
                <a:gd name="T20" fmla="*/ 2 w 7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4">
                  <a:moveTo>
                    <a:pt x="2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4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7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31" name="Freeform 1134"/>
            <p:cNvSpPr>
              <a:spLocks/>
            </p:cNvSpPr>
            <p:nvPr/>
          </p:nvSpPr>
          <p:spPr bwMode="auto">
            <a:xfrm>
              <a:off x="2271713" y="4692650"/>
              <a:ext cx="3175" cy="7938"/>
            </a:xfrm>
            <a:custGeom>
              <a:avLst/>
              <a:gdLst>
                <a:gd name="T0" fmla="*/ 0 w 2"/>
                <a:gd name="T1" fmla="*/ 2 h 5"/>
                <a:gd name="T2" fmla="*/ 0 w 2"/>
                <a:gd name="T3" fmla="*/ 4 h 5"/>
                <a:gd name="T4" fmla="*/ 0 w 2"/>
                <a:gd name="T5" fmla="*/ 4 h 5"/>
                <a:gd name="T6" fmla="*/ 0 w 2"/>
                <a:gd name="T7" fmla="*/ 5 h 5"/>
                <a:gd name="T8" fmla="*/ 2 w 2"/>
                <a:gd name="T9" fmla="*/ 5 h 5"/>
                <a:gd name="T10" fmla="*/ 2 w 2"/>
                <a:gd name="T11" fmla="*/ 2 h 5"/>
                <a:gd name="T12" fmla="*/ 2 w 2"/>
                <a:gd name="T13" fmla="*/ 0 h 5"/>
                <a:gd name="T14" fmla="*/ 0 w 2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32" name="Freeform 1135"/>
            <p:cNvSpPr>
              <a:spLocks/>
            </p:cNvSpPr>
            <p:nvPr/>
          </p:nvSpPr>
          <p:spPr bwMode="auto">
            <a:xfrm>
              <a:off x="2257425" y="4657725"/>
              <a:ext cx="3175" cy="4763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1 h 3"/>
                <a:gd name="T4" fmla="*/ 0 w 2"/>
                <a:gd name="T5" fmla="*/ 0 h 3"/>
                <a:gd name="T6" fmla="*/ 0 w 2"/>
                <a:gd name="T7" fmla="*/ 1 h 3"/>
                <a:gd name="T8" fmla="*/ 0 w 2"/>
                <a:gd name="T9" fmla="*/ 3 h 3"/>
                <a:gd name="T10" fmla="*/ 2 w 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2" y="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33" name="Freeform 1136"/>
            <p:cNvSpPr>
              <a:spLocks/>
            </p:cNvSpPr>
            <p:nvPr/>
          </p:nvSpPr>
          <p:spPr bwMode="auto">
            <a:xfrm>
              <a:off x="2257425" y="4668838"/>
              <a:ext cx="14287" cy="11113"/>
            </a:xfrm>
            <a:custGeom>
              <a:avLst/>
              <a:gdLst>
                <a:gd name="T0" fmla="*/ 7 w 9"/>
                <a:gd name="T1" fmla="*/ 5 h 7"/>
                <a:gd name="T2" fmla="*/ 7 w 9"/>
                <a:gd name="T3" fmla="*/ 5 h 7"/>
                <a:gd name="T4" fmla="*/ 9 w 9"/>
                <a:gd name="T5" fmla="*/ 5 h 7"/>
                <a:gd name="T6" fmla="*/ 9 w 9"/>
                <a:gd name="T7" fmla="*/ 3 h 7"/>
                <a:gd name="T8" fmla="*/ 6 w 9"/>
                <a:gd name="T9" fmla="*/ 1 h 7"/>
                <a:gd name="T10" fmla="*/ 4 w 9"/>
                <a:gd name="T11" fmla="*/ 1 h 7"/>
                <a:gd name="T12" fmla="*/ 2 w 9"/>
                <a:gd name="T13" fmla="*/ 0 h 7"/>
                <a:gd name="T14" fmla="*/ 0 w 9"/>
                <a:gd name="T15" fmla="*/ 1 h 7"/>
                <a:gd name="T16" fmla="*/ 2 w 9"/>
                <a:gd name="T17" fmla="*/ 3 h 7"/>
                <a:gd name="T18" fmla="*/ 2 w 9"/>
                <a:gd name="T19" fmla="*/ 5 h 7"/>
                <a:gd name="T20" fmla="*/ 0 w 9"/>
                <a:gd name="T21" fmla="*/ 5 h 7"/>
                <a:gd name="T22" fmla="*/ 2 w 9"/>
                <a:gd name="T23" fmla="*/ 7 h 7"/>
                <a:gd name="T24" fmla="*/ 4 w 9"/>
                <a:gd name="T25" fmla="*/ 7 h 7"/>
                <a:gd name="T26" fmla="*/ 7 w 9"/>
                <a:gd name="T2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7">
                  <a:moveTo>
                    <a:pt x="7" y="5"/>
                  </a:moveTo>
                  <a:lnTo>
                    <a:pt x="7" y="5"/>
                  </a:lnTo>
                  <a:lnTo>
                    <a:pt x="9" y="5"/>
                  </a:lnTo>
                  <a:lnTo>
                    <a:pt x="9" y="3"/>
                  </a:lnTo>
                  <a:lnTo>
                    <a:pt x="6" y="1"/>
                  </a:lnTo>
                  <a:lnTo>
                    <a:pt x="4" y="1"/>
                  </a:lnTo>
                  <a:lnTo>
                    <a:pt x="2" y="0"/>
                  </a:lnTo>
                  <a:lnTo>
                    <a:pt x="0" y="1"/>
                  </a:lnTo>
                  <a:lnTo>
                    <a:pt x="2" y="3"/>
                  </a:lnTo>
                  <a:lnTo>
                    <a:pt x="2" y="5"/>
                  </a:lnTo>
                  <a:lnTo>
                    <a:pt x="0" y="5"/>
                  </a:lnTo>
                  <a:lnTo>
                    <a:pt x="2" y="7"/>
                  </a:lnTo>
                  <a:lnTo>
                    <a:pt x="4" y="7"/>
                  </a:lnTo>
                  <a:lnTo>
                    <a:pt x="7" y="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34" name="Freeform 1137"/>
            <p:cNvSpPr>
              <a:spLocks/>
            </p:cNvSpPr>
            <p:nvPr/>
          </p:nvSpPr>
          <p:spPr bwMode="auto">
            <a:xfrm>
              <a:off x="2263775" y="4681538"/>
              <a:ext cx="4762" cy="11113"/>
            </a:xfrm>
            <a:custGeom>
              <a:avLst/>
              <a:gdLst>
                <a:gd name="T0" fmla="*/ 0 w 3"/>
                <a:gd name="T1" fmla="*/ 0 h 7"/>
                <a:gd name="T2" fmla="*/ 2 w 3"/>
                <a:gd name="T3" fmla="*/ 2 h 7"/>
                <a:gd name="T4" fmla="*/ 2 w 3"/>
                <a:gd name="T5" fmla="*/ 2 h 7"/>
                <a:gd name="T6" fmla="*/ 0 w 3"/>
                <a:gd name="T7" fmla="*/ 4 h 7"/>
                <a:gd name="T8" fmla="*/ 0 w 3"/>
                <a:gd name="T9" fmla="*/ 4 h 7"/>
                <a:gd name="T10" fmla="*/ 0 w 3"/>
                <a:gd name="T11" fmla="*/ 5 h 7"/>
                <a:gd name="T12" fmla="*/ 2 w 3"/>
                <a:gd name="T13" fmla="*/ 7 h 7"/>
                <a:gd name="T14" fmla="*/ 3 w 3"/>
                <a:gd name="T15" fmla="*/ 7 h 7"/>
                <a:gd name="T16" fmla="*/ 2 w 3"/>
                <a:gd name="T17" fmla="*/ 5 h 7"/>
                <a:gd name="T18" fmla="*/ 3 w 3"/>
                <a:gd name="T19" fmla="*/ 4 h 7"/>
                <a:gd name="T20" fmla="*/ 3 w 3"/>
                <a:gd name="T21" fmla="*/ 2 h 7"/>
                <a:gd name="T22" fmla="*/ 2 w 3"/>
                <a:gd name="T23" fmla="*/ 0 h 7"/>
                <a:gd name="T24" fmla="*/ 0 w 3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7">
                  <a:moveTo>
                    <a:pt x="0" y="0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5"/>
                  </a:lnTo>
                  <a:lnTo>
                    <a:pt x="2" y="7"/>
                  </a:lnTo>
                  <a:lnTo>
                    <a:pt x="3" y="7"/>
                  </a:lnTo>
                  <a:lnTo>
                    <a:pt x="2" y="5"/>
                  </a:lnTo>
                  <a:lnTo>
                    <a:pt x="3" y="4"/>
                  </a:lnTo>
                  <a:lnTo>
                    <a:pt x="3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35" name="Freeform 1138"/>
            <p:cNvSpPr>
              <a:spLocks/>
            </p:cNvSpPr>
            <p:nvPr/>
          </p:nvSpPr>
          <p:spPr bwMode="auto">
            <a:xfrm>
              <a:off x="2268538" y="4684713"/>
              <a:ext cx="6350" cy="7938"/>
            </a:xfrm>
            <a:custGeom>
              <a:avLst/>
              <a:gdLst>
                <a:gd name="T0" fmla="*/ 4 w 4"/>
                <a:gd name="T1" fmla="*/ 3 h 5"/>
                <a:gd name="T2" fmla="*/ 4 w 4"/>
                <a:gd name="T3" fmla="*/ 2 h 5"/>
                <a:gd name="T4" fmla="*/ 2 w 4"/>
                <a:gd name="T5" fmla="*/ 0 h 5"/>
                <a:gd name="T6" fmla="*/ 2 w 4"/>
                <a:gd name="T7" fmla="*/ 0 h 5"/>
                <a:gd name="T8" fmla="*/ 0 w 4"/>
                <a:gd name="T9" fmla="*/ 0 h 5"/>
                <a:gd name="T10" fmla="*/ 0 w 4"/>
                <a:gd name="T11" fmla="*/ 2 h 5"/>
                <a:gd name="T12" fmla="*/ 0 w 4"/>
                <a:gd name="T13" fmla="*/ 3 h 5"/>
                <a:gd name="T14" fmla="*/ 0 w 4"/>
                <a:gd name="T15" fmla="*/ 3 h 5"/>
                <a:gd name="T16" fmla="*/ 2 w 4"/>
                <a:gd name="T17" fmla="*/ 5 h 5"/>
                <a:gd name="T18" fmla="*/ 2 w 4"/>
                <a:gd name="T19" fmla="*/ 5 h 5"/>
                <a:gd name="T20" fmla="*/ 4 w 4"/>
                <a:gd name="T2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5">
                  <a:moveTo>
                    <a:pt x="4" y="3"/>
                  </a:move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5"/>
                  </a:lnTo>
                  <a:lnTo>
                    <a:pt x="2" y="5"/>
                  </a:lnTo>
                  <a:lnTo>
                    <a:pt x="4" y="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36" name="Freeform 1139"/>
            <p:cNvSpPr>
              <a:spLocks/>
            </p:cNvSpPr>
            <p:nvPr/>
          </p:nvSpPr>
          <p:spPr bwMode="auto">
            <a:xfrm>
              <a:off x="2297113" y="4729163"/>
              <a:ext cx="28575" cy="19050"/>
            </a:xfrm>
            <a:custGeom>
              <a:avLst/>
              <a:gdLst>
                <a:gd name="T0" fmla="*/ 18 w 18"/>
                <a:gd name="T1" fmla="*/ 7 h 12"/>
                <a:gd name="T2" fmla="*/ 18 w 18"/>
                <a:gd name="T3" fmla="*/ 5 h 12"/>
                <a:gd name="T4" fmla="*/ 16 w 18"/>
                <a:gd name="T5" fmla="*/ 5 h 12"/>
                <a:gd name="T6" fmla="*/ 14 w 18"/>
                <a:gd name="T7" fmla="*/ 5 h 12"/>
                <a:gd name="T8" fmla="*/ 12 w 18"/>
                <a:gd name="T9" fmla="*/ 3 h 12"/>
                <a:gd name="T10" fmla="*/ 10 w 18"/>
                <a:gd name="T11" fmla="*/ 3 h 12"/>
                <a:gd name="T12" fmla="*/ 9 w 18"/>
                <a:gd name="T13" fmla="*/ 2 h 12"/>
                <a:gd name="T14" fmla="*/ 5 w 18"/>
                <a:gd name="T15" fmla="*/ 2 h 12"/>
                <a:gd name="T16" fmla="*/ 3 w 18"/>
                <a:gd name="T17" fmla="*/ 2 h 12"/>
                <a:gd name="T18" fmla="*/ 3 w 18"/>
                <a:gd name="T19" fmla="*/ 2 h 12"/>
                <a:gd name="T20" fmla="*/ 2 w 18"/>
                <a:gd name="T21" fmla="*/ 0 h 12"/>
                <a:gd name="T22" fmla="*/ 0 w 18"/>
                <a:gd name="T23" fmla="*/ 0 h 12"/>
                <a:gd name="T24" fmla="*/ 0 w 18"/>
                <a:gd name="T25" fmla="*/ 2 h 12"/>
                <a:gd name="T26" fmla="*/ 0 w 18"/>
                <a:gd name="T27" fmla="*/ 2 h 12"/>
                <a:gd name="T28" fmla="*/ 2 w 18"/>
                <a:gd name="T29" fmla="*/ 3 h 12"/>
                <a:gd name="T30" fmla="*/ 2 w 18"/>
                <a:gd name="T31" fmla="*/ 5 h 12"/>
                <a:gd name="T32" fmla="*/ 5 w 18"/>
                <a:gd name="T33" fmla="*/ 7 h 12"/>
                <a:gd name="T34" fmla="*/ 7 w 18"/>
                <a:gd name="T35" fmla="*/ 9 h 12"/>
                <a:gd name="T36" fmla="*/ 9 w 18"/>
                <a:gd name="T37" fmla="*/ 9 h 12"/>
                <a:gd name="T38" fmla="*/ 10 w 18"/>
                <a:gd name="T39" fmla="*/ 9 h 12"/>
                <a:gd name="T40" fmla="*/ 12 w 18"/>
                <a:gd name="T41" fmla="*/ 9 h 12"/>
                <a:gd name="T42" fmla="*/ 12 w 18"/>
                <a:gd name="T43" fmla="*/ 10 h 12"/>
                <a:gd name="T44" fmla="*/ 14 w 18"/>
                <a:gd name="T45" fmla="*/ 12 h 12"/>
                <a:gd name="T46" fmla="*/ 16 w 18"/>
                <a:gd name="T47" fmla="*/ 12 h 12"/>
                <a:gd name="T48" fmla="*/ 14 w 18"/>
                <a:gd name="T49" fmla="*/ 10 h 12"/>
                <a:gd name="T50" fmla="*/ 16 w 18"/>
                <a:gd name="T51" fmla="*/ 9 h 12"/>
                <a:gd name="T52" fmla="*/ 16 w 18"/>
                <a:gd name="T53" fmla="*/ 7 h 12"/>
                <a:gd name="T54" fmla="*/ 16 w 18"/>
                <a:gd name="T55" fmla="*/ 7 h 12"/>
                <a:gd name="T56" fmla="*/ 16 w 18"/>
                <a:gd name="T57" fmla="*/ 7 h 12"/>
                <a:gd name="T58" fmla="*/ 18 w 18"/>
                <a:gd name="T5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12">
                  <a:moveTo>
                    <a:pt x="18" y="7"/>
                  </a:moveTo>
                  <a:lnTo>
                    <a:pt x="18" y="5"/>
                  </a:lnTo>
                  <a:lnTo>
                    <a:pt x="16" y="5"/>
                  </a:lnTo>
                  <a:lnTo>
                    <a:pt x="14" y="5"/>
                  </a:lnTo>
                  <a:lnTo>
                    <a:pt x="12" y="3"/>
                  </a:lnTo>
                  <a:lnTo>
                    <a:pt x="10" y="3"/>
                  </a:lnTo>
                  <a:lnTo>
                    <a:pt x="9" y="2"/>
                  </a:lnTo>
                  <a:lnTo>
                    <a:pt x="5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3"/>
                  </a:lnTo>
                  <a:lnTo>
                    <a:pt x="2" y="5"/>
                  </a:lnTo>
                  <a:lnTo>
                    <a:pt x="5" y="7"/>
                  </a:lnTo>
                  <a:lnTo>
                    <a:pt x="7" y="9"/>
                  </a:lnTo>
                  <a:lnTo>
                    <a:pt x="9" y="9"/>
                  </a:lnTo>
                  <a:lnTo>
                    <a:pt x="10" y="9"/>
                  </a:lnTo>
                  <a:lnTo>
                    <a:pt x="12" y="9"/>
                  </a:lnTo>
                  <a:lnTo>
                    <a:pt x="12" y="10"/>
                  </a:lnTo>
                  <a:lnTo>
                    <a:pt x="14" y="12"/>
                  </a:lnTo>
                  <a:lnTo>
                    <a:pt x="16" y="12"/>
                  </a:lnTo>
                  <a:lnTo>
                    <a:pt x="14" y="10"/>
                  </a:lnTo>
                  <a:lnTo>
                    <a:pt x="16" y="9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8" y="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37" name="Freeform 1140"/>
            <p:cNvSpPr>
              <a:spLocks/>
            </p:cNvSpPr>
            <p:nvPr/>
          </p:nvSpPr>
          <p:spPr bwMode="auto">
            <a:xfrm>
              <a:off x="2244725" y="4506913"/>
              <a:ext cx="1587" cy="6350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0 h 4"/>
                <a:gd name="T4" fmla="*/ 0 w 1"/>
                <a:gd name="T5" fmla="*/ 2 h 4"/>
                <a:gd name="T6" fmla="*/ 1 w 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38" name="Freeform 1141"/>
            <p:cNvSpPr>
              <a:spLocks/>
            </p:cNvSpPr>
            <p:nvPr/>
          </p:nvSpPr>
          <p:spPr bwMode="auto">
            <a:xfrm>
              <a:off x="2241550" y="4521200"/>
              <a:ext cx="4762" cy="3175"/>
            </a:xfrm>
            <a:custGeom>
              <a:avLst/>
              <a:gdLst>
                <a:gd name="T0" fmla="*/ 3 w 3"/>
                <a:gd name="T1" fmla="*/ 0 h 2"/>
                <a:gd name="T2" fmla="*/ 2 w 3"/>
                <a:gd name="T3" fmla="*/ 0 h 2"/>
                <a:gd name="T4" fmla="*/ 0 w 3"/>
                <a:gd name="T5" fmla="*/ 2 h 2"/>
                <a:gd name="T6" fmla="*/ 2 w 3"/>
                <a:gd name="T7" fmla="*/ 2 h 2"/>
                <a:gd name="T8" fmla="*/ 3 w 3"/>
                <a:gd name="T9" fmla="*/ 2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39" name="Freeform 1142"/>
            <p:cNvSpPr>
              <a:spLocks/>
            </p:cNvSpPr>
            <p:nvPr/>
          </p:nvSpPr>
          <p:spPr bwMode="auto">
            <a:xfrm>
              <a:off x="2241550" y="4532313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40" name="Freeform 1143"/>
            <p:cNvSpPr>
              <a:spLocks/>
            </p:cNvSpPr>
            <p:nvPr/>
          </p:nvSpPr>
          <p:spPr bwMode="auto">
            <a:xfrm>
              <a:off x="2238375" y="4494213"/>
              <a:ext cx="6350" cy="1588"/>
            </a:xfrm>
            <a:custGeom>
              <a:avLst/>
              <a:gdLst>
                <a:gd name="T0" fmla="*/ 0 w 4"/>
                <a:gd name="T1" fmla="*/ 1 h 1"/>
                <a:gd name="T2" fmla="*/ 2 w 4"/>
                <a:gd name="T3" fmla="*/ 1 h 1"/>
                <a:gd name="T4" fmla="*/ 4 w 4"/>
                <a:gd name="T5" fmla="*/ 1 h 1"/>
                <a:gd name="T6" fmla="*/ 2 w 4"/>
                <a:gd name="T7" fmla="*/ 0 h 1"/>
                <a:gd name="T8" fmla="*/ 0 w 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lnTo>
                    <a:pt x="2" y="1"/>
                  </a:lnTo>
                  <a:lnTo>
                    <a:pt x="4" y="1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41" name="Rectangle 1144"/>
            <p:cNvSpPr>
              <a:spLocks noChangeArrowheads="1"/>
            </p:cNvSpPr>
            <p:nvPr/>
          </p:nvSpPr>
          <p:spPr bwMode="auto">
            <a:xfrm>
              <a:off x="2235200" y="4537075"/>
              <a:ext cx="3175" cy="317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42" name="Freeform 1145"/>
            <p:cNvSpPr>
              <a:spLocks/>
            </p:cNvSpPr>
            <p:nvPr/>
          </p:nvSpPr>
          <p:spPr bwMode="auto">
            <a:xfrm>
              <a:off x="2230438" y="4449763"/>
              <a:ext cx="15875" cy="34925"/>
            </a:xfrm>
            <a:custGeom>
              <a:avLst/>
              <a:gdLst>
                <a:gd name="T0" fmla="*/ 0 w 10"/>
                <a:gd name="T1" fmla="*/ 7 h 22"/>
                <a:gd name="T2" fmla="*/ 0 w 10"/>
                <a:gd name="T3" fmla="*/ 8 h 22"/>
                <a:gd name="T4" fmla="*/ 0 w 10"/>
                <a:gd name="T5" fmla="*/ 10 h 22"/>
                <a:gd name="T6" fmla="*/ 2 w 10"/>
                <a:gd name="T7" fmla="*/ 10 h 22"/>
                <a:gd name="T8" fmla="*/ 2 w 10"/>
                <a:gd name="T9" fmla="*/ 12 h 22"/>
                <a:gd name="T10" fmla="*/ 2 w 10"/>
                <a:gd name="T11" fmla="*/ 19 h 22"/>
                <a:gd name="T12" fmla="*/ 2 w 10"/>
                <a:gd name="T13" fmla="*/ 22 h 22"/>
                <a:gd name="T14" fmla="*/ 3 w 10"/>
                <a:gd name="T15" fmla="*/ 22 h 22"/>
                <a:gd name="T16" fmla="*/ 7 w 10"/>
                <a:gd name="T17" fmla="*/ 22 h 22"/>
                <a:gd name="T18" fmla="*/ 7 w 10"/>
                <a:gd name="T19" fmla="*/ 22 h 22"/>
                <a:gd name="T20" fmla="*/ 7 w 10"/>
                <a:gd name="T21" fmla="*/ 19 h 22"/>
                <a:gd name="T22" fmla="*/ 9 w 10"/>
                <a:gd name="T23" fmla="*/ 17 h 22"/>
                <a:gd name="T24" fmla="*/ 10 w 10"/>
                <a:gd name="T25" fmla="*/ 19 h 22"/>
                <a:gd name="T26" fmla="*/ 10 w 10"/>
                <a:gd name="T27" fmla="*/ 19 h 22"/>
                <a:gd name="T28" fmla="*/ 9 w 10"/>
                <a:gd name="T29" fmla="*/ 15 h 22"/>
                <a:gd name="T30" fmla="*/ 9 w 10"/>
                <a:gd name="T31" fmla="*/ 15 h 22"/>
                <a:gd name="T32" fmla="*/ 7 w 10"/>
                <a:gd name="T33" fmla="*/ 12 h 22"/>
                <a:gd name="T34" fmla="*/ 7 w 10"/>
                <a:gd name="T35" fmla="*/ 12 h 22"/>
                <a:gd name="T36" fmla="*/ 9 w 10"/>
                <a:gd name="T37" fmla="*/ 12 h 22"/>
                <a:gd name="T38" fmla="*/ 10 w 10"/>
                <a:gd name="T39" fmla="*/ 12 h 22"/>
                <a:gd name="T40" fmla="*/ 10 w 10"/>
                <a:gd name="T41" fmla="*/ 12 h 22"/>
                <a:gd name="T42" fmla="*/ 9 w 10"/>
                <a:gd name="T43" fmla="*/ 10 h 22"/>
                <a:gd name="T44" fmla="*/ 7 w 10"/>
                <a:gd name="T45" fmla="*/ 8 h 22"/>
                <a:gd name="T46" fmla="*/ 9 w 10"/>
                <a:gd name="T47" fmla="*/ 10 h 22"/>
                <a:gd name="T48" fmla="*/ 9 w 10"/>
                <a:gd name="T49" fmla="*/ 7 h 22"/>
                <a:gd name="T50" fmla="*/ 9 w 10"/>
                <a:gd name="T51" fmla="*/ 7 h 22"/>
                <a:gd name="T52" fmla="*/ 9 w 10"/>
                <a:gd name="T53" fmla="*/ 3 h 22"/>
                <a:gd name="T54" fmla="*/ 7 w 10"/>
                <a:gd name="T55" fmla="*/ 1 h 22"/>
                <a:gd name="T56" fmla="*/ 5 w 10"/>
                <a:gd name="T57" fmla="*/ 0 h 22"/>
                <a:gd name="T58" fmla="*/ 3 w 10"/>
                <a:gd name="T59" fmla="*/ 0 h 22"/>
                <a:gd name="T60" fmla="*/ 2 w 10"/>
                <a:gd name="T61" fmla="*/ 1 h 22"/>
                <a:gd name="T62" fmla="*/ 2 w 10"/>
                <a:gd name="T63" fmla="*/ 3 h 22"/>
                <a:gd name="T64" fmla="*/ 2 w 10"/>
                <a:gd name="T65" fmla="*/ 3 h 22"/>
                <a:gd name="T66" fmla="*/ 2 w 10"/>
                <a:gd name="T67" fmla="*/ 5 h 22"/>
                <a:gd name="T68" fmla="*/ 0 w 10"/>
                <a:gd name="T69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" h="22">
                  <a:moveTo>
                    <a:pt x="0" y="7"/>
                  </a:moveTo>
                  <a:lnTo>
                    <a:pt x="0" y="8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2" y="19"/>
                  </a:lnTo>
                  <a:lnTo>
                    <a:pt x="2" y="22"/>
                  </a:lnTo>
                  <a:lnTo>
                    <a:pt x="3" y="22"/>
                  </a:lnTo>
                  <a:lnTo>
                    <a:pt x="7" y="22"/>
                  </a:lnTo>
                  <a:lnTo>
                    <a:pt x="7" y="22"/>
                  </a:lnTo>
                  <a:lnTo>
                    <a:pt x="7" y="19"/>
                  </a:lnTo>
                  <a:lnTo>
                    <a:pt x="9" y="17"/>
                  </a:lnTo>
                  <a:lnTo>
                    <a:pt x="10" y="19"/>
                  </a:lnTo>
                  <a:lnTo>
                    <a:pt x="10" y="19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9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9" y="10"/>
                  </a:lnTo>
                  <a:lnTo>
                    <a:pt x="7" y="8"/>
                  </a:lnTo>
                  <a:lnTo>
                    <a:pt x="9" y="10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3"/>
                  </a:lnTo>
                  <a:lnTo>
                    <a:pt x="7" y="1"/>
                  </a:lnTo>
                  <a:lnTo>
                    <a:pt x="5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5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43" name="Freeform 1146"/>
            <p:cNvSpPr>
              <a:spLocks/>
            </p:cNvSpPr>
            <p:nvPr/>
          </p:nvSpPr>
          <p:spPr bwMode="auto">
            <a:xfrm>
              <a:off x="2235200" y="4510088"/>
              <a:ext cx="6350" cy="6350"/>
            </a:xfrm>
            <a:custGeom>
              <a:avLst/>
              <a:gdLst>
                <a:gd name="T0" fmla="*/ 4 w 4"/>
                <a:gd name="T1" fmla="*/ 2 h 4"/>
                <a:gd name="T2" fmla="*/ 2 w 4"/>
                <a:gd name="T3" fmla="*/ 0 h 4"/>
                <a:gd name="T4" fmla="*/ 0 w 4"/>
                <a:gd name="T5" fmla="*/ 0 h 4"/>
                <a:gd name="T6" fmla="*/ 0 w 4"/>
                <a:gd name="T7" fmla="*/ 2 h 4"/>
                <a:gd name="T8" fmla="*/ 0 w 4"/>
                <a:gd name="T9" fmla="*/ 4 h 4"/>
                <a:gd name="T10" fmla="*/ 2 w 4"/>
                <a:gd name="T11" fmla="*/ 2 h 4"/>
                <a:gd name="T12" fmla="*/ 4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44" name="Freeform 1147"/>
            <p:cNvSpPr>
              <a:spLocks/>
            </p:cNvSpPr>
            <p:nvPr/>
          </p:nvSpPr>
          <p:spPr bwMode="auto">
            <a:xfrm>
              <a:off x="2241550" y="4502150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0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45" name="Freeform 1148"/>
            <p:cNvSpPr>
              <a:spLocks/>
            </p:cNvSpPr>
            <p:nvPr/>
          </p:nvSpPr>
          <p:spPr bwMode="auto">
            <a:xfrm>
              <a:off x="2244725" y="4495800"/>
              <a:ext cx="4762" cy="6350"/>
            </a:xfrm>
            <a:custGeom>
              <a:avLst/>
              <a:gdLst>
                <a:gd name="T0" fmla="*/ 0 w 3"/>
                <a:gd name="T1" fmla="*/ 2 h 4"/>
                <a:gd name="T2" fmla="*/ 1 w 3"/>
                <a:gd name="T3" fmla="*/ 2 h 4"/>
                <a:gd name="T4" fmla="*/ 1 w 3"/>
                <a:gd name="T5" fmla="*/ 4 h 4"/>
                <a:gd name="T6" fmla="*/ 3 w 3"/>
                <a:gd name="T7" fmla="*/ 4 h 4"/>
                <a:gd name="T8" fmla="*/ 3 w 3"/>
                <a:gd name="T9" fmla="*/ 0 h 4"/>
                <a:gd name="T10" fmla="*/ 1 w 3"/>
                <a:gd name="T11" fmla="*/ 0 h 4"/>
                <a:gd name="T12" fmla="*/ 0 w 3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lnTo>
                    <a:pt x="1" y="2"/>
                  </a:lnTo>
                  <a:lnTo>
                    <a:pt x="1" y="4"/>
                  </a:lnTo>
                  <a:lnTo>
                    <a:pt x="3" y="4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46" name="Freeform 1149"/>
            <p:cNvSpPr>
              <a:spLocks/>
            </p:cNvSpPr>
            <p:nvPr/>
          </p:nvSpPr>
          <p:spPr bwMode="auto">
            <a:xfrm>
              <a:off x="2227263" y="4491038"/>
              <a:ext cx="7937" cy="4763"/>
            </a:xfrm>
            <a:custGeom>
              <a:avLst/>
              <a:gdLst>
                <a:gd name="T0" fmla="*/ 0 w 5"/>
                <a:gd name="T1" fmla="*/ 2 h 3"/>
                <a:gd name="T2" fmla="*/ 2 w 5"/>
                <a:gd name="T3" fmla="*/ 3 h 3"/>
                <a:gd name="T4" fmla="*/ 5 w 5"/>
                <a:gd name="T5" fmla="*/ 2 h 3"/>
                <a:gd name="T6" fmla="*/ 4 w 5"/>
                <a:gd name="T7" fmla="*/ 0 h 3"/>
                <a:gd name="T8" fmla="*/ 2 w 5"/>
                <a:gd name="T9" fmla="*/ 0 h 3"/>
                <a:gd name="T10" fmla="*/ 0 w 5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lnTo>
                    <a:pt x="2" y="3"/>
                  </a:lnTo>
                  <a:lnTo>
                    <a:pt x="5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47" name="Freeform 1150"/>
            <p:cNvSpPr>
              <a:spLocks/>
            </p:cNvSpPr>
            <p:nvPr/>
          </p:nvSpPr>
          <p:spPr bwMode="auto">
            <a:xfrm>
              <a:off x="2230438" y="4513263"/>
              <a:ext cx="4762" cy="3175"/>
            </a:xfrm>
            <a:custGeom>
              <a:avLst/>
              <a:gdLst>
                <a:gd name="T0" fmla="*/ 0 w 3"/>
                <a:gd name="T1" fmla="*/ 2 h 2"/>
                <a:gd name="T2" fmla="*/ 2 w 3"/>
                <a:gd name="T3" fmla="*/ 2 h 2"/>
                <a:gd name="T4" fmla="*/ 3 w 3"/>
                <a:gd name="T5" fmla="*/ 0 h 2"/>
                <a:gd name="T6" fmla="*/ 2 w 3"/>
                <a:gd name="T7" fmla="*/ 0 h 2"/>
                <a:gd name="T8" fmla="*/ 0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2" y="2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48" name="Freeform 1151"/>
            <p:cNvSpPr>
              <a:spLocks/>
            </p:cNvSpPr>
            <p:nvPr/>
          </p:nvSpPr>
          <p:spPr bwMode="auto">
            <a:xfrm>
              <a:off x="2244725" y="4525963"/>
              <a:ext cx="7937" cy="9525"/>
            </a:xfrm>
            <a:custGeom>
              <a:avLst/>
              <a:gdLst>
                <a:gd name="T0" fmla="*/ 5 w 5"/>
                <a:gd name="T1" fmla="*/ 0 h 6"/>
                <a:gd name="T2" fmla="*/ 1 w 5"/>
                <a:gd name="T3" fmla="*/ 0 h 6"/>
                <a:gd name="T4" fmla="*/ 0 w 5"/>
                <a:gd name="T5" fmla="*/ 0 h 6"/>
                <a:gd name="T6" fmla="*/ 1 w 5"/>
                <a:gd name="T7" fmla="*/ 2 h 6"/>
                <a:gd name="T8" fmla="*/ 1 w 5"/>
                <a:gd name="T9" fmla="*/ 4 h 6"/>
                <a:gd name="T10" fmla="*/ 3 w 5"/>
                <a:gd name="T11" fmla="*/ 6 h 6"/>
                <a:gd name="T12" fmla="*/ 5 w 5"/>
                <a:gd name="T13" fmla="*/ 4 h 6"/>
                <a:gd name="T14" fmla="*/ 5 w 5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1" y="4"/>
                  </a:lnTo>
                  <a:lnTo>
                    <a:pt x="3" y="6"/>
                  </a:lnTo>
                  <a:lnTo>
                    <a:pt x="5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49" name="Freeform 1152"/>
            <p:cNvSpPr>
              <a:spLocks/>
            </p:cNvSpPr>
            <p:nvPr/>
          </p:nvSpPr>
          <p:spPr bwMode="auto">
            <a:xfrm>
              <a:off x="2235200" y="4505325"/>
              <a:ext cx="6350" cy="1588"/>
            </a:xfrm>
            <a:custGeom>
              <a:avLst/>
              <a:gdLst>
                <a:gd name="T0" fmla="*/ 0 w 4"/>
                <a:gd name="T1" fmla="*/ 1 h 1"/>
                <a:gd name="T2" fmla="*/ 0 w 4"/>
                <a:gd name="T3" fmla="*/ 1 h 1"/>
                <a:gd name="T4" fmla="*/ 2 w 4"/>
                <a:gd name="T5" fmla="*/ 1 h 1"/>
                <a:gd name="T6" fmla="*/ 4 w 4"/>
                <a:gd name="T7" fmla="*/ 1 h 1"/>
                <a:gd name="T8" fmla="*/ 4 w 4"/>
                <a:gd name="T9" fmla="*/ 1 h 1"/>
                <a:gd name="T10" fmla="*/ 2 w 4"/>
                <a:gd name="T11" fmla="*/ 0 h 1"/>
                <a:gd name="T12" fmla="*/ 2 w 4"/>
                <a:gd name="T13" fmla="*/ 0 h 1"/>
                <a:gd name="T14" fmla="*/ 0 w 4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50" name="Freeform 1153"/>
            <p:cNvSpPr>
              <a:spLocks/>
            </p:cNvSpPr>
            <p:nvPr/>
          </p:nvSpPr>
          <p:spPr bwMode="auto">
            <a:xfrm>
              <a:off x="2224088" y="4516438"/>
              <a:ext cx="6350" cy="4763"/>
            </a:xfrm>
            <a:custGeom>
              <a:avLst/>
              <a:gdLst>
                <a:gd name="T0" fmla="*/ 0 w 4"/>
                <a:gd name="T1" fmla="*/ 1 h 3"/>
                <a:gd name="T2" fmla="*/ 4 w 4"/>
                <a:gd name="T3" fmla="*/ 3 h 3"/>
                <a:gd name="T4" fmla="*/ 4 w 4"/>
                <a:gd name="T5" fmla="*/ 1 h 3"/>
                <a:gd name="T6" fmla="*/ 4 w 4"/>
                <a:gd name="T7" fmla="*/ 0 h 3"/>
                <a:gd name="T8" fmla="*/ 0 w 4"/>
                <a:gd name="T9" fmla="*/ 0 h 3"/>
                <a:gd name="T10" fmla="*/ 0 w 4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0" y="1"/>
                  </a:moveTo>
                  <a:lnTo>
                    <a:pt x="4" y="3"/>
                  </a:lnTo>
                  <a:lnTo>
                    <a:pt x="4" y="1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51" name="Freeform 1154"/>
            <p:cNvSpPr>
              <a:spLocks/>
            </p:cNvSpPr>
            <p:nvPr/>
          </p:nvSpPr>
          <p:spPr bwMode="auto">
            <a:xfrm>
              <a:off x="2238375" y="4516438"/>
              <a:ext cx="7937" cy="4763"/>
            </a:xfrm>
            <a:custGeom>
              <a:avLst/>
              <a:gdLst>
                <a:gd name="T0" fmla="*/ 1 w 3"/>
                <a:gd name="T1" fmla="*/ 1 h 2"/>
                <a:gd name="T2" fmla="*/ 3 w 3"/>
                <a:gd name="T3" fmla="*/ 1 h 2"/>
                <a:gd name="T4" fmla="*/ 3 w 3"/>
                <a:gd name="T5" fmla="*/ 0 h 2"/>
                <a:gd name="T6" fmla="*/ 1 w 3"/>
                <a:gd name="T7" fmla="*/ 0 h 2"/>
                <a:gd name="T8" fmla="*/ 0 w 3"/>
                <a:gd name="T9" fmla="*/ 1 h 2"/>
                <a:gd name="T10" fmla="*/ 1 w 3"/>
                <a:gd name="T11" fmla="*/ 2 h 2"/>
                <a:gd name="T12" fmla="*/ 1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52" name="Freeform 1155"/>
            <p:cNvSpPr>
              <a:spLocks/>
            </p:cNvSpPr>
            <p:nvPr/>
          </p:nvSpPr>
          <p:spPr bwMode="auto">
            <a:xfrm>
              <a:off x="2238375" y="4535488"/>
              <a:ext cx="7937" cy="4763"/>
            </a:xfrm>
            <a:custGeom>
              <a:avLst/>
              <a:gdLst>
                <a:gd name="T0" fmla="*/ 5 w 5"/>
                <a:gd name="T1" fmla="*/ 3 h 3"/>
                <a:gd name="T2" fmla="*/ 4 w 5"/>
                <a:gd name="T3" fmla="*/ 1 h 3"/>
                <a:gd name="T4" fmla="*/ 2 w 5"/>
                <a:gd name="T5" fmla="*/ 0 h 3"/>
                <a:gd name="T6" fmla="*/ 2 w 5"/>
                <a:gd name="T7" fmla="*/ 0 h 3"/>
                <a:gd name="T8" fmla="*/ 0 w 5"/>
                <a:gd name="T9" fmla="*/ 1 h 3"/>
                <a:gd name="T10" fmla="*/ 4 w 5"/>
                <a:gd name="T11" fmla="*/ 3 h 3"/>
                <a:gd name="T12" fmla="*/ 5 w 5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lnTo>
                    <a:pt x="4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4" y="3"/>
                  </a:lnTo>
                  <a:lnTo>
                    <a:pt x="5" y="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53" name="Freeform 1156"/>
            <p:cNvSpPr>
              <a:spLocks/>
            </p:cNvSpPr>
            <p:nvPr/>
          </p:nvSpPr>
          <p:spPr bwMode="auto">
            <a:xfrm>
              <a:off x="2249488" y="4510088"/>
              <a:ext cx="0" cy="6350"/>
            </a:xfrm>
            <a:custGeom>
              <a:avLst/>
              <a:gdLst>
                <a:gd name="T0" fmla="*/ 4 h 4"/>
                <a:gd name="T1" fmla="*/ 4 h 4"/>
                <a:gd name="T2" fmla="*/ 0 h 4"/>
                <a:gd name="T3" fmla="*/ 4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4">
                  <a:moveTo>
                    <a:pt x="0" y="4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54" name="Freeform 1157"/>
            <p:cNvSpPr>
              <a:spLocks/>
            </p:cNvSpPr>
            <p:nvPr/>
          </p:nvSpPr>
          <p:spPr bwMode="auto">
            <a:xfrm>
              <a:off x="2246313" y="4535488"/>
              <a:ext cx="3175" cy="1588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55" name="Freeform 1158"/>
            <p:cNvSpPr>
              <a:spLocks/>
            </p:cNvSpPr>
            <p:nvPr/>
          </p:nvSpPr>
          <p:spPr bwMode="auto">
            <a:xfrm>
              <a:off x="2252663" y="4505325"/>
              <a:ext cx="4762" cy="1588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1 h 1"/>
                <a:gd name="T4" fmla="*/ 3 w 3"/>
                <a:gd name="T5" fmla="*/ 1 h 1"/>
                <a:gd name="T6" fmla="*/ 2 w 3"/>
                <a:gd name="T7" fmla="*/ 0 h 1"/>
                <a:gd name="T8" fmla="*/ 0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1"/>
                  </a:lnTo>
                  <a:lnTo>
                    <a:pt x="3" y="1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56" name="Freeform 1159"/>
            <p:cNvSpPr>
              <a:spLocks/>
            </p:cNvSpPr>
            <p:nvPr/>
          </p:nvSpPr>
          <p:spPr bwMode="auto">
            <a:xfrm>
              <a:off x="2252663" y="4506913"/>
              <a:ext cx="14287" cy="14288"/>
            </a:xfrm>
            <a:custGeom>
              <a:avLst/>
              <a:gdLst>
                <a:gd name="T0" fmla="*/ 2 w 9"/>
                <a:gd name="T1" fmla="*/ 7 h 9"/>
                <a:gd name="T2" fmla="*/ 2 w 9"/>
                <a:gd name="T3" fmla="*/ 9 h 9"/>
                <a:gd name="T4" fmla="*/ 3 w 9"/>
                <a:gd name="T5" fmla="*/ 7 h 9"/>
                <a:gd name="T6" fmla="*/ 3 w 9"/>
                <a:gd name="T7" fmla="*/ 7 h 9"/>
                <a:gd name="T8" fmla="*/ 5 w 9"/>
                <a:gd name="T9" fmla="*/ 9 h 9"/>
                <a:gd name="T10" fmla="*/ 7 w 9"/>
                <a:gd name="T11" fmla="*/ 7 h 9"/>
                <a:gd name="T12" fmla="*/ 7 w 9"/>
                <a:gd name="T13" fmla="*/ 7 h 9"/>
                <a:gd name="T14" fmla="*/ 9 w 9"/>
                <a:gd name="T15" fmla="*/ 6 h 9"/>
                <a:gd name="T16" fmla="*/ 7 w 9"/>
                <a:gd name="T17" fmla="*/ 2 h 9"/>
                <a:gd name="T18" fmla="*/ 5 w 9"/>
                <a:gd name="T19" fmla="*/ 2 h 9"/>
                <a:gd name="T20" fmla="*/ 3 w 9"/>
                <a:gd name="T21" fmla="*/ 0 h 9"/>
                <a:gd name="T22" fmla="*/ 2 w 9"/>
                <a:gd name="T23" fmla="*/ 2 h 9"/>
                <a:gd name="T24" fmla="*/ 0 w 9"/>
                <a:gd name="T25" fmla="*/ 6 h 9"/>
                <a:gd name="T26" fmla="*/ 2 w 9"/>
                <a:gd name="T2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9">
                  <a:moveTo>
                    <a:pt x="2" y="7"/>
                  </a:moveTo>
                  <a:lnTo>
                    <a:pt x="2" y="9"/>
                  </a:lnTo>
                  <a:lnTo>
                    <a:pt x="3" y="7"/>
                  </a:lnTo>
                  <a:lnTo>
                    <a:pt x="3" y="7"/>
                  </a:lnTo>
                  <a:lnTo>
                    <a:pt x="5" y="9"/>
                  </a:lnTo>
                  <a:lnTo>
                    <a:pt x="7" y="7"/>
                  </a:lnTo>
                  <a:lnTo>
                    <a:pt x="7" y="7"/>
                  </a:lnTo>
                  <a:lnTo>
                    <a:pt x="9" y="6"/>
                  </a:lnTo>
                  <a:lnTo>
                    <a:pt x="7" y="2"/>
                  </a:lnTo>
                  <a:lnTo>
                    <a:pt x="5" y="2"/>
                  </a:lnTo>
                  <a:lnTo>
                    <a:pt x="3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2" y="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57" name="Freeform 1160"/>
            <p:cNvSpPr>
              <a:spLocks/>
            </p:cNvSpPr>
            <p:nvPr/>
          </p:nvSpPr>
          <p:spPr bwMode="auto">
            <a:xfrm>
              <a:off x="2249488" y="4460875"/>
              <a:ext cx="3175" cy="1588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2 w 2"/>
                <a:gd name="T5" fmla="*/ 0 h 1"/>
                <a:gd name="T6" fmla="*/ 2 w 2"/>
                <a:gd name="T7" fmla="*/ 0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2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58" name="Freeform 1161"/>
            <p:cNvSpPr>
              <a:spLocks/>
            </p:cNvSpPr>
            <p:nvPr/>
          </p:nvSpPr>
          <p:spPr bwMode="auto">
            <a:xfrm>
              <a:off x="2252663" y="4495800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59" name="Freeform 1162"/>
            <p:cNvSpPr>
              <a:spLocks/>
            </p:cNvSpPr>
            <p:nvPr/>
          </p:nvSpPr>
          <p:spPr bwMode="auto">
            <a:xfrm>
              <a:off x="2378075" y="3343275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2 h 2"/>
                <a:gd name="T4" fmla="*/ 0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60" name="Freeform 1163"/>
            <p:cNvSpPr>
              <a:spLocks/>
            </p:cNvSpPr>
            <p:nvPr/>
          </p:nvSpPr>
          <p:spPr bwMode="auto">
            <a:xfrm>
              <a:off x="2392363" y="3346450"/>
              <a:ext cx="4762" cy="7938"/>
            </a:xfrm>
            <a:custGeom>
              <a:avLst/>
              <a:gdLst>
                <a:gd name="T0" fmla="*/ 0 w 3"/>
                <a:gd name="T1" fmla="*/ 2 h 5"/>
                <a:gd name="T2" fmla="*/ 1 w 3"/>
                <a:gd name="T3" fmla="*/ 5 h 5"/>
                <a:gd name="T4" fmla="*/ 3 w 3"/>
                <a:gd name="T5" fmla="*/ 5 h 5"/>
                <a:gd name="T6" fmla="*/ 1 w 3"/>
                <a:gd name="T7" fmla="*/ 0 h 5"/>
                <a:gd name="T8" fmla="*/ 0 w 3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2"/>
                  </a:moveTo>
                  <a:lnTo>
                    <a:pt x="1" y="5"/>
                  </a:lnTo>
                  <a:lnTo>
                    <a:pt x="3" y="5"/>
                  </a:ln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61" name="Freeform 1164"/>
            <p:cNvSpPr>
              <a:spLocks/>
            </p:cNvSpPr>
            <p:nvPr/>
          </p:nvSpPr>
          <p:spPr bwMode="auto">
            <a:xfrm>
              <a:off x="2386013" y="3351213"/>
              <a:ext cx="6350" cy="9525"/>
            </a:xfrm>
            <a:custGeom>
              <a:avLst/>
              <a:gdLst>
                <a:gd name="T0" fmla="*/ 0 w 4"/>
                <a:gd name="T1" fmla="*/ 0 h 6"/>
                <a:gd name="T2" fmla="*/ 0 w 4"/>
                <a:gd name="T3" fmla="*/ 2 h 6"/>
                <a:gd name="T4" fmla="*/ 2 w 4"/>
                <a:gd name="T5" fmla="*/ 6 h 6"/>
                <a:gd name="T6" fmla="*/ 4 w 4"/>
                <a:gd name="T7" fmla="*/ 2 h 6"/>
                <a:gd name="T8" fmla="*/ 2 w 4"/>
                <a:gd name="T9" fmla="*/ 0 h 6"/>
                <a:gd name="T10" fmla="*/ 0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0" y="2"/>
                  </a:lnTo>
                  <a:lnTo>
                    <a:pt x="2" y="6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62" name="Freeform 1165"/>
            <p:cNvSpPr>
              <a:spLocks/>
            </p:cNvSpPr>
            <p:nvPr/>
          </p:nvSpPr>
          <p:spPr bwMode="auto">
            <a:xfrm>
              <a:off x="2393950" y="3357563"/>
              <a:ext cx="3175" cy="476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2 h 3"/>
                <a:gd name="T4" fmla="*/ 2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2"/>
                  </a:lnTo>
                  <a:lnTo>
                    <a:pt x="2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63" name="Freeform 1166"/>
            <p:cNvSpPr>
              <a:spLocks/>
            </p:cNvSpPr>
            <p:nvPr/>
          </p:nvSpPr>
          <p:spPr bwMode="auto">
            <a:xfrm>
              <a:off x="2392363" y="3365500"/>
              <a:ext cx="1587" cy="7938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3 h 3"/>
                <a:gd name="T4" fmla="*/ 1 w 1"/>
                <a:gd name="T5" fmla="*/ 3 h 3"/>
                <a:gd name="T6" fmla="*/ 1 w 1"/>
                <a:gd name="T7" fmla="*/ 1 h 3"/>
                <a:gd name="T8" fmla="*/ 0 w 1"/>
                <a:gd name="T9" fmla="*/ 0 h 3"/>
                <a:gd name="T10" fmla="*/ 0 w 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64" name="Freeform 1167"/>
            <p:cNvSpPr>
              <a:spLocks/>
            </p:cNvSpPr>
            <p:nvPr/>
          </p:nvSpPr>
          <p:spPr bwMode="auto">
            <a:xfrm>
              <a:off x="2392363" y="3379788"/>
              <a:ext cx="11112" cy="11113"/>
            </a:xfrm>
            <a:custGeom>
              <a:avLst/>
              <a:gdLst>
                <a:gd name="T0" fmla="*/ 3 w 7"/>
                <a:gd name="T1" fmla="*/ 5 h 7"/>
                <a:gd name="T2" fmla="*/ 5 w 7"/>
                <a:gd name="T3" fmla="*/ 7 h 7"/>
                <a:gd name="T4" fmla="*/ 7 w 7"/>
                <a:gd name="T5" fmla="*/ 5 h 7"/>
                <a:gd name="T6" fmla="*/ 5 w 7"/>
                <a:gd name="T7" fmla="*/ 0 h 7"/>
                <a:gd name="T8" fmla="*/ 0 w 7"/>
                <a:gd name="T9" fmla="*/ 0 h 7"/>
                <a:gd name="T10" fmla="*/ 0 w 7"/>
                <a:gd name="T11" fmla="*/ 2 h 7"/>
                <a:gd name="T12" fmla="*/ 3 w 7"/>
                <a:gd name="T13" fmla="*/ 3 h 7"/>
                <a:gd name="T14" fmla="*/ 3 w 7"/>
                <a:gd name="T15" fmla="*/ 5 h 7"/>
                <a:gd name="T16" fmla="*/ 3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3" y="5"/>
                  </a:moveTo>
                  <a:lnTo>
                    <a:pt x="5" y="7"/>
                  </a:lnTo>
                  <a:lnTo>
                    <a:pt x="7" y="5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3" y="3"/>
                  </a:lnTo>
                  <a:lnTo>
                    <a:pt x="3" y="5"/>
                  </a:lnTo>
                  <a:lnTo>
                    <a:pt x="3" y="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65" name="Freeform 1168"/>
            <p:cNvSpPr>
              <a:spLocks/>
            </p:cNvSpPr>
            <p:nvPr/>
          </p:nvSpPr>
          <p:spPr bwMode="auto">
            <a:xfrm>
              <a:off x="2393950" y="3394075"/>
              <a:ext cx="6350" cy="11113"/>
            </a:xfrm>
            <a:custGeom>
              <a:avLst/>
              <a:gdLst>
                <a:gd name="T0" fmla="*/ 4 w 4"/>
                <a:gd name="T1" fmla="*/ 0 h 7"/>
                <a:gd name="T2" fmla="*/ 0 w 4"/>
                <a:gd name="T3" fmla="*/ 3 h 7"/>
                <a:gd name="T4" fmla="*/ 2 w 4"/>
                <a:gd name="T5" fmla="*/ 5 h 7"/>
                <a:gd name="T6" fmla="*/ 4 w 4"/>
                <a:gd name="T7" fmla="*/ 7 h 7"/>
                <a:gd name="T8" fmla="*/ 4 w 4"/>
                <a:gd name="T9" fmla="*/ 3 h 7"/>
                <a:gd name="T10" fmla="*/ 4 w 4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7">
                  <a:moveTo>
                    <a:pt x="4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4" y="7"/>
                  </a:lnTo>
                  <a:lnTo>
                    <a:pt x="4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66" name="Freeform 1169"/>
            <p:cNvSpPr>
              <a:spLocks/>
            </p:cNvSpPr>
            <p:nvPr/>
          </p:nvSpPr>
          <p:spPr bwMode="auto">
            <a:xfrm>
              <a:off x="2422525" y="3406775"/>
              <a:ext cx="4762" cy="6350"/>
            </a:xfrm>
            <a:custGeom>
              <a:avLst/>
              <a:gdLst>
                <a:gd name="T0" fmla="*/ 0 w 3"/>
                <a:gd name="T1" fmla="*/ 2 h 4"/>
                <a:gd name="T2" fmla="*/ 2 w 3"/>
                <a:gd name="T3" fmla="*/ 4 h 4"/>
                <a:gd name="T4" fmla="*/ 3 w 3"/>
                <a:gd name="T5" fmla="*/ 4 h 4"/>
                <a:gd name="T6" fmla="*/ 3 w 3"/>
                <a:gd name="T7" fmla="*/ 2 h 4"/>
                <a:gd name="T8" fmla="*/ 2 w 3"/>
                <a:gd name="T9" fmla="*/ 0 h 4"/>
                <a:gd name="T10" fmla="*/ 0 w 3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lnTo>
                    <a:pt x="2" y="4"/>
                  </a:lnTo>
                  <a:lnTo>
                    <a:pt x="3" y="4"/>
                  </a:lnTo>
                  <a:lnTo>
                    <a:pt x="3" y="2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67" name="Freeform 1170"/>
            <p:cNvSpPr>
              <a:spLocks/>
            </p:cNvSpPr>
            <p:nvPr/>
          </p:nvSpPr>
          <p:spPr bwMode="auto">
            <a:xfrm>
              <a:off x="2393950" y="3405188"/>
              <a:ext cx="3175" cy="11113"/>
            </a:xfrm>
            <a:custGeom>
              <a:avLst/>
              <a:gdLst>
                <a:gd name="T0" fmla="*/ 0 w 2"/>
                <a:gd name="T1" fmla="*/ 0 h 7"/>
                <a:gd name="T2" fmla="*/ 0 w 2"/>
                <a:gd name="T3" fmla="*/ 7 h 7"/>
                <a:gd name="T4" fmla="*/ 2 w 2"/>
                <a:gd name="T5" fmla="*/ 3 h 7"/>
                <a:gd name="T6" fmla="*/ 0 w 2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0" y="0"/>
                  </a:moveTo>
                  <a:lnTo>
                    <a:pt x="0" y="7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68" name="Freeform 1171"/>
            <p:cNvSpPr>
              <a:spLocks/>
            </p:cNvSpPr>
            <p:nvPr/>
          </p:nvSpPr>
          <p:spPr bwMode="auto">
            <a:xfrm>
              <a:off x="2392363" y="3421063"/>
              <a:ext cx="1587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69" name="Freeform 1172"/>
            <p:cNvSpPr>
              <a:spLocks/>
            </p:cNvSpPr>
            <p:nvPr/>
          </p:nvSpPr>
          <p:spPr bwMode="auto">
            <a:xfrm>
              <a:off x="2382838" y="3427413"/>
              <a:ext cx="9525" cy="4763"/>
            </a:xfrm>
            <a:custGeom>
              <a:avLst/>
              <a:gdLst>
                <a:gd name="T0" fmla="*/ 2 w 6"/>
                <a:gd name="T1" fmla="*/ 0 h 3"/>
                <a:gd name="T2" fmla="*/ 0 w 6"/>
                <a:gd name="T3" fmla="*/ 3 h 3"/>
                <a:gd name="T4" fmla="*/ 4 w 6"/>
                <a:gd name="T5" fmla="*/ 3 h 3"/>
                <a:gd name="T6" fmla="*/ 6 w 6"/>
                <a:gd name="T7" fmla="*/ 1 h 3"/>
                <a:gd name="T8" fmla="*/ 4 w 6"/>
                <a:gd name="T9" fmla="*/ 0 h 3"/>
                <a:gd name="T10" fmla="*/ 2 w 6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2" y="0"/>
                  </a:moveTo>
                  <a:lnTo>
                    <a:pt x="0" y="3"/>
                  </a:lnTo>
                  <a:lnTo>
                    <a:pt x="4" y="3"/>
                  </a:lnTo>
                  <a:lnTo>
                    <a:pt x="6" y="1"/>
                  </a:lnTo>
                  <a:lnTo>
                    <a:pt x="4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70" name="Freeform 1173"/>
            <p:cNvSpPr>
              <a:spLocks/>
            </p:cNvSpPr>
            <p:nvPr/>
          </p:nvSpPr>
          <p:spPr bwMode="auto">
            <a:xfrm>
              <a:off x="2400300" y="3446463"/>
              <a:ext cx="4762" cy="1588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1 h 1"/>
                <a:gd name="T4" fmla="*/ 2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sp>
          <p:nvSpPr>
            <p:cNvPr id="171" name="Freeform 1174"/>
            <p:cNvSpPr>
              <a:spLocks/>
            </p:cNvSpPr>
            <p:nvPr/>
          </p:nvSpPr>
          <p:spPr bwMode="auto">
            <a:xfrm>
              <a:off x="2381250" y="3451225"/>
              <a:ext cx="19050" cy="17463"/>
            </a:xfrm>
            <a:custGeom>
              <a:avLst/>
              <a:gdLst>
                <a:gd name="T0" fmla="*/ 12 w 12"/>
                <a:gd name="T1" fmla="*/ 0 h 11"/>
                <a:gd name="T2" fmla="*/ 7 w 12"/>
                <a:gd name="T3" fmla="*/ 2 h 11"/>
                <a:gd name="T4" fmla="*/ 5 w 12"/>
                <a:gd name="T5" fmla="*/ 0 h 11"/>
                <a:gd name="T6" fmla="*/ 3 w 12"/>
                <a:gd name="T7" fmla="*/ 2 h 11"/>
                <a:gd name="T8" fmla="*/ 1 w 12"/>
                <a:gd name="T9" fmla="*/ 2 h 11"/>
                <a:gd name="T10" fmla="*/ 5 w 12"/>
                <a:gd name="T11" fmla="*/ 4 h 11"/>
                <a:gd name="T12" fmla="*/ 5 w 12"/>
                <a:gd name="T13" fmla="*/ 7 h 11"/>
                <a:gd name="T14" fmla="*/ 3 w 12"/>
                <a:gd name="T15" fmla="*/ 9 h 11"/>
                <a:gd name="T16" fmla="*/ 0 w 12"/>
                <a:gd name="T17" fmla="*/ 9 h 11"/>
                <a:gd name="T18" fmla="*/ 3 w 12"/>
                <a:gd name="T19" fmla="*/ 11 h 11"/>
                <a:gd name="T20" fmla="*/ 8 w 12"/>
                <a:gd name="T21" fmla="*/ 9 h 11"/>
                <a:gd name="T22" fmla="*/ 10 w 12"/>
                <a:gd name="T23" fmla="*/ 7 h 11"/>
                <a:gd name="T24" fmla="*/ 10 w 12"/>
                <a:gd name="T25" fmla="*/ 5 h 11"/>
                <a:gd name="T26" fmla="*/ 8 w 12"/>
                <a:gd name="T27" fmla="*/ 4 h 11"/>
                <a:gd name="T28" fmla="*/ 12 w 12"/>
                <a:gd name="T29" fmla="*/ 0 h 11"/>
                <a:gd name="T30" fmla="*/ 12 w 12"/>
                <a:gd name="T3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1">
                  <a:moveTo>
                    <a:pt x="12" y="0"/>
                  </a:moveTo>
                  <a:lnTo>
                    <a:pt x="7" y="2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2"/>
                  </a:lnTo>
                  <a:lnTo>
                    <a:pt x="5" y="4"/>
                  </a:lnTo>
                  <a:lnTo>
                    <a:pt x="5" y="7"/>
                  </a:lnTo>
                  <a:lnTo>
                    <a:pt x="3" y="9"/>
                  </a:lnTo>
                  <a:lnTo>
                    <a:pt x="0" y="9"/>
                  </a:lnTo>
                  <a:lnTo>
                    <a:pt x="3" y="11"/>
                  </a:lnTo>
                  <a:lnTo>
                    <a:pt x="8" y="9"/>
                  </a:lnTo>
                  <a:lnTo>
                    <a:pt x="10" y="7"/>
                  </a:lnTo>
                  <a:lnTo>
                    <a:pt x="10" y="5"/>
                  </a:lnTo>
                  <a:lnTo>
                    <a:pt x="8" y="4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Gill Sans"/>
              </a:endParaRPr>
            </a:p>
          </p:txBody>
        </p:sp>
        <p:grpSp>
          <p:nvGrpSpPr>
            <p:cNvPr id="172" name="Group 205"/>
            <p:cNvGrpSpPr>
              <a:grpSpLocks/>
            </p:cNvGrpSpPr>
            <p:nvPr/>
          </p:nvGrpSpPr>
          <p:grpSpPr bwMode="auto">
            <a:xfrm>
              <a:off x="3149600" y="1492250"/>
              <a:ext cx="2990850" cy="2784475"/>
              <a:chOff x="1984" y="940"/>
              <a:chExt cx="1884" cy="1754"/>
            </a:xfrm>
            <a:solidFill>
              <a:schemeClr val="bg1">
                <a:lumMod val="75000"/>
              </a:schemeClr>
            </a:solidFill>
          </p:grpSpPr>
          <p:sp>
            <p:nvSpPr>
              <p:cNvPr id="173" name="Freeform 5"/>
              <p:cNvSpPr>
                <a:spLocks/>
              </p:cNvSpPr>
              <p:nvPr/>
            </p:nvSpPr>
            <p:spPr bwMode="auto">
              <a:xfrm>
                <a:off x="2669" y="2436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2 h 5"/>
                  <a:gd name="T4" fmla="*/ 0 w 1"/>
                  <a:gd name="T5" fmla="*/ 0 h 5"/>
                  <a:gd name="T6" fmla="*/ 0 w 1"/>
                  <a:gd name="T7" fmla="*/ 0 h 5"/>
                  <a:gd name="T8" fmla="*/ 0 w 1"/>
                  <a:gd name="T9" fmla="*/ 2 h 5"/>
                  <a:gd name="T10" fmla="*/ 0 w 1"/>
                  <a:gd name="T11" fmla="*/ 4 h 5"/>
                  <a:gd name="T12" fmla="*/ 0 w 1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74" name="Freeform 6"/>
              <p:cNvSpPr>
                <a:spLocks/>
              </p:cNvSpPr>
              <p:nvPr/>
            </p:nvSpPr>
            <p:spPr bwMode="auto">
              <a:xfrm>
                <a:off x="2649" y="2433"/>
                <a:ext cx="4" cy="0"/>
              </a:xfrm>
              <a:custGeom>
                <a:avLst/>
                <a:gdLst>
                  <a:gd name="T0" fmla="*/ 2 w 4"/>
                  <a:gd name="T1" fmla="*/ 4 w 4"/>
                  <a:gd name="T2" fmla="*/ 2 w 4"/>
                  <a:gd name="T3" fmla="*/ 2 w 4"/>
                  <a:gd name="T4" fmla="*/ 0 w 4"/>
                  <a:gd name="T5" fmla="*/ 2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4">
                    <a:moveTo>
                      <a:pt x="2" y="0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75" name="Freeform 7"/>
              <p:cNvSpPr>
                <a:spLocks/>
              </p:cNvSpPr>
              <p:nvPr/>
            </p:nvSpPr>
            <p:spPr bwMode="auto">
              <a:xfrm>
                <a:off x="2646" y="2420"/>
                <a:ext cx="5" cy="7"/>
              </a:xfrm>
              <a:custGeom>
                <a:avLst/>
                <a:gdLst>
                  <a:gd name="T0" fmla="*/ 3 w 5"/>
                  <a:gd name="T1" fmla="*/ 0 h 7"/>
                  <a:gd name="T2" fmla="*/ 2 w 5"/>
                  <a:gd name="T3" fmla="*/ 0 h 7"/>
                  <a:gd name="T4" fmla="*/ 0 w 5"/>
                  <a:gd name="T5" fmla="*/ 4 h 7"/>
                  <a:gd name="T6" fmla="*/ 2 w 5"/>
                  <a:gd name="T7" fmla="*/ 6 h 7"/>
                  <a:gd name="T8" fmla="*/ 2 w 5"/>
                  <a:gd name="T9" fmla="*/ 7 h 7"/>
                  <a:gd name="T10" fmla="*/ 3 w 5"/>
                  <a:gd name="T11" fmla="*/ 7 h 7"/>
                  <a:gd name="T12" fmla="*/ 3 w 5"/>
                  <a:gd name="T13" fmla="*/ 7 h 7"/>
                  <a:gd name="T14" fmla="*/ 5 w 5"/>
                  <a:gd name="T15" fmla="*/ 6 h 7"/>
                  <a:gd name="T16" fmla="*/ 3 w 5"/>
                  <a:gd name="T17" fmla="*/ 4 h 7"/>
                  <a:gd name="T18" fmla="*/ 5 w 5"/>
                  <a:gd name="T19" fmla="*/ 4 h 7"/>
                  <a:gd name="T20" fmla="*/ 3 w 5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7">
                    <a:moveTo>
                      <a:pt x="3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76" name="Freeform 8"/>
              <p:cNvSpPr>
                <a:spLocks/>
              </p:cNvSpPr>
              <p:nvPr/>
            </p:nvSpPr>
            <p:spPr bwMode="auto">
              <a:xfrm>
                <a:off x="2660" y="2429"/>
                <a:ext cx="3" cy="4"/>
              </a:xfrm>
              <a:custGeom>
                <a:avLst/>
                <a:gdLst>
                  <a:gd name="T0" fmla="*/ 2 w 3"/>
                  <a:gd name="T1" fmla="*/ 4 h 4"/>
                  <a:gd name="T2" fmla="*/ 3 w 3"/>
                  <a:gd name="T3" fmla="*/ 4 h 4"/>
                  <a:gd name="T4" fmla="*/ 2 w 3"/>
                  <a:gd name="T5" fmla="*/ 0 h 4"/>
                  <a:gd name="T6" fmla="*/ 2 w 3"/>
                  <a:gd name="T7" fmla="*/ 2 h 4"/>
                  <a:gd name="T8" fmla="*/ 0 w 3"/>
                  <a:gd name="T9" fmla="*/ 2 h 4"/>
                  <a:gd name="T10" fmla="*/ 2 w 3"/>
                  <a:gd name="T11" fmla="*/ 4 h 4"/>
                  <a:gd name="T12" fmla="*/ 2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lnTo>
                      <a:pt x="3" y="4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77" name="Freeform 9"/>
              <p:cNvSpPr>
                <a:spLocks/>
              </p:cNvSpPr>
              <p:nvPr/>
            </p:nvSpPr>
            <p:spPr bwMode="auto">
              <a:xfrm>
                <a:off x="2684" y="240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78" name="Freeform 10"/>
              <p:cNvSpPr>
                <a:spLocks/>
              </p:cNvSpPr>
              <p:nvPr/>
            </p:nvSpPr>
            <p:spPr bwMode="auto">
              <a:xfrm>
                <a:off x="2784" y="2347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2 h 4"/>
                  <a:gd name="T4" fmla="*/ 0 w 4"/>
                  <a:gd name="T5" fmla="*/ 4 h 4"/>
                  <a:gd name="T6" fmla="*/ 4 w 4"/>
                  <a:gd name="T7" fmla="*/ 2 h 4"/>
                  <a:gd name="T8" fmla="*/ 2 w 4"/>
                  <a:gd name="T9" fmla="*/ 2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79" name="Freeform 11"/>
              <p:cNvSpPr>
                <a:spLocks/>
              </p:cNvSpPr>
              <p:nvPr/>
            </p:nvSpPr>
            <p:spPr bwMode="auto">
              <a:xfrm>
                <a:off x="2683" y="2398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0 h 1"/>
                  <a:gd name="T4" fmla="*/ 0 w 3"/>
                  <a:gd name="T5" fmla="*/ 1 h 1"/>
                  <a:gd name="T6" fmla="*/ 1 w 3"/>
                  <a:gd name="T7" fmla="*/ 1 h 1"/>
                  <a:gd name="T8" fmla="*/ 3 w 3"/>
                  <a:gd name="T9" fmla="*/ 1 h 1"/>
                  <a:gd name="T10" fmla="*/ 3 w 3"/>
                  <a:gd name="T11" fmla="*/ 1 h 1"/>
                  <a:gd name="T12" fmla="*/ 3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80" name="Freeform 12"/>
              <p:cNvSpPr>
                <a:spLocks/>
              </p:cNvSpPr>
              <p:nvPr/>
            </p:nvSpPr>
            <p:spPr bwMode="auto">
              <a:xfrm>
                <a:off x="3206" y="2206"/>
                <a:ext cx="3" cy="3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3 h 3"/>
                  <a:gd name="T4" fmla="*/ 2 w 3"/>
                  <a:gd name="T5" fmla="*/ 3 h 3"/>
                  <a:gd name="T6" fmla="*/ 3 w 3"/>
                  <a:gd name="T7" fmla="*/ 3 h 3"/>
                  <a:gd name="T8" fmla="*/ 2 w 3"/>
                  <a:gd name="T9" fmla="*/ 0 h 3"/>
                  <a:gd name="T10" fmla="*/ 0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81" name="Freeform 13"/>
              <p:cNvSpPr>
                <a:spLocks/>
              </p:cNvSpPr>
              <p:nvPr/>
            </p:nvSpPr>
            <p:spPr bwMode="auto">
              <a:xfrm>
                <a:off x="3211" y="2214"/>
                <a:ext cx="4" cy="7"/>
              </a:xfrm>
              <a:custGeom>
                <a:avLst/>
                <a:gdLst>
                  <a:gd name="T0" fmla="*/ 1 w 2"/>
                  <a:gd name="T1" fmla="*/ 1 h 4"/>
                  <a:gd name="T2" fmla="*/ 1 w 2"/>
                  <a:gd name="T3" fmla="*/ 0 h 4"/>
                  <a:gd name="T4" fmla="*/ 0 w 2"/>
                  <a:gd name="T5" fmla="*/ 1 h 4"/>
                  <a:gd name="T6" fmla="*/ 0 w 2"/>
                  <a:gd name="T7" fmla="*/ 2 h 4"/>
                  <a:gd name="T8" fmla="*/ 0 w 2"/>
                  <a:gd name="T9" fmla="*/ 3 h 4"/>
                  <a:gd name="T10" fmla="*/ 1 w 2"/>
                  <a:gd name="T11" fmla="*/ 4 h 4"/>
                  <a:gd name="T12" fmla="*/ 2 w 2"/>
                  <a:gd name="T13" fmla="*/ 3 h 4"/>
                  <a:gd name="T14" fmla="*/ 1 w 2"/>
                  <a:gd name="T15" fmla="*/ 2 h 4"/>
                  <a:gd name="T16" fmla="*/ 1 w 2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82" name="Freeform 14"/>
              <p:cNvSpPr>
                <a:spLocks/>
              </p:cNvSpPr>
              <p:nvPr/>
            </p:nvSpPr>
            <p:spPr bwMode="auto">
              <a:xfrm>
                <a:off x="3204" y="2200"/>
                <a:ext cx="2" cy="4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0 w 1"/>
                  <a:gd name="T7" fmla="*/ 1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83" name="Freeform 15"/>
              <p:cNvSpPr>
                <a:spLocks/>
              </p:cNvSpPr>
              <p:nvPr/>
            </p:nvSpPr>
            <p:spPr bwMode="auto">
              <a:xfrm>
                <a:off x="3199" y="2192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84" name="Freeform 16"/>
              <p:cNvSpPr>
                <a:spLocks/>
              </p:cNvSpPr>
              <p:nvPr/>
            </p:nvSpPr>
            <p:spPr bwMode="auto">
              <a:xfrm>
                <a:off x="3208" y="2202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1 w 1"/>
                  <a:gd name="T3" fmla="*/ 0 h 4"/>
                  <a:gd name="T4" fmla="*/ 0 w 1"/>
                  <a:gd name="T5" fmla="*/ 2 h 4"/>
                  <a:gd name="T6" fmla="*/ 1 w 1"/>
                  <a:gd name="T7" fmla="*/ 4 h 4"/>
                  <a:gd name="T8" fmla="*/ 1 w 1"/>
                  <a:gd name="T9" fmla="*/ 4 h 4"/>
                  <a:gd name="T10" fmla="*/ 1 w 1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85" name="Freeform 17"/>
              <p:cNvSpPr>
                <a:spLocks/>
              </p:cNvSpPr>
              <p:nvPr/>
            </p:nvSpPr>
            <p:spPr bwMode="auto">
              <a:xfrm>
                <a:off x="3190" y="2166"/>
                <a:ext cx="3" cy="1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2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86" name="Freeform 18"/>
              <p:cNvSpPr>
                <a:spLocks/>
              </p:cNvSpPr>
              <p:nvPr/>
            </p:nvSpPr>
            <p:spPr bwMode="auto">
              <a:xfrm>
                <a:off x="3197" y="2141"/>
                <a:ext cx="3" cy="16"/>
              </a:xfrm>
              <a:custGeom>
                <a:avLst/>
                <a:gdLst>
                  <a:gd name="T0" fmla="*/ 0 w 3"/>
                  <a:gd name="T1" fmla="*/ 16 h 16"/>
                  <a:gd name="T2" fmla="*/ 3 w 3"/>
                  <a:gd name="T3" fmla="*/ 14 h 16"/>
                  <a:gd name="T4" fmla="*/ 3 w 3"/>
                  <a:gd name="T5" fmla="*/ 11 h 16"/>
                  <a:gd name="T6" fmla="*/ 2 w 3"/>
                  <a:gd name="T7" fmla="*/ 9 h 16"/>
                  <a:gd name="T8" fmla="*/ 3 w 3"/>
                  <a:gd name="T9" fmla="*/ 7 h 16"/>
                  <a:gd name="T10" fmla="*/ 3 w 3"/>
                  <a:gd name="T11" fmla="*/ 5 h 16"/>
                  <a:gd name="T12" fmla="*/ 2 w 3"/>
                  <a:gd name="T13" fmla="*/ 4 h 16"/>
                  <a:gd name="T14" fmla="*/ 3 w 3"/>
                  <a:gd name="T15" fmla="*/ 2 h 16"/>
                  <a:gd name="T16" fmla="*/ 2 w 3"/>
                  <a:gd name="T17" fmla="*/ 0 h 16"/>
                  <a:gd name="T18" fmla="*/ 0 w 3"/>
                  <a:gd name="T19" fmla="*/ 4 h 16"/>
                  <a:gd name="T20" fmla="*/ 0 w 3"/>
                  <a:gd name="T21" fmla="*/ 7 h 16"/>
                  <a:gd name="T22" fmla="*/ 0 w 3"/>
                  <a:gd name="T23" fmla="*/ 9 h 16"/>
                  <a:gd name="T24" fmla="*/ 0 w 3"/>
                  <a:gd name="T25" fmla="*/ 9 h 16"/>
                  <a:gd name="T26" fmla="*/ 0 w 3"/>
                  <a:gd name="T27" fmla="*/ 14 h 16"/>
                  <a:gd name="T28" fmla="*/ 0 w 3"/>
                  <a:gd name="T2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16">
                    <a:moveTo>
                      <a:pt x="0" y="16"/>
                    </a:moveTo>
                    <a:lnTo>
                      <a:pt x="3" y="14"/>
                    </a:lnTo>
                    <a:lnTo>
                      <a:pt x="3" y="11"/>
                    </a:lnTo>
                    <a:lnTo>
                      <a:pt x="2" y="9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4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87" name="Freeform 19"/>
              <p:cNvSpPr>
                <a:spLocks/>
              </p:cNvSpPr>
              <p:nvPr/>
            </p:nvSpPr>
            <p:spPr bwMode="auto">
              <a:xfrm>
                <a:off x="3193" y="2174"/>
                <a:ext cx="4" cy="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2 h 3"/>
                  <a:gd name="T4" fmla="*/ 0 w 2"/>
                  <a:gd name="T5" fmla="*/ 3 h 3"/>
                  <a:gd name="T6" fmla="*/ 2 w 2"/>
                  <a:gd name="T7" fmla="*/ 3 h 3"/>
                  <a:gd name="T8" fmla="*/ 2 w 2"/>
                  <a:gd name="T9" fmla="*/ 1 h 3"/>
                  <a:gd name="T10" fmla="*/ 2 w 2"/>
                  <a:gd name="T11" fmla="*/ 0 h 3"/>
                  <a:gd name="T12" fmla="*/ 1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88" name="Freeform 20"/>
              <p:cNvSpPr>
                <a:spLocks/>
              </p:cNvSpPr>
              <p:nvPr/>
            </p:nvSpPr>
            <p:spPr bwMode="auto">
              <a:xfrm>
                <a:off x="3195" y="2157"/>
                <a:ext cx="4" cy="12"/>
              </a:xfrm>
              <a:custGeom>
                <a:avLst/>
                <a:gdLst>
                  <a:gd name="T0" fmla="*/ 2 w 4"/>
                  <a:gd name="T1" fmla="*/ 5 h 12"/>
                  <a:gd name="T2" fmla="*/ 2 w 4"/>
                  <a:gd name="T3" fmla="*/ 3 h 12"/>
                  <a:gd name="T4" fmla="*/ 4 w 4"/>
                  <a:gd name="T5" fmla="*/ 2 h 12"/>
                  <a:gd name="T6" fmla="*/ 4 w 4"/>
                  <a:gd name="T7" fmla="*/ 0 h 12"/>
                  <a:gd name="T8" fmla="*/ 0 w 4"/>
                  <a:gd name="T9" fmla="*/ 2 h 12"/>
                  <a:gd name="T10" fmla="*/ 0 w 4"/>
                  <a:gd name="T11" fmla="*/ 5 h 12"/>
                  <a:gd name="T12" fmla="*/ 0 w 4"/>
                  <a:gd name="T13" fmla="*/ 7 h 12"/>
                  <a:gd name="T14" fmla="*/ 2 w 4"/>
                  <a:gd name="T15" fmla="*/ 9 h 12"/>
                  <a:gd name="T16" fmla="*/ 0 w 4"/>
                  <a:gd name="T17" fmla="*/ 10 h 12"/>
                  <a:gd name="T18" fmla="*/ 2 w 4"/>
                  <a:gd name="T19" fmla="*/ 12 h 12"/>
                  <a:gd name="T20" fmla="*/ 2 w 4"/>
                  <a:gd name="T21" fmla="*/ 9 h 12"/>
                  <a:gd name="T22" fmla="*/ 2 w 4"/>
                  <a:gd name="T23" fmla="*/ 7 h 12"/>
                  <a:gd name="T24" fmla="*/ 2 w 4"/>
                  <a:gd name="T2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12">
                    <a:moveTo>
                      <a:pt x="2" y="5"/>
                    </a:moveTo>
                    <a:lnTo>
                      <a:pt x="2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89" name="Freeform 21"/>
              <p:cNvSpPr>
                <a:spLocks/>
              </p:cNvSpPr>
              <p:nvPr/>
            </p:nvSpPr>
            <p:spPr bwMode="auto">
              <a:xfrm>
                <a:off x="3209" y="2213"/>
                <a:ext cx="4" cy="1"/>
              </a:xfrm>
              <a:custGeom>
                <a:avLst/>
                <a:gdLst>
                  <a:gd name="T0" fmla="*/ 2 w 4"/>
                  <a:gd name="T1" fmla="*/ 0 h 1"/>
                  <a:gd name="T2" fmla="*/ 0 w 4"/>
                  <a:gd name="T3" fmla="*/ 0 h 1"/>
                  <a:gd name="T4" fmla="*/ 2 w 4"/>
                  <a:gd name="T5" fmla="*/ 1 h 1"/>
                  <a:gd name="T6" fmla="*/ 4 w 4"/>
                  <a:gd name="T7" fmla="*/ 0 h 1"/>
                  <a:gd name="T8" fmla="*/ 2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90" name="Freeform 22"/>
              <p:cNvSpPr>
                <a:spLocks/>
              </p:cNvSpPr>
              <p:nvPr/>
            </p:nvSpPr>
            <p:spPr bwMode="auto">
              <a:xfrm>
                <a:off x="3774" y="2132"/>
                <a:ext cx="4" cy="2"/>
              </a:xfrm>
              <a:custGeom>
                <a:avLst/>
                <a:gdLst>
                  <a:gd name="T0" fmla="*/ 4 w 4"/>
                  <a:gd name="T1" fmla="*/ 2 h 2"/>
                  <a:gd name="T2" fmla="*/ 2 w 4"/>
                  <a:gd name="T3" fmla="*/ 0 h 2"/>
                  <a:gd name="T4" fmla="*/ 0 w 4"/>
                  <a:gd name="T5" fmla="*/ 2 h 2"/>
                  <a:gd name="T6" fmla="*/ 2 w 4"/>
                  <a:gd name="T7" fmla="*/ 2 h 2"/>
                  <a:gd name="T8" fmla="*/ 4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91" name="Freeform 23"/>
              <p:cNvSpPr>
                <a:spLocks/>
              </p:cNvSpPr>
              <p:nvPr/>
            </p:nvSpPr>
            <p:spPr bwMode="auto">
              <a:xfrm>
                <a:off x="3778" y="2118"/>
                <a:ext cx="3" cy="6"/>
              </a:xfrm>
              <a:custGeom>
                <a:avLst/>
                <a:gdLst>
                  <a:gd name="T0" fmla="*/ 3 w 3"/>
                  <a:gd name="T1" fmla="*/ 0 h 6"/>
                  <a:gd name="T2" fmla="*/ 0 w 3"/>
                  <a:gd name="T3" fmla="*/ 2 h 6"/>
                  <a:gd name="T4" fmla="*/ 2 w 3"/>
                  <a:gd name="T5" fmla="*/ 6 h 6"/>
                  <a:gd name="T6" fmla="*/ 2 w 3"/>
                  <a:gd name="T7" fmla="*/ 2 h 6"/>
                  <a:gd name="T8" fmla="*/ 3 w 3"/>
                  <a:gd name="T9" fmla="*/ 0 h 6"/>
                  <a:gd name="T10" fmla="*/ 3 w 3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6">
                    <a:moveTo>
                      <a:pt x="3" y="0"/>
                    </a:moveTo>
                    <a:lnTo>
                      <a:pt x="0" y="2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92" name="Freeform 24"/>
              <p:cNvSpPr>
                <a:spLocks/>
              </p:cNvSpPr>
              <p:nvPr/>
            </p:nvSpPr>
            <p:spPr bwMode="auto">
              <a:xfrm>
                <a:off x="3767" y="2139"/>
                <a:ext cx="6" cy="6"/>
              </a:xfrm>
              <a:custGeom>
                <a:avLst/>
                <a:gdLst>
                  <a:gd name="T0" fmla="*/ 6 w 6"/>
                  <a:gd name="T1" fmla="*/ 2 h 6"/>
                  <a:gd name="T2" fmla="*/ 4 w 6"/>
                  <a:gd name="T3" fmla="*/ 0 h 6"/>
                  <a:gd name="T4" fmla="*/ 2 w 6"/>
                  <a:gd name="T5" fmla="*/ 2 h 6"/>
                  <a:gd name="T6" fmla="*/ 2 w 6"/>
                  <a:gd name="T7" fmla="*/ 4 h 6"/>
                  <a:gd name="T8" fmla="*/ 0 w 6"/>
                  <a:gd name="T9" fmla="*/ 4 h 6"/>
                  <a:gd name="T10" fmla="*/ 2 w 6"/>
                  <a:gd name="T11" fmla="*/ 6 h 6"/>
                  <a:gd name="T12" fmla="*/ 4 w 6"/>
                  <a:gd name="T13" fmla="*/ 6 h 6"/>
                  <a:gd name="T14" fmla="*/ 6 w 6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93" name="Freeform 25"/>
              <p:cNvSpPr>
                <a:spLocks/>
              </p:cNvSpPr>
              <p:nvPr/>
            </p:nvSpPr>
            <p:spPr bwMode="auto">
              <a:xfrm>
                <a:off x="3301" y="1048"/>
                <a:ext cx="33" cy="23"/>
              </a:xfrm>
              <a:custGeom>
                <a:avLst/>
                <a:gdLst>
                  <a:gd name="T0" fmla="*/ 1 w 33"/>
                  <a:gd name="T1" fmla="*/ 21 h 23"/>
                  <a:gd name="T2" fmla="*/ 3 w 33"/>
                  <a:gd name="T3" fmla="*/ 20 h 23"/>
                  <a:gd name="T4" fmla="*/ 7 w 33"/>
                  <a:gd name="T5" fmla="*/ 18 h 23"/>
                  <a:gd name="T6" fmla="*/ 10 w 33"/>
                  <a:gd name="T7" fmla="*/ 18 h 23"/>
                  <a:gd name="T8" fmla="*/ 15 w 33"/>
                  <a:gd name="T9" fmla="*/ 18 h 23"/>
                  <a:gd name="T10" fmla="*/ 17 w 33"/>
                  <a:gd name="T11" fmla="*/ 18 h 23"/>
                  <a:gd name="T12" fmla="*/ 22 w 33"/>
                  <a:gd name="T13" fmla="*/ 18 h 23"/>
                  <a:gd name="T14" fmla="*/ 24 w 33"/>
                  <a:gd name="T15" fmla="*/ 16 h 23"/>
                  <a:gd name="T16" fmla="*/ 28 w 33"/>
                  <a:gd name="T17" fmla="*/ 16 h 23"/>
                  <a:gd name="T18" fmla="*/ 31 w 33"/>
                  <a:gd name="T19" fmla="*/ 16 h 23"/>
                  <a:gd name="T20" fmla="*/ 33 w 33"/>
                  <a:gd name="T21" fmla="*/ 14 h 23"/>
                  <a:gd name="T22" fmla="*/ 31 w 33"/>
                  <a:gd name="T23" fmla="*/ 13 h 23"/>
                  <a:gd name="T24" fmla="*/ 29 w 33"/>
                  <a:gd name="T25" fmla="*/ 11 h 23"/>
                  <a:gd name="T26" fmla="*/ 28 w 33"/>
                  <a:gd name="T27" fmla="*/ 7 h 23"/>
                  <a:gd name="T28" fmla="*/ 22 w 33"/>
                  <a:gd name="T29" fmla="*/ 4 h 23"/>
                  <a:gd name="T30" fmla="*/ 19 w 33"/>
                  <a:gd name="T31" fmla="*/ 4 h 23"/>
                  <a:gd name="T32" fmla="*/ 17 w 33"/>
                  <a:gd name="T33" fmla="*/ 4 h 23"/>
                  <a:gd name="T34" fmla="*/ 14 w 33"/>
                  <a:gd name="T35" fmla="*/ 0 h 23"/>
                  <a:gd name="T36" fmla="*/ 12 w 33"/>
                  <a:gd name="T37" fmla="*/ 0 h 23"/>
                  <a:gd name="T38" fmla="*/ 10 w 33"/>
                  <a:gd name="T39" fmla="*/ 2 h 23"/>
                  <a:gd name="T40" fmla="*/ 8 w 33"/>
                  <a:gd name="T41" fmla="*/ 0 h 23"/>
                  <a:gd name="T42" fmla="*/ 7 w 33"/>
                  <a:gd name="T43" fmla="*/ 0 h 23"/>
                  <a:gd name="T44" fmla="*/ 5 w 33"/>
                  <a:gd name="T45" fmla="*/ 4 h 23"/>
                  <a:gd name="T46" fmla="*/ 1 w 33"/>
                  <a:gd name="T47" fmla="*/ 7 h 23"/>
                  <a:gd name="T48" fmla="*/ 3 w 33"/>
                  <a:gd name="T49" fmla="*/ 9 h 23"/>
                  <a:gd name="T50" fmla="*/ 3 w 33"/>
                  <a:gd name="T51" fmla="*/ 14 h 23"/>
                  <a:gd name="T52" fmla="*/ 1 w 33"/>
                  <a:gd name="T53" fmla="*/ 20 h 23"/>
                  <a:gd name="T54" fmla="*/ 0 w 33"/>
                  <a:gd name="T55" fmla="*/ 21 h 23"/>
                  <a:gd name="T56" fmla="*/ 0 w 33"/>
                  <a:gd name="T57" fmla="*/ 23 h 23"/>
                  <a:gd name="T58" fmla="*/ 0 w 33"/>
                  <a:gd name="T59" fmla="*/ 23 h 23"/>
                  <a:gd name="T60" fmla="*/ 1 w 33"/>
                  <a:gd name="T61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3" h="23">
                    <a:moveTo>
                      <a:pt x="1" y="21"/>
                    </a:moveTo>
                    <a:lnTo>
                      <a:pt x="3" y="20"/>
                    </a:lnTo>
                    <a:lnTo>
                      <a:pt x="7" y="18"/>
                    </a:lnTo>
                    <a:lnTo>
                      <a:pt x="10" y="18"/>
                    </a:lnTo>
                    <a:lnTo>
                      <a:pt x="15" y="18"/>
                    </a:lnTo>
                    <a:lnTo>
                      <a:pt x="17" y="18"/>
                    </a:lnTo>
                    <a:lnTo>
                      <a:pt x="22" y="18"/>
                    </a:lnTo>
                    <a:lnTo>
                      <a:pt x="24" y="16"/>
                    </a:lnTo>
                    <a:lnTo>
                      <a:pt x="28" y="16"/>
                    </a:lnTo>
                    <a:lnTo>
                      <a:pt x="31" y="16"/>
                    </a:lnTo>
                    <a:lnTo>
                      <a:pt x="33" y="14"/>
                    </a:lnTo>
                    <a:lnTo>
                      <a:pt x="31" y="13"/>
                    </a:lnTo>
                    <a:lnTo>
                      <a:pt x="29" y="11"/>
                    </a:lnTo>
                    <a:lnTo>
                      <a:pt x="28" y="7"/>
                    </a:lnTo>
                    <a:lnTo>
                      <a:pt x="22" y="4"/>
                    </a:lnTo>
                    <a:lnTo>
                      <a:pt x="19" y="4"/>
                    </a:lnTo>
                    <a:lnTo>
                      <a:pt x="17" y="4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4"/>
                    </a:lnTo>
                    <a:lnTo>
                      <a:pt x="1" y="7"/>
                    </a:lnTo>
                    <a:lnTo>
                      <a:pt x="3" y="9"/>
                    </a:lnTo>
                    <a:lnTo>
                      <a:pt x="3" y="14"/>
                    </a:lnTo>
                    <a:lnTo>
                      <a:pt x="1" y="20"/>
                    </a:lnTo>
                    <a:lnTo>
                      <a:pt x="0" y="21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94" name="Freeform 26"/>
              <p:cNvSpPr>
                <a:spLocks/>
              </p:cNvSpPr>
              <p:nvPr/>
            </p:nvSpPr>
            <p:spPr bwMode="auto">
              <a:xfrm>
                <a:off x="3318" y="1125"/>
                <a:ext cx="9" cy="7"/>
              </a:xfrm>
              <a:custGeom>
                <a:avLst/>
                <a:gdLst>
                  <a:gd name="T0" fmla="*/ 3 w 5"/>
                  <a:gd name="T1" fmla="*/ 4 h 4"/>
                  <a:gd name="T2" fmla="*/ 3 w 5"/>
                  <a:gd name="T3" fmla="*/ 4 h 4"/>
                  <a:gd name="T4" fmla="*/ 4 w 5"/>
                  <a:gd name="T5" fmla="*/ 3 h 4"/>
                  <a:gd name="T6" fmla="*/ 5 w 5"/>
                  <a:gd name="T7" fmla="*/ 3 h 4"/>
                  <a:gd name="T8" fmla="*/ 4 w 5"/>
                  <a:gd name="T9" fmla="*/ 2 h 4"/>
                  <a:gd name="T10" fmla="*/ 4 w 5"/>
                  <a:gd name="T11" fmla="*/ 0 h 4"/>
                  <a:gd name="T12" fmla="*/ 3 w 5"/>
                  <a:gd name="T13" fmla="*/ 1 h 4"/>
                  <a:gd name="T14" fmla="*/ 3 w 5"/>
                  <a:gd name="T15" fmla="*/ 2 h 4"/>
                  <a:gd name="T16" fmla="*/ 2 w 5"/>
                  <a:gd name="T17" fmla="*/ 2 h 4"/>
                  <a:gd name="T18" fmla="*/ 0 w 5"/>
                  <a:gd name="T19" fmla="*/ 2 h 4"/>
                  <a:gd name="T20" fmla="*/ 2 w 5"/>
                  <a:gd name="T21" fmla="*/ 4 h 4"/>
                  <a:gd name="T22" fmla="*/ 3 w 5"/>
                  <a:gd name="T2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3"/>
                      <a:pt x="0" y="2"/>
                    </a:cubicBezTo>
                    <a:cubicBezTo>
                      <a:pt x="2" y="4"/>
                      <a:pt x="2" y="4"/>
                      <a:pt x="2" y="4"/>
                    </a:cubicBezTo>
                    <a:lnTo>
                      <a:pt x="3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95" name="Freeform 27"/>
              <p:cNvSpPr>
                <a:spLocks/>
              </p:cNvSpPr>
              <p:nvPr/>
            </p:nvSpPr>
            <p:spPr bwMode="auto">
              <a:xfrm>
                <a:off x="3287" y="1041"/>
                <a:ext cx="10" cy="14"/>
              </a:xfrm>
              <a:custGeom>
                <a:avLst/>
                <a:gdLst>
                  <a:gd name="T0" fmla="*/ 10 w 10"/>
                  <a:gd name="T1" fmla="*/ 7 h 14"/>
                  <a:gd name="T2" fmla="*/ 10 w 10"/>
                  <a:gd name="T3" fmla="*/ 6 h 14"/>
                  <a:gd name="T4" fmla="*/ 7 w 10"/>
                  <a:gd name="T5" fmla="*/ 2 h 14"/>
                  <a:gd name="T6" fmla="*/ 7 w 10"/>
                  <a:gd name="T7" fmla="*/ 0 h 14"/>
                  <a:gd name="T8" fmla="*/ 5 w 10"/>
                  <a:gd name="T9" fmla="*/ 0 h 14"/>
                  <a:gd name="T10" fmla="*/ 1 w 10"/>
                  <a:gd name="T11" fmla="*/ 0 h 14"/>
                  <a:gd name="T12" fmla="*/ 0 w 10"/>
                  <a:gd name="T13" fmla="*/ 2 h 14"/>
                  <a:gd name="T14" fmla="*/ 0 w 10"/>
                  <a:gd name="T15" fmla="*/ 4 h 14"/>
                  <a:gd name="T16" fmla="*/ 1 w 10"/>
                  <a:gd name="T17" fmla="*/ 7 h 14"/>
                  <a:gd name="T18" fmla="*/ 1 w 10"/>
                  <a:gd name="T19" fmla="*/ 7 h 14"/>
                  <a:gd name="T20" fmla="*/ 1 w 10"/>
                  <a:gd name="T21" fmla="*/ 9 h 14"/>
                  <a:gd name="T22" fmla="*/ 3 w 10"/>
                  <a:gd name="T23" fmla="*/ 9 h 14"/>
                  <a:gd name="T24" fmla="*/ 7 w 10"/>
                  <a:gd name="T25" fmla="*/ 13 h 14"/>
                  <a:gd name="T26" fmla="*/ 8 w 10"/>
                  <a:gd name="T27" fmla="*/ 14 h 14"/>
                  <a:gd name="T28" fmla="*/ 8 w 10"/>
                  <a:gd name="T29" fmla="*/ 13 h 14"/>
                  <a:gd name="T30" fmla="*/ 8 w 10"/>
                  <a:gd name="T31" fmla="*/ 13 h 14"/>
                  <a:gd name="T32" fmla="*/ 10 w 10"/>
                  <a:gd name="T33" fmla="*/ 9 h 14"/>
                  <a:gd name="T34" fmla="*/ 10 w 10"/>
                  <a:gd name="T35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14">
                    <a:moveTo>
                      <a:pt x="10" y="7"/>
                    </a:moveTo>
                    <a:lnTo>
                      <a:pt x="10" y="6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1" y="9"/>
                    </a:lnTo>
                    <a:lnTo>
                      <a:pt x="3" y="9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10" y="9"/>
                    </a:lnTo>
                    <a:lnTo>
                      <a:pt x="1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96" name="Freeform 28"/>
              <p:cNvSpPr>
                <a:spLocks/>
              </p:cNvSpPr>
              <p:nvPr/>
            </p:nvSpPr>
            <p:spPr bwMode="auto">
              <a:xfrm>
                <a:off x="3285" y="940"/>
                <a:ext cx="5" cy="7"/>
              </a:xfrm>
              <a:custGeom>
                <a:avLst/>
                <a:gdLst>
                  <a:gd name="T0" fmla="*/ 3 w 5"/>
                  <a:gd name="T1" fmla="*/ 4 h 7"/>
                  <a:gd name="T2" fmla="*/ 5 w 5"/>
                  <a:gd name="T3" fmla="*/ 4 h 7"/>
                  <a:gd name="T4" fmla="*/ 5 w 5"/>
                  <a:gd name="T5" fmla="*/ 2 h 7"/>
                  <a:gd name="T6" fmla="*/ 5 w 5"/>
                  <a:gd name="T7" fmla="*/ 0 h 7"/>
                  <a:gd name="T8" fmla="*/ 5 w 5"/>
                  <a:gd name="T9" fmla="*/ 0 h 7"/>
                  <a:gd name="T10" fmla="*/ 2 w 5"/>
                  <a:gd name="T11" fmla="*/ 4 h 7"/>
                  <a:gd name="T12" fmla="*/ 0 w 5"/>
                  <a:gd name="T13" fmla="*/ 7 h 7"/>
                  <a:gd name="T14" fmla="*/ 3 w 5"/>
                  <a:gd name="T15" fmla="*/ 5 h 7"/>
                  <a:gd name="T16" fmla="*/ 3 w 5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3" y="4"/>
                    </a:moveTo>
                    <a:lnTo>
                      <a:pt x="5" y="4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4"/>
                    </a:lnTo>
                    <a:lnTo>
                      <a:pt x="0" y="7"/>
                    </a:lnTo>
                    <a:lnTo>
                      <a:pt x="3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97" name="Freeform 29"/>
              <p:cNvSpPr>
                <a:spLocks/>
              </p:cNvSpPr>
              <p:nvPr/>
            </p:nvSpPr>
            <p:spPr bwMode="auto">
              <a:xfrm>
                <a:off x="3267" y="984"/>
                <a:ext cx="32" cy="28"/>
              </a:xfrm>
              <a:custGeom>
                <a:avLst/>
                <a:gdLst>
                  <a:gd name="T0" fmla="*/ 4 w 32"/>
                  <a:gd name="T1" fmla="*/ 5 h 28"/>
                  <a:gd name="T2" fmla="*/ 5 w 32"/>
                  <a:gd name="T3" fmla="*/ 5 h 28"/>
                  <a:gd name="T4" fmla="*/ 5 w 32"/>
                  <a:gd name="T5" fmla="*/ 7 h 28"/>
                  <a:gd name="T6" fmla="*/ 7 w 32"/>
                  <a:gd name="T7" fmla="*/ 9 h 28"/>
                  <a:gd name="T8" fmla="*/ 9 w 32"/>
                  <a:gd name="T9" fmla="*/ 10 h 28"/>
                  <a:gd name="T10" fmla="*/ 7 w 32"/>
                  <a:gd name="T11" fmla="*/ 12 h 28"/>
                  <a:gd name="T12" fmla="*/ 7 w 32"/>
                  <a:gd name="T13" fmla="*/ 14 h 28"/>
                  <a:gd name="T14" fmla="*/ 7 w 32"/>
                  <a:gd name="T15" fmla="*/ 15 h 28"/>
                  <a:gd name="T16" fmla="*/ 7 w 32"/>
                  <a:gd name="T17" fmla="*/ 19 h 28"/>
                  <a:gd name="T18" fmla="*/ 12 w 32"/>
                  <a:gd name="T19" fmla="*/ 22 h 28"/>
                  <a:gd name="T20" fmla="*/ 14 w 32"/>
                  <a:gd name="T21" fmla="*/ 24 h 28"/>
                  <a:gd name="T22" fmla="*/ 20 w 32"/>
                  <a:gd name="T23" fmla="*/ 28 h 28"/>
                  <a:gd name="T24" fmla="*/ 23 w 32"/>
                  <a:gd name="T25" fmla="*/ 28 h 28"/>
                  <a:gd name="T26" fmla="*/ 25 w 32"/>
                  <a:gd name="T27" fmla="*/ 26 h 28"/>
                  <a:gd name="T28" fmla="*/ 27 w 32"/>
                  <a:gd name="T29" fmla="*/ 24 h 28"/>
                  <a:gd name="T30" fmla="*/ 28 w 32"/>
                  <a:gd name="T31" fmla="*/ 26 h 28"/>
                  <a:gd name="T32" fmla="*/ 28 w 32"/>
                  <a:gd name="T33" fmla="*/ 26 h 28"/>
                  <a:gd name="T34" fmla="*/ 30 w 32"/>
                  <a:gd name="T35" fmla="*/ 24 h 28"/>
                  <a:gd name="T36" fmla="*/ 32 w 32"/>
                  <a:gd name="T37" fmla="*/ 21 h 28"/>
                  <a:gd name="T38" fmla="*/ 32 w 32"/>
                  <a:gd name="T39" fmla="*/ 19 h 28"/>
                  <a:gd name="T40" fmla="*/ 32 w 32"/>
                  <a:gd name="T41" fmla="*/ 17 h 28"/>
                  <a:gd name="T42" fmla="*/ 32 w 32"/>
                  <a:gd name="T43" fmla="*/ 14 h 28"/>
                  <a:gd name="T44" fmla="*/ 28 w 32"/>
                  <a:gd name="T45" fmla="*/ 14 h 28"/>
                  <a:gd name="T46" fmla="*/ 27 w 32"/>
                  <a:gd name="T47" fmla="*/ 10 h 28"/>
                  <a:gd name="T48" fmla="*/ 27 w 32"/>
                  <a:gd name="T49" fmla="*/ 9 h 28"/>
                  <a:gd name="T50" fmla="*/ 28 w 32"/>
                  <a:gd name="T51" fmla="*/ 7 h 28"/>
                  <a:gd name="T52" fmla="*/ 30 w 32"/>
                  <a:gd name="T53" fmla="*/ 7 h 28"/>
                  <a:gd name="T54" fmla="*/ 30 w 32"/>
                  <a:gd name="T55" fmla="*/ 5 h 28"/>
                  <a:gd name="T56" fmla="*/ 25 w 32"/>
                  <a:gd name="T57" fmla="*/ 3 h 28"/>
                  <a:gd name="T58" fmla="*/ 20 w 32"/>
                  <a:gd name="T59" fmla="*/ 3 h 28"/>
                  <a:gd name="T60" fmla="*/ 18 w 32"/>
                  <a:gd name="T61" fmla="*/ 3 h 28"/>
                  <a:gd name="T62" fmla="*/ 16 w 32"/>
                  <a:gd name="T63" fmla="*/ 3 h 28"/>
                  <a:gd name="T64" fmla="*/ 11 w 32"/>
                  <a:gd name="T65" fmla="*/ 0 h 28"/>
                  <a:gd name="T66" fmla="*/ 7 w 32"/>
                  <a:gd name="T67" fmla="*/ 0 h 28"/>
                  <a:gd name="T68" fmla="*/ 4 w 32"/>
                  <a:gd name="T69" fmla="*/ 0 h 28"/>
                  <a:gd name="T70" fmla="*/ 0 w 32"/>
                  <a:gd name="T71" fmla="*/ 0 h 28"/>
                  <a:gd name="T72" fmla="*/ 2 w 32"/>
                  <a:gd name="T73" fmla="*/ 3 h 28"/>
                  <a:gd name="T74" fmla="*/ 4 w 32"/>
                  <a:gd name="T75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2" h="28">
                    <a:moveTo>
                      <a:pt x="4" y="5"/>
                    </a:moveTo>
                    <a:lnTo>
                      <a:pt x="5" y="5"/>
                    </a:lnTo>
                    <a:lnTo>
                      <a:pt x="5" y="7"/>
                    </a:lnTo>
                    <a:lnTo>
                      <a:pt x="7" y="9"/>
                    </a:lnTo>
                    <a:lnTo>
                      <a:pt x="9" y="10"/>
                    </a:lnTo>
                    <a:lnTo>
                      <a:pt x="7" y="12"/>
                    </a:lnTo>
                    <a:lnTo>
                      <a:pt x="7" y="14"/>
                    </a:lnTo>
                    <a:lnTo>
                      <a:pt x="7" y="15"/>
                    </a:lnTo>
                    <a:lnTo>
                      <a:pt x="7" y="19"/>
                    </a:lnTo>
                    <a:lnTo>
                      <a:pt x="12" y="22"/>
                    </a:lnTo>
                    <a:lnTo>
                      <a:pt x="14" y="24"/>
                    </a:lnTo>
                    <a:lnTo>
                      <a:pt x="20" y="28"/>
                    </a:lnTo>
                    <a:lnTo>
                      <a:pt x="23" y="28"/>
                    </a:lnTo>
                    <a:lnTo>
                      <a:pt x="25" y="26"/>
                    </a:lnTo>
                    <a:lnTo>
                      <a:pt x="27" y="24"/>
                    </a:lnTo>
                    <a:lnTo>
                      <a:pt x="28" y="26"/>
                    </a:lnTo>
                    <a:lnTo>
                      <a:pt x="28" y="26"/>
                    </a:lnTo>
                    <a:lnTo>
                      <a:pt x="30" y="24"/>
                    </a:lnTo>
                    <a:lnTo>
                      <a:pt x="32" y="21"/>
                    </a:lnTo>
                    <a:lnTo>
                      <a:pt x="32" y="19"/>
                    </a:lnTo>
                    <a:lnTo>
                      <a:pt x="32" y="17"/>
                    </a:lnTo>
                    <a:lnTo>
                      <a:pt x="32" y="14"/>
                    </a:lnTo>
                    <a:lnTo>
                      <a:pt x="28" y="14"/>
                    </a:lnTo>
                    <a:lnTo>
                      <a:pt x="27" y="10"/>
                    </a:lnTo>
                    <a:lnTo>
                      <a:pt x="27" y="9"/>
                    </a:lnTo>
                    <a:lnTo>
                      <a:pt x="28" y="7"/>
                    </a:lnTo>
                    <a:lnTo>
                      <a:pt x="30" y="7"/>
                    </a:lnTo>
                    <a:lnTo>
                      <a:pt x="30" y="5"/>
                    </a:lnTo>
                    <a:lnTo>
                      <a:pt x="25" y="3"/>
                    </a:lnTo>
                    <a:lnTo>
                      <a:pt x="20" y="3"/>
                    </a:lnTo>
                    <a:lnTo>
                      <a:pt x="18" y="3"/>
                    </a:lnTo>
                    <a:lnTo>
                      <a:pt x="16" y="3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98" name="Freeform 30"/>
              <p:cNvSpPr>
                <a:spLocks/>
              </p:cNvSpPr>
              <p:nvPr/>
            </p:nvSpPr>
            <p:spPr bwMode="auto">
              <a:xfrm>
                <a:off x="3309" y="984"/>
                <a:ext cx="41" cy="17"/>
              </a:xfrm>
              <a:custGeom>
                <a:avLst/>
                <a:gdLst>
                  <a:gd name="T0" fmla="*/ 4 w 41"/>
                  <a:gd name="T1" fmla="*/ 10 h 17"/>
                  <a:gd name="T2" fmla="*/ 6 w 41"/>
                  <a:gd name="T3" fmla="*/ 12 h 17"/>
                  <a:gd name="T4" fmla="*/ 13 w 41"/>
                  <a:gd name="T5" fmla="*/ 14 h 17"/>
                  <a:gd name="T6" fmla="*/ 20 w 41"/>
                  <a:gd name="T7" fmla="*/ 15 h 17"/>
                  <a:gd name="T8" fmla="*/ 23 w 41"/>
                  <a:gd name="T9" fmla="*/ 17 h 17"/>
                  <a:gd name="T10" fmla="*/ 27 w 41"/>
                  <a:gd name="T11" fmla="*/ 17 h 17"/>
                  <a:gd name="T12" fmla="*/ 30 w 41"/>
                  <a:gd name="T13" fmla="*/ 15 h 17"/>
                  <a:gd name="T14" fmla="*/ 32 w 41"/>
                  <a:gd name="T15" fmla="*/ 17 h 17"/>
                  <a:gd name="T16" fmla="*/ 35 w 41"/>
                  <a:gd name="T17" fmla="*/ 15 h 17"/>
                  <a:gd name="T18" fmla="*/ 39 w 41"/>
                  <a:gd name="T19" fmla="*/ 14 h 17"/>
                  <a:gd name="T20" fmla="*/ 41 w 41"/>
                  <a:gd name="T21" fmla="*/ 10 h 17"/>
                  <a:gd name="T22" fmla="*/ 41 w 41"/>
                  <a:gd name="T23" fmla="*/ 9 h 17"/>
                  <a:gd name="T24" fmla="*/ 41 w 41"/>
                  <a:gd name="T25" fmla="*/ 5 h 17"/>
                  <a:gd name="T26" fmla="*/ 39 w 41"/>
                  <a:gd name="T27" fmla="*/ 5 h 17"/>
                  <a:gd name="T28" fmla="*/ 37 w 41"/>
                  <a:gd name="T29" fmla="*/ 5 h 17"/>
                  <a:gd name="T30" fmla="*/ 37 w 41"/>
                  <a:gd name="T31" fmla="*/ 3 h 17"/>
                  <a:gd name="T32" fmla="*/ 37 w 41"/>
                  <a:gd name="T33" fmla="*/ 2 h 17"/>
                  <a:gd name="T34" fmla="*/ 35 w 41"/>
                  <a:gd name="T35" fmla="*/ 0 h 17"/>
                  <a:gd name="T36" fmla="*/ 34 w 41"/>
                  <a:gd name="T37" fmla="*/ 2 h 17"/>
                  <a:gd name="T38" fmla="*/ 30 w 41"/>
                  <a:gd name="T39" fmla="*/ 0 h 17"/>
                  <a:gd name="T40" fmla="*/ 25 w 41"/>
                  <a:gd name="T41" fmla="*/ 2 h 17"/>
                  <a:gd name="T42" fmla="*/ 21 w 41"/>
                  <a:gd name="T43" fmla="*/ 3 h 17"/>
                  <a:gd name="T44" fmla="*/ 20 w 41"/>
                  <a:gd name="T45" fmla="*/ 5 h 17"/>
                  <a:gd name="T46" fmla="*/ 20 w 41"/>
                  <a:gd name="T47" fmla="*/ 3 h 17"/>
                  <a:gd name="T48" fmla="*/ 18 w 41"/>
                  <a:gd name="T49" fmla="*/ 2 h 17"/>
                  <a:gd name="T50" fmla="*/ 16 w 41"/>
                  <a:gd name="T51" fmla="*/ 2 h 17"/>
                  <a:gd name="T52" fmla="*/ 14 w 41"/>
                  <a:gd name="T53" fmla="*/ 2 h 17"/>
                  <a:gd name="T54" fmla="*/ 11 w 41"/>
                  <a:gd name="T55" fmla="*/ 2 h 17"/>
                  <a:gd name="T56" fmla="*/ 9 w 41"/>
                  <a:gd name="T57" fmla="*/ 2 h 17"/>
                  <a:gd name="T58" fmla="*/ 9 w 41"/>
                  <a:gd name="T59" fmla="*/ 3 h 17"/>
                  <a:gd name="T60" fmla="*/ 7 w 41"/>
                  <a:gd name="T61" fmla="*/ 5 h 17"/>
                  <a:gd name="T62" fmla="*/ 4 w 41"/>
                  <a:gd name="T63" fmla="*/ 3 h 17"/>
                  <a:gd name="T64" fmla="*/ 2 w 41"/>
                  <a:gd name="T65" fmla="*/ 3 h 17"/>
                  <a:gd name="T66" fmla="*/ 2 w 41"/>
                  <a:gd name="T67" fmla="*/ 2 h 17"/>
                  <a:gd name="T68" fmla="*/ 0 w 41"/>
                  <a:gd name="T69" fmla="*/ 0 h 17"/>
                  <a:gd name="T70" fmla="*/ 0 w 41"/>
                  <a:gd name="T71" fmla="*/ 5 h 17"/>
                  <a:gd name="T72" fmla="*/ 4 w 41"/>
                  <a:gd name="T73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1" h="17">
                    <a:moveTo>
                      <a:pt x="4" y="10"/>
                    </a:moveTo>
                    <a:lnTo>
                      <a:pt x="6" y="12"/>
                    </a:lnTo>
                    <a:lnTo>
                      <a:pt x="13" y="14"/>
                    </a:lnTo>
                    <a:lnTo>
                      <a:pt x="20" y="15"/>
                    </a:lnTo>
                    <a:lnTo>
                      <a:pt x="23" y="17"/>
                    </a:lnTo>
                    <a:lnTo>
                      <a:pt x="27" y="17"/>
                    </a:lnTo>
                    <a:lnTo>
                      <a:pt x="30" y="15"/>
                    </a:lnTo>
                    <a:lnTo>
                      <a:pt x="32" y="17"/>
                    </a:lnTo>
                    <a:lnTo>
                      <a:pt x="35" y="15"/>
                    </a:lnTo>
                    <a:lnTo>
                      <a:pt x="39" y="14"/>
                    </a:lnTo>
                    <a:lnTo>
                      <a:pt x="41" y="10"/>
                    </a:lnTo>
                    <a:lnTo>
                      <a:pt x="41" y="9"/>
                    </a:lnTo>
                    <a:lnTo>
                      <a:pt x="41" y="5"/>
                    </a:lnTo>
                    <a:lnTo>
                      <a:pt x="39" y="5"/>
                    </a:lnTo>
                    <a:lnTo>
                      <a:pt x="37" y="5"/>
                    </a:lnTo>
                    <a:lnTo>
                      <a:pt x="37" y="3"/>
                    </a:lnTo>
                    <a:lnTo>
                      <a:pt x="37" y="2"/>
                    </a:lnTo>
                    <a:lnTo>
                      <a:pt x="35" y="0"/>
                    </a:lnTo>
                    <a:lnTo>
                      <a:pt x="34" y="2"/>
                    </a:lnTo>
                    <a:lnTo>
                      <a:pt x="30" y="0"/>
                    </a:lnTo>
                    <a:lnTo>
                      <a:pt x="25" y="2"/>
                    </a:lnTo>
                    <a:lnTo>
                      <a:pt x="21" y="3"/>
                    </a:lnTo>
                    <a:lnTo>
                      <a:pt x="20" y="5"/>
                    </a:lnTo>
                    <a:lnTo>
                      <a:pt x="20" y="3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9" y="3"/>
                    </a:lnTo>
                    <a:lnTo>
                      <a:pt x="7" y="5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4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199" name="Freeform 31"/>
              <p:cNvSpPr>
                <a:spLocks/>
              </p:cNvSpPr>
              <p:nvPr/>
            </p:nvSpPr>
            <p:spPr bwMode="auto">
              <a:xfrm>
                <a:off x="3562" y="1113"/>
                <a:ext cx="4" cy="5"/>
              </a:xfrm>
              <a:custGeom>
                <a:avLst/>
                <a:gdLst>
                  <a:gd name="T0" fmla="*/ 2 w 4"/>
                  <a:gd name="T1" fmla="*/ 3 h 5"/>
                  <a:gd name="T2" fmla="*/ 2 w 4"/>
                  <a:gd name="T3" fmla="*/ 5 h 5"/>
                  <a:gd name="T4" fmla="*/ 4 w 4"/>
                  <a:gd name="T5" fmla="*/ 3 h 5"/>
                  <a:gd name="T6" fmla="*/ 2 w 4"/>
                  <a:gd name="T7" fmla="*/ 2 h 5"/>
                  <a:gd name="T8" fmla="*/ 0 w 4"/>
                  <a:gd name="T9" fmla="*/ 0 h 5"/>
                  <a:gd name="T10" fmla="*/ 0 w 4"/>
                  <a:gd name="T11" fmla="*/ 0 h 5"/>
                  <a:gd name="T12" fmla="*/ 0 w 4"/>
                  <a:gd name="T13" fmla="*/ 0 h 5"/>
                  <a:gd name="T14" fmla="*/ 2 w 4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2" y="3"/>
                    </a:moveTo>
                    <a:lnTo>
                      <a:pt x="2" y="5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00" name="Freeform 32"/>
              <p:cNvSpPr>
                <a:spLocks/>
              </p:cNvSpPr>
              <p:nvPr/>
            </p:nvSpPr>
            <p:spPr bwMode="auto">
              <a:xfrm>
                <a:off x="3564" y="1106"/>
                <a:ext cx="2" cy="5"/>
              </a:xfrm>
              <a:custGeom>
                <a:avLst/>
                <a:gdLst>
                  <a:gd name="T0" fmla="*/ 2 w 2"/>
                  <a:gd name="T1" fmla="*/ 5 h 5"/>
                  <a:gd name="T2" fmla="*/ 2 w 2"/>
                  <a:gd name="T3" fmla="*/ 3 h 5"/>
                  <a:gd name="T4" fmla="*/ 2 w 2"/>
                  <a:gd name="T5" fmla="*/ 2 h 5"/>
                  <a:gd name="T6" fmla="*/ 0 w 2"/>
                  <a:gd name="T7" fmla="*/ 0 h 5"/>
                  <a:gd name="T8" fmla="*/ 0 w 2"/>
                  <a:gd name="T9" fmla="*/ 2 h 5"/>
                  <a:gd name="T10" fmla="*/ 2 w 2"/>
                  <a:gd name="T11" fmla="*/ 5 h 5"/>
                  <a:gd name="T12" fmla="*/ 2 w 2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lnTo>
                      <a:pt x="2" y="3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01" name="Freeform 33"/>
              <p:cNvSpPr>
                <a:spLocks/>
              </p:cNvSpPr>
              <p:nvPr/>
            </p:nvSpPr>
            <p:spPr bwMode="auto">
              <a:xfrm>
                <a:off x="3557" y="1111"/>
                <a:ext cx="3" cy="4"/>
              </a:xfrm>
              <a:custGeom>
                <a:avLst/>
                <a:gdLst>
                  <a:gd name="T0" fmla="*/ 2 w 3"/>
                  <a:gd name="T1" fmla="*/ 4 h 4"/>
                  <a:gd name="T2" fmla="*/ 2 w 3"/>
                  <a:gd name="T3" fmla="*/ 4 h 4"/>
                  <a:gd name="T4" fmla="*/ 3 w 3"/>
                  <a:gd name="T5" fmla="*/ 2 h 4"/>
                  <a:gd name="T6" fmla="*/ 2 w 3"/>
                  <a:gd name="T7" fmla="*/ 0 h 4"/>
                  <a:gd name="T8" fmla="*/ 2 w 3"/>
                  <a:gd name="T9" fmla="*/ 0 h 4"/>
                  <a:gd name="T10" fmla="*/ 0 w 3"/>
                  <a:gd name="T11" fmla="*/ 0 h 4"/>
                  <a:gd name="T12" fmla="*/ 0 w 3"/>
                  <a:gd name="T13" fmla="*/ 0 h 4"/>
                  <a:gd name="T14" fmla="*/ 0 w 3"/>
                  <a:gd name="T15" fmla="*/ 4 h 4"/>
                  <a:gd name="T16" fmla="*/ 2 w 3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lnTo>
                      <a:pt x="2" y="4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02" name="Freeform 34"/>
              <p:cNvSpPr>
                <a:spLocks/>
              </p:cNvSpPr>
              <p:nvPr/>
            </p:nvSpPr>
            <p:spPr bwMode="auto">
              <a:xfrm>
                <a:off x="3523" y="1075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1 h 3"/>
                  <a:gd name="T4" fmla="*/ 2 w 4"/>
                  <a:gd name="T5" fmla="*/ 0 h 3"/>
                  <a:gd name="T6" fmla="*/ 0 w 4"/>
                  <a:gd name="T7" fmla="*/ 0 h 3"/>
                  <a:gd name="T8" fmla="*/ 0 w 4"/>
                  <a:gd name="T9" fmla="*/ 1 h 3"/>
                  <a:gd name="T10" fmla="*/ 2 w 4"/>
                  <a:gd name="T11" fmla="*/ 3 h 3"/>
                  <a:gd name="T12" fmla="*/ 2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03" name="Freeform 35"/>
              <p:cNvSpPr>
                <a:spLocks/>
              </p:cNvSpPr>
              <p:nvPr/>
            </p:nvSpPr>
            <p:spPr bwMode="auto">
              <a:xfrm>
                <a:off x="3223" y="982"/>
                <a:ext cx="71" cy="54"/>
              </a:xfrm>
              <a:custGeom>
                <a:avLst/>
                <a:gdLst>
                  <a:gd name="T0" fmla="*/ 6 w 71"/>
                  <a:gd name="T1" fmla="*/ 24 h 54"/>
                  <a:gd name="T2" fmla="*/ 2 w 71"/>
                  <a:gd name="T3" fmla="*/ 24 h 54"/>
                  <a:gd name="T4" fmla="*/ 6 w 71"/>
                  <a:gd name="T5" fmla="*/ 28 h 54"/>
                  <a:gd name="T6" fmla="*/ 6 w 71"/>
                  <a:gd name="T7" fmla="*/ 31 h 54"/>
                  <a:gd name="T8" fmla="*/ 9 w 71"/>
                  <a:gd name="T9" fmla="*/ 33 h 54"/>
                  <a:gd name="T10" fmla="*/ 11 w 71"/>
                  <a:gd name="T11" fmla="*/ 35 h 54"/>
                  <a:gd name="T12" fmla="*/ 13 w 71"/>
                  <a:gd name="T13" fmla="*/ 37 h 54"/>
                  <a:gd name="T14" fmla="*/ 14 w 71"/>
                  <a:gd name="T15" fmla="*/ 37 h 54"/>
                  <a:gd name="T16" fmla="*/ 13 w 71"/>
                  <a:gd name="T17" fmla="*/ 38 h 54"/>
                  <a:gd name="T18" fmla="*/ 11 w 71"/>
                  <a:gd name="T19" fmla="*/ 38 h 54"/>
                  <a:gd name="T20" fmla="*/ 18 w 71"/>
                  <a:gd name="T21" fmla="*/ 45 h 54"/>
                  <a:gd name="T22" fmla="*/ 25 w 71"/>
                  <a:gd name="T23" fmla="*/ 47 h 54"/>
                  <a:gd name="T24" fmla="*/ 28 w 71"/>
                  <a:gd name="T25" fmla="*/ 49 h 54"/>
                  <a:gd name="T26" fmla="*/ 30 w 71"/>
                  <a:gd name="T27" fmla="*/ 54 h 54"/>
                  <a:gd name="T28" fmla="*/ 37 w 71"/>
                  <a:gd name="T29" fmla="*/ 52 h 54"/>
                  <a:gd name="T30" fmla="*/ 42 w 71"/>
                  <a:gd name="T31" fmla="*/ 54 h 54"/>
                  <a:gd name="T32" fmla="*/ 46 w 71"/>
                  <a:gd name="T33" fmla="*/ 51 h 54"/>
                  <a:gd name="T34" fmla="*/ 44 w 71"/>
                  <a:gd name="T35" fmla="*/ 47 h 54"/>
                  <a:gd name="T36" fmla="*/ 42 w 71"/>
                  <a:gd name="T37" fmla="*/ 45 h 54"/>
                  <a:gd name="T38" fmla="*/ 41 w 71"/>
                  <a:gd name="T39" fmla="*/ 42 h 54"/>
                  <a:gd name="T40" fmla="*/ 42 w 71"/>
                  <a:gd name="T41" fmla="*/ 42 h 54"/>
                  <a:gd name="T42" fmla="*/ 46 w 71"/>
                  <a:gd name="T43" fmla="*/ 44 h 54"/>
                  <a:gd name="T44" fmla="*/ 46 w 71"/>
                  <a:gd name="T45" fmla="*/ 47 h 54"/>
                  <a:gd name="T46" fmla="*/ 49 w 71"/>
                  <a:gd name="T47" fmla="*/ 44 h 54"/>
                  <a:gd name="T48" fmla="*/ 56 w 71"/>
                  <a:gd name="T49" fmla="*/ 37 h 54"/>
                  <a:gd name="T50" fmla="*/ 60 w 71"/>
                  <a:gd name="T51" fmla="*/ 33 h 54"/>
                  <a:gd name="T52" fmla="*/ 60 w 71"/>
                  <a:gd name="T53" fmla="*/ 37 h 54"/>
                  <a:gd name="T54" fmla="*/ 65 w 71"/>
                  <a:gd name="T55" fmla="*/ 37 h 54"/>
                  <a:gd name="T56" fmla="*/ 67 w 71"/>
                  <a:gd name="T57" fmla="*/ 35 h 54"/>
                  <a:gd name="T58" fmla="*/ 71 w 71"/>
                  <a:gd name="T59" fmla="*/ 31 h 54"/>
                  <a:gd name="T60" fmla="*/ 67 w 71"/>
                  <a:gd name="T61" fmla="*/ 30 h 54"/>
                  <a:gd name="T62" fmla="*/ 62 w 71"/>
                  <a:gd name="T63" fmla="*/ 30 h 54"/>
                  <a:gd name="T64" fmla="*/ 56 w 71"/>
                  <a:gd name="T65" fmla="*/ 28 h 54"/>
                  <a:gd name="T66" fmla="*/ 53 w 71"/>
                  <a:gd name="T67" fmla="*/ 26 h 54"/>
                  <a:gd name="T68" fmla="*/ 48 w 71"/>
                  <a:gd name="T69" fmla="*/ 21 h 54"/>
                  <a:gd name="T70" fmla="*/ 46 w 71"/>
                  <a:gd name="T71" fmla="*/ 16 h 54"/>
                  <a:gd name="T72" fmla="*/ 44 w 71"/>
                  <a:gd name="T73" fmla="*/ 12 h 54"/>
                  <a:gd name="T74" fmla="*/ 42 w 71"/>
                  <a:gd name="T75" fmla="*/ 11 h 54"/>
                  <a:gd name="T76" fmla="*/ 42 w 71"/>
                  <a:gd name="T77" fmla="*/ 7 h 54"/>
                  <a:gd name="T78" fmla="*/ 44 w 71"/>
                  <a:gd name="T79" fmla="*/ 7 h 54"/>
                  <a:gd name="T80" fmla="*/ 42 w 71"/>
                  <a:gd name="T81" fmla="*/ 4 h 54"/>
                  <a:gd name="T82" fmla="*/ 37 w 71"/>
                  <a:gd name="T83" fmla="*/ 4 h 54"/>
                  <a:gd name="T84" fmla="*/ 32 w 71"/>
                  <a:gd name="T85" fmla="*/ 0 h 54"/>
                  <a:gd name="T86" fmla="*/ 28 w 71"/>
                  <a:gd name="T87" fmla="*/ 0 h 54"/>
                  <a:gd name="T88" fmla="*/ 30 w 71"/>
                  <a:gd name="T89" fmla="*/ 4 h 54"/>
                  <a:gd name="T90" fmla="*/ 34 w 71"/>
                  <a:gd name="T91" fmla="*/ 5 h 54"/>
                  <a:gd name="T92" fmla="*/ 30 w 71"/>
                  <a:gd name="T93" fmla="*/ 5 h 54"/>
                  <a:gd name="T94" fmla="*/ 27 w 71"/>
                  <a:gd name="T95" fmla="*/ 5 h 54"/>
                  <a:gd name="T96" fmla="*/ 28 w 71"/>
                  <a:gd name="T97" fmla="*/ 11 h 54"/>
                  <a:gd name="T98" fmla="*/ 32 w 71"/>
                  <a:gd name="T99" fmla="*/ 17 h 54"/>
                  <a:gd name="T100" fmla="*/ 32 w 71"/>
                  <a:gd name="T101" fmla="*/ 19 h 54"/>
                  <a:gd name="T102" fmla="*/ 27 w 71"/>
                  <a:gd name="T103" fmla="*/ 17 h 54"/>
                  <a:gd name="T104" fmla="*/ 25 w 71"/>
                  <a:gd name="T105" fmla="*/ 14 h 54"/>
                  <a:gd name="T106" fmla="*/ 21 w 71"/>
                  <a:gd name="T107" fmla="*/ 14 h 54"/>
                  <a:gd name="T108" fmla="*/ 18 w 71"/>
                  <a:gd name="T109" fmla="*/ 14 h 54"/>
                  <a:gd name="T110" fmla="*/ 18 w 71"/>
                  <a:gd name="T111" fmla="*/ 9 h 54"/>
                  <a:gd name="T112" fmla="*/ 13 w 71"/>
                  <a:gd name="T113" fmla="*/ 7 h 54"/>
                  <a:gd name="T114" fmla="*/ 9 w 71"/>
                  <a:gd name="T115" fmla="*/ 5 h 54"/>
                  <a:gd name="T116" fmla="*/ 6 w 71"/>
                  <a:gd name="T117" fmla="*/ 5 h 54"/>
                  <a:gd name="T118" fmla="*/ 4 w 71"/>
                  <a:gd name="T119" fmla="*/ 9 h 54"/>
                  <a:gd name="T120" fmla="*/ 4 w 71"/>
                  <a:gd name="T121" fmla="*/ 12 h 54"/>
                  <a:gd name="T122" fmla="*/ 0 w 71"/>
                  <a:gd name="T123" fmla="*/ 17 h 54"/>
                  <a:gd name="T124" fmla="*/ 2 w 71"/>
                  <a:gd name="T125" fmla="*/ 2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1" h="54">
                    <a:moveTo>
                      <a:pt x="4" y="23"/>
                    </a:moveTo>
                    <a:lnTo>
                      <a:pt x="6" y="24"/>
                    </a:lnTo>
                    <a:lnTo>
                      <a:pt x="4" y="24"/>
                    </a:lnTo>
                    <a:lnTo>
                      <a:pt x="2" y="24"/>
                    </a:lnTo>
                    <a:lnTo>
                      <a:pt x="4" y="28"/>
                    </a:lnTo>
                    <a:lnTo>
                      <a:pt x="6" y="28"/>
                    </a:lnTo>
                    <a:lnTo>
                      <a:pt x="6" y="30"/>
                    </a:lnTo>
                    <a:lnTo>
                      <a:pt x="6" y="31"/>
                    </a:lnTo>
                    <a:lnTo>
                      <a:pt x="7" y="33"/>
                    </a:lnTo>
                    <a:lnTo>
                      <a:pt x="9" y="33"/>
                    </a:lnTo>
                    <a:lnTo>
                      <a:pt x="11" y="35"/>
                    </a:lnTo>
                    <a:lnTo>
                      <a:pt x="11" y="35"/>
                    </a:lnTo>
                    <a:lnTo>
                      <a:pt x="11" y="37"/>
                    </a:lnTo>
                    <a:lnTo>
                      <a:pt x="13" y="37"/>
                    </a:lnTo>
                    <a:lnTo>
                      <a:pt x="14" y="37"/>
                    </a:lnTo>
                    <a:lnTo>
                      <a:pt x="14" y="37"/>
                    </a:lnTo>
                    <a:lnTo>
                      <a:pt x="13" y="38"/>
                    </a:lnTo>
                    <a:lnTo>
                      <a:pt x="13" y="38"/>
                    </a:lnTo>
                    <a:lnTo>
                      <a:pt x="11" y="38"/>
                    </a:lnTo>
                    <a:lnTo>
                      <a:pt x="11" y="38"/>
                    </a:lnTo>
                    <a:lnTo>
                      <a:pt x="11" y="42"/>
                    </a:lnTo>
                    <a:lnTo>
                      <a:pt x="18" y="45"/>
                    </a:lnTo>
                    <a:lnTo>
                      <a:pt x="21" y="47"/>
                    </a:lnTo>
                    <a:lnTo>
                      <a:pt x="25" y="47"/>
                    </a:lnTo>
                    <a:lnTo>
                      <a:pt x="27" y="49"/>
                    </a:lnTo>
                    <a:lnTo>
                      <a:pt x="28" y="49"/>
                    </a:lnTo>
                    <a:lnTo>
                      <a:pt x="28" y="52"/>
                    </a:lnTo>
                    <a:lnTo>
                      <a:pt x="30" y="54"/>
                    </a:lnTo>
                    <a:lnTo>
                      <a:pt x="34" y="54"/>
                    </a:lnTo>
                    <a:lnTo>
                      <a:pt x="37" y="52"/>
                    </a:lnTo>
                    <a:lnTo>
                      <a:pt x="41" y="52"/>
                    </a:lnTo>
                    <a:lnTo>
                      <a:pt x="42" y="54"/>
                    </a:lnTo>
                    <a:lnTo>
                      <a:pt x="44" y="54"/>
                    </a:lnTo>
                    <a:lnTo>
                      <a:pt x="46" y="51"/>
                    </a:lnTo>
                    <a:lnTo>
                      <a:pt x="46" y="49"/>
                    </a:lnTo>
                    <a:lnTo>
                      <a:pt x="44" y="47"/>
                    </a:lnTo>
                    <a:lnTo>
                      <a:pt x="44" y="45"/>
                    </a:lnTo>
                    <a:lnTo>
                      <a:pt x="42" y="45"/>
                    </a:lnTo>
                    <a:lnTo>
                      <a:pt x="41" y="44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2" y="42"/>
                    </a:lnTo>
                    <a:lnTo>
                      <a:pt x="44" y="44"/>
                    </a:lnTo>
                    <a:lnTo>
                      <a:pt x="46" y="44"/>
                    </a:lnTo>
                    <a:lnTo>
                      <a:pt x="46" y="45"/>
                    </a:lnTo>
                    <a:lnTo>
                      <a:pt x="46" y="47"/>
                    </a:lnTo>
                    <a:lnTo>
                      <a:pt x="48" y="47"/>
                    </a:lnTo>
                    <a:lnTo>
                      <a:pt x="49" y="44"/>
                    </a:lnTo>
                    <a:lnTo>
                      <a:pt x="53" y="40"/>
                    </a:lnTo>
                    <a:lnTo>
                      <a:pt x="56" y="37"/>
                    </a:lnTo>
                    <a:lnTo>
                      <a:pt x="58" y="35"/>
                    </a:lnTo>
                    <a:lnTo>
                      <a:pt x="60" y="33"/>
                    </a:lnTo>
                    <a:lnTo>
                      <a:pt x="62" y="35"/>
                    </a:lnTo>
                    <a:lnTo>
                      <a:pt x="60" y="37"/>
                    </a:lnTo>
                    <a:lnTo>
                      <a:pt x="64" y="37"/>
                    </a:lnTo>
                    <a:lnTo>
                      <a:pt x="65" y="37"/>
                    </a:lnTo>
                    <a:lnTo>
                      <a:pt x="67" y="37"/>
                    </a:lnTo>
                    <a:lnTo>
                      <a:pt x="67" y="35"/>
                    </a:lnTo>
                    <a:lnTo>
                      <a:pt x="69" y="33"/>
                    </a:lnTo>
                    <a:lnTo>
                      <a:pt x="71" y="31"/>
                    </a:lnTo>
                    <a:lnTo>
                      <a:pt x="71" y="30"/>
                    </a:lnTo>
                    <a:lnTo>
                      <a:pt x="67" y="30"/>
                    </a:lnTo>
                    <a:lnTo>
                      <a:pt x="64" y="31"/>
                    </a:lnTo>
                    <a:lnTo>
                      <a:pt x="62" y="30"/>
                    </a:lnTo>
                    <a:lnTo>
                      <a:pt x="58" y="30"/>
                    </a:lnTo>
                    <a:lnTo>
                      <a:pt x="56" y="28"/>
                    </a:lnTo>
                    <a:lnTo>
                      <a:pt x="53" y="28"/>
                    </a:lnTo>
                    <a:lnTo>
                      <a:pt x="53" y="26"/>
                    </a:lnTo>
                    <a:lnTo>
                      <a:pt x="49" y="23"/>
                    </a:lnTo>
                    <a:lnTo>
                      <a:pt x="48" y="21"/>
                    </a:lnTo>
                    <a:lnTo>
                      <a:pt x="48" y="17"/>
                    </a:lnTo>
                    <a:lnTo>
                      <a:pt x="46" y="16"/>
                    </a:lnTo>
                    <a:lnTo>
                      <a:pt x="44" y="14"/>
                    </a:lnTo>
                    <a:lnTo>
                      <a:pt x="44" y="12"/>
                    </a:lnTo>
                    <a:lnTo>
                      <a:pt x="42" y="11"/>
                    </a:lnTo>
                    <a:lnTo>
                      <a:pt x="42" y="11"/>
                    </a:lnTo>
                    <a:lnTo>
                      <a:pt x="44" y="9"/>
                    </a:lnTo>
                    <a:lnTo>
                      <a:pt x="42" y="7"/>
                    </a:lnTo>
                    <a:lnTo>
                      <a:pt x="44" y="7"/>
                    </a:lnTo>
                    <a:lnTo>
                      <a:pt x="44" y="7"/>
                    </a:lnTo>
                    <a:lnTo>
                      <a:pt x="44" y="5"/>
                    </a:lnTo>
                    <a:lnTo>
                      <a:pt x="42" y="4"/>
                    </a:lnTo>
                    <a:lnTo>
                      <a:pt x="41" y="4"/>
                    </a:lnTo>
                    <a:lnTo>
                      <a:pt x="37" y="4"/>
                    </a:lnTo>
                    <a:lnTo>
                      <a:pt x="34" y="2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30" y="4"/>
                    </a:lnTo>
                    <a:lnTo>
                      <a:pt x="32" y="4"/>
                    </a:lnTo>
                    <a:lnTo>
                      <a:pt x="34" y="5"/>
                    </a:lnTo>
                    <a:lnTo>
                      <a:pt x="30" y="5"/>
                    </a:lnTo>
                    <a:lnTo>
                      <a:pt x="30" y="5"/>
                    </a:lnTo>
                    <a:lnTo>
                      <a:pt x="28" y="5"/>
                    </a:lnTo>
                    <a:lnTo>
                      <a:pt x="27" y="5"/>
                    </a:lnTo>
                    <a:lnTo>
                      <a:pt x="27" y="9"/>
                    </a:lnTo>
                    <a:lnTo>
                      <a:pt x="28" y="11"/>
                    </a:lnTo>
                    <a:lnTo>
                      <a:pt x="30" y="14"/>
                    </a:lnTo>
                    <a:lnTo>
                      <a:pt x="32" y="17"/>
                    </a:lnTo>
                    <a:lnTo>
                      <a:pt x="34" y="19"/>
                    </a:lnTo>
                    <a:lnTo>
                      <a:pt x="32" y="19"/>
                    </a:lnTo>
                    <a:lnTo>
                      <a:pt x="30" y="19"/>
                    </a:lnTo>
                    <a:lnTo>
                      <a:pt x="27" y="17"/>
                    </a:lnTo>
                    <a:lnTo>
                      <a:pt x="27" y="14"/>
                    </a:lnTo>
                    <a:lnTo>
                      <a:pt x="25" y="14"/>
                    </a:lnTo>
                    <a:lnTo>
                      <a:pt x="23" y="14"/>
                    </a:lnTo>
                    <a:lnTo>
                      <a:pt x="21" y="14"/>
                    </a:lnTo>
                    <a:lnTo>
                      <a:pt x="20" y="14"/>
                    </a:lnTo>
                    <a:lnTo>
                      <a:pt x="18" y="14"/>
                    </a:lnTo>
                    <a:lnTo>
                      <a:pt x="18" y="11"/>
                    </a:lnTo>
                    <a:lnTo>
                      <a:pt x="18" y="9"/>
                    </a:lnTo>
                    <a:lnTo>
                      <a:pt x="16" y="9"/>
                    </a:lnTo>
                    <a:lnTo>
                      <a:pt x="13" y="7"/>
                    </a:lnTo>
                    <a:lnTo>
                      <a:pt x="9" y="7"/>
                    </a:lnTo>
                    <a:lnTo>
                      <a:pt x="9" y="5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2" y="11"/>
                    </a:lnTo>
                    <a:lnTo>
                      <a:pt x="4" y="12"/>
                    </a:lnTo>
                    <a:lnTo>
                      <a:pt x="2" y="16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2" y="23"/>
                    </a:lnTo>
                    <a:lnTo>
                      <a:pt x="4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04" name="Freeform 36"/>
              <p:cNvSpPr>
                <a:spLocks/>
              </p:cNvSpPr>
              <p:nvPr/>
            </p:nvSpPr>
            <p:spPr bwMode="auto">
              <a:xfrm>
                <a:off x="3532" y="107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05" name="Freeform 37"/>
              <p:cNvSpPr>
                <a:spLocks/>
              </p:cNvSpPr>
              <p:nvPr/>
            </p:nvSpPr>
            <p:spPr bwMode="auto">
              <a:xfrm>
                <a:off x="3541" y="1075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1 h 1"/>
                  <a:gd name="T10" fmla="*/ 2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06" name="Freeform 38"/>
              <p:cNvSpPr>
                <a:spLocks/>
              </p:cNvSpPr>
              <p:nvPr/>
            </p:nvSpPr>
            <p:spPr bwMode="auto">
              <a:xfrm>
                <a:off x="2906" y="1078"/>
                <a:ext cx="5" cy="4"/>
              </a:xfrm>
              <a:custGeom>
                <a:avLst/>
                <a:gdLst>
                  <a:gd name="T0" fmla="*/ 1 w 5"/>
                  <a:gd name="T1" fmla="*/ 2 h 4"/>
                  <a:gd name="T2" fmla="*/ 0 w 5"/>
                  <a:gd name="T3" fmla="*/ 2 h 4"/>
                  <a:gd name="T4" fmla="*/ 1 w 5"/>
                  <a:gd name="T5" fmla="*/ 4 h 4"/>
                  <a:gd name="T6" fmla="*/ 3 w 5"/>
                  <a:gd name="T7" fmla="*/ 2 h 4"/>
                  <a:gd name="T8" fmla="*/ 5 w 5"/>
                  <a:gd name="T9" fmla="*/ 0 h 4"/>
                  <a:gd name="T10" fmla="*/ 3 w 5"/>
                  <a:gd name="T11" fmla="*/ 0 h 4"/>
                  <a:gd name="T12" fmla="*/ 1 w 5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1" y="2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07" name="Freeform 39"/>
              <p:cNvSpPr>
                <a:spLocks/>
              </p:cNvSpPr>
              <p:nvPr/>
            </p:nvSpPr>
            <p:spPr bwMode="auto">
              <a:xfrm>
                <a:off x="3609" y="1076"/>
                <a:ext cx="15" cy="13"/>
              </a:xfrm>
              <a:custGeom>
                <a:avLst/>
                <a:gdLst>
                  <a:gd name="T0" fmla="*/ 0 w 15"/>
                  <a:gd name="T1" fmla="*/ 9 h 13"/>
                  <a:gd name="T2" fmla="*/ 2 w 15"/>
                  <a:gd name="T3" fmla="*/ 9 h 13"/>
                  <a:gd name="T4" fmla="*/ 6 w 15"/>
                  <a:gd name="T5" fmla="*/ 9 h 13"/>
                  <a:gd name="T6" fmla="*/ 7 w 15"/>
                  <a:gd name="T7" fmla="*/ 11 h 13"/>
                  <a:gd name="T8" fmla="*/ 11 w 15"/>
                  <a:gd name="T9" fmla="*/ 13 h 13"/>
                  <a:gd name="T10" fmla="*/ 13 w 15"/>
                  <a:gd name="T11" fmla="*/ 11 h 13"/>
                  <a:gd name="T12" fmla="*/ 15 w 15"/>
                  <a:gd name="T13" fmla="*/ 9 h 13"/>
                  <a:gd name="T14" fmla="*/ 15 w 15"/>
                  <a:gd name="T15" fmla="*/ 7 h 13"/>
                  <a:gd name="T16" fmla="*/ 13 w 15"/>
                  <a:gd name="T17" fmla="*/ 6 h 13"/>
                  <a:gd name="T18" fmla="*/ 13 w 15"/>
                  <a:gd name="T19" fmla="*/ 4 h 13"/>
                  <a:gd name="T20" fmla="*/ 13 w 15"/>
                  <a:gd name="T21" fmla="*/ 2 h 13"/>
                  <a:gd name="T22" fmla="*/ 9 w 15"/>
                  <a:gd name="T23" fmla="*/ 0 h 13"/>
                  <a:gd name="T24" fmla="*/ 9 w 15"/>
                  <a:gd name="T25" fmla="*/ 2 h 13"/>
                  <a:gd name="T26" fmla="*/ 7 w 15"/>
                  <a:gd name="T27" fmla="*/ 2 h 13"/>
                  <a:gd name="T28" fmla="*/ 6 w 15"/>
                  <a:gd name="T29" fmla="*/ 0 h 13"/>
                  <a:gd name="T30" fmla="*/ 4 w 15"/>
                  <a:gd name="T31" fmla="*/ 0 h 13"/>
                  <a:gd name="T32" fmla="*/ 2 w 15"/>
                  <a:gd name="T33" fmla="*/ 0 h 13"/>
                  <a:gd name="T34" fmla="*/ 2 w 15"/>
                  <a:gd name="T35" fmla="*/ 2 h 13"/>
                  <a:gd name="T36" fmla="*/ 2 w 15"/>
                  <a:gd name="T37" fmla="*/ 2 h 13"/>
                  <a:gd name="T38" fmla="*/ 0 w 15"/>
                  <a:gd name="T39" fmla="*/ 2 h 13"/>
                  <a:gd name="T40" fmla="*/ 0 w 15"/>
                  <a:gd name="T41" fmla="*/ 4 h 13"/>
                  <a:gd name="T42" fmla="*/ 0 w 15"/>
                  <a:gd name="T43" fmla="*/ 7 h 13"/>
                  <a:gd name="T44" fmla="*/ 0 w 15"/>
                  <a:gd name="T45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" h="13">
                    <a:moveTo>
                      <a:pt x="0" y="9"/>
                    </a:moveTo>
                    <a:lnTo>
                      <a:pt x="2" y="9"/>
                    </a:lnTo>
                    <a:lnTo>
                      <a:pt x="6" y="9"/>
                    </a:lnTo>
                    <a:lnTo>
                      <a:pt x="7" y="11"/>
                    </a:lnTo>
                    <a:lnTo>
                      <a:pt x="11" y="13"/>
                    </a:lnTo>
                    <a:lnTo>
                      <a:pt x="13" y="11"/>
                    </a:lnTo>
                    <a:lnTo>
                      <a:pt x="15" y="9"/>
                    </a:lnTo>
                    <a:lnTo>
                      <a:pt x="15" y="7"/>
                    </a:lnTo>
                    <a:lnTo>
                      <a:pt x="13" y="6"/>
                    </a:lnTo>
                    <a:lnTo>
                      <a:pt x="13" y="4"/>
                    </a:lnTo>
                    <a:lnTo>
                      <a:pt x="13" y="2"/>
                    </a:lnTo>
                    <a:lnTo>
                      <a:pt x="9" y="0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08" name="Freeform 40"/>
              <p:cNvSpPr>
                <a:spLocks/>
              </p:cNvSpPr>
              <p:nvPr/>
            </p:nvSpPr>
            <p:spPr bwMode="auto">
              <a:xfrm>
                <a:off x="2902" y="1097"/>
                <a:ext cx="12" cy="5"/>
              </a:xfrm>
              <a:custGeom>
                <a:avLst/>
                <a:gdLst>
                  <a:gd name="T0" fmla="*/ 2 w 12"/>
                  <a:gd name="T1" fmla="*/ 5 h 5"/>
                  <a:gd name="T2" fmla="*/ 4 w 12"/>
                  <a:gd name="T3" fmla="*/ 5 h 5"/>
                  <a:gd name="T4" fmla="*/ 5 w 12"/>
                  <a:gd name="T5" fmla="*/ 5 h 5"/>
                  <a:gd name="T6" fmla="*/ 7 w 12"/>
                  <a:gd name="T7" fmla="*/ 5 h 5"/>
                  <a:gd name="T8" fmla="*/ 9 w 12"/>
                  <a:gd name="T9" fmla="*/ 5 h 5"/>
                  <a:gd name="T10" fmla="*/ 11 w 12"/>
                  <a:gd name="T11" fmla="*/ 5 h 5"/>
                  <a:gd name="T12" fmla="*/ 12 w 12"/>
                  <a:gd name="T13" fmla="*/ 4 h 5"/>
                  <a:gd name="T14" fmla="*/ 12 w 12"/>
                  <a:gd name="T15" fmla="*/ 4 h 5"/>
                  <a:gd name="T16" fmla="*/ 11 w 12"/>
                  <a:gd name="T17" fmla="*/ 2 h 5"/>
                  <a:gd name="T18" fmla="*/ 12 w 12"/>
                  <a:gd name="T19" fmla="*/ 2 h 5"/>
                  <a:gd name="T20" fmla="*/ 11 w 12"/>
                  <a:gd name="T21" fmla="*/ 0 h 5"/>
                  <a:gd name="T22" fmla="*/ 9 w 12"/>
                  <a:gd name="T23" fmla="*/ 0 h 5"/>
                  <a:gd name="T24" fmla="*/ 9 w 12"/>
                  <a:gd name="T25" fmla="*/ 0 h 5"/>
                  <a:gd name="T26" fmla="*/ 9 w 12"/>
                  <a:gd name="T27" fmla="*/ 2 h 5"/>
                  <a:gd name="T28" fmla="*/ 7 w 12"/>
                  <a:gd name="T29" fmla="*/ 2 h 5"/>
                  <a:gd name="T30" fmla="*/ 7 w 12"/>
                  <a:gd name="T31" fmla="*/ 2 h 5"/>
                  <a:gd name="T32" fmla="*/ 5 w 12"/>
                  <a:gd name="T33" fmla="*/ 2 h 5"/>
                  <a:gd name="T34" fmla="*/ 5 w 12"/>
                  <a:gd name="T35" fmla="*/ 2 h 5"/>
                  <a:gd name="T36" fmla="*/ 4 w 12"/>
                  <a:gd name="T37" fmla="*/ 2 h 5"/>
                  <a:gd name="T38" fmla="*/ 4 w 12"/>
                  <a:gd name="T39" fmla="*/ 4 h 5"/>
                  <a:gd name="T40" fmla="*/ 2 w 12"/>
                  <a:gd name="T41" fmla="*/ 2 h 5"/>
                  <a:gd name="T42" fmla="*/ 0 w 12"/>
                  <a:gd name="T43" fmla="*/ 4 h 5"/>
                  <a:gd name="T44" fmla="*/ 0 w 12"/>
                  <a:gd name="T45" fmla="*/ 5 h 5"/>
                  <a:gd name="T46" fmla="*/ 2 w 12"/>
                  <a:gd name="T4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" h="5">
                    <a:moveTo>
                      <a:pt x="2" y="5"/>
                    </a:moveTo>
                    <a:lnTo>
                      <a:pt x="4" y="5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1" y="2"/>
                    </a:lnTo>
                    <a:lnTo>
                      <a:pt x="12" y="2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09" name="Freeform 41"/>
              <p:cNvSpPr>
                <a:spLocks/>
              </p:cNvSpPr>
              <p:nvPr/>
            </p:nvSpPr>
            <p:spPr bwMode="auto">
              <a:xfrm>
                <a:off x="2897" y="1085"/>
                <a:ext cx="7" cy="7"/>
              </a:xfrm>
              <a:custGeom>
                <a:avLst/>
                <a:gdLst>
                  <a:gd name="T0" fmla="*/ 3 w 7"/>
                  <a:gd name="T1" fmla="*/ 0 h 7"/>
                  <a:gd name="T2" fmla="*/ 3 w 7"/>
                  <a:gd name="T3" fmla="*/ 2 h 7"/>
                  <a:gd name="T4" fmla="*/ 3 w 7"/>
                  <a:gd name="T5" fmla="*/ 4 h 7"/>
                  <a:gd name="T6" fmla="*/ 0 w 7"/>
                  <a:gd name="T7" fmla="*/ 4 h 7"/>
                  <a:gd name="T8" fmla="*/ 2 w 7"/>
                  <a:gd name="T9" fmla="*/ 5 h 7"/>
                  <a:gd name="T10" fmla="*/ 2 w 7"/>
                  <a:gd name="T11" fmla="*/ 5 h 7"/>
                  <a:gd name="T12" fmla="*/ 3 w 7"/>
                  <a:gd name="T13" fmla="*/ 4 h 7"/>
                  <a:gd name="T14" fmla="*/ 5 w 7"/>
                  <a:gd name="T15" fmla="*/ 4 h 7"/>
                  <a:gd name="T16" fmla="*/ 5 w 7"/>
                  <a:gd name="T17" fmla="*/ 7 h 7"/>
                  <a:gd name="T18" fmla="*/ 5 w 7"/>
                  <a:gd name="T19" fmla="*/ 5 h 7"/>
                  <a:gd name="T20" fmla="*/ 7 w 7"/>
                  <a:gd name="T21" fmla="*/ 4 h 7"/>
                  <a:gd name="T22" fmla="*/ 5 w 7"/>
                  <a:gd name="T23" fmla="*/ 4 h 7"/>
                  <a:gd name="T24" fmla="*/ 5 w 7"/>
                  <a:gd name="T25" fmla="*/ 0 h 7"/>
                  <a:gd name="T26" fmla="*/ 3 w 7"/>
                  <a:gd name="T2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7">
                    <a:moveTo>
                      <a:pt x="3" y="0"/>
                    </a:moveTo>
                    <a:lnTo>
                      <a:pt x="3" y="2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10" name="Freeform 42"/>
              <p:cNvSpPr>
                <a:spLocks/>
              </p:cNvSpPr>
              <p:nvPr/>
            </p:nvSpPr>
            <p:spPr bwMode="auto">
              <a:xfrm>
                <a:off x="2909" y="1082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0 w 4"/>
                  <a:gd name="T3" fmla="*/ 1 h 3"/>
                  <a:gd name="T4" fmla="*/ 2 w 4"/>
                  <a:gd name="T5" fmla="*/ 3 h 3"/>
                  <a:gd name="T6" fmla="*/ 2 w 4"/>
                  <a:gd name="T7" fmla="*/ 3 h 3"/>
                  <a:gd name="T8" fmla="*/ 4 w 4"/>
                  <a:gd name="T9" fmla="*/ 3 h 3"/>
                  <a:gd name="T10" fmla="*/ 4 w 4"/>
                  <a:gd name="T11" fmla="*/ 1 h 3"/>
                  <a:gd name="T12" fmla="*/ 2 w 4"/>
                  <a:gd name="T13" fmla="*/ 1 h 3"/>
                  <a:gd name="T14" fmla="*/ 0 w 4"/>
                  <a:gd name="T15" fmla="*/ 0 h 3"/>
                  <a:gd name="T16" fmla="*/ 0 w 4"/>
                  <a:gd name="T17" fmla="*/ 0 h 3"/>
                  <a:gd name="T18" fmla="*/ 0 w 4"/>
                  <a:gd name="T1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11" name="Freeform 43"/>
              <p:cNvSpPr>
                <a:spLocks/>
              </p:cNvSpPr>
              <p:nvPr/>
            </p:nvSpPr>
            <p:spPr bwMode="auto">
              <a:xfrm>
                <a:off x="2885" y="1069"/>
                <a:ext cx="10" cy="11"/>
              </a:xfrm>
              <a:custGeom>
                <a:avLst/>
                <a:gdLst>
                  <a:gd name="T0" fmla="*/ 3 w 10"/>
                  <a:gd name="T1" fmla="*/ 9 h 11"/>
                  <a:gd name="T2" fmla="*/ 5 w 10"/>
                  <a:gd name="T3" fmla="*/ 7 h 11"/>
                  <a:gd name="T4" fmla="*/ 5 w 10"/>
                  <a:gd name="T5" fmla="*/ 7 h 11"/>
                  <a:gd name="T6" fmla="*/ 7 w 10"/>
                  <a:gd name="T7" fmla="*/ 9 h 11"/>
                  <a:gd name="T8" fmla="*/ 5 w 10"/>
                  <a:gd name="T9" fmla="*/ 9 h 11"/>
                  <a:gd name="T10" fmla="*/ 7 w 10"/>
                  <a:gd name="T11" fmla="*/ 9 h 11"/>
                  <a:gd name="T12" fmla="*/ 10 w 10"/>
                  <a:gd name="T13" fmla="*/ 6 h 11"/>
                  <a:gd name="T14" fmla="*/ 10 w 10"/>
                  <a:gd name="T15" fmla="*/ 4 h 11"/>
                  <a:gd name="T16" fmla="*/ 10 w 10"/>
                  <a:gd name="T17" fmla="*/ 4 h 11"/>
                  <a:gd name="T18" fmla="*/ 10 w 10"/>
                  <a:gd name="T19" fmla="*/ 0 h 11"/>
                  <a:gd name="T20" fmla="*/ 10 w 10"/>
                  <a:gd name="T21" fmla="*/ 0 h 11"/>
                  <a:gd name="T22" fmla="*/ 8 w 10"/>
                  <a:gd name="T23" fmla="*/ 0 h 11"/>
                  <a:gd name="T24" fmla="*/ 8 w 10"/>
                  <a:gd name="T25" fmla="*/ 2 h 11"/>
                  <a:gd name="T26" fmla="*/ 7 w 10"/>
                  <a:gd name="T27" fmla="*/ 4 h 11"/>
                  <a:gd name="T28" fmla="*/ 3 w 10"/>
                  <a:gd name="T29" fmla="*/ 6 h 11"/>
                  <a:gd name="T30" fmla="*/ 1 w 10"/>
                  <a:gd name="T31" fmla="*/ 7 h 11"/>
                  <a:gd name="T32" fmla="*/ 0 w 10"/>
                  <a:gd name="T33" fmla="*/ 11 h 11"/>
                  <a:gd name="T34" fmla="*/ 1 w 10"/>
                  <a:gd name="T35" fmla="*/ 11 h 11"/>
                  <a:gd name="T36" fmla="*/ 3 w 10"/>
                  <a:gd name="T3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11">
                    <a:moveTo>
                      <a:pt x="3" y="9"/>
                    </a:moveTo>
                    <a:lnTo>
                      <a:pt x="5" y="7"/>
                    </a:lnTo>
                    <a:lnTo>
                      <a:pt x="5" y="7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12" name="Freeform 44"/>
              <p:cNvSpPr>
                <a:spLocks/>
              </p:cNvSpPr>
              <p:nvPr/>
            </p:nvSpPr>
            <p:spPr bwMode="auto">
              <a:xfrm>
                <a:off x="3248" y="1059"/>
                <a:ext cx="14" cy="9"/>
              </a:xfrm>
              <a:custGeom>
                <a:avLst/>
                <a:gdLst>
                  <a:gd name="T0" fmla="*/ 9 w 14"/>
                  <a:gd name="T1" fmla="*/ 3 h 9"/>
                  <a:gd name="T2" fmla="*/ 5 w 14"/>
                  <a:gd name="T3" fmla="*/ 3 h 9"/>
                  <a:gd name="T4" fmla="*/ 3 w 14"/>
                  <a:gd name="T5" fmla="*/ 2 h 9"/>
                  <a:gd name="T6" fmla="*/ 2 w 14"/>
                  <a:gd name="T7" fmla="*/ 0 h 9"/>
                  <a:gd name="T8" fmla="*/ 0 w 14"/>
                  <a:gd name="T9" fmla="*/ 2 h 9"/>
                  <a:gd name="T10" fmla="*/ 2 w 14"/>
                  <a:gd name="T11" fmla="*/ 3 h 9"/>
                  <a:gd name="T12" fmla="*/ 3 w 14"/>
                  <a:gd name="T13" fmla="*/ 5 h 9"/>
                  <a:gd name="T14" fmla="*/ 5 w 14"/>
                  <a:gd name="T15" fmla="*/ 5 h 9"/>
                  <a:gd name="T16" fmla="*/ 7 w 14"/>
                  <a:gd name="T17" fmla="*/ 7 h 9"/>
                  <a:gd name="T18" fmla="*/ 10 w 14"/>
                  <a:gd name="T19" fmla="*/ 7 h 9"/>
                  <a:gd name="T20" fmla="*/ 12 w 14"/>
                  <a:gd name="T21" fmla="*/ 9 h 9"/>
                  <a:gd name="T22" fmla="*/ 14 w 14"/>
                  <a:gd name="T23" fmla="*/ 9 h 9"/>
                  <a:gd name="T24" fmla="*/ 14 w 14"/>
                  <a:gd name="T25" fmla="*/ 7 h 9"/>
                  <a:gd name="T26" fmla="*/ 10 w 14"/>
                  <a:gd name="T27" fmla="*/ 3 h 9"/>
                  <a:gd name="T28" fmla="*/ 9 w 14"/>
                  <a:gd name="T2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" h="9">
                    <a:moveTo>
                      <a:pt x="9" y="3"/>
                    </a:moveTo>
                    <a:lnTo>
                      <a:pt x="5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10" y="7"/>
                    </a:lnTo>
                    <a:lnTo>
                      <a:pt x="12" y="9"/>
                    </a:lnTo>
                    <a:lnTo>
                      <a:pt x="14" y="9"/>
                    </a:lnTo>
                    <a:lnTo>
                      <a:pt x="14" y="7"/>
                    </a:lnTo>
                    <a:lnTo>
                      <a:pt x="10" y="3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13" name="Freeform 45"/>
              <p:cNvSpPr>
                <a:spLocks/>
              </p:cNvSpPr>
              <p:nvPr/>
            </p:nvSpPr>
            <p:spPr bwMode="auto">
              <a:xfrm>
                <a:off x="2886" y="987"/>
                <a:ext cx="46" cy="54"/>
              </a:xfrm>
              <a:custGeom>
                <a:avLst/>
                <a:gdLst>
                  <a:gd name="T0" fmla="*/ 1 w 26"/>
                  <a:gd name="T1" fmla="*/ 5 h 31"/>
                  <a:gd name="T2" fmla="*/ 1 w 26"/>
                  <a:gd name="T3" fmla="*/ 7 h 31"/>
                  <a:gd name="T4" fmla="*/ 3 w 26"/>
                  <a:gd name="T5" fmla="*/ 8 h 31"/>
                  <a:gd name="T6" fmla="*/ 4 w 26"/>
                  <a:gd name="T7" fmla="*/ 12 h 31"/>
                  <a:gd name="T8" fmla="*/ 6 w 26"/>
                  <a:gd name="T9" fmla="*/ 13 h 31"/>
                  <a:gd name="T10" fmla="*/ 4 w 26"/>
                  <a:gd name="T11" fmla="*/ 14 h 31"/>
                  <a:gd name="T12" fmla="*/ 5 w 26"/>
                  <a:gd name="T13" fmla="*/ 19 h 31"/>
                  <a:gd name="T14" fmla="*/ 5 w 26"/>
                  <a:gd name="T15" fmla="*/ 22 h 31"/>
                  <a:gd name="T16" fmla="*/ 6 w 26"/>
                  <a:gd name="T17" fmla="*/ 23 h 31"/>
                  <a:gd name="T18" fmla="*/ 6 w 26"/>
                  <a:gd name="T19" fmla="*/ 26 h 31"/>
                  <a:gd name="T20" fmla="*/ 8 w 26"/>
                  <a:gd name="T21" fmla="*/ 29 h 31"/>
                  <a:gd name="T22" fmla="*/ 9 w 26"/>
                  <a:gd name="T23" fmla="*/ 31 h 31"/>
                  <a:gd name="T24" fmla="*/ 11 w 26"/>
                  <a:gd name="T25" fmla="*/ 29 h 31"/>
                  <a:gd name="T26" fmla="*/ 13 w 26"/>
                  <a:gd name="T27" fmla="*/ 26 h 31"/>
                  <a:gd name="T28" fmla="*/ 13 w 26"/>
                  <a:gd name="T29" fmla="*/ 24 h 31"/>
                  <a:gd name="T30" fmla="*/ 17 w 26"/>
                  <a:gd name="T31" fmla="*/ 22 h 31"/>
                  <a:gd name="T32" fmla="*/ 19 w 26"/>
                  <a:gd name="T33" fmla="*/ 23 h 31"/>
                  <a:gd name="T34" fmla="*/ 20 w 26"/>
                  <a:gd name="T35" fmla="*/ 21 h 31"/>
                  <a:gd name="T36" fmla="*/ 23 w 26"/>
                  <a:gd name="T37" fmla="*/ 19 h 31"/>
                  <a:gd name="T38" fmla="*/ 25 w 26"/>
                  <a:gd name="T39" fmla="*/ 17 h 31"/>
                  <a:gd name="T40" fmla="*/ 25 w 26"/>
                  <a:gd name="T41" fmla="*/ 13 h 31"/>
                  <a:gd name="T42" fmla="*/ 23 w 26"/>
                  <a:gd name="T43" fmla="*/ 10 h 31"/>
                  <a:gd name="T44" fmla="*/ 21 w 26"/>
                  <a:gd name="T45" fmla="*/ 7 h 31"/>
                  <a:gd name="T46" fmla="*/ 19 w 26"/>
                  <a:gd name="T47" fmla="*/ 8 h 31"/>
                  <a:gd name="T48" fmla="*/ 17 w 26"/>
                  <a:gd name="T49" fmla="*/ 6 h 31"/>
                  <a:gd name="T50" fmla="*/ 14 w 26"/>
                  <a:gd name="T51" fmla="*/ 5 h 31"/>
                  <a:gd name="T52" fmla="*/ 13 w 26"/>
                  <a:gd name="T53" fmla="*/ 5 h 31"/>
                  <a:gd name="T54" fmla="*/ 12 w 26"/>
                  <a:gd name="T55" fmla="*/ 3 h 31"/>
                  <a:gd name="T56" fmla="*/ 11 w 26"/>
                  <a:gd name="T57" fmla="*/ 4 h 31"/>
                  <a:gd name="T58" fmla="*/ 9 w 26"/>
                  <a:gd name="T59" fmla="*/ 2 h 31"/>
                  <a:gd name="T60" fmla="*/ 8 w 26"/>
                  <a:gd name="T61" fmla="*/ 3 h 31"/>
                  <a:gd name="T62" fmla="*/ 9 w 26"/>
                  <a:gd name="T63" fmla="*/ 4 h 31"/>
                  <a:gd name="T64" fmla="*/ 8 w 26"/>
                  <a:gd name="T65" fmla="*/ 6 h 31"/>
                  <a:gd name="T66" fmla="*/ 7 w 26"/>
                  <a:gd name="T67" fmla="*/ 5 h 31"/>
                  <a:gd name="T68" fmla="*/ 6 w 26"/>
                  <a:gd name="T69" fmla="*/ 1 h 31"/>
                  <a:gd name="T70" fmla="*/ 3 w 26"/>
                  <a:gd name="T71" fmla="*/ 0 h 31"/>
                  <a:gd name="T72" fmla="*/ 1 w 26"/>
                  <a:gd name="T73" fmla="*/ 1 h 31"/>
                  <a:gd name="T74" fmla="*/ 3 w 26"/>
                  <a:gd name="T75" fmla="*/ 3 h 31"/>
                  <a:gd name="T76" fmla="*/ 3 w 26"/>
                  <a:gd name="T77" fmla="*/ 4 h 31"/>
                  <a:gd name="T78" fmla="*/ 2 w 26"/>
                  <a:gd name="T79" fmla="*/ 3 h 31"/>
                  <a:gd name="T80" fmla="*/ 0 w 26"/>
                  <a:gd name="T81" fmla="*/ 3 h 31"/>
                  <a:gd name="T82" fmla="*/ 1 w 26"/>
                  <a:gd name="T83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" h="31">
                    <a:moveTo>
                      <a:pt x="1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8" y="31"/>
                      <a:pt x="10" y="30"/>
                      <a:pt x="10" y="30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1" y="4"/>
                      <a:pt x="1" y="4"/>
                    </a:cubicBezTo>
                    <a:lnTo>
                      <a:pt x="1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14" name="Freeform 46"/>
              <p:cNvSpPr>
                <a:spLocks/>
              </p:cNvSpPr>
              <p:nvPr/>
            </p:nvSpPr>
            <p:spPr bwMode="auto">
              <a:xfrm>
                <a:off x="2888" y="1089"/>
                <a:ext cx="5" cy="1"/>
              </a:xfrm>
              <a:custGeom>
                <a:avLst/>
                <a:gdLst>
                  <a:gd name="T0" fmla="*/ 4 w 5"/>
                  <a:gd name="T1" fmla="*/ 0 h 1"/>
                  <a:gd name="T2" fmla="*/ 0 w 5"/>
                  <a:gd name="T3" fmla="*/ 1 h 1"/>
                  <a:gd name="T4" fmla="*/ 2 w 5"/>
                  <a:gd name="T5" fmla="*/ 1 h 1"/>
                  <a:gd name="T6" fmla="*/ 4 w 5"/>
                  <a:gd name="T7" fmla="*/ 1 h 1"/>
                  <a:gd name="T8" fmla="*/ 5 w 5"/>
                  <a:gd name="T9" fmla="*/ 1 h 1"/>
                  <a:gd name="T10" fmla="*/ 5 w 5"/>
                  <a:gd name="T11" fmla="*/ 0 h 1"/>
                  <a:gd name="T12" fmla="*/ 4 w 5"/>
                  <a:gd name="T13" fmla="*/ 0 h 1"/>
                  <a:gd name="T14" fmla="*/ 4 w 5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">
                    <a:moveTo>
                      <a:pt x="4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15" name="Freeform 47"/>
              <p:cNvSpPr>
                <a:spLocks/>
              </p:cNvSpPr>
              <p:nvPr/>
            </p:nvSpPr>
            <p:spPr bwMode="auto">
              <a:xfrm>
                <a:off x="2851" y="1153"/>
                <a:ext cx="7" cy="5"/>
              </a:xfrm>
              <a:custGeom>
                <a:avLst/>
                <a:gdLst>
                  <a:gd name="T0" fmla="*/ 7 w 7"/>
                  <a:gd name="T1" fmla="*/ 2 h 5"/>
                  <a:gd name="T2" fmla="*/ 5 w 7"/>
                  <a:gd name="T3" fmla="*/ 0 h 5"/>
                  <a:gd name="T4" fmla="*/ 4 w 7"/>
                  <a:gd name="T5" fmla="*/ 0 h 5"/>
                  <a:gd name="T6" fmla="*/ 2 w 7"/>
                  <a:gd name="T7" fmla="*/ 0 h 5"/>
                  <a:gd name="T8" fmla="*/ 2 w 7"/>
                  <a:gd name="T9" fmla="*/ 2 h 5"/>
                  <a:gd name="T10" fmla="*/ 2 w 7"/>
                  <a:gd name="T11" fmla="*/ 2 h 5"/>
                  <a:gd name="T12" fmla="*/ 0 w 7"/>
                  <a:gd name="T13" fmla="*/ 0 h 5"/>
                  <a:gd name="T14" fmla="*/ 0 w 7"/>
                  <a:gd name="T15" fmla="*/ 2 h 5"/>
                  <a:gd name="T16" fmla="*/ 0 w 7"/>
                  <a:gd name="T17" fmla="*/ 4 h 5"/>
                  <a:gd name="T18" fmla="*/ 2 w 7"/>
                  <a:gd name="T19" fmla="*/ 4 h 5"/>
                  <a:gd name="T20" fmla="*/ 4 w 7"/>
                  <a:gd name="T21" fmla="*/ 4 h 5"/>
                  <a:gd name="T22" fmla="*/ 5 w 7"/>
                  <a:gd name="T23" fmla="*/ 5 h 5"/>
                  <a:gd name="T24" fmla="*/ 7 w 7"/>
                  <a:gd name="T25" fmla="*/ 5 h 5"/>
                  <a:gd name="T26" fmla="*/ 5 w 7"/>
                  <a:gd name="T27" fmla="*/ 4 h 5"/>
                  <a:gd name="T28" fmla="*/ 5 w 7"/>
                  <a:gd name="T29" fmla="*/ 4 h 5"/>
                  <a:gd name="T30" fmla="*/ 7 w 7"/>
                  <a:gd name="T31" fmla="*/ 2 h 5"/>
                  <a:gd name="T32" fmla="*/ 7 w 7"/>
                  <a:gd name="T3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5">
                    <a:moveTo>
                      <a:pt x="7" y="2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7" y="2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16" name="Freeform 48"/>
              <p:cNvSpPr>
                <a:spLocks/>
              </p:cNvSpPr>
              <p:nvPr/>
            </p:nvSpPr>
            <p:spPr bwMode="auto">
              <a:xfrm>
                <a:off x="3172" y="1099"/>
                <a:ext cx="4" cy="5"/>
              </a:xfrm>
              <a:custGeom>
                <a:avLst/>
                <a:gdLst>
                  <a:gd name="T0" fmla="*/ 2 w 4"/>
                  <a:gd name="T1" fmla="*/ 3 h 5"/>
                  <a:gd name="T2" fmla="*/ 2 w 4"/>
                  <a:gd name="T3" fmla="*/ 5 h 5"/>
                  <a:gd name="T4" fmla="*/ 4 w 4"/>
                  <a:gd name="T5" fmla="*/ 5 h 5"/>
                  <a:gd name="T6" fmla="*/ 4 w 4"/>
                  <a:gd name="T7" fmla="*/ 2 h 5"/>
                  <a:gd name="T8" fmla="*/ 4 w 4"/>
                  <a:gd name="T9" fmla="*/ 0 h 5"/>
                  <a:gd name="T10" fmla="*/ 0 w 4"/>
                  <a:gd name="T11" fmla="*/ 2 h 5"/>
                  <a:gd name="T12" fmla="*/ 0 w 4"/>
                  <a:gd name="T13" fmla="*/ 2 h 5"/>
                  <a:gd name="T14" fmla="*/ 0 w 4"/>
                  <a:gd name="T15" fmla="*/ 3 h 5"/>
                  <a:gd name="T16" fmla="*/ 2 w 4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3"/>
                    </a:moveTo>
                    <a:lnTo>
                      <a:pt x="2" y="5"/>
                    </a:lnTo>
                    <a:lnTo>
                      <a:pt x="4" y="5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17" name="Freeform 49"/>
              <p:cNvSpPr>
                <a:spLocks/>
              </p:cNvSpPr>
              <p:nvPr/>
            </p:nvSpPr>
            <p:spPr bwMode="auto">
              <a:xfrm>
                <a:off x="3211" y="1008"/>
                <a:ext cx="12" cy="18"/>
              </a:xfrm>
              <a:custGeom>
                <a:avLst/>
                <a:gdLst>
                  <a:gd name="T0" fmla="*/ 2 w 12"/>
                  <a:gd name="T1" fmla="*/ 5 h 18"/>
                  <a:gd name="T2" fmla="*/ 5 w 12"/>
                  <a:gd name="T3" fmla="*/ 7 h 18"/>
                  <a:gd name="T4" fmla="*/ 9 w 12"/>
                  <a:gd name="T5" fmla="*/ 12 h 18"/>
                  <a:gd name="T6" fmla="*/ 9 w 12"/>
                  <a:gd name="T7" fmla="*/ 16 h 18"/>
                  <a:gd name="T8" fmla="*/ 12 w 12"/>
                  <a:gd name="T9" fmla="*/ 18 h 18"/>
                  <a:gd name="T10" fmla="*/ 12 w 12"/>
                  <a:gd name="T11" fmla="*/ 16 h 18"/>
                  <a:gd name="T12" fmla="*/ 12 w 12"/>
                  <a:gd name="T13" fmla="*/ 14 h 18"/>
                  <a:gd name="T14" fmla="*/ 11 w 12"/>
                  <a:gd name="T15" fmla="*/ 9 h 18"/>
                  <a:gd name="T16" fmla="*/ 11 w 12"/>
                  <a:gd name="T17" fmla="*/ 5 h 18"/>
                  <a:gd name="T18" fmla="*/ 9 w 12"/>
                  <a:gd name="T19" fmla="*/ 5 h 18"/>
                  <a:gd name="T20" fmla="*/ 4 w 12"/>
                  <a:gd name="T21" fmla="*/ 4 h 18"/>
                  <a:gd name="T22" fmla="*/ 2 w 12"/>
                  <a:gd name="T23" fmla="*/ 2 h 18"/>
                  <a:gd name="T24" fmla="*/ 0 w 12"/>
                  <a:gd name="T25" fmla="*/ 0 h 18"/>
                  <a:gd name="T26" fmla="*/ 0 w 12"/>
                  <a:gd name="T27" fmla="*/ 0 h 18"/>
                  <a:gd name="T28" fmla="*/ 0 w 12"/>
                  <a:gd name="T29" fmla="*/ 2 h 18"/>
                  <a:gd name="T30" fmla="*/ 2 w 12"/>
                  <a:gd name="T31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" h="18">
                    <a:moveTo>
                      <a:pt x="2" y="5"/>
                    </a:moveTo>
                    <a:lnTo>
                      <a:pt x="5" y="7"/>
                    </a:lnTo>
                    <a:lnTo>
                      <a:pt x="9" y="12"/>
                    </a:lnTo>
                    <a:lnTo>
                      <a:pt x="9" y="16"/>
                    </a:lnTo>
                    <a:lnTo>
                      <a:pt x="12" y="18"/>
                    </a:lnTo>
                    <a:lnTo>
                      <a:pt x="12" y="16"/>
                    </a:lnTo>
                    <a:lnTo>
                      <a:pt x="12" y="14"/>
                    </a:lnTo>
                    <a:lnTo>
                      <a:pt x="11" y="9"/>
                    </a:lnTo>
                    <a:lnTo>
                      <a:pt x="11" y="5"/>
                    </a:lnTo>
                    <a:lnTo>
                      <a:pt x="9" y="5"/>
                    </a:lnTo>
                    <a:lnTo>
                      <a:pt x="4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18" name="Freeform 50"/>
              <p:cNvSpPr>
                <a:spLocks/>
              </p:cNvSpPr>
              <p:nvPr/>
            </p:nvSpPr>
            <p:spPr bwMode="auto">
              <a:xfrm>
                <a:off x="3146" y="1130"/>
                <a:ext cx="5" cy="4"/>
              </a:xfrm>
              <a:custGeom>
                <a:avLst/>
                <a:gdLst>
                  <a:gd name="T0" fmla="*/ 1 w 3"/>
                  <a:gd name="T1" fmla="*/ 1 h 2"/>
                  <a:gd name="T2" fmla="*/ 1 w 3"/>
                  <a:gd name="T3" fmla="*/ 2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2 h 2"/>
                  <a:gd name="T10" fmla="*/ 3 w 3"/>
                  <a:gd name="T11" fmla="*/ 2 h 2"/>
                  <a:gd name="T12" fmla="*/ 2 w 3"/>
                  <a:gd name="T13" fmla="*/ 1 h 2"/>
                  <a:gd name="T14" fmla="*/ 1 w 3"/>
                  <a:gd name="T15" fmla="*/ 0 h 2"/>
                  <a:gd name="T16" fmla="*/ 0 w 3"/>
                  <a:gd name="T17" fmla="*/ 0 h 2"/>
                  <a:gd name="T18" fmla="*/ 0 w 3"/>
                  <a:gd name="T19" fmla="*/ 0 h 2"/>
                  <a:gd name="T20" fmla="*/ 0 w 3"/>
                  <a:gd name="T21" fmla="*/ 1 h 2"/>
                  <a:gd name="T22" fmla="*/ 1 w 3"/>
                  <a:gd name="T2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19" name="Freeform 51"/>
              <p:cNvSpPr>
                <a:spLocks/>
              </p:cNvSpPr>
              <p:nvPr/>
            </p:nvSpPr>
            <p:spPr bwMode="auto">
              <a:xfrm>
                <a:off x="2969" y="1038"/>
                <a:ext cx="5" cy="7"/>
              </a:xfrm>
              <a:custGeom>
                <a:avLst/>
                <a:gdLst>
                  <a:gd name="T0" fmla="*/ 2 w 5"/>
                  <a:gd name="T1" fmla="*/ 5 h 7"/>
                  <a:gd name="T2" fmla="*/ 2 w 5"/>
                  <a:gd name="T3" fmla="*/ 7 h 7"/>
                  <a:gd name="T4" fmla="*/ 3 w 5"/>
                  <a:gd name="T5" fmla="*/ 5 h 7"/>
                  <a:gd name="T6" fmla="*/ 5 w 5"/>
                  <a:gd name="T7" fmla="*/ 3 h 7"/>
                  <a:gd name="T8" fmla="*/ 3 w 5"/>
                  <a:gd name="T9" fmla="*/ 0 h 7"/>
                  <a:gd name="T10" fmla="*/ 2 w 5"/>
                  <a:gd name="T11" fmla="*/ 0 h 7"/>
                  <a:gd name="T12" fmla="*/ 0 w 5"/>
                  <a:gd name="T13" fmla="*/ 0 h 7"/>
                  <a:gd name="T14" fmla="*/ 0 w 5"/>
                  <a:gd name="T15" fmla="*/ 2 h 7"/>
                  <a:gd name="T16" fmla="*/ 2 w 5"/>
                  <a:gd name="T17" fmla="*/ 3 h 7"/>
                  <a:gd name="T18" fmla="*/ 2 w 5"/>
                  <a:gd name="T1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7">
                    <a:moveTo>
                      <a:pt x="2" y="5"/>
                    </a:moveTo>
                    <a:lnTo>
                      <a:pt x="2" y="7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20" name="Freeform 52"/>
              <p:cNvSpPr>
                <a:spLocks/>
              </p:cNvSpPr>
              <p:nvPr/>
            </p:nvSpPr>
            <p:spPr bwMode="auto">
              <a:xfrm>
                <a:off x="2946" y="1013"/>
                <a:ext cx="11" cy="6"/>
              </a:xfrm>
              <a:custGeom>
                <a:avLst/>
                <a:gdLst>
                  <a:gd name="T0" fmla="*/ 2 w 11"/>
                  <a:gd name="T1" fmla="*/ 6 h 6"/>
                  <a:gd name="T2" fmla="*/ 3 w 11"/>
                  <a:gd name="T3" fmla="*/ 6 h 6"/>
                  <a:gd name="T4" fmla="*/ 7 w 11"/>
                  <a:gd name="T5" fmla="*/ 6 h 6"/>
                  <a:gd name="T6" fmla="*/ 9 w 11"/>
                  <a:gd name="T7" fmla="*/ 4 h 6"/>
                  <a:gd name="T8" fmla="*/ 11 w 11"/>
                  <a:gd name="T9" fmla="*/ 6 h 6"/>
                  <a:gd name="T10" fmla="*/ 11 w 11"/>
                  <a:gd name="T11" fmla="*/ 4 h 6"/>
                  <a:gd name="T12" fmla="*/ 11 w 11"/>
                  <a:gd name="T13" fmla="*/ 0 h 6"/>
                  <a:gd name="T14" fmla="*/ 9 w 11"/>
                  <a:gd name="T15" fmla="*/ 0 h 6"/>
                  <a:gd name="T16" fmla="*/ 7 w 11"/>
                  <a:gd name="T17" fmla="*/ 0 h 6"/>
                  <a:gd name="T18" fmla="*/ 5 w 11"/>
                  <a:gd name="T19" fmla="*/ 0 h 6"/>
                  <a:gd name="T20" fmla="*/ 5 w 11"/>
                  <a:gd name="T21" fmla="*/ 2 h 6"/>
                  <a:gd name="T22" fmla="*/ 2 w 11"/>
                  <a:gd name="T23" fmla="*/ 2 h 6"/>
                  <a:gd name="T24" fmla="*/ 0 w 11"/>
                  <a:gd name="T25" fmla="*/ 4 h 6"/>
                  <a:gd name="T26" fmla="*/ 2 w 11"/>
                  <a:gd name="T2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6">
                    <a:moveTo>
                      <a:pt x="2" y="6"/>
                    </a:moveTo>
                    <a:lnTo>
                      <a:pt x="3" y="6"/>
                    </a:lnTo>
                    <a:lnTo>
                      <a:pt x="7" y="6"/>
                    </a:lnTo>
                    <a:lnTo>
                      <a:pt x="9" y="4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21" name="Freeform 53"/>
              <p:cNvSpPr>
                <a:spLocks/>
              </p:cNvSpPr>
              <p:nvPr/>
            </p:nvSpPr>
            <p:spPr bwMode="auto">
              <a:xfrm>
                <a:off x="2942" y="1012"/>
                <a:ext cx="6" cy="5"/>
              </a:xfrm>
              <a:custGeom>
                <a:avLst/>
                <a:gdLst>
                  <a:gd name="T0" fmla="*/ 2 w 6"/>
                  <a:gd name="T1" fmla="*/ 5 h 5"/>
                  <a:gd name="T2" fmla="*/ 4 w 6"/>
                  <a:gd name="T3" fmla="*/ 3 h 5"/>
                  <a:gd name="T4" fmla="*/ 4 w 6"/>
                  <a:gd name="T5" fmla="*/ 1 h 5"/>
                  <a:gd name="T6" fmla="*/ 2 w 6"/>
                  <a:gd name="T7" fmla="*/ 1 h 5"/>
                  <a:gd name="T8" fmla="*/ 4 w 6"/>
                  <a:gd name="T9" fmla="*/ 0 h 5"/>
                  <a:gd name="T10" fmla="*/ 6 w 6"/>
                  <a:gd name="T11" fmla="*/ 0 h 5"/>
                  <a:gd name="T12" fmla="*/ 4 w 6"/>
                  <a:gd name="T13" fmla="*/ 0 h 5"/>
                  <a:gd name="T14" fmla="*/ 2 w 6"/>
                  <a:gd name="T15" fmla="*/ 0 h 5"/>
                  <a:gd name="T16" fmla="*/ 0 w 6"/>
                  <a:gd name="T17" fmla="*/ 1 h 5"/>
                  <a:gd name="T18" fmla="*/ 2 w 6"/>
                  <a:gd name="T19" fmla="*/ 3 h 5"/>
                  <a:gd name="T20" fmla="*/ 0 w 6"/>
                  <a:gd name="T21" fmla="*/ 3 h 5"/>
                  <a:gd name="T22" fmla="*/ 0 w 6"/>
                  <a:gd name="T23" fmla="*/ 5 h 5"/>
                  <a:gd name="T24" fmla="*/ 0 w 6"/>
                  <a:gd name="T25" fmla="*/ 5 h 5"/>
                  <a:gd name="T26" fmla="*/ 2 w 6"/>
                  <a:gd name="T2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5">
                    <a:moveTo>
                      <a:pt x="2" y="5"/>
                    </a:moveTo>
                    <a:lnTo>
                      <a:pt x="4" y="3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22" name="Freeform 54"/>
              <p:cNvSpPr>
                <a:spLocks/>
              </p:cNvSpPr>
              <p:nvPr/>
            </p:nvSpPr>
            <p:spPr bwMode="auto">
              <a:xfrm>
                <a:off x="3060" y="1108"/>
                <a:ext cx="18" cy="14"/>
              </a:xfrm>
              <a:custGeom>
                <a:avLst/>
                <a:gdLst>
                  <a:gd name="T0" fmla="*/ 5 w 18"/>
                  <a:gd name="T1" fmla="*/ 12 h 14"/>
                  <a:gd name="T2" fmla="*/ 11 w 18"/>
                  <a:gd name="T3" fmla="*/ 14 h 14"/>
                  <a:gd name="T4" fmla="*/ 12 w 18"/>
                  <a:gd name="T5" fmla="*/ 14 h 14"/>
                  <a:gd name="T6" fmla="*/ 14 w 18"/>
                  <a:gd name="T7" fmla="*/ 14 h 14"/>
                  <a:gd name="T8" fmla="*/ 16 w 18"/>
                  <a:gd name="T9" fmla="*/ 14 h 14"/>
                  <a:gd name="T10" fmla="*/ 16 w 18"/>
                  <a:gd name="T11" fmla="*/ 12 h 14"/>
                  <a:gd name="T12" fmla="*/ 18 w 18"/>
                  <a:gd name="T13" fmla="*/ 10 h 14"/>
                  <a:gd name="T14" fmla="*/ 18 w 18"/>
                  <a:gd name="T15" fmla="*/ 10 h 14"/>
                  <a:gd name="T16" fmla="*/ 16 w 18"/>
                  <a:gd name="T17" fmla="*/ 8 h 14"/>
                  <a:gd name="T18" fmla="*/ 16 w 18"/>
                  <a:gd name="T19" fmla="*/ 5 h 14"/>
                  <a:gd name="T20" fmla="*/ 14 w 18"/>
                  <a:gd name="T21" fmla="*/ 3 h 14"/>
                  <a:gd name="T22" fmla="*/ 14 w 18"/>
                  <a:gd name="T23" fmla="*/ 1 h 14"/>
                  <a:gd name="T24" fmla="*/ 14 w 18"/>
                  <a:gd name="T25" fmla="*/ 0 h 14"/>
                  <a:gd name="T26" fmla="*/ 12 w 18"/>
                  <a:gd name="T27" fmla="*/ 0 h 14"/>
                  <a:gd name="T28" fmla="*/ 7 w 18"/>
                  <a:gd name="T29" fmla="*/ 0 h 14"/>
                  <a:gd name="T30" fmla="*/ 4 w 18"/>
                  <a:gd name="T31" fmla="*/ 3 h 14"/>
                  <a:gd name="T32" fmla="*/ 2 w 18"/>
                  <a:gd name="T33" fmla="*/ 3 h 14"/>
                  <a:gd name="T34" fmla="*/ 2 w 18"/>
                  <a:gd name="T35" fmla="*/ 3 h 14"/>
                  <a:gd name="T36" fmla="*/ 2 w 18"/>
                  <a:gd name="T37" fmla="*/ 7 h 14"/>
                  <a:gd name="T38" fmla="*/ 4 w 18"/>
                  <a:gd name="T39" fmla="*/ 7 h 14"/>
                  <a:gd name="T40" fmla="*/ 4 w 18"/>
                  <a:gd name="T41" fmla="*/ 8 h 14"/>
                  <a:gd name="T42" fmla="*/ 4 w 18"/>
                  <a:gd name="T43" fmla="*/ 10 h 14"/>
                  <a:gd name="T44" fmla="*/ 2 w 18"/>
                  <a:gd name="T45" fmla="*/ 10 h 14"/>
                  <a:gd name="T46" fmla="*/ 0 w 18"/>
                  <a:gd name="T47" fmla="*/ 10 h 14"/>
                  <a:gd name="T48" fmla="*/ 2 w 18"/>
                  <a:gd name="T49" fmla="*/ 12 h 14"/>
                  <a:gd name="T50" fmla="*/ 5 w 18"/>
                  <a:gd name="T51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8" h="14">
                    <a:moveTo>
                      <a:pt x="5" y="12"/>
                    </a:moveTo>
                    <a:lnTo>
                      <a:pt x="11" y="14"/>
                    </a:lnTo>
                    <a:lnTo>
                      <a:pt x="12" y="14"/>
                    </a:lnTo>
                    <a:lnTo>
                      <a:pt x="14" y="14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8" y="10"/>
                    </a:lnTo>
                    <a:lnTo>
                      <a:pt x="18" y="10"/>
                    </a:lnTo>
                    <a:lnTo>
                      <a:pt x="16" y="8"/>
                    </a:lnTo>
                    <a:lnTo>
                      <a:pt x="16" y="5"/>
                    </a:lnTo>
                    <a:lnTo>
                      <a:pt x="14" y="3"/>
                    </a:lnTo>
                    <a:lnTo>
                      <a:pt x="14" y="1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7" y="0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5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23" name="Freeform 55"/>
              <p:cNvSpPr>
                <a:spLocks/>
              </p:cNvSpPr>
              <p:nvPr/>
            </p:nvSpPr>
            <p:spPr bwMode="auto">
              <a:xfrm>
                <a:off x="2821" y="972"/>
                <a:ext cx="62" cy="47"/>
              </a:xfrm>
              <a:custGeom>
                <a:avLst/>
                <a:gdLst>
                  <a:gd name="T0" fmla="*/ 7 w 62"/>
                  <a:gd name="T1" fmla="*/ 8 h 47"/>
                  <a:gd name="T2" fmla="*/ 6 w 62"/>
                  <a:gd name="T3" fmla="*/ 10 h 47"/>
                  <a:gd name="T4" fmla="*/ 2 w 62"/>
                  <a:gd name="T5" fmla="*/ 15 h 47"/>
                  <a:gd name="T6" fmla="*/ 4 w 62"/>
                  <a:gd name="T7" fmla="*/ 19 h 47"/>
                  <a:gd name="T8" fmla="*/ 7 w 62"/>
                  <a:gd name="T9" fmla="*/ 21 h 47"/>
                  <a:gd name="T10" fmla="*/ 4 w 62"/>
                  <a:gd name="T11" fmla="*/ 24 h 47"/>
                  <a:gd name="T12" fmla="*/ 4 w 62"/>
                  <a:gd name="T13" fmla="*/ 29 h 47"/>
                  <a:gd name="T14" fmla="*/ 0 w 62"/>
                  <a:gd name="T15" fmla="*/ 33 h 47"/>
                  <a:gd name="T16" fmla="*/ 4 w 62"/>
                  <a:gd name="T17" fmla="*/ 34 h 47"/>
                  <a:gd name="T18" fmla="*/ 4 w 62"/>
                  <a:gd name="T19" fmla="*/ 33 h 47"/>
                  <a:gd name="T20" fmla="*/ 7 w 62"/>
                  <a:gd name="T21" fmla="*/ 33 h 47"/>
                  <a:gd name="T22" fmla="*/ 11 w 62"/>
                  <a:gd name="T23" fmla="*/ 33 h 47"/>
                  <a:gd name="T24" fmla="*/ 14 w 62"/>
                  <a:gd name="T25" fmla="*/ 34 h 47"/>
                  <a:gd name="T26" fmla="*/ 16 w 62"/>
                  <a:gd name="T27" fmla="*/ 41 h 47"/>
                  <a:gd name="T28" fmla="*/ 21 w 62"/>
                  <a:gd name="T29" fmla="*/ 43 h 47"/>
                  <a:gd name="T30" fmla="*/ 27 w 62"/>
                  <a:gd name="T31" fmla="*/ 41 h 47"/>
                  <a:gd name="T32" fmla="*/ 30 w 62"/>
                  <a:gd name="T33" fmla="*/ 41 h 47"/>
                  <a:gd name="T34" fmla="*/ 39 w 62"/>
                  <a:gd name="T35" fmla="*/ 43 h 47"/>
                  <a:gd name="T36" fmla="*/ 42 w 62"/>
                  <a:gd name="T37" fmla="*/ 43 h 47"/>
                  <a:gd name="T38" fmla="*/ 46 w 62"/>
                  <a:gd name="T39" fmla="*/ 45 h 47"/>
                  <a:gd name="T40" fmla="*/ 51 w 62"/>
                  <a:gd name="T41" fmla="*/ 47 h 47"/>
                  <a:gd name="T42" fmla="*/ 55 w 62"/>
                  <a:gd name="T43" fmla="*/ 43 h 47"/>
                  <a:gd name="T44" fmla="*/ 62 w 62"/>
                  <a:gd name="T45" fmla="*/ 38 h 47"/>
                  <a:gd name="T46" fmla="*/ 58 w 62"/>
                  <a:gd name="T47" fmla="*/ 33 h 47"/>
                  <a:gd name="T48" fmla="*/ 55 w 62"/>
                  <a:gd name="T49" fmla="*/ 29 h 47"/>
                  <a:gd name="T50" fmla="*/ 50 w 62"/>
                  <a:gd name="T51" fmla="*/ 27 h 47"/>
                  <a:gd name="T52" fmla="*/ 50 w 62"/>
                  <a:gd name="T53" fmla="*/ 26 h 47"/>
                  <a:gd name="T54" fmla="*/ 53 w 62"/>
                  <a:gd name="T55" fmla="*/ 26 h 47"/>
                  <a:gd name="T56" fmla="*/ 51 w 62"/>
                  <a:gd name="T57" fmla="*/ 22 h 47"/>
                  <a:gd name="T58" fmla="*/ 48 w 62"/>
                  <a:gd name="T59" fmla="*/ 15 h 47"/>
                  <a:gd name="T60" fmla="*/ 46 w 62"/>
                  <a:gd name="T61" fmla="*/ 12 h 47"/>
                  <a:gd name="T62" fmla="*/ 44 w 62"/>
                  <a:gd name="T63" fmla="*/ 8 h 47"/>
                  <a:gd name="T64" fmla="*/ 35 w 62"/>
                  <a:gd name="T65" fmla="*/ 1 h 47"/>
                  <a:gd name="T66" fmla="*/ 28 w 62"/>
                  <a:gd name="T67" fmla="*/ 1 h 47"/>
                  <a:gd name="T68" fmla="*/ 28 w 62"/>
                  <a:gd name="T69" fmla="*/ 5 h 47"/>
                  <a:gd name="T70" fmla="*/ 32 w 62"/>
                  <a:gd name="T71" fmla="*/ 10 h 47"/>
                  <a:gd name="T72" fmla="*/ 30 w 62"/>
                  <a:gd name="T73" fmla="*/ 14 h 47"/>
                  <a:gd name="T74" fmla="*/ 28 w 62"/>
                  <a:gd name="T75" fmla="*/ 19 h 47"/>
                  <a:gd name="T76" fmla="*/ 27 w 62"/>
                  <a:gd name="T77" fmla="*/ 19 h 47"/>
                  <a:gd name="T78" fmla="*/ 28 w 62"/>
                  <a:gd name="T79" fmla="*/ 14 h 47"/>
                  <a:gd name="T80" fmla="*/ 28 w 62"/>
                  <a:gd name="T81" fmla="*/ 10 h 47"/>
                  <a:gd name="T82" fmla="*/ 25 w 62"/>
                  <a:gd name="T83" fmla="*/ 3 h 47"/>
                  <a:gd name="T84" fmla="*/ 18 w 62"/>
                  <a:gd name="T85" fmla="*/ 0 h 47"/>
                  <a:gd name="T86" fmla="*/ 16 w 62"/>
                  <a:gd name="T87" fmla="*/ 3 h 47"/>
                  <a:gd name="T88" fmla="*/ 9 w 62"/>
                  <a:gd name="T89" fmla="*/ 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2" h="47">
                    <a:moveTo>
                      <a:pt x="9" y="7"/>
                    </a:moveTo>
                    <a:lnTo>
                      <a:pt x="7" y="8"/>
                    </a:lnTo>
                    <a:lnTo>
                      <a:pt x="7" y="10"/>
                    </a:lnTo>
                    <a:lnTo>
                      <a:pt x="6" y="10"/>
                    </a:lnTo>
                    <a:lnTo>
                      <a:pt x="2" y="12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4" y="19"/>
                    </a:lnTo>
                    <a:lnTo>
                      <a:pt x="6" y="19"/>
                    </a:lnTo>
                    <a:lnTo>
                      <a:pt x="7" y="21"/>
                    </a:lnTo>
                    <a:lnTo>
                      <a:pt x="4" y="22"/>
                    </a:lnTo>
                    <a:lnTo>
                      <a:pt x="4" y="24"/>
                    </a:lnTo>
                    <a:lnTo>
                      <a:pt x="4" y="27"/>
                    </a:lnTo>
                    <a:lnTo>
                      <a:pt x="4" y="29"/>
                    </a:lnTo>
                    <a:lnTo>
                      <a:pt x="2" y="31"/>
                    </a:lnTo>
                    <a:lnTo>
                      <a:pt x="0" y="33"/>
                    </a:lnTo>
                    <a:lnTo>
                      <a:pt x="4" y="34"/>
                    </a:lnTo>
                    <a:lnTo>
                      <a:pt x="4" y="34"/>
                    </a:lnTo>
                    <a:lnTo>
                      <a:pt x="6" y="34"/>
                    </a:lnTo>
                    <a:lnTo>
                      <a:pt x="4" y="33"/>
                    </a:lnTo>
                    <a:lnTo>
                      <a:pt x="6" y="31"/>
                    </a:lnTo>
                    <a:lnTo>
                      <a:pt x="7" y="33"/>
                    </a:lnTo>
                    <a:lnTo>
                      <a:pt x="9" y="34"/>
                    </a:lnTo>
                    <a:lnTo>
                      <a:pt x="11" y="33"/>
                    </a:lnTo>
                    <a:lnTo>
                      <a:pt x="13" y="33"/>
                    </a:lnTo>
                    <a:lnTo>
                      <a:pt x="14" y="34"/>
                    </a:lnTo>
                    <a:lnTo>
                      <a:pt x="16" y="40"/>
                    </a:lnTo>
                    <a:lnTo>
                      <a:pt x="16" y="41"/>
                    </a:lnTo>
                    <a:lnTo>
                      <a:pt x="20" y="41"/>
                    </a:lnTo>
                    <a:lnTo>
                      <a:pt x="21" y="43"/>
                    </a:lnTo>
                    <a:lnTo>
                      <a:pt x="23" y="43"/>
                    </a:lnTo>
                    <a:lnTo>
                      <a:pt x="27" y="41"/>
                    </a:lnTo>
                    <a:lnTo>
                      <a:pt x="30" y="41"/>
                    </a:lnTo>
                    <a:lnTo>
                      <a:pt x="30" y="41"/>
                    </a:lnTo>
                    <a:lnTo>
                      <a:pt x="34" y="43"/>
                    </a:lnTo>
                    <a:lnTo>
                      <a:pt x="39" y="43"/>
                    </a:lnTo>
                    <a:lnTo>
                      <a:pt x="41" y="43"/>
                    </a:lnTo>
                    <a:lnTo>
                      <a:pt x="42" y="43"/>
                    </a:lnTo>
                    <a:lnTo>
                      <a:pt x="44" y="43"/>
                    </a:lnTo>
                    <a:lnTo>
                      <a:pt x="46" y="45"/>
                    </a:lnTo>
                    <a:lnTo>
                      <a:pt x="48" y="47"/>
                    </a:lnTo>
                    <a:lnTo>
                      <a:pt x="51" y="47"/>
                    </a:lnTo>
                    <a:lnTo>
                      <a:pt x="53" y="45"/>
                    </a:lnTo>
                    <a:lnTo>
                      <a:pt x="55" y="43"/>
                    </a:lnTo>
                    <a:lnTo>
                      <a:pt x="58" y="41"/>
                    </a:lnTo>
                    <a:lnTo>
                      <a:pt x="62" y="38"/>
                    </a:lnTo>
                    <a:lnTo>
                      <a:pt x="62" y="36"/>
                    </a:lnTo>
                    <a:lnTo>
                      <a:pt x="58" y="33"/>
                    </a:lnTo>
                    <a:lnTo>
                      <a:pt x="57" y="33"/>
                    </a:lnTo>
                    <a:lnTo>
                      <a:pt x="55" y="29"/>
                    </a:lnTo>
                    <a:lnTo>
                      <a:pt x="51" y="29"/>
                    </a:lnTo>
                    <a:lnTo>
                      <a:pt x="50" y="27"/>
                    </a:lnTo>
                    <a:lnTo>
                      <a:pt x="48" y="26"/>
                    </a:lnTo>
                    <a:lnTo>
                      <a:pt x="50" y="26"/>
                    </a:lnTo>
                    <a:lnTo>
                      <a:pt x="51" y="26"/>
                    </a:lnTo>
                    <a:lnTo>
                      <a:pt x="53" y="26"/>
                    </a:lnTo>
                    <a:lnTo>
                      <a:pt x="53" y="24"/>
                    </a:lnTo>
                    <a:lnTo>
                      <a:pt x="51" y="22"/>
                    </a:lnTo>
                    <a:lnTo>
                      <a:pt x="48" y="19"/>
                    </a:lnTo>
                    <a:lnTo>
                      <a:pt x="48" y="15"/>
                    </a:lnTo>
                    <a:lnTo>
                      <a:pt x="48" y="12"/>
                    </a:lnTo>
                    <a:lnTo>
                      <a:pt x="46" y="12"/>
                    </a:lnTo>
                    <a:lnTo>
                      <a:pt x="46" y="8"/>
                    </a:lnTo>
                    <a:lnTo>
                      <a:pt x="44" y="8"/>
                    </a:lnTo>
                    <a:lnTo>
                      <a:pt x="42" y="8"/>
                    </a:lnTo>
                    <a:lnTo>
                      <a:pt x="35" y="1"/>
                    </a:lnTo>
                    <a:lnTo>
                      <a:pt x="32" y="1"/>
                    </a:lnTo>
                    <a:lnTo>
                      <a:pt x="28" y="1"/>
                    </a:lnTo>
                    <a:lnTo>
                      <a:pt x="28" y="3"/>
                    </a:lnTo>
                    <a:lnTo>
                      <a:pt x="28" y="5"/>
                    </a:lnTo>
                    <a:lnTo>
                      <a:pt x="30" y="8"/>
                    </a:lnTo>
                    <a:lnTo>
                      <a:pt x="32" y="10"/>
                    </a:lnTo>
                    <a:lnTo>
                      <a:pt x="30" y="12"/>
                    </a:lnTo>
                    <a:lnTo>
                      <a:pt x="30" y="14"/>
                    </a:lnTo>
                    <a:lnTo>
                      <a:pt x="30" y="15"/>
                    </a:lnTo>
                    <a:lnTo>
                      <a:pt x="28" y="19"/>
                    </a:lnTo>
                    <a:lnTo>
                      <a:pt x="27" y="19"/>
                    </a:lnTo>
                    <a:lnTo>
                      <a:pt x="27" y="19"/>
                    </a:lnTo>
                    <a:lnTo>
                      <a:pt x="28" y="17"/>
                    </a:lnTo>
                    <a:lnTo>
                      <a:pt x="28" y="14"/>
                    </a:lnTo>
                    <a:lnTo>
                      <a:pt x="28" y="14"/>
                    </a:lnTo>
                    <a:lnTo>
                      <a:pt x="28" y="10"/>
                    </a:lnTo>
                    <a:lnTo>
                      <a:pt x="28" y="8"/>
                    </a:lnTo>
                    <a:lnTo>
                      <a:pt x="25" y="3"/>
                    </a:lnTo>
                    <a:lnTo>
                      <a:pt x="21" y="1"/>
                    </a:lnTo>
                    <a:lnTo>
                      <a:pt x="18" y="0"/>
                    </a:lnTo>
                    <a:lnTo>
                      <a:pt x="16" y="1"/>
                    </a:lnTo>
                    <a:lnTo>
                      <a:pt x="16" y="3"/>
                    </a:lnTo>
                    <a:lnTo>
                      <a:pt x="11" y="7"/>
                    </a:lnTo>
                    <a:lnTo>
                      <a:pt x="9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24" name="Freeform 56"/>
              <p:cNvSpPr>
                <a:spLocks/>
              </p:cNvSpPr>
              <p:nvPr/>
            </p:nvSpPr>
            <p:spPr bwMode="auto">
              <a:xfrm>
                <a:off x="3743" y="1635"/>
                <a:ext cx="2" cy="5"/>
              </a:xfrm>
              <a:custGeom>
                <a:avLst/>
                <a:gdLst>
                  <a:gd name="T0" fmla="*/ 2 w 2"/>
                  <a:gd name="T1" fmla="*/ 2 h 5"/>
                  <a:gd name="T2" fmla="*/ 0 w 2"/>
                  <a:gd name="T3" fmla="*/ 5 h 5"/>
                  <a:gd name="T4" fmla="*/ 2 w 2"/>
                  <a:gd name="T5" fmla="*/ 5 h 5"/>
                  <a:gd name="T6" fmla="*/ 2 w 2"/>
                  <a:gd name="T7" fmla="*/ 3 h 5"/>
                  <a:gd name="T8" fmla="*/ 2 w 2"/>
                  <a:gd name="T9" fmla="*/ 0 h 5"/>
                  <a:gd name="T10" fmla="*/ 2 w 2"/>
                  <a:gd name="T11" fmla="*/ 0 h 5"/>
                  <a:gd name="T12" fmla="*/ 2 w 2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2" y="2"/>
                    </a:moveTo>
                    <a:lnTo>
                      <a:pt x="0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25" name="Freeform 57"/>
              <p:cNvSpPr>
                <a:spLocks/>
              </p:cNvSpPr>
              <p:nvPr/>
            </p:nvSpPr>
            <p:spPr bwMode="auto">
              <a:xfrm>
                <a:off x="2490" y="1436"/>
                <a:ext cx="3" cy="5"/>
              </a:xfrm>
              <a:custGeom>
                <a:avLst/>
                <a:gdLst>
                  <a:gd name="T0" fmla="*/ 1 w 3"/>
                  <a:gd name="T1" fmla="*/ 0 h 5"/>
                  <a:gd name="T2" fmla="*/ 0 w 3"/>
                  <a:gd name="T3" fmla="*/ 0 h 5"/>
                  <a:gd name="T4" fmla="*/ 0 w 3"/>
                  <a:gd name="T5" fmla="*/ 0 h 5"/>
                  <a:gd name="T6" fmla="*/ 0 w 3"/>
                  <a:gd name="T7" fmla="*/ 2 h 5"/>
                  <a:gd name="T8" fmla="*/ 1 w 3"/>
                  <a:gd name="T9" fmla="*/ 3 h 5"/>
                  <a:gd name="T10" fmla="*/ 1 w 3"/>
                  <a:gd name="T11" fmla="*/ 5 h 5"/>
                  <a:gd name="T12" fmla="*/ 1 w 3"/>
                  <a:gd name="T13" fmla="*/ 5 h 5"/>
                  <a:gd name="T14" fmla="*/ 3 w 3"/>
                  <a:gd name="T15" fmla="*/ 3 h 5"/>
                  <a:gd name="T16" fmla="*/ 1 w 3"/>
                  <a:gd name="T17" fmla="*/ 2 h 5"/>
                  <a:gd name="T18" fmla="*/ 1 w 3"/>
                  <a:gd name="T19" fmla="*/ 0 h 5"/>
                  <a:gd name="T20" fmla="*/ 1 w 3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3" y="3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26" name="Freeform 58"/>
              <p:cNvSpPr>
                <a:spLocks/>
              </p:cNvSpPr>
              <p:nvPr/>
            </p:nvSpPr>
            <p:spPr bwMode="auto">
              <a:xfrm>
                <a:off x="3746" y="1630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0 h 1"/>
                  <a:gd name="T5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27" name="Freeform 59"/>
              <p:cNvSpPr>
                <a:spLocks/>
              </p:cNvSpPr>
              <p:nvPr/>
            </p:nvSpPr>
            <p:spPr bwMode="auto">
              <a:xfrm>
                <a:off x="3752" y="1600"/>
                <a:ext cx="1" cy="3"/>
              </a:xfrm>
              <a:custGeom>
                <a:avLst/>
                <a:gdLst>
                  <a:gd name="T0" fmla="*/ 0 w 1"/>
                  <a:gd name="T1" fmla="*/ 2 h 3"/>
                  <a:gd name="T2" fmla="*/ 0 w 1"/>
                  <a:gd name="T3" fmla="*/ 3 h 3"/>
                  <a:gd name="T4" fmla="*/ 0 w 1"/>
                  <a:gd name="T5" fmla="*/ 3 h 3"/>
                  <a:gd name="T6" fmla="*/ 1 w 1"/>
                  <a:gd name="T7" fmla="*/ 2 h 3"/>
                  <a:gd name="T8" fmla="*/ 1 w 1"/>
                  <a:gd name="T9" fmla="*/ 0 h 3"/>
                  <a:gd name="T10" fmla="*/ 1 w 1"/>
                  <a:gd name="T11" fmla="*/ 0 h 3"/>
                  <a:gd name="T12" fmla="*/ 0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28" name="Freeform 60"/>
              <p:cNvSpPr>
                <a:spLocks/>
              </p:cNvSpPr>
              <p:nvPr/>
            </p:nvSpPr>
            <p:spPr bwMode="auto">
              <a:xfrm>
                <a:off x="3753" y="1593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2 h 3"/>
                  <a:gd name="T4" fmla="*/ 0 w 2"/>
                  <a:gd name="T5" fmla="*/ 0 h 3"/>
                  <a:gd name="T6" fmla="*/ 0 w 2"/>
                  <a:gd name="T7" fmla="*/ 0 h 3"/>
                  <a:gd name="T8" fmla="*/ 0 w 2"/>
                  <a:gd name="T9" fmla="*/ 2 h 3"/>
                  <a:gd name="T10" fmla="*/ 0 w 2"/>
                  <a:gd name="T11" fmla="*/ 3 h 3"/>
                  <a:gd name="T12" fmla="*/ 2 w 2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29" name="Freeform 61"/>
              <p:cNvSpPr>
                <a:spLocks/>
              </p:cNvSpPr>
              <p:nvPr/>
            </p:nvSpPr>
            <p:spPr bwMode="auto">
              <a:xfrm>
                <a:off x="3752" y="1562"/>
                <a:ext cx="10" cy="15"/>
              </a:xfrm>
              <a:custGeom>
                <a:avLst/>
                <a:gdLst>
                  <a:gd name="T0" fmla="*/ 3 w 10"/>
                  <a:gd name="T1" fmla="*/ 7 h 15"/>
                  <a:gd name="T2" fmla="*/ 1 w 10"/>
                  <a:gd name="T3" fmla="*/ 10 h 15"/>
                  <a:gd name="T4" fmla="*/ 0 w 10"/>
                  <a:gd name="T5" fmla="*/ 10 h 15"/>
                  <a:gd name="T6" fmla="*/ 0 w 10"/>
                  <a:gd name="T7" fmla="*/ 10 h 15"/>
                  <a:gd name="T8" fmla="*/ 1 w 10"/>
                  <a:gd name="T9" fmla="*/ 12 h 15"/>
                  <a:gd name="T10" fmla="*/ 1 w 10"/>
                  <a:gd name="T11" fmla="*/ 14 h 15"/>
                  <a:gd name="T12" fmla="*/ 0 w 10"/>
                  <a:gd name="T13" fmla="*/ 14 h 15"/>
                  <a:gd name="T14" fmla="*/ 1 w 10"/>
                  <a:gd name="T15" fmla="*/ 15 h 15"/>
                  <a:gd name="T16" fmla="*/ 3 w 10"/>
                  <a:gd name="T17" fmla="*/ 15 h 15"/>
                  <a:gd name="T18" fmla="*/ 3 w 10"/>
                  <a:gd name="T19" fmla="*/ 15 h 15"/>
                  <a:gd name="T20" fmla="*/ 5 w 10"/>
                  <a:gd name="T21" fmla="*/ 15 h 15"/>
                  <a:gd name="T22" fmla="*/ 5 w 10"/>
                  <a:gd name="T23" fmla="*/ 14 h 15"/>
                  <a:gd name="T24" fmla="*/ 5 w 10"/>
                  <a:gd name="T25" fmla="*/ 12 h 15"/>
                  <a:gd name="T26" fmla="*/ 7 w 10"/>
                  <a:gd name="T27" fmla="*/ 12 h 15"/>
                  <a:gd name="T28" fmla="*/ 8 w 10"/>
                  <a:gd name="T29" fmla="*/ 8 h 15"/>
                  <a:gd name="T30" fmla="*/ 8 w 10"/>
                  <a:gd name="T31" fmla="*/ 7 h 15"/>
                  <a:gd name="T32" fmla="*/ 8 w 10"/>
                  <a:gd name="T33" fmla="*/ 5 h 15"/>
                  <a:gd name="T34" fmla="*/ 10 w 10"/>
                  <a:gd name="T35" fmla="*/ 3 h 15"/>
                  <a:gd name="T36" fmla="*/ 8 w 10"/>
                  <a:gd name="T37" fmla="*/ 1 h 15"/>
                  <a:gd name="T38" fmla="*/ 5 w 10"/>
                  <a:gd name="T39" fmla="*/ 0 h 15"/>
                  <a:gd name="T40" fmla="*/ 5 w 10"/>
                  <a:gd name="T41" fmla="*/ 1 h 15"/>
                  <a:gd name="T42" fmla="*/ 5 w 10"/>
                  <a:gd name="T43" fmla="*/ 5 h 15"/>
                  <a:gd name="T44" fmla="*/ 5 w 10"/>
                  <a:gd name="T45" fmla="*/ 7 h 15"/>
                  <a:gd name="T46" fmla="*/ 3 w 10"/>
                  <a:gd name="T47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" h="15">
                    <a:moveTo>
                      <a:pt x="3" y="7"/>
                    </a:moveTo>
                    <a:lnTo>
                      <a:pt x="1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12"/>
                    </a:lnTo>
                    <a:lnTo>
                      <a:pt x="1" y="14"/>
                    </a:lnTo>
                    <a:lnTo>
                      <a:pt x="0" y="14"/>
                    </a:lnTo>
                    <a:lnTo>
                      <a:pt x="1" y="15"/>
                    </a:lnTo>
                    <a:lnTo>
                      <a:pt x="3" y="15"/>
                    </a:lnTo>
                    <a:lnTo>
                      <a:pt x="3" y="15"/>
                    </a:lnTo>
                    <a:lnTo>
                      <a:pt x="5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8" y="8"/>
                    </a:lnTo>
                    <a:lnTo>
                      <a:pt x="8" y="7"/>
                    </a:lnTo>
                    <a:lnTo>
                      <a:pt x="8" y="5"/>
                    </a:lnTo>
                    <a:lnTo>
                      <a:pt x="10" y="3"/>
                    </a:lnTo>
                    <a:lnTo>
                      <a:pt x="8" y="1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30" name="Freeform 62"/>
              <p:cNvSpPr>
                <a:spLocks/>
              </p:cNvSpPr>
              <p:nvPr/>
            </p:nvSpPr>
            <p:spPr bwMode="auto">
              <a:xfrm>
                <a:off x="3760" y="1558"/>
                <a:ext cx="2" cy="5"/>
              </a:xfrm>
              <a:custGeom>
                <a:avLst/>
                <a:gdLst>
                  <a:gd name="T0" fmla="*/ 2 w 2"/>
                  <a:gd name="T1" fmla="*/ 5 h 5"/>
                  <a:gd name="T2" fmla="*/ 2 w 2"/>
                  <a:gd name="T3" fmla="*/ 4 h 5"/>
                  <a:gd name="T4" fmla="*/ 2 w 2"/>
                  <a:gd name="T5" fmla="*/ 2 h 5"/>
                  <a:gd name="T6" fmla="*/ 0 w 2"/>
                  <a:gd name="T7" fmla="*/ 0 h 5"/>
                  <a:gd name="T8" fmla="*/ 0 w 2"/>
                  <a:gd name="T9" fmla="*/ 2 h 5"/>
                  <a:gd name="T10" fmla="*/ 0 w 2"/>
                  <a:gd name="T11" fmla="*/ 4 h 5"/>
                  <a:gd name="T12" fmla="*/ 0 w 2"/>
                  <a:gd name="T13" fmla="*/ 5 h 5"/>
                  <a:gd name="T14" fmla="*/ 2 w 2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31" name="Freeform 63"/>
              <p:cNvSpPr>
                <a:spLocks/>
              </p:cNvSpPr>
              <p:nvPr/>
            </p:nvSpPr>
            <p:spPr bwMode="auto">
              <a:xfrm>
                <a:off x="2437" y="1527"/>
                <a:ext cx="3" cy="3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2 h 2"/>
                  <a:gd name="T6" fmla="*/ 1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32" name="Freeform 64"/>
              <p:cNvSpPr>
                <a:spLocks/>
              </p:cNvSpPr>
              <p:nvPr/>
            </p:nvSpPr>
            <p:spPr bwMode="auto">
              <a:xfrm>
                <a:off x="3587" y="1511"/>
                <a:ext cx="72" cy="159"/>
              </a:xfrm>
              <a:custGeom>
                <a:avLst/>
                <a:gdLst>
                  <a:gd name="T0" fmla="*/ 26 w 72"/>
                  <a:gd name="T1" fmla="*/ 63 h 159"/>
                  <a:gd name="T2" fmla="*/ 28 w 72"/>
                  <a:gd name="T3" fmla="*/ 73 h 159"/>
                  <a:gd name="T4" fmla="*/ 33 w 72"/>
                  <a:gd name="T5" fmla="*/ 78 h 159"/>
                  <a:gd name="T6" fmla="*/ 35 w 72"/>
                  <a:gd name="T7" fmla="*/ 84 h 159"/>
                  <a:gd name="T8" fmla="*/ 37 w 72"/>
                  <a:gd name="T9" fmla="*/ 94 h 159"/>
                  <a:gd name="T10" fmla="*/ 37 w 72"/>
                  <a:gd name="T11" fmla="*/ 101 h 159"/>
                  <a:gd name="T12" fmla="*/ 38 w 72"/>
                  <a:gd name="T13" fmla="*/ 110 h 159"/>
                  <a:gd name="T14" fmla="*/ 45 w 72"/>
                  <a:gd name="T15" fmla="*/ 119 h 159"/>
                  <a:gd name="T16" fmla="*/ 47 w 72"/>
                  <a:gd name="T17" fmla="*/ 131 h 159"/>
                  <a:gd name="T18" fmla="*/ 52 w 72"/>
                  <a:gd name="T19" fmla="*/ 140 h 159"/>
                  <a:gd name="T20" fmla="*/ 52 w 72"/>
                  <a:gd name="T21" fmla="*/ 150 h 159"/>
                  <a:gd name="T22" fmla="*/ 56 w 72"/>
                  <a:gd name="T23" fmla="*/ 157 h 159"/>
                  <a:gd name="T24" fmla="*/ 59 w 72"/>
                  <a:gd name="T25" fmla="*/ 154 h 159"/>
                  <a:gd name="T26" fmla="*/ 58 w 72"/>
                  <a:gd name="T27" fmla="*/ 147 h 159"/>
                  <a:gd name="T28" fmla="*/ 61 w 72"/>
                  <a:gd name="T29" fmla="*/ 147 h 159"/>
                  <a:gd name="T30" fmla="*/ 66 w 72"/>
                  <a:gd name="T31" fmla="*/ 145 h 159"/>
                  <a:gd name="T32" fmla="*/ 68 w 72"/>
                  <a:gd name="T33" fmla="*/ 147 h 159"/>
                  <a:gd name="T34" fmla="*/ 72 w 72"/>
                  <a:gd name="T35" fmla="*/ 154 h 159"/>
                  <a:gd name="T36" fmla="*/ 72 w 72"/>
                  <a:gd name="T37" fmla="*/ 152 h 159"/>
                  <a:gd name="T38" fmla="*/ 70 w 72"/>
                  <a:gd name="T39" fmla="*/ 145 h 159"/>
                  <a:gd name="T40" fmla="*/ 66 w 72"/>
                  <a:gd name="T41" fmla="*/ 141 h 159"/>
                  <a:gd name="T42" fmla="*/ 63 w 72"/>
                  <a:gd name="T43" fmla="*/ 136 h 159"/>
                  <a:gd name="T44" fmla="*/ 56 w 72"/>
                  <a:gd name="T45" fmla="*/ 131 h 159"/>
                  <a:gd name="T46" fmla="*/ 52 w 72"/>
                  <a:gd name="T47" fmla="*/ 122 h 159"/>
                  <a:gd name="T48" fmla="*/ 51 w 72"/>
                  <a:gd name="T49" fmla="*/ 112 h 159"/>
                  <a:gd name="T50" fmla="*/ 51 w 72"/>
                  <a:gd name="T51" fmla="*/ 103 h 159"/>
                  <a:gd name="T52" fmla="*/ 49 w 72"/>
                  <a:gd name="T53" fmla="*/ 98 h 159"/>
                  <a:gd name="T54" fmla="*/ 52 w 72"/>
                  <a:gd name="T55" fmla="*/ 96 h 159"/>
                  <a:gd name="T56" fmla="*/ 59 w 72"/>
                  <a:gd name="T57" fmla="*/ 98 h 159"/>
                  <a:gd name="T58" fmla="*/ 65 w 72"/>
                  <a:gd name="T59" fmla="*/ 103 h 159"/>
                  <a:gd name="T60" fmla="*/ 68 w 72"/>
                  <a:gd name="T61" fmla="*/ 105 h 159"/>
                  <a:gd name="T62" fmla="*/ 61 w 72"/>
                  <a:gd name="T63" fmla="*/ 96 h 159"/>
                  <a:gd name="T64" fmla="*/ 58 w 72"/>
                  <a:gd name="T65" fmla="*/ 91 h 159"/>
                  <a:gd name="T66" fmla="*/ 52 w 72"/>
                  <a:gd name="T67" fmla="*/ 84 h 159"/>
                  <a:gd name="T68" fmla="*/ 45 w 72"/>
                  <a:gd name="T69" fmla="*/ 72 h 159"/>
                  <a:gd name="T70" fmla="*/ 40 w 72"/>
                  <a:gd name="T71" fmla="*/ 61 h 159"/>
                  <a:gd name="T72" fmla="*/ 37 w 72"/>
                  <a:gd name="T73" fmla="*/ 56 h 159"/>
                  <a:gd name="T74" fmla="*/ 33 w 72"/>
                  <a:gd name="T75" fmla="*/ 56 h 159"/>
                  <a:gd name="T76" fmla="*/ 33 w 72"/>
                  <a:gd name="T77" fmla="*/ 51 h 159"/>
                  <a:gd name="T78" fmla="*/ 28 w 72"/>
                  <a:gd name="T79" fmla="*/ 45 h 159"/>
                  <a:gd name="T80" fmla="*/ 28 w 72"/>
                  <a:gd name="T81" fmla="*/ 38 h 159"/>
                  <a:gd name="T82" fmla="*/ 26 w 72"/>
                  <a:gd name="T83" fmla="*/ 33 h 159"/>
                  <a:gd name="T84" fmla="*/ 21 w 72"/>
                  <a:gd name="T85" fmla="*/ 26 h 159"/>
                  <a:gd name="T86" fmla="*/ 21 w 72"/>
                  <a:gd name="T87" fmla="*/ 23 h 159"/>
                  <a:gd name="T88" fmla="*/ 24 w 72"/>
                  <a:gd name="T89" fmla="*/ 28 h 159"/>
                  <a:gd name="T90" fmla="*/ 19 w 72"/>
                  <a:gd name="T91" fmla="*/ 19 h 159"/>
                  <a:gd name="T92" fmla="*/ 14 w 72"/>
                  <a:gd name="T93" fmla="*/ 12 h 159"/>
                  <a:gd name="T94" fmla="*/ 10 w 72"/>
                  <a:gd name="T95" fmla="*/ 5 h 159"/>
                  <a:gd name="T96" fmla="*/ 5 w 72"/>
                  <a:gd name="T97" fmla="*/ 0 h 159"/>
                  <a:gd name="T98" fmla="*/ 5 w 72"/>
                  <a:gd name="T99" fmla="*/ 3 h 159"/>
                  <a:gd name="T100" fmla="*/ 0 w 72"/>
                  <a:gd name="T101" fmla="*/ 3 h 159"/>
                  <a:gd name="T102" fmla="*/ 8 w 72"/>
                  <a:gd name="T103" fmla="*/ 10 h 159"/>
                  <a:gd name="T104" fmla="*/ 10 w 72"/>
                  <a:gd name="T105" fmla="*/ 12 h 159"/>
                  <a:gd name="T106" fmla="*/ 8 w 72"/>
                  <a:gd name="T107" fmla="*/ 14 h 159"/>
                  <a:gd name="T108" fmla="*/ 10 w 72"/>
                  <a:gd name="T109" fmla="*/ 19 h 159"/>
                  <a:gd name="T110" fmla="*/ 7 w 72"/>
                  <a:gd name="T111" fmla="*/ 17 h 159"/>
                  <a:gd name="T112" fmla="*/ 5 w 72"/>
                  <a:gd name="T113" fmla="*/ 24 h 159"/>
                  <a:gd name="T114" fmla="*/ 10 w 72"/>
                  <a:gd name="T115" fmla="*/ 33 h 159"/>
                  <a:gd name="T116" fmla="*/ 12 w 72"/>
                  <a:gd name="T117" fmla="*/ 42 h 159"/>
                  <a:gd name="T118" fmla="*/ 17 w 72"/>
                  <a:gd name="T119" fmla="*/ 52 h 159"/>
                  <a:gd name="T120" fmla="*/ 22 w 72"/>
                  <a:gd name="T121" fmla="*/ 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2" h="159">
                    <a:moveTo>
                      <a:pt x="22" y="59"/>
                    </a:moveTo>
                    <a:lnTo>
                      <a:pt x="24" y="59"/>
                    </a:lnTo>
                    <a:lnTo>
                      <a:pt x="26" y="63"/>
                    </a:lnTo>
                    <a:lnTo>
                      <a:pt x="26" y="66"/>
                    </a:lnTo>
                    <a:lnTo>
                      <a:pt x="26" y="70"/>
                    </a:lnTo>
                    <a:lnTo>
                      <a:pt x="28" y="73"/>
                    </a:lnTo>
                    <a:lnTo>
                      <a:pt x="28" y="75"/>
                    </a:lnTo>
                    <a:lnTo>
                      <a:pt x="29" y="77"/>
                    </a:lnTo>
                    <a:lnTo>
                      <a:pt x="33" y="78"/>
                    </a:lnTo>
                    <a:lnTo>
                      <a:pt x="31" y="78"/>
                    </a:lnTo>
                    <a:lnTo>
                      <a:pt x="31" y="80"/>
                    </a:lnTo>
                    <a:lnTo>
                      <a:pt x="35" y="84"/>
                    </a:lnTo>
                    <a:lnTo>
                      <a:pt x="35" y="87"/>
                    </a:lnTo>
                    <a:lnTo>
                      <a:pt x="37" y="89"/>
                    </a:lnTo>
                    <a:lnTo>
                      <a:pt x="37" y="94"/>
                    </a:lnTo>
                    <a:lnTo>
                      <a:pt x="37" y="96"/>
                    </a:lnTo>
                    <a:lnTo>
                      <a:pt x="37" y="98"/>
                    </a:lnTo>
                    <a:lnTo>
                      <a:pt x="37" y="101"/>
                    </a:lnTo>
                    <a:lnTo>
                      <a:pt x="38" y="105"/>
                    </a:lnTo>
                    <a:lnTo>
                      <a:pt x="38" y="106"/>
                    </a:lnTo>
                    <a:lnTo>
                      <a:pt x="38" y="110"/>
                    </a:lnTo>
                    <a:lnTo>
                      <a:pt x="40" y="112"/>
                    </a:lnTo>
                    <a:lnTo>
                      <a:pt x="45" y="117"/>
                    </a:lnTo>
                    <a:lnTo>
                      <a:pt x="45" y="119"/>
                    </a:lnTo>
                    <a:lnTo>
                      <a:pt x="47" y="122"/>
                    </a:lnTo>
                    <a:lnTo>
                      <a:pt x="47" y="126"/>
                    </a:lnTo>
                    <a:lnTo>
                      <a:pt x="47" y="131"/>
                    </a:lnTo>
                    <a:lnTo>
                      <a:pt x="49" y="134"/>
                    </a:lnTo>
                    <a:lnTo>
                      <a:pt x="49" y="136"/>
                    </a:lnTo>
                    <a:lnTo>
                      <a:pt x="52" y="140"/>
                    </a:lnTo>
                    <a:lnTo>
                      <a:pt x="52" y="141"/>
                    </a:lnTo>
                    <a:lnTo>
                      <a:pt x="52" y="145"/>
                    </a:lnTo>
                    <a:lnTo>
                      <a:pt x="52" y="150"/>
                    </a:lnTo>
                    <a:lnTo>
                      <a:pt x="52" y="152"/>
                    </a:lnTo>
                    <a:lnTo>
                      <a:pt x="54" y="154"/>
                    </a:lnTo>
                    <a:lnTo>
                      <a:pt x="56" y="157"/>
                    </a:lnTo>
                    <a:lnTo>
                      <a:pt x="59" y="159"/>
                    </a:lnTo>
                    <a:lnTo>
                      <a:pt x="59" y="157"/>
                    </a:lnTo>
                    <a:lnTo>
                      <a:pt x="59" y="154"/>
                    </a:lnTo>
                    <a:lnTo>
                      <a:pt x="58" y="152"/>
                    </a:lnTo>
                    <a:lnTo>
                      <a:pt x="58" y="150"/>
                    </a:lnTo>
                    <a:lnTo>
                      <a:pt x="58" y="147"/>
                    </a:lnTo>
                    <a:lnTo>
                      <a:pt x="59" y="145"/>
                    </a:lnTo>
                    <a:lnTo>
                      <a:pt x="61" y="145"/>
                    </a:lnTo>
                    <a:lnTo>
                      <a:pt x="61" y="147"/>
                    </a:lnTo>
                    <a:lnTo>
                      <a:pt x="63" y="147"/>
                    </a:lnTo>
                    <a:lnTo>
                      <a:pt x="66" y="147"/>
                    </a:lnTo>
                    <a:lnTo>
                      <a:pt x="66" y="145"/>
                    </a:lnTo>
                    <a:lnTo>
                      <a:pt x="68" y="145"/>
                    </a:lnTo>
                    <a:lnTo>
                      <a:pt x="68" y="147"/>
                    </a:lnTo>
                    <a:lnTo>
                      <a:pt x="68" y="147"/>
                    </a:lnTo>
                    <a:lnTo>
                      <a:pt x="68" y="148"/>
                    </a:lnTo>
                    <a:lnTo>
                      <a:pt x="70" y="152"/>
                    </a:lnTo>
                    <a:lnTo>
                      <a:pt x="72" y="154"/>
                    </a:lnTo>
                    <a:lnTo>
                      <a:pt x="72" y="155"/>
                    </a:lnTo>
                    <a:lnTo>
                      <a:pt x="72" y="154"/>
                    </a:lnTo>
                    <a:lnTo>
                      <a:pt x="72" y="152"/>
                    </a:lnTo>
                    <a:lnTo>
                      <a:pt x="72" y="150"/>
                    </a:lnTo>
                    <a:lnTo>
                      <a:pt x="72" y="147"/>
                    </a:lnTo>
                    <a:lnTo>
                      <a:pt x="70" y="145"/>
                    </a:lnTo>
                    <a:lnTo>
                      <a:pt x="70" y="143"/>
                    </a:lnTo>
                    <a:lnTo>
                      <a:pt x="68" y="141"/>
                    </a:lnTo>
                    <a:lnTo>
                      <a:pt x="66" y="141"/>
                    </a:lnTo>
                    <a:lnTo>
                      <a:pt x="66" y="141"/>
                    </a:lnTo>
                    <a:lnTo>
                      <a:pt x="63" y="140"/>
                    </a:lnTo>
                    <a:lnTo>
                      <a:pt x="63" y="136"/>
                    </a:lnTo>
                    <a:lnTo>
                      <a:pt x="61" y="134"/>
                    </a:lnTo>
                    <a:lnTo>
                      <a:pt x="58" y="131"/>
                    </a:lnTo>
                    <a:lnTo>
                      <a:pt x="56" y="131"/>
                    </a:lnTo>
                    <a:lnTo>
                      <a:pt x="54" y="129"/>
                    </a:lnTo>
                    <a:lnTo>
                      <a:pt x="54" y="126"/>
                    </a:lnTo>
                    <a:lnTo>
                      <a:pt x="52" y="122"/>
                    </a:lnTo>
                    <a:lnTo>
                      <a:pt x="51" y="120"/>
                    </a:lnTo>
                    <a:lnTo>
                      <a:pt x="51" y="115"/>
                    </a:lnTo>
                    <a:lnTo>
                      <a:pt x="51" y="112"/>
                    </a:lnTo>
                    <a:lnTo>
                      <a:pt x="49" y="110"/>
                    </a:lnTo>
                    <a:lnTo>
                      <a:pt x="51" y="106"/>
                    </a:lnTo>
                    <a:lnTo>
                      <a:pt x="51" y="103"/>
                    </a:lnTo>
                    <a:lnTo>
                      <a:pt x="49" y="101"/>
                    </a:lnTo>
                    <a:lnTo>
                      <a:pt x="49" y="99"/>
                    </a:lnTo>
                    <a:lnTo>
                      <a:pt x="49" y="98"/>
                    </a:lnTo>
                    <a:lnTo>
                      <a:pt x="49" y="96"/>
                    </a:lnTo>
                    <a:lnTo>
                      <a:pt x="51" y="96"/>
                    </a:lnTo>
                    <a:lnTo>
                      <a:pt x="52" y="96"/>
                    </a:lnTo>
                    <a:lnTo>
                      <a:pt x="54" y="96"/>
                    </a:lnTo>
                    <a:lnTo>
                      <a:pt x="58" y="96"/>
                    </a:lnTo>
                    <a:lnTo>
                      <a:pt x="59" y="98"/>
                    </a:lnTo>
                    <a:lnTo>
                      <a:pt x="61" y="101"/>
                    </a:lnTo>
                    <a:lnTo>
                      <a:pt x="63" y="101"/>
                    </a:lnTo>
                    <a:lnTo>
                      <a:pt x="65" y="103"/>
                    </a:lnTo>
                    <a:lnTo>
                      <a:pt x="68" y="106"/>
                    </a:lnTo>
                    <a:lnTo>
                      <a:pt x="68" y="106"/>
                    </a:lnTo>
                    <a:lnTo>
                      <a:pt x="68" y="105"/>
                    </a:lnTo>
                    <a:lnTo>
                      <a:pt x="65" y="101"/>
                    </a:lnTo>
                    <a:lnTo>
                      <a:pt x="63" y="99"/>
                    </a:lnTo>
                    <a:lnTo>
                      <a:pt x="61" y="96"/>
                    </a:lnTo>
                    <a:lnTo>
                      <a:pt x="58" y="92"/>
                    </a:lnTo>
                    <a:lnTo>
                      <a:pt x="58" y="92"/>
                    </a:lnTo>
                    <a:lnTo>
                      <a:pt x="58" y="91"/>
                    </a:lnTo>
                    <a:lnTo>
                      <a:pt x="56" y="87"/>
                    </a:lnTo>
                    <a:lnTo>
                      <a:pt x="54" y="84"/>
                    </a:lnTo>
                    <a:lnTo>
                      <a:pt x="52" y="84"/>
                    </a:lnTo>
                    <a:lnTo>
                      <a:pt x="52" y="82"/>
                    </a:lnTo>
                    <a:lnTo>
                      <a:pt x="49" y="77"/>
                    </a:lnTo>
                    <a:lnTo>
                      <a:pt x="45" y="72"/>
                    </a:lnTo>
                    <a:lnTo>
                      <a:pt x="45" y="70"/>
                    </a:lnTo>
                    <a:lnTo>
                      <a:pt x="42" y="65"/>
                    </a:lnTo>
                    <a:lnTo>
                      <a:pt x="40" y="61"/>
                    </a:lnTo>
                    <a:lnTo>
                      <a:pt x="38" y="59"/>
                    </a:lnTo>
                    <a:lnTo>
                      <a:pt x="38" y="58"/>
                    </a:lnTo>
                    <a:lnTo>
                      <a:pt x="37" y="56"/>
                    </a:lnTo>
                    <a:lnTo>
                      <a:pt x="35" y="54"/>
                    </a:lnTo>
                    <a:lnTo>
                      <a:pt x="35" y="56"/>
                    </a:lnTo>
                    <a:lnTo>
                      <a:pt x="33" y="56"/>
                    </a:lnTo>
                    <a:lnTo>
                      <a:pt x="33" y="54"/>
                    </a:lnTo>
                    <a:lnTo>
                      <a:pt x="33" y="52"/>
                    </a:lnTo>
                    <a:lnTo>
                      <a:pt x="33" y="51"/>
                    </a:lnTo>
                    <a:lnTo>
                      <a:pt x="31" y="51"/>
                    </a:lnTo>
                    <a:lnTo>
                      <a:pt x="29" y="47"/>
                    </a:lnTo>
                    <a:lnTo>
                      <a:pt x="28" y="45"/>
                    </a:lnTo>
                    <a:lnTo>
                      <a:pt x="26" y="44"/>
                    </a:lnTo>
                    <a:lnTo>
                      <a:pt x="26" y="40"/>
                    </a:lnTo>
                    <a:lnTo>
                      <a:pt x="28" y="38"/>
                    </a:lnTo>
                    <a:lnTo>
                      <a:pt x="28" y="38"/>
                    </a:lnTo>
                    <a:lnTo>
                      <a:pt x="28" y="37"/>
                    </a:lnTo>
                    <a:lnTo>
                      <a:pt x="26" y="33"/>
                    </a:lnTo>
                    <a:lnTo>
                      <a:pt x="26" y="30"/>
                    </a:lnTo>
                    <a:lnTo>
                      <a:pt x="24" y="30"/>
                    </a:lnTo>
                    <a:lnTo>
                      <a:pt x="21" y="26"/>
                    </a:lnTo>
                    <a:lnTo>
                      <a:pt x="21" y="24"/>
                    </a:lnTo>
                    <a:lnTo>
                      <a:pt x="21" y="24"/>
                    </a:lnTo>
                    <a:lnTo>
                      <a:pt x="21" y="23"/>
                    </a:lnTo>
                    <a:lnTo>
                      <a:pt x="21" y="23"/>
                    </a:lnTo>
                    <a:lnTo>
                      <a:pt x="22" y="24"/>
                    </a:lnTo>
                    <a:lnTo>
                      <a:pt x="24" y="28"/>
                    </a:lnTo>
                    <a:lnTo>
                      <a:pt x="24" y="24"/>
                    </a:lnTo>
                    <a:lnTo>
                      <a:pt x="21" y="21"/>
                    </a:lnTo>
                    <a:lnTo>
                      <a:pt x="19" y="19"/>
                    </a:lnTo>
                    <a:lnTo>
                      <a:pt x="17" y="19"/>
                    </a:lnTo>
                    <a:lnTo>
                      <a:pt x="17" y="16"/>
                    </a:lnTo>
                    <a:lnTo>
                      <a:pt x="14" y="12"/>
                    </a:lnTo>
                    <a:lnTo>
                      <a:pt x="12" y="10"/>
                    </a:lnTo>
                    <a:lnTo>
                      <a:pt x="12" y="7"/>
                    </a:lnTo>
                    <a:lnTo>
                      <a:pt x="10" y="5"/>
                    </a:lnTo>
                    <a:lnTo>
                      <a:pt x="7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3" y="7"/>
                    </a:lnTo>
                    <a:lnTo>
                      <a:pt x="7" y="9"/>
                    </a:lnTo>
                    <a:lnTo>
                      <a:pt x="8" y="10"/>
                    </a:lnTo>
                    <a:lnTo>
                      <a:pt x="7" y="12"/>
                    </a:lnTo>
                    <a:lnTo>
                      <a:pt x="8" y="12"/>
                    </a:lnTo>
                    <a:lnTo>
                      <a:pt x="10" y="12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8" y="14"/>
                    </a:lnTo>
                    <a:lnTo>
                      <a:pt x="8" y="16"/>
                    </a:lnTo>
                    <a:lnTo>
                      <a:pt x="10" y="16"/>
                    </a:lnTo>
                    <a:lnTo>
                      <a:pt x="10" y="19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7"/>
                    </a:lnTo>
                    <a:lnTo>
                      <a:pt x="5" y="19"/>
                    </a:lnTo>
                    <a:lnTo>
                      <a:pt x="3" y="21"/>
                    </a:lnTo>
                    <a:lnTo>
                      <a:pt x="5" y="24"/>
                    </a:lnTo>
                    <a:lnTo>
                      <a:pt x="7" y="26"/>
                    </a:lnTo>
                    <a:lnTo>
                      <a:pt x="8" y="30"/>
                    </a:lnTo>
                    <a:lnTo>
                      <a:pt x="10" y="33"/>
                    </a:lnTo>
                    <a:lnTo>
                      <a:pt x="10" y="37"/>
                    </a:lnTo>
                    <a:lnTo>
                      <a:pt x="10" y="38"/>
                    </a:lnTo>
                    <a:lnTo>
                      <a:pt x="12" y="42"/>
                    </a:lnTo>
                    <a:lnTo>
                      <a:pt x="14" y="47"/>
                    </a:lnTo>
                    <a:lnTo>
                      <a:pt x="15" y="51"/>
                    </a:lnTo>
                    <a:lnTo>
                      <a:pt x="17" y="52"/>
                    </a:lnTo>
                    <a:lnTo>
                      <a:pt x="17" y="52"/>
                    </a:lnTo>
                    <a:lnTo>
                      <a:pt x="15" y="54"/>
                    </a:lnTo>
                    <a:lnTo>
                      <a:pt x="22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33" name="Freeform 65"/>
              <p:cNvSpPr>
                <a:spLocks/>
              </p:cNvSpPr>
              <p:nvPr/>
            </p:nvSpPr>
            <p:spPr bwMode="auto">
              <a:xfrm>
                <a:off x="3725" y="1652"/>
                <a:ext cx="9" cy="13"/>
              </a:xfrm>
              <a:custGeom>
                <a:avLst/>
                <a:gdLst>
                  <a:gd name="T0" fmla="*/ 4 w 9"/>
                  <a:gd name="T1" fmla="*/ 11 h 13"/>
                  <a:gd name="T2" fmla="*/ 6 w 9"/>
                  <a:gd name="T3" fmla="*/ 7 h 13"/>
                  <a:gd name="T4" fmla="*/ 6 w 9"/>
                  <a:gd name="T5" fmla="*/ 7 h 13"/>
                  <a:gd name="T6" fmla="*/ 6 w 9"/>
                  <a:gd name="T7" fmla="*/ 6 h 13"/>
                  <a:gd name="T8" fmla="*/ 7 w 9"/>
                  <a:gd name="T9" fmla="*/ 2 h 13"/>
                  <a:gd name="T10" fmla="*/ 9 w 9"/>
                  <a:gd name="T11" fmla="*/ 0 h 13"/>
                  <a:gd name="T12" fmla="*/ 7 w 9"/>
                  <a:gd name="T13" fmla="*/ 0 h 13"/>
                  <a:gd name="T14" fmla="*/ 6 w 9"/>
                  <a:gd name="T15" fmla="*/ 0 h 13"/>
                  <a:gd name="T16" fmla="*/ 6 w 9"/>
                  <a:gd name="T17" fmla="*/ 2 h 13"/>
                  <a:gd name="T18" fmla="*/ 4 w 9"/>
                  <a:gd name="T19" fmla="*/ 4 h 13"/>
                  <a:gd name="T20" fmla="*/ 4 w 9"/>
                  <a:gd name="T21" fmla="*/ 6 h 13"/>
                  <a:gd name="T22" fmla="*/ 2 w 9"/>
                  <a:gd name="T23" fmla="*/ 6 h 13"/>
                  <a:gd name="T24" fmla="*/ 2 w 9"/>
                  <a:gd name="T25" fmla="*/ 7 h 13"/>
                  <a:gd name="T26" fmla="*/ 0 w 9"/>
                  <a:gd name="T27" fmla="*/ 9 h 13"/>
                  <a:gd name="T28" fmla="*/ 0 w 9"/>
                  <a:gd name="T29" fmla="*/ 13 h 13"/>
                  <a:gd name="T30" fmla="*/ 0 w 9"/>
                  <a:gd name="T31" fmla="*/ 13 h 13"/>
                  <a:gd name="T32" fmla="*/ 4 w 9"/>
                  <a:gd name="T33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3">
                    <a:moveTo>
                      <a:pt x="4" y="11"/>
                    </a:moveTo>
                    <a:lnTo>
                      <a:pt x="6" y="7"/>
                    </a:lnTo>
                    <a:lnTo>
                      <a:pt x="6" y="7"/>
                    </a:lnTo>
                    <a:lnTo>
                      <a:pt x="6" y="6"/>
                    </a:lnTo>
                    <a:lnTo>
                      <a:pt x="7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4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34" name="Freeform 66"/>
              <p:cNvSpPr>
                <a:spLocks/>
              </p:cNvSpPr>
              <p:nvPr/>
            </p:nvSpPr>
            <p:spPr bwMode="auto">
              <a:xfrm>
                <a:off x="3692" y="1689"/>
                <a:ext cx="9" cy="14"/>
              </a:xfrm>
              <a:custGeom>
                <a:avLst/>
                <a:gdLst>
                  <a:gd name="T0" fmla="*/ 3 w 5"/>
                  <a:gd name="T1" fmla="*/ 1 h 8"/>
                  <a:gd name="T2" fmla="*/ 3 w 5"/>
                  <a:gd name="T3" fmla="*/ 0 h 8"/>
                  <a:gd name="T4" fmla="*/ 2 w 5"/>
                  <a:gd name="T5" fmla="*/ 0 h 8"/>
                  <a:gd name="T6" fmla="*/ 2 w 5"/>
                  <a:gd name="T7" fmla="*/ 0 h 8"/>
                  <a:gd name="T8" fmla="*/ 2 w 5"/>
                  <a:gd name="T9" fmla="*/ 2 h 8"/>
                  <a:gd name="T10" fmla="*/ 1 w 5"/>
                  <a:gd name="T11" fmla="*/ 3 h 8"/>
                  <a:gd name="T12" fmla="*/ 1 w 5"/>
                  <a:gd name="T13" fmla="*/ 5 h 8"/>
                  <a:gd name="T14" fmla="*/ 0 w 5"/>
                  <a:gd name="T15" fmla="*/ 6 h 8"/>
                  <a:gd name="T16" fmla="*/ 1 w 5"/>
                  <a:gd name="T17" fmla="*/ 7 h 8"/>
                  <a:gd name="T18" fmla="*/ 2 w 5"/>
                  <a:gd name="T19" fmla="*/ 8 h 8"/>
                  <a:gd name="T20" fmla="*/ 2 w 5"/>
                  <a:gd name="T21" fmla="*/ 6 h 8"/>
                  <a:gd name="T22" fmla="*/ 2 w 5"/>
                  <a:gd name="T23" fmla="*/ 3 h 8"/>
                  <a:gd name="T24" fmla="*/ 3 w 5"/>
                  <a:gd name="T25" fmla="*/ 3 h 8"/>
                  <a:gd name="T26" fmla="*/ 4 w 5"/>
                  <a:gd name="T27" fmla="*/ 2 h 8"/>
                  <a:gd name="T28" fmla="*/ 5 w 5"/>
                  <a:gd name="T29" fmla="*/ 0 h 8"/>
                  <a:gd name="T30" fmla="*/ 4 w 5"/>
                  <a:gd name="T31" fmla="*/ 0 h 8"/>
                  <a:gd name="T32" fmla="*/ 3 w 5"/>
                  <a:gd name="T3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" h="8">
                    <a:moveTo>
                      <a:pt x="3" y="1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6"/>
                      <a:pt x="2" y="6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35" name="Freeform 67"/>
              <p:cNvSpPr>
                <a:spLocks/>
              </p:cNvSpPr>
              <p:nvPr/>
            </p:nvSpPr>
            <p:spPr bwMode="auto">
              <a:xfrm>
                <a:off x="3704" y="1698"/>
                <a:ext cx="4" cy="3"/>
              </a:xfrm>
              <a:custGeom>
                <a:avLst/>
                <a:gdLst>
                  <a:gd name="T0" fmla="*/ 0 w 4"/>
                  <a:gd name="T1" fmla="*/ 3 h 3"/>
                  <a:gd name="T2" fmla="*/ 2 w 4"/>
                  <a:gd name="T3" fmla="*/ 3 h 3"/>
                  <a:gd name="T4" fmla="*/ 4 w 4"/>
                  <a:gd name="T5" fmla="*/ 1 h 3"/>
                  <a:gd name="T6" fmla="*/ 4 w 4"/>
                  <a:gd name="T7" fmla="*/ 0 h 3"/>
                  <a:gd name="T8" fmla="*/ 2 w 4"/>
                  <a:gd name="T9" fmla="*/ 0 h 3"/>
                  <a:gd name="T10" fmla="*/ 0 w 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lnTo>
                      <a:pt x="2" y="3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36" name="Freeform 68"/>
              <p:cNvSpPr>
                <a:spLocks/>
              </p:cNvSpPr>
              <p:nvPr/>
            </p:nvSpPr>
            <p:spPr bwMode="auto">
              <a:xfrm>
                <a:off x="3704" y="1666"/>
                <a:ext cx="16" cy="23"/>
              </a:xfrm>
              <a:custGeom>
                <a:avLst/>
                <a:gdLst>
                  <a:gd name="T0" fmla="*/ 0 w 16"/>
                  <a:gd name="T1" fmla="*/ 21 h 23"/>
                  <a:gd name="T2" fmla="*/ 0 w 16"/>
                  <a:gd name="T3" fmla="*/ 23 h 23"/>
                  <a:gd name="T4" fmla="*/ 2 w 16"/>
                  <a:gd name="T5" fmla="*/ 23 h 23"/>
                  <a:gd name="T6" fmla="*/ 2 w 16"/>
                  <a:gd name="T7" fmla="*/ 19 h 23"/>
                  <a:gd name="T8" fmla="*/ 4 w 16"/>
                  <a:gd name="T9" fmla="*/ 19 h 23"/>
                  <a:gd name="T10" fmla="*/ 4 w 16"/>
                  <a:gd name="T11" fmla="*/ 16 h 23"/>
                  <a:gd name="T12" fmla="*/ 4 w 16"/>
                  <a:gd name="T13" fmla="*/ 14 h 23"/>
                  <a:gd name="T14" fmla="*/ 4 w 16"/>
                  <a:gd name="T15" fmla="*/ 14 h 23"/>
                  <a:gd name="T16" fmla="*/ 6 w 16"/>
                  <a:gd name="T17" fmla="*/ 13 h 23"/>
                  <a:gd name="T18" fmla="*/ 6 w 16"/>
                  <a:gd name="T19" fmla="*/ 14 h 23"/>
                  <a:gd name="T20" fmla="*/ 7 w 16"/>
                  <a:gd name="T21" fmla="*/ 13 h 23"/>
                  <a:gd name="T22" fmla="*/ 9 w 16"/>
                  <a:gd name="T23" fmla="*/ 9 h 23"/>
                  <a:gd name="T24" fmla="*/ 11 w 16"/>
                  <a:gd name="T25" fmla="*/ 6 h 23"/>
                  <a:gd name="T26" fmla="*/ 14 w 16"/>
                  <a:gd name="T27" fmla="*/ 6 h 23"/>
                  <a:gd name="T28" fmla="*/ 16 w 16"/>
                  <a:gd name="T29" fmla="*/ 6 h 23"/>
                  <a:gd name="T30" fmla="*/ 16 w 16"/>
                  <a:gd name="T31" fmla="*/ 2 h 23"/>
                  <a:gd name="T32" fmla="*/ 14 w 16"/>
                  <a:gd name="T33" fmla="*/ 0 h 23"/>
                  <a:gd name="T34" fmla="*/ 14 w 16"/>
                  <a:gd name="T35" fmla="*/ 0 h 23"/>
                  <a:gd name="T36" fmla="*/ 11 w 16"/>
                  <a:gd name="T37" fmla="*/ 4 h 23"/>
                  <a:gd name="T38" fmla="*/ 11 w 16"/>
                  <a:gd name="T39" fmla="*/ 6 h 23"/>
                  <a:gd name="T40" fmla="*/ 9 w 16"/>
                  <a:gd name="T41" fmla="*/ 6 h 23"/>
                  <a:gd name="T42" fmla="*/ 7 w 16"/>
                  <a:gd name="T43" fmla="*/ 6 h 23"/>
                  <a:gd name="T44" fmla="*/ 7 w 16"/>
                  <a:gd name="T45" fmla="*/ 6 h 23"/>
                  <a:gd name="T46" fmla="*/ 6 w 16"/>
                  <a:gd name="T47" fmla="*/ 4 h 23"/>
                  <a:gd name="T48" fmla="*/ 6 w 16"/>
                  <a:gd name="T49" fmla="*/ 4 h 23"/>
                  <a:gd name="T50" fmla="*/ 4 w 16"/>
                  <a:gd name="T51" fmla="*/ 6 h 23"/>
                  <a:gd name="T52" fmla="*/ 6 w 16"/>
                  <a:gd name="T53" fmla="*/ 7 h 23"/>
                  <a:gd name="T54" fmla="*/ 4 w 16"/>
                  <a:gd name="T55" fmla="*/ 9 h 23"/>
                  <a:gd name="T56" fmla="*/ 4 w 16"/>
                  <a:gd name="T57" fmla="*/ 11 h 23"/>
                  <a:gd name="T58" fmla="*/ 2 w 16"/>
                  <a:gd name="T59" fmla="*/ 11 h 23"/>
                  <a:gd name="T60" fmla="*/ 2 w 16"/>
                  <a:gd name="T61" fmla="*/ 13 h 23"/>
                  <a:gd name="T62" fmla="*/ 2 w 16"/>
                  <a:gd name="T63" fmla="*/ 14 h 23"/>
                  <a:gd name="T64" fmla="*/ 0 w 16"/>
                  <a:gd name="T65" fmla="*/ 16 h 23"/>
                  <a:gd name="T66" fmla="*/ 0 w 16"/>
                  <a:gd name="T67" fmla="*/ 16 h 23"/>
                  <a:gd name="T68" fmla="*/ 0 w 16"/>
                  <a:gd name="T69" fmla="*/ 18 h 23"/>
                  <a:gd name="T70" fmla="*/ 0 w 16"/>
                  <a:gd name="T71" fmla="*/ 19 h 23"/>
                  <a:gd name="T72" fmla="*/ 0 w 16"/>
                  <a:gd name="T73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" h="23">
                    <a:moveTo>
                      <a:pt x="0" y="21"/>
                    </a:moveTo>
                    <a:lnTo>
                      <a:pt x="0" y="23"/>
                    </a:lnTo>
                    <a:lnTo>
                      <a:pt x="2" y="23"/>
                    </a:lnTo>
                    <a:lnTo>
                      <a:pt x="2" y="19"/>
                    </a:lnTo>
                    <a:lnTo>
                      <a:pt x="4" y="19"/>
                    </a:lnTo>
                    <a:lnTo>
                      <a:pt x="4" y="16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6" y="13"/>
                    </a:lnTo>
                    <a:lnTo>
                      <a:pt x="6" y="14"/>
                    </a:lnTo>
                    <a:lnTo>
                      <a:pt x="7" y="13"/>
                    </a:lnTo>
                    <a:lnTo>
                      <a:pt x="9" y="9"/>
                    </a:lnTo>
                    <a:lnTo>
                      <a:pt x="11" y="6"/>
                    </a:lnTo>
                    <a:lnTo>
                      <a:pt x="14" y="6"/>
                    </a:lnTo>
                    <a:lnTo>
                      <a:pt x="16" y="6"/>
                    </a:lnTo>
                    <a:lnTo>
                      <a:pt x="16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1" y="4"/>
                    </a:lnTo>
                    <a:lnTo>
                      <a:pt x="11" y="6"/>
                    </a:lnTo>
                    <a:lnTo>
                      <a:pt x="9" y="6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4" y="6"/>
                    </a:lnTo>
                    <a:lnTo>
                      <a:pt x="6" y="7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2" y="11"/>
                    </a:lnTo>
                    <a:lnTo>
                      <a:pt x="2" y="13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19"/>
                    </a:lnTo>
                    <a:lnTo>
                      <a:pt x="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37" name="Freeform 69"/>
              <p:cNvSpPr>
                <a:spLocks/>
              </p:cNvSpPr>
              <p:nvPr/>
            </p:nvSpPr>
            <p:spPr bwMode="auto">
              <a:xfrm>
                <a:off x="3624" y="1396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3 w 3"/>
                  <a:gd name="T3" fmla="*/ 0 h 3"/>
                  <a:gd name="T4" fmla="*/ 1 w 3"/>
                  <a:gd name="T5" fmla="*/ 0 h 3"/>
                  <a:gd name="T6" fmla="*/ 0 w 3"/>
                  <a:gd name="T7" fmla="*/ 1 h 3"/>
                  <a:gd name="T8" fmla="*/ 0 w 3"/>
                  <a:gd name="T9" fmla="*/ 3 h 3"/>
                  <a:gd name="T10" fmla="*/ 1 w 3"/>
                  <a:gd name="T11" fmla="*/ 3 h 3"/>
                  <a:gd name="T12" fmla="*/ 3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38" name="Freeform 70"/>
              <p:cNvSpPr>
                <a:spLocks/>
              </p:cNvSpPr>
              <p:nvPr/>
            </p:nvSpPr>
            <p:spPr bwMode="auto">
              <a:xfrm>
                <a:off x="3752" y="1586"/>
                <a:ext cx="3" cy="5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1 h 3"/>
                  <a:gd name="T4" fmla="*/ 1 w 2"/>
                  <a:gd name="T5" fmla="*/ 0 h 3"/>
                  <a:gd name="T6" fmla="*/ 1 w 2"/>
                  <a:gd name="T7" fmla="*/ 0 h 3"/>
                  <a:gd name="T8" fmla="*/ 1 w 2"/>
                  <a:gd name="T9" fmla="*/ 1 h 3"/>
                  <a:gd name="T10" fmla="*/ 0 w 2"/>
                  <a:gd name="T11" fmla="*/ 2 h 3"/>
                  <a:gd name="T12" fmla="*/ 1 w 2"/>
                  <a:gd name="T13" fmla="*/ 3 h 3"/>
                  <a:gd name="T14" fmla="*/ 2 w 2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39" name="Freeform 71"/>
              <p:cNvSpPr>
                <a:spLocks/>
              </p:cNvSpPr>
              <p:nvPr/>
            </p:nvSpPr>
            <p:spPr bwMode="auto">
              <a:xfrm>
                <a:off x="3815" y="1446"/>
                <a:ext cx="17" cy="13"/>
              </a:xfrm>
              <a:custGeom>
                <a:avLst/>
                <a:gdLst>
                  <a:gd name="T0" fmla="*/ 7 w 17"/>
                  <a:gd name="T1" fmla="*/ 0 h 13"/>
                  <a:gd name="T2" fmla="*/ 5 w 17"/>
                  <a:gd name="T3" fmla="*/ 0 h 13"/>
                  <a:gd name="T4" fmla="*/ 3 w 17"/>
                  <a:gd name="T5" fmla="*/ 0 h 13"/>
                  <a:gd name="T6" fmla="*/ 2 w 17"/>
                  <a:gd name="T7" fmla="*/ 0 h 13"/>
                  <a:gd name="T8" fmla="*/ 0 w 17"/>
                  <a:gd name="T9" fmla="*/ 2 h 13"/>
                  <a:gd name="T10" fmla="*/ 0 w 17"/>
                  <a:gd name="T11" fmla="*/ 4 h 13"/>
                  <a:gd name="T12" fmla="*/ 2 w 17"/>
                  <a:gd name="T13" fmla="*/ 4 h 13"/>
                  <a:gd name="T14" fmla="*/ 3 w 17"/>
                  <a:gd name="T15" fmla="*/ 4 h 13"/>
                  <a:gd name="T16" fmla="*/ 5 w 17"/>
                  <a:gd name="T17" fmla="*/ 6 h 13"/>
                  <a:gd name="T18" fmla="*/ 5 w 17"/>
                  <a:gd name="T19" fmla="*/ 6 h 13"/>
                  <a:gd name="T20" fmla="*/ 7 w 17"/>
                  <a:gd name="T21" fmla="*/ 9 h 13"/>
                  <a:gd name="T22" fmla="*/ 9 w 17"/>
                  <a:gd name="T23" fmla="*/ 9 h 13"/>
                  <a:gd name="T24" fmla="*/ 10 w 17"/>
                  <a:gd name="T25" fmla="*/ 11 h 13"/>
                  <a:gd name="T26" fmla="*/ 12 w 17"/>
                  <a:gd name="T27" fmla="*/ 11 h 13"/>
                  <a:gd name="T28" fmla="*/ 12 w 17"/>
                  <a:gd name="T29" fmla="*/ 11 h 13"/>
                  <a:gd name="T30" fmla="*/ 14 w 17"/>
                  <a:gd name="T31" fmla="*/ 13 h 13"/>
                  <a:gd name="T32" fmla="*/ 17 w 17"/>
                  <a:gd name="T33" fmla="*/ 13 h 13"/>
                  <a:gd name="T34" fmla="*/ 17 w 17"/>
                  <a:gd name="T35" fmla="*/ 13 h 13"/>
                  <a:gd name="T36" fmla="*/ 16 w 17"/>
                  <a:gd name="T37" fmla="*/ 9 h 13"/>
                  <a:gd name="T38" fmla="*/ 14 w 17"/>
                  <a:gd name="T39" fmla="*/ 9 h 13"/>
                  <a:gd name="T40" fmla="*/ 10 w 17"/>
                  <a:gd name="T41" fmla="*/ 7 h 13"/>
                  <a:gd name="T42" fmla="*/ 10 w 17"/>
                  <a:gd name="T43" fmla="*/ 6 h 13"/>
                  <a:gd name="T44" fmla="*/ 9 w 17"/>
                  <a:gd name="T45" fmla="*/ 4 h 13"/>
                  <a:gd name="T46" fmla="*/ 7 w 17"/>
                  <a:gd name="T47" fmla="*/ 2 h 13"/>
                  <a:gd name="T48" fmla="*/ 7 w 17"/>
                  <a:gd name="T49" fmla="*/ 0 h 13"/>
                  <a:gd name="T50" fmla="*/ 7 w 17"/>
                  <a:gd name="T5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" h="13">
                    <a:moveTo>
                      <a:pt x="7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10" y="11"/>
                    </a:lnTo>
                    <a:lnTo>
                      <a:pt x="12" y="11"/>
                    </a:lnTo>
                    <a:lnTo>
                      <a:pt x="12" y="11"/>
                    </a:lnTo>
                    <a:lnTo>
                      <a:pt x="14" y="13"/>
                    </a:lnTo>
                    <a:lnTo>
                      <a:pt x="17" y="13"/>
                    </a:lnTo>
                    <a:lnTo>
                      <a:pt x="17" y="13"/>
                    </a:lnTo>
                    <a:lnTo>
                      <a:pt x="16" y="9"/>
                    </a:lnTo>
                    <a:lnTo>
                      <a:pt x="14" y="9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40" name="Freeform 72"/>
              <p:cNvSpPr>
                <a:spLocks/>
              </p:cNvSpPr>
              <p:nvPr/>
            </p:nvSpPr>
            <p:spPr bwMode="auto">
              <a:xfrm>
                <a:off x="2790" y="1377"/>
                <a:ext cx="7" cy="3"/>
              </a:xfrm>
              <a:custGeom>
                <a:avLst/>
                <a:gdLst>
                  <a:gd name="T0" fmla="*/ 2 w 7"/>
                  <a:gd name="T1" fmla="*/ 0 h 3"/>
                  <a:gd name="T2" fmla="*/ 2 w 7"/>
                  <a:gd name="T3" fmla="*/ 0 h 3"/>
                  <a:gd name="T4" fmla="*/ 0 w 7"/>
                  <a:gd name="T5" fmla="*/ 0 h 3"/>
                  <a:gd name="T6" fmla="*/ 0 w 7"/>
                  <a:gd name="T7" fmla="*/ 0 h 3"/>
                  <a:gd name="T8" fmla="*/ 2 w 7"/>
                  <a:gd name="T9" fmla="*/ 1 h 3"/>
                  <a:gd name="T10" fmla="*/ 2 w 7"/>
                  <a:gd name="T11" fmla="*/ 1 h 3"/>
                  <a:gd name="T12" fmla="*/ 3 w 7"/>
                  <a:gd name="T13" fmla="*/ 3 h 3"/>
                  <a:gd name="T14" fmla="*/ 5 w 7"/>
                  <a:gd name="T15" fmla="*/ 3 h 3"/>
                  <a:gd name="T16" fmla="*/ 7 w 7"/>
                  <a:gd name="T17" fmla="*/ 1 h 3"/>
                  <a:gd name="T18" fmla="*/ 5 w 7"/>
                  <a:gd name="T19" fmla="*/ 0 h 3"/>
                  <a:gd name="T20" fmla="*/ 3 w 7"/>
                  <a:gd name="T21" fmla="*/ 0 h 3"/>
                  <a:gd name="T22" fmla="*/ 2 w 7"/>
                  <a:gd name="T2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41" name="Freeform 73"/>
              <p:cNvSpPr>
                <a:spLocks/>
              </p:cNvSpPr>
              <p:nvPr/>
            </p:nvSpPr>
            <p:spPr bwMode="auto">
              <a:xfrm>
                <a:off x="2641" y="1357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1 w 3"/>
                  <a:gd name="T3" fmla="*/ 2 h 2"/>
                  <a:gd name="T4" fmla="*/ 3 w 3"/>
                  <a:gd name="T5" fmla="*/ 2 h 2"/>
                  <a:gd name="T6" fmla="*/ 1 w 3"/>
                  <a:gd name="T7" fmla="*/ 0 h 2"/>
                  <a:gd name="T8" fmla="*/ 1 w 3"/>
                  <a:gd name="T9" fmla="*/ 0 h 2"/>
                  <a:gd name="T10" fmla="*/ 0 w 3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1" y="2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42" name="Freeform 74"/>
              <p:cNvSpPr>
                <a:spLocks/>
              </p:cNvSpPr>
              <p:nvPr/>
            </p:nvSpPr>
            <p:spPr bwMode="auto">
              <a:xfrm>
                <a:off x="2748" y="1321"/>
                <a:ext cx="3" cy="5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1 h 3"/>
                  <a:gd name="T4" fmla="*/ 1 w 2"/>
                  <a:gd name="T5" fmla="*/ 0 h 3"/>
                  <a:gd name="T6" fmla="*/ 0 w 2"/>
                  <a:gd name="T7" fmla="*/ 1 h 3"/>
                  <a:gd name="T8" fmla="*/ 0 w 2"/>
                  <a:gd name="T9" fmla="*/ 1 h 3"/>
                  <a:gd name="T10" fmla="*/ 0 w 2"/>
                  <a:gd name="T11" fmla="*/ 2 h 3"/>
                  <a:gd name="T12" fmla="*/ 0 w 2"/>
                  <a:gd name="T13" fmla="*/ 3 h 3"/>
                  <a:gd name="T14" fmla="*/ 1 w 2"/>
                  <a:gd name="T15" fmla="*/ 3 h 3"/>
                  <a:gd name="T16" fmla="*/ 2 w 2"/>
                  <a:gd name="T1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43" name="Freeform 75"/>
              <p:cNvSpPr>
                <a:spLocks/>
              </p:cNvSpPr>
              <p:nvPr/>
            </p:nvSpPr>
            <p:spPr bwMode="auto">
              <a:xfrm>
                <a:off x="2878" y="1268"/>
                <a:ext cx="3" cy="11"/>
              </a:xfrm>
              <a:custGeom>
                <a:avLst/>
                <a:gdLst>
                  <a:gd name="T0" fmla="*/ 1 w 3"/>
                  <a:gd name="T1" fmla="*/ 11 h 11"/>
                  <a:gd name="T2" fmla="*/ 3 w 3"/>
                  <a:gd name="T3" fmla="*/ 9 h 11"/>
                  <a:gd name="T4" fmla="*/ 3 w 3"/>
                  <a:gd name="T5" fmla="*/ 2 h 11"/>
                  <a:gd name="T6" fmla="*/ 1 w 3"/>
                  <a:gd name="T7" fmla="*/ 0 h 11"/>
                  <a:gd name="T8" fmla="*/ 0 w 3"/>
                  <a:gd name="T9" fmla="*/ 0 h 11"/>
                  <a:gd name="T10" fmla="*/ 0 w 3"/>
                  <a:gd name="T11" fmla="*/ 4 h 11"/>
                  <a:gd name="T12" fmla="*/ 1 w 3"/>
                  <a:gd name="T13" fmla="*/ 7 h 11"/>
                  <a:gd name="T14" fmla="*/ 1 w 3"/>
                  <a:gd name="T15" fmla="*/ 11 h 11"/>
                  <a:gd name="T16" fmla="*/ 1 w 3"/>
                  <a:gd name="T1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1">
                    <a:moveTo>
                      <a:pt x="1" y="11"/>
                    </a:moveTo>
                    <a:lnTo>
                      <a:pt x="3" y="9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1" y="11"/>
                    </a:lnTo>
                    <a:lnTo>
                      <a:pt x="1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44" name="Freeform 76"/>
              <p:cNvSpPr>
                <a:spLocks/>
              </p:cNvSpPr>
              <p:nvPr/>
            </p:nvSpPr>
            <p:spPr bwMode="auto">
              <a:xfrm>
                <a:off x="2876" y="1263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0 w 2"/>
                  <a:gd name="T5" fmla="*/ 0 h 4"/>
                  <a:gd name="T6" fmla="*/ 0 w 2"/>
                  <a:gd name="T7" fmla="*/ 2 h 4"/>
                  <a:gd name="T8" fmla="*/ 0 w 2"/>
                  <a:gd name="T9" fmla="*/ 4 h 4"/>
                  <a:gd name="T10" fmla="*/ 2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45" name="Freeform 77"/>
              <p:cNvSpPr>
                <a:spLocks/>
              </p:cNvSpPr>
              <p:nvPr/>
            </p:nvSpPr>
            <p:spPr bwMode="auto">
              <a:xfrm>
                <a:off x="3838" y="1453"/>
                <a:ext cx="14" cy="7"/>
              </a:xfrm>
              <a:custGeom>
                <a:avLst/>
                <a:gdLst>
                  <a:gd name="T0" fmla="*/ 8 w 14"/>
                  <a:gd name="T1" fmla="*/ 6 h 7"/>
                  <a:gd name="T2" fmla="*/ 8 w 14"/>
                  <a:gd name="T3" fmla="*/ 4 h 7"/>
                  <a:gd name="T4" fmla="*/ 5 w 14"/>
                  <a:gd name="T5" fmla="*/ 4 h 7"/>
                  <a:gd name="T6" fmla="*/ 3 w 14"/>
                  <a:gd name="T7" fmla="*/ 2 h 7"/>
                  <a:gd name="T8" fmla="*/ 1 w 14"/>
                  <a:gd name="T9" fmla="*/ 0 h 7"/>
                  <a:gd name="T10" fmla="*/ 0 w 14"/>
                  <a:gd name="T11" fmla="*/ 2 h 7"/>
                  <a:gd name="T12" fmla="*/ 1 w 14"/>
                  <a:gd name="T13" fmla="*/ 4 h 7"/>
                  <a:gd name="T14" fmla="*/ 3 w 14"/>
                  <a:gd name="T15" fmla="*/ 4 h 7"/>
                  <a:gd name="T16" fmla="*/ 7 w 14"/>
                  <a:gd name="T17" fmla="*/ 6 h 7"/>
                  <a:gd name="T18" fmla="*/ 8 w 14"/>
                  <a:gd name="T19" fmla="*/ 7 h 7"/>
                  <a:gd name="T20" fmla="*/ 10 w 14"/>
                  <a:gd name="T21" fmla="*/ 7 h 7"/>
                  <a:gd name="T22" fmla="*/ 14 w 14"/>
                  <a:gd name="T23" fmla="*/ 7 h 7"/>
                  <a:gd name="T24" fmla="*/ 12 w 14"/>
                  <a:gd name="T25" fmla="*/ 6 h 7"/>
                  <a:gd name="T26" fmla="*/ 8 w 14"/>
                  <a:gd name="T2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7">
                    <a:moveTo>
                      <a:pt x="8" y="6"/>
                    </a:moveTo>
                    <a:lnTo>
                      <a:pt x="8" y="4"/>
                    </a:lnTo>
                    <a:lnTo>
                      <a:pt x="5" y="4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7" y="6"/>
                    </a:lnTo>
                    <a:lnTo>
                      <a:pt x="8" y="7"/>
                    </a:lnTo>
                    <a:lnTo>
                      <a:pt x="10" y="7"/>
                    </a:lnTo>
                    <a:lnTo>
                      <a:pt x="14" y="7"/>
                    </a:lnTo>
                    <a:lnTo>
                      <a:pt x="12" y="6"/>
                    </a:lnTo>
                    <a:lnTo>
                      <a:pt x="8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46" name="Freeform 78"/>
              <p:cNvSpPr>
                <a:spLocks/>
              </p:cNvSpPr>
              <p:nvPr/>
            </p:nvSpPr>
            <p:spPr bwMode="auto">
              <a:xfrm>
                <a:off x="3750" y="1598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  <a:gd name="T4" fmla="*/ 0 w 2"/>
                  <a:gd name="T5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47" name="Freeform 79"/>
              <p:cNvSpPr>
                <a:spLocks/>
              </p:cNvSpPr>
              <p:nvPr/>
            </p:nvSpPr>
            <p:spPr bwMode="auto">
              <a:xfrm>
                <a:off x="2883" y="1275"/>
                <a:ext cx="2" cy="4"/>
              </a:xfrm>
              <a:custGeom>
                <a:avLst/>
                <a:gdLst>
                  <a:gd name="T0" fmla="*/ 2 w 2"/>
                  <a:gd name="T1" fmla="*/ 2 h 4"/>
                  <a:gd name="T2" fmla="*/ 0 w 2"/>
                  <a:gd name="T3" fmla="*/ 0 h 4"/>
                  <a:gd name="T4" fmla="*/ 0 w 2"/>
                  <a:gd name="T5" fmla="*/ 0 h 4"/>
                  <a:gd name="T6" fmla="*/ 0 w 2"/>
                  <a:gd name="T7" fmla="*/ 2 h 4"/>
                  <a:gd name="T8" fmla="*/ 0 w 2"/>
                  <a:gd name="T9" fmla="*/ 4 h 4"/>
                  <a:gd name="T10" fmla="*/ 2 w 2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48" name="Freeform 80"/>
              <p:cNvSpPr>
                <a:spLocks/>
              </p:cNvSpPr>
              <p:nvPr/>
            </p:nvSpPr>
            <p:spPr bwMode="auto">
              <a:xfrm>
                <a:off x="2548" y="1401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2 h 2"/>
                  <a:gd name="T4" fmla="*/ 1 w 3"/>
                  <a:gd name="T5" fmla="*/ 0 h 2"/>
                  <a:gd name="T6" fmla="*/ 0 w 3"/>
                  <a:gd name="T7" fmla="*/ 0 h 2"/>
                  <a:gd name="T8" fmla="*/ 0 w 3"/>
                  <a:gd name="T9" fmla="*/ 2 h 2"/>
                  <a:gd name="T10" fmla="*/ 1 w 3"/>
                  <a:gd name="T11" fmla="*/ 2 h 2"/>
                  <a:gd name="T12" fmla="*/ 3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49" name="Freeform 81"/>
              <p:cNvSpPr>
                <a:spLocks/>
              </p:cNvSpPr>
              <p:nvPr/>
            </p:nvSpPr>
            <p:spPr bwMode="auto">
              <a:xfrm>
                <a:off x="3750" y="1558"/>
                <a:ext cx="3" cy="4"/>
              </a:xfrm>
              <a:custGeom>
                <a:avLst/>
                <a:gdLst>
                  <a:gd name="T0" fmla="*/ 0 w 3"/>
                  <a:gd name="T1" fmla="*/ 2 h 4"/>
                  <a:gd name="T2" fmla="*/ 0 w 3"/>
                  <a:gd name="T3" fmla="*/ 4 h 4"/>
                  <a:gd name="T4" fmla="*/ 0 w 3"/>
                  <a:gd name="T5" fmla="*/ 4 h 4"/>
                  <a:gd name="T6" fmla="*/ 3 w 3"/>
                  <a:gd name="T7" fmla="*/ 4 h 4"/>
                  <a:gd name="T8" fmla="*/ 3 w 3"/>
                  <a:gd name="T9" fmla="*/ 2 h 4"/>
                  <a:gd name="T10" fmla="*/ 2 w 3"/>
                  <a:gd name="T11" fmla="*/ 0 h 4"/>
                  <a:gd name="T12" fmla="*/ 0 w 3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50" name="Freeform 82"/>
              <p:cNvSpPr>
                <a:spLocks/>
              </p:cNvSpPr>
              <p:nvPr/>
            </p:nvSpPr>
            <p:spPr bwMode="auto">
              <a:xfrm>
                <a:off x="3748" y="1616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51" name="Rectangle 83"/>
              <p:cNvSpPr>
                <a:spLocks noChangeArrowheads="1"/>
              </p:cNvSpPr>
              <p:nvPr/>
            </p:nvSpPr>
            <p:spPr bwMode="auto">
              <a:xfrm>
                <a:off x="3748" y="1626"/>
                <a:ext cx="1" cy="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52" name="Freeform 84"/>
              <p:cNvSpPr>
                <a:spLocks/>
              </p:cNvSpPr>
              <p:nvPr/>
            </p:nvSpPr>
            <p:spPr bwMode="auto">
              <a:xfrm>
                <a:off x="3748" y="1623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53" name="Freeform 85"/>
              <p:cNvSpPr>
                <a:spLocks/>
              </p:cNvSpPr>
              <p:nvPr/>
            </p:nvSpPr>
            <p:spPr bwMode="auto">
              <a:xfrm>
                <a:off x="3562" y="1109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2 w 2"/>
                  <a:gd name="T5" fmla="*/ 0 h 4"/>
                  <a:gd name="T6" fmla="*/ 0 w 2"/>
                  <a:gd name="T7" fmla="*/ 0 h 4"/>
                  <a:gd name="T8" fmla="*/ 0 w 2"/>
                  <a:gd name="T9" fmla="*/ 0 h 4"/>
                  <a:gd name="T10" fmla="*/ 2 w 2"/>
                  <a:gd name="T11" fmla="*/ 4 h 4"/>
                  <a:gd name="T12" fmla="*/ 2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54" name="Freeform 86"/>
              <p:cNvSpPr>
                <a:spLocks/>
              </p:cNvSpPr>
              <p:nvPr/>
            </p:nvSpPr>
            <p:spPr bwMode="auto">
              <a:xfrm>
                <a:off x="3539" y="1516"/>
                <a:ext cx="2" cy="4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4 h 4"/>
                  <a:gd name="T4" fmla="*/ 0 w 2"/>
                  <a:gd name="T5" fmla="*/ 4 h 4"/>
                  <a:gd name="T6" fmla="*/ 2 w 2"/>
                  <a:gd name="T7" fmla="*/ 4 h 4"/>
                  <a:gd name="T8" fmla="*/ 2 w 2"/>
                  <a:gd name="T9" fmla="*/ 2 h 4"/>
                  <a:gd name="T10" fmla="*/ 0 w 2"/>
                  <a:gd name="T11" fmla="*/ 0 h 4"/>
                  <a:gd name="T12" fmla="*/ 0 w 2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55" name="Freeform 87"/>
              <p:cNvSpPr>
                <a:spLocks/>
              </p:cNvSpPr>
              <p:nvPr/>
            </p:nvSpPr>
            <p:spPr bwMode="auto">
              <a:xfrm>
                <a:off x="3532" y="1506"/>
                <a:ext cx="11" cy="8"/>
              </a:xfrm>
              <a:custGeom>
                <a:avLst/>
                <a:gdLst>
                  <a:gd name="T0" fmla="*/ 7 w 11"/>
                  <a:gd name="T1" fmla="*/ 0 h 8"/>
                  <a:gd name="T2" fmla="*/ 7 w 11"/>
                  <a:gd name="T3" fmla="*/ 0 h 8"/>
                  <a:gd name="T4" fmla="*/ 4 w 11"/>
                  <a:gd name="T5" fmla="*/ 0 h 8"/>
                  <a:gd name="T6" fmla="*/ 4 w 11"/>
                  <a:gd name="T7" fmla="*/ 0 h 8"/>
                  <a:gd name="T8" fmla="*/ 2 w 11"/>
                  <a:gd name="T9" fmla="*/ 1 h 8"/>
                  <a:gd name="T10" fmla="*/ 2 w 11"/>
                  <a:gd name="T11" fmla="*/ 3 h 8"/>
                  <a:gd name="T12" fmla="*/ 0 w 11"/>
                  <a:gd name="T13" fmla="*/ 3 h 8"/>
                  <a:gd name="T14" fmla="*/ 0 w 11"/>
                  <a:gd name="T15" fmla="*/ 5 h 8"/>
                  <a:gd name="T16" fmla="*/ 2 w 11"/>
                  <a:gd name="T17" fmla="*/ 8 h 8"/>
                  <a:gd name="T18" fmla="*/ 2 w 11"/>
                  <a:gd name="T19" fmla="*/ 8 h 8"/>
                  <a:gd name="T20" fmla="*/ 2 w 11"/>
                  <a:gd name="T21" fmla="*/ 7 h 8"/>
                  <a:gd name="T22" fmla="*/ 4 w 11"/>
                  <a:gd name="T23" fmla="*/ 7 h 8"/>
                  <a:gd name="T24" fmla="*/ 4 w 11"/>
                  <a:gd name="T25" fmla="*/ 7 h 8"/>
                  <a:gd name="T26" fmla="*/ 6 w 11"/>
                  <a:gd name="T27" fmla="*/ 8 h 8"/>
                  <a:gd name="T28" fmla="*/ 7 w 11"/>
                  <a:gd name="T29" fmla="*/ 8 h 8"/>
                  <a:gd name="T30" fmla="*/ 9 w 11"/>
                  <a:gd name="T31" fmla="*/ 8 h 8"/>
                  <a:gd name="T32" fmla="*/ 9 w 11"/>
                  <a:gd name="T33" fmla="*/ 7 h 8"/>
                  <a:gd name="T34" fmla="*/ 9 w 11"/>
                  <a:gd name="T35" fmla="*/ 5 h 8"/>
                  <a:gd name="T36" fmla="*/ 9 w 11"/>
                  <a:gd name="T37" fmla="*/ 3 h 8"/>
                  <a:gd name="T38" fmla="*/ 11 w 11"/>
                  <a:gd name="T39" fmla="*/ 3 h 8"/>
                  <a:gd name="T40" fmla="*/ 11 w 11"/>
                  <a:gd name="T41" fmla="*/ 1 h 8"/>
                  <a:gd name="T42" fmla="*/ 9 w 11"/>
                  <a:gd name="T43" fmla="*/ 1 h 8"/>
                  <a:gd name="T44" fmla="*/ 7 w 11"/>
                  <a:gd name="T45" fmla="*/ 3 h 8"/>
                  <a:gd name="T46" fmla="*/ 7 w 11"/>
                  <a:gd name="T47" fmla="*/ 3 h 8"/>
                  <a:gd name="T48" fmla="*/ 7 w 11"/>
                  <a:gd name="T49" fmla="*/ 3 h 8"/>
                  <a:gd name="T50" fmla="*/ 7 w 11"/>
                  <a:gd name="T51" fmla="*/ 1 h 8"/>
                  <a:gd name="T52" fmla="*/ 7 w 11"/>
                  <a:gd name="T5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" h="8">
                    <a:moveTo>
                      <a:pt x="7" y="0"/>
                    </a:moveTo>
                    <a:lnTo>
                      <a:pt x="7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6" y="8"/>
                    </a:lnTo>
                    <a:lnTo>
                      <a:pt x="7" y="8"/>
                    </a:lnTo>
                    <a:lnTo>
                      <a:pt x="9" y="8"/>
                    </a:lnTo>
                    <a:lnTo>
                      <a:pt x="9" y="7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11" y="3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7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56" name="Freeform 88"/>
              <p:cNvSpPr>
                <a:spLocks/>
              </p:cNvSpPr>
              <p:nvPr/>
            </p:nvSpPr>
            <p:spPr bwMode="auto">
              <a:xfrm>
                <a:off x="3541" y="1518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0 h 3"/>
                  <a:gd name="T4" fmla="*/ 2 w 2"/>
                  <a:gd name="T5" fmla="*/ 0 h 3"/>
                  <a:gd name="T6" fmla="*/ 2 w 2"/>
                  <a:gd name="T7" fmla="*/ 0 h 3"/>
                  <a:gd name="T8" fmla="*/ 0 w 2"/>
                  <a:gd name="T9" fmla="*/ 2 h 3"/>
                  <a:gd name="T10" fmla="*/ 0 w 2"/>
                  <a:gd name="T11" fmla="*/ 3 h 3"/>
                  <a:gd name="T12" fmla="*/ 2 w 2"/>
                  <a:gd name="T13" fmla="*/ 2 h 3"/>
                  <a:gd name="T14" fmla="*/ 2 w 2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57" name="Freeform 89"/>
              <p:cNvSpPr>
                <a:spLocks/>
              </p:cNvSpPr>
              <p:nvPr/>
            </p:nvSpPr>
            <p:spPr bwMode="auto">
              <a:xfrm>
                <a:off x="3538" y="1521"/>
                <a:ext cx="5" cy="7"/>
              </a:xfrm>
              <a:custGeom>
                <a:avLst/>
                <a:gdLst>
                  <a:gd name="T0" fmla="*/ 1 w 5"/>
                  <a:gd name="T1" fmla="*/ 2 h 7"/>
                  <a:gd name="T2" fmla="*/ 0 w 5"/>
                  <a:gd name="T3" fmla="*/ 4 h 7"/>
                  <a:gd name="T4" fmla="*/ 0 w 5"/>
                  <a:gd name="T5" fmla="*/ 6 h 7"/>
                  <a:gd name="T6" fmla="*/ 1 w 5"/>
                  <a:gd name="T7" fmla="*/ 7 h 7"/>
                  <a:gd name="T8" fmla="*/ 3 w 5"/>
                  <a:gd name="T9" fmla="*/ 4 h 7"/>
                  <a:gd name="T10" fmla="*/ 5 w 5"/>
                  <a:gd name="T11" fmla="*/ 4 h 7"/>
                  <a:gd name="T12" fmla="*/ 5 w 5"/>
                  <a:gd name="T13" fmla="*/ 2 h 7"/>
                  <a:gd name="T14" fmla="*/ 5 w 5"/>
                  <a:gd name="T15" fmla="*/ 2 h 7"/>
                  <a:gd name="T16" fmla="*/ 5 w 5"/>
                  <a:gd name="T17" fmla="*/ 0 h 7"/>
                  <a:gd name="T18" fmla="*/ 1 w 5"/>
                  <a:gd name="T1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7">
                    <a:moveTo>
                      <a:pt x="1" y="2"/>
                    </a:move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58" name="Freeform 90"/>
              <p:cNvSpPr>
                <a:spLocks/>
              </p:cNvSpPr>
              <p:nvPr/>
            </p:nvSpPr>
            <p:spPr bwMode="auto">
              <a:xfrm>
                <a:off x="2853" y="1178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2 w 3"/>
                  <a:gd name="T5" fmla="*/ 0 h 1"/>
                  <a:gd name="T6" fmla="*/ 0 w 3"/>
                  <a:gd name="T7" fmla="*/ 0 h 1"/>
                  <a:gd name="T8" fmla="*/ 0 w 3"/>
                  <a:gd name="T9" fmla="*/ 1 h 1"/>
                  <a:gd name="T10" fmla="*/ 0 w 3"/>
                  <a:gd name="T11" fmla="*/ 1 h 1"/>
                  <a:gd name="T12" fmla="*/ 2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59" name="Freeform 91"/>
              <p:cNvSpPr>
                <a:spLocks/>
              </p:cNvSpPr>
              <p:nvPr/>
            </p:nvSpPr>
            <p:spPr bwMode="auto">
              <a:xfrm>
                <a:off x="3525" y="1507"/>
                <a:ext cx="5" cy="6"/>
              </a:xfrm>
              <a:custGeom>
                <a:avLst/>
                <a:gdLst>
                  <a:gd name="T0" fmla="*/ 5 w 5"/>
                  <a:gd name="T1" fmla="*/ 0 h 6"/>
                  <a:gd name="T2" fmla="*/ 4 w 5"/>
                  <a:gd name="T3" fmla="*/ 0 h 6"/>
                  <a:gd name="T4" fmla="*/ 2 w 5"/>
                  <a:gd name="T5" fmla="*/ 2 h 6"/>
                  <a:gd name="T6" fmla="*/ 0 w 5"/>
                  <a:gd name="T7" fmla="*/ 2 h 6"/>
                  <a:gd name="T8" fmla="*/ 0 w 5"/>
                  <a:gd name="T9" fmla="*/ 4 h 6"/>
                  <a:gd name="T10" fmla="*/ 2 w 5"/>
                  <a:gd name="T11" fmla="*/ 6 h 6"/>
                  <a:gd name="T12" fmla="*/ 2 w 5"/>
                  <a:gd name="T13" fmla="*/ 6 h 6"/>
                  <a:gd name="T14" fmla="*/ 2 w 5"/>
                  <a:gd name="T15" fmla="*/ 6 h 6"/>
                  <a:gd name="T16" fmla="*/ 4 w 5"/>
                  <a:gd name="T17" fmla="*/ 4 h 6"/>
                  <a:gd name="T18" fmla="*/ 4 w 5"/>
                  <a:gd name="T19" fmla="*/ 6 h 6"/>
                  <a:gd name="T20" fmla="*/ 5 w 5"/>
                  <a:gd name="T21" fmla="*/ 4 h 6"/>
                  <a:gd name="T22" fmla="*/ 4 w 5"/>
                  <a:gd name="T23" fmla="*/ 2 h 6"/>
                  <a:gd name="T24" fmla="*/ 5 w 5"/>
                  <a:gd name="T25" fmla="*/ 2 h 6"/>
                  <a:gd name="T26" fmla="*/ 5 w 5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5" y="4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60" name="Freeform 92"/>
              <p:cNvSpPr>
                <a:spLocks/>
              </p:cNvSpPr>
              <p:nvPr/>
            </p:nvSpPr>
            <p:spPr bwMode="auto">
              <a:xfrm>
                <a:off x="3753" y="1363"/>
                <a:ext cx="13" cy="22"/>
              </a:xfrm>
              <a:custGeom>
                <a:avLst/>
                <a:gdLst>
                  <a:gd name="T0" fmla="*/ 6 w 13"/>
                  <a:gd name="T1" fmla="*/ 15 h 22"/>
                  <a:gd name="T2" fmla="*/ 7 w 13"/>
                  <a:gd name="T3" fmla="*/ 14 h 22"/>
                  <a:gd name="T4" fmla="*/ 9 w 13"/>
                  <a:gd name="T5" fmla="*/ 12 h 22"/>
                  <a:gd name="T6" fmla="*/ 11 w 13"/>
                  <a:gd name="T7" fmla="*/ 10 h 22"/>
                  <a:gd name="T8" fmla="*/ 13 w 13"/>
                  <a:gd name="T9" fmla="*/ 8 h 22"/>
                  <a:gd name="T10" fmla="*/ 13 w 13"/>
                  <a:gd name="T11" fmla="*/ 7 h 22"/>
                  <a:gd name="T12" fmla="*/ 11 w 13"/>
                  <a:gd name="T13" fmla="*/ 3 h 22"/>
                  <a:gd name="T14" fmla="*/ 7 w 13"/>
                  <a:gd name="T15" fmla="*/ 1 h 22"/>
                  <a:gd name="T16" fmla="*/ 7 w 13"/>
                  <a:gd name="T17" fmla="*/ 0 h 22"/>
                  <a:gd name="T18" fmla="*/ 6 w 13"/>
                  <a:gd name="T19" fmla="*/ 1 h 22"/>
                  <a:gd name="T20" fmla="*/ 6 w 13"/>
                  <a:gd name="T21" fmla="*/ 3 h 22"/>
                  <a:gd name="T22" fmla="*/ 4 w 13"/>
                  <a:gd name="T23" fmla="*/ 3 h 22"/>
                  <a:gd name="T24" fmla="*/ 2 w 13"/>
                  <a:gd name="T25" fmla="*/ 7 h 22"/>
                  <a:gd name="T26" fmla="*/ 0 w 13"/>
                  <a:gd name="T27" fmla="*/ 7 h 22"/>
                  <a:gd name="T28" fmla="*/ 0 w 13"/>
                  <a:gd name="T29" fmla="*/ 8 h 22"/>
                  <a:gd name="T30" fmla="*/ 0 w 13"/>
                  <a:gd name="T31" fmla="*/ 8 h 22"/>
                  <a:gd name="T32" fmla="*/ 2 w 13"/>
                  <a:gd name="T33" fmla="*/ 8 h 22"/>
                  <a:gd name="T34" fmla="*/ 4 w 13"/>
                  <a:gd name="T35" fmla="*/ 8 h 22"/>
                  <a:gd name="T36" fmla="*/ 2 w 13"/>
                  <a:gd name="T37" fmla="*/ 10 h 22"/>
                  <a:gd name="T38" fmla="*/ 4 w 13"/>
                  <a:gd name="T39" fmla="*/ 14 h 22"/>
                  <a:gd name="T40" fmla="*/ 4 w 13"/>
                  <a:gd name="T41" fmla="*/ 15 h 22"/>
                  <a:gd name="T42" fmla="*/ 4 w 13"/>
                  <a:gd name="T43" fmla="*/ 17 h 22"/>
                  <a:gd name="T44" fmla="*/ 4 w 13"/>
                  <a:gd name="T45" fmla="*/ 19 h 22"/>
                  <a:gd name="T46" fmla="*/ 4 w 13"/>
                  <a:gd name="T47" fmla="*/ 21 h 22"/>
                  <a:gd name="T48" fmla="*/ 6 w 13"/>
                  <a:gd name="T49" fmla="*/ 22 h 22"/>
                  <a:gd name="T50" fmla="*/ 7 w 13"/>
                  <a:gd name="T51" fmla="*/ 22 h 22"/>
                  <a:gd name="T52" fmla="*/ 6 w 13"/>
                  <a:gd name="T53" fmla="*/ 21 h 22"/>
                  <a:gd name="T54" fmla="*/ 6 w 13"/>
                  <a:gd name="T55" fmla="*/ 19 h 22"/>
                  <a:gd name="T56" fmla="*/ 6 w 13"/>
                  <a:gd name="T57" fmla="*/ 17 h 22"/>
                  <a:gd name="T58" fmla="*/ 6 w 13"/>
                  <a:gd name="T59" fmla="*/ 1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3" h="22">
                    <a:moveTo>
                      <a:pt x="6" y="15"/>
                    </a:moveTo>
                    <a:lnTo>
                      <a:pt x="7" y="14"/>
                    </a:lnTo>
                    <a:lnTo>
                      <a:pt x="9" y="12"/>
                    </a:lnTo>
                    <a:lnTo>
                      <a:pt x="11" y="10"/>
                    </a:lnTo>
                    <a:lnTo>
                      <a:pt x="13" y="8"/>
                    </a:lnTo>
                    <a:lnTo>
                      <a:pt x="13" y="7"/>
                    </a:lnTo>
                    <a:lnTo>
                      <a:pt x="11" y="3"/>
                    </a:lnTo>
                    <a:lnTo>
                      <a:pt x="7" y="1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2" y="10"/>
                    </a:lnTo>
                    <a:lnTo>
                      <a:pt x="4" y="14"/>
                    </a:lnTo>
                    <a:lnTo>
                      <a:pt x="4" y="15"/>
                    </a:lnTo>
                    <a:lnTo>
                      <a:pt x="4" y="17"/>
                    </a:lnTo>
                    <a:lnTo>
                      <a:pt x="4" y="19"/>
                    </a:lnTo>
                    <a:lnTo>
                      <a:pt x="4" y="21"/>
                    </a:lnTo>
                    <a:lnTo>
                      <a:pt x="6" y="22"/>
                    </a:lnTo>
                    <a:lnTo>
                      <a:pt x="7" y="22"/>
                    </a:lnTo>
                    <a:lnTo>
                      <a:pt x="6" y="21"/>
                    </a:lnTo>
                    <a:lnTo>
                      <a:pt x="6" y="19"/>
                    </a:lnTo>
                    <a:lnTo>
                      <a:pt x="6" y="17"/>
                    </a:lnTo>
                    <a:lnTo>
                      <a:pt x="6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61" name="Freeform 93"/>
              <p:cNvSpPr>
                <a:spLocks/>
              </p:cNvSpPr>
              <p:nvPr/>
            </p:nvSpPr>
            <p:spPr bwMode="auto">
              <a:xfrm>
                <a:off x="2667" y="1345"/>
                <a:ext cx="7" cy="4"/>
              </a:xfrm>
              <a:custGeom>
                <a:avLst/>
                <a:gdLst>
                  <a:gd name="T0" fmla="*/ 2 w 7"/>
                  <a:gd name="T1" fmla="*/ 2 h 4"/>
                  <a:gd name="T2" fmla="*/ 0 w 7"/>
                  <a:gd name="T3" fmla="*/ 4 h 4"/>
                  <a:gd name="T4" fmla="*/ 2 w 7"/>
                  <a:gd name="T5" fmla="*/ 4 h 4"/>
                  <a:gd name="T6" fmla="*/ 2 w 7"/>
                  <a:gd name="T7" fmla="*/ 4 h 4"/>
                  <a:gd name="T8" fmla="*/ 5 w 7"/>
                  <a:gd name="T9" fmla="*/ 2 h 4"/>
                  <a:gd name="T10" fmla="*/ 7 w 7"/>
                  <a:gd name="T11" fmla="*/ 2 h 4"/>
                  <a:gd name="T12" fmla="*/ 5 w 7"/>
                  <a:gd name="T13" fmla="*/ 0 h 4"/>
                  <a:gd name="T14" fmla="*/ 2 w 7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4">
                    <a:moveTo>
                      <a:pt x="2" y="2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62" name="Freeform 94"/>
              <p:cNvSpPr>
                <a:spLocks noEditPoints="1"/>
              </p:cNvSpPr>
              <p:nvPr/>
            </p:nvSpPr>
            <p:spPr bwMode="auto">
              <a:xfrm>
                <a:off x="1984" y="1034"/>
                <a:ext cx="1884" cy="1660"/>
              </a:xfrm>
              <a:custGeom>
                <a:avLst/>
                <a:gdLst>
                  <a:gd name="T0" fmla="*/ 1023 w 1073"/>
                  <a:gd name="T1" fmla="*/ 22 h 951"/>
                  <a:gd name="T2" fmla="*/ 903 w 1073"/>
                  <a:gd name="T3" fmla="*/ 40 h 951"/>
                  <a:gd name="T4" fmla="*/ 783 w 1073"/>
                  <a:gd name="T5" fmla="*/ 28 h 951"/>
                  <a:gd name="T6" fmla="*/ 710 w 1073"/>
                  <a:gd name="T7" fmla="*/ 54 h 951"/>
                  <a:gd name="T8" fmla="*/ 609 w 1073"/>
                  <a:gd name="T9" fmla="*/ 60 h 951"/>
                  <a:gd name="T10" fmla="*/ 582 w 1073"/>
                  <a:gd name="T11" fmla="*/ 9 h 951"/>
                  <a:gd name="T12" fmla="*/ 527 w 1073"/>
                  <a:gd name="T13" fmla="*/ 44 h 951"/>
                  <a:gd name="T14" fmla="*/ 495 w 1073"/>
                  <a:gd name="T15" fmla="*/ 116 h 951"/>
                  <a:gd name="T16" fmla="*/ 463 w 1073"/>
                  <a:gd name="T17" fmla="*/ 124 h 951"/>
                  <a:gd name="T18" fmla="*/ 472 w 1073"/>
                  <a:gd name="T19" fmla="*/ 189 h 951"/>
                  <a:gd name="T20" fmla="*/ 429 w 1073"/>
                  <a:gd name="T21" fmla="*/ 169 h 951"/>
                  <a:gd name="T22" fmla="*/ 346 w 1073"/>
                  <a:gd name="T23" fmla="*/ 198 h 951"/>
                  <a:gd name="T24" fmla="*/ 283 w 1073"/>
                  <a:gd name="T25" fmla="*/ 230 h 951"/>
                  <a:gd name="T26" fmla="*/ 266 w 1073"/>
                  <a:gd name="T27" fmla="*/ 182 h 951"/>
                  <a:gd name="T28" fmla="*/ 236 w 1073"/>
                  <a:gd name="T29" fmla="*/ 166 h 951"/>
                  <a:gd name="T30" fmla="*/ 197 w 1073"/>
                  <a:gd name="T31" fmla="*/ 187 h 951"/>
                  <a:gd name="T32" fmla="*/ 171 w 1073"/>
                  <a:gd name="T33" fmla="*/ 226 h 951"/>
                  <a:gd name="T34" fmla="*/ 144 w 1073"/>
                  <a:gd name="T35" fmla="*/ 262 h 951"/>
                  <a:gd name="T36" fmla="*/ 142 w 1073"/>
                  <a:gd name="T37" fmla="*/ 284 h 951"/>
                  <a:gd name="T38" fmla="*/ 168 w 1073"/>
                  <a:gd name="T39" fmla="*/ 311 h 951"/>
                  <a:gd name="T40" fmla="*/ 201 w 1073"/>
                  <a:gd name="T41" fmla="*/ 257 h 951"/>
                  <a:gd name="T42" fmla="*/ 221 w 1073"/>
                  <a:gd name="T43" fmla="*/ 281 h 951"/>
                  <a:gd name="T44" fmla="*/ 222 w 1073"/>
                  <a:gd name="T45" fmla="*/ 319 h 951"/>
                  <a:gd name="T46" fmla="*/ 157 w 1073"/>
                  <a:gd name="T47" fmla="*/ 322 h 951"/>
                  <a:gd name="T48" fmla="*/ 97 w 1073"/>
                  <a:gd name="T49" fmla="*/ 380 h 951"/>
                  <a:gd name="T50" fmla="*/ 54 w 1073"/>
                  <a:gd name="T51" fmla="*/ 457 h 951"/>
                  <a:gd name="T52" fmla="*/ 192 w 1073"/>
                  <a:gd name="T53" fmla="*/ 450 h 951"/>
                  <a:gd name="T54" fmla="*/ 210 w 1073"/>
                  <a:gd name="T55" fmla="*/ 433 h 951"/>
                  <a:gd name="T56" fmla="*/ 249 w 1073"/>
                  <a:gd name="T57" fmla="*/ 455 h 951"/>
                  <a:gd name="T58" fmla="*/ 321 w 1073"/>
                  <a:gd name="T59" fmla="*/ 411 h 951"/>
                  <a:gd name="T60" fmla="*/ 349 w 1073"/>
                  <a:gd name="T61" fmla="*/ 445 h 951"/>
                  <a:gd name="T62" fmla="*/ 281 w 1073"/>
                  <a:gd name="T63" fmla="*/ 481 h 951"/>
                  <a:gd name="T64" fmla="*/ 207 w 1073"/>
                  <a:gd name="T65" fmla="*/ 518 h 951"/>
                  <a:gd name="T66" fmla="*/ 61 w 1073"/>
                  <a:gd name="T67" fmla="*/ 504 h 951"/>
                  <a:gd name="T68" fmla="*/ 32 w 1073"/>
                  <a:gd name="T69" fmla="*/ 673 h 951"/>
                  <a:gd name="T70" fmla="*/ 192 w 1073"/>
                  <a:gd name="T71" fmla="*/ 791 h 951"/>
                  <a:gd name="T72" fmla="*/ 297 w 1073"/>
                  <a:gd name="T73" fmla="*/ 913 h 951"/>
                  <a:gd name="T74" fmla="*/ 362 w 1073"/>
                  <a:gd name="T75" fmla="*/ 789 h 951"/>
                  <a:gd name="T76" fmla="*/ 392 w 1073"/>
                  <a:gd name="T77" fmla="*/ 656 h 951"/>
                  <a:gd name="T78" fmla="*/ 307 w 1073"/>
                  <a:gd name="T79" fmla="*/ 530 h 951"/>
                  <a:gd name="T80" fmla="*/ 429 w 1073"/>
                  <a:gd name="T81" fmla="*/ 625 h 951"/>
                  <a:gd name="T82" fmla="*/ 426 w 1073"/>
                  <a:gd name="T83" fmla="*/ 562 h 951"/>
                  <a:gd name="T84" fmla="*/ 483 w 1073"/>
                  <a:gd name="T85" fmla="*/ 557 h 951"/>
                  <a:gd name="T86" fmla="*/ 564 w 1073"/>
                  <a:gd name="T87" fmla="*/ 605 h 951"/>
                  <a:gd name="T88" fmla="*/ 663 w 1073"/>
                  <a:gd name="T89" fmla="*/ 578 h 951"/>
                  <a:gd name="T90" fmla="*/ 714 w 1073"/>
                  <a:gd name="T91" fmla="*/ 610 h 951"/>
                  <a:gd name="T92" fmla="*/ 761 w 1073"/>
                  <a:gd name="T93" fmla="*/ 703 h 951"/>
                  <a:gd name="T94" fmla="*/ 767 w 1073"/>
                  <a:gd name="T95" fmla="*/ 657 h 951"/>
                  <a:gd name="T96" fmla="*/ 773 w 1073"/>
                  <a:gd name="T97" fmla="*/ 585 h 951"/>
                  <a:gd name="T98" fmla="*/ 840 w 1073"/>
                  <a:gd name="T99" fmla="*/ 561 h 951"/>
                  <a:gd name="T100" fmla="*/ 857 w 1073"/>
                  <a:gd name="T101" fmla="*/ 507 h 951"/>
                  <a:gd name="T102" fmla="*/ 826 w 1073"/>
                  <a:gd name="T103" fmla="*/ 436 h 951"/>
                  <a:gd name="T104" fmla="*/ 891 w 1073"/>
                  <a:gd name="T105" fmla="*/ 472 h 951"/>
                  <a:gd name="T106" fmla="*/ 920 w 1073"/>
                  <a:gd name="T107" fmla="*/ 302 h 951"/>
                  <a:gd name="T108" fmla="*/ 912 w 1073"/>
                  <a:gd name="T109" fmla="*/ 209 h 951"/>
                  <a:gd name="T110" fmla="*/ 970 w 1073"/>
                  <a:gd name="T111" fmla="*/ 166 h 951"/>
                  <a:gd name="T112" fmla="*/ 981 w 1073"/>
                  <a:gd name="T113" fmla="*/ 227 h 951"/>
                  <a:gd name="T114" fmla="*/ 1004 w 1073"/>
                  <a:gd name="T115" fmla="*/ 201 h 951"/>
                  <a:gd name="T116" fmla="*/ 1059 w 1073"/>
                  <a:gd name="T117" fmla="*/ 112 h 951"/>
                  <a:gd name="T118" fmla="*/ 1059 w 1073"/>
                  <a:gd name="T119" fmla="*/ 63 h 951"/>
                  <a:gd name="T120" fmla="*/ 209 w 1073"/>
                  <a:gd name="T121" fmla="*/ 707 h 951"/>
                  <a:gd name="T122" fmla="*/ 386 w 1073"/>
                  <a:gd name="T123" fmla="*/ 425 h 951"/>
                  <a:gd name="T124" fmla="*/ 404 w 1073"/>
                  <a:gd name="T125" fmla="*/ 418 h 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73" h="951">
                    <a:moveTo>
                      <a:pt x="1071" y="57"/>
                    </a:moveTo>
                    <a:cubicBezTo>
                      <a:pt x="1070" y="56"/>
                      <a:pt x="1070" y="56"/>
                      <a:pt x="1070" y="56"/>
                    </a:cubicBezTo>
                    <a:cubicBezTo>
                      <a:pt x="1071" y="55"/>
                      <a:pt x="1071" y="55"/>
                      <a:pt x="1071" y="55"/>
                    </a:cubicBezTo>
                    <a:cubicBezTo>
                      <a:pt x="1072" y="56"/>
                      <a:pt x="1072" y="56"/>
                      <a:pt x="1072" y="56"/>
                    </a:cubicBezTo>
                    <a:cubicBezTo>
                      <a:pt x="1073" y="55"/>
                      <a:pt x="1073" y="55"/>
                      <a:pt x="1073" y="55"/>
                    </a:cubicBezTo>
                    <a:cubicBezTo>
                      <a:pt x="1073" y="54"/>
                      <a:pt x="1073" y="54"/>
                      <a:pt x="1073" y="54"/>
                    </a:cubicBezTo>
                    <a:cubicBezTo>
                      <a:pt x="1071" y="53"/>
                      <a:pt x="1071" y="53"/>
                      <a:pt x="1071" y="53"/>
                    </a:cubicBezTo>
                    <a:cubicBezTo>
                      <a:pt x="1070" y="53"/>
                      <a:pt x="1070" y="53"/>
                      <a:pt x="1070" y="53"/>
                    </a:cubicBezTo>
                    <a:cubicBezTo>
                      <a:pt x="1070" y="54"/>
                      <a:pt x="1070" y="54"/>
                      <a:pt x="1070" y="54"/>
                    </a:cubicBezTo>
                    <a:cubicBezTo>
                      <a:pt x="1070" y="55"/>
                      <a:pt x="1070" y="55"/>
                      <a:pt x="1070" y="55"/>
                    </a:cubicBezTo>
                    <a:cubicBezTo>
                      <a:pt x="1069" y="54"/>
                      <a:pt x="1069" y="54"/>
                      <a:pt x="1069" y="54"/>
                    </a:cubicBezTo>
                    <a:cubicBezTo>
                      <a:pt x="1068" y="54"/>
                      <a:pt x="1068" y="54"/>
                      <a:pt x="1068" y="54"/>
                    </a:cubicBezTo>
                    <a:cubicBezTo>
                      <a:pt x="1068" y="52"/>
                      <a:pt x="1068" y="52"/>
                      <a:pt x="1068" y="52"/>
                    </a:cubicBezTo>
                    <a:cubicBezTo>
                      <a:pt x="1067" y="52"/>
                      <a:pt x="1067" y="52"/>
                      <a:pt x="1067" y="52"/>
                    </a:cubicBezTo>
                    <a:cubicBezTo>
                      <a:pt x="1066" y="52"/>
                      <a:pt x="1066" y="52"/>
                      <a:pt x="1066" y="52"/>
                    </a:cubicBezTo>
                    <a:cubicBezTo>
                      <a:pt x="1066" y="53"/>
                      <a:pt x="1066" y="53"/>
                      <a:pt x="1066" y="53"/>
                    </a:cubicBezTo>
                    <a:cubicBezTo>
                      <a:pt x="1065" y="52"/>
                      <a:pt x="1065" y="52"/>
                      <a:pt x="1065" y="52"/>
                    </a:cubicBezTo>
                    <a:cubicBezTo>
                      <a:pt x="1066" y="51"/>
                      <a:pt x="1066" y="51"/>
                      <a:pt x="1066" y="51"/>
                    </a:cubicBezTo>
                    <a:cubicBezTo>
                      <a:pt x="1067" y="51"/>
                      <a:pt x="1067" y="51"/>
                      <a:pt x="1067" y="51"/>
                    </a:cubicBezTo>
                    <a:cubicBezTo>
                      <a:pt x="1067" y="49"/>
                      <a:pt x="1067" y="49"/>
                      <a:pt x="1067" y="49"/>
                    </a:cubicBezTo>
                    <a:cubicBezTo>
                      <a:pt x="1066" y="48"/>
                      <a:pt x="1066" y="48"/>
                      <a:pt x="1066" y="48"/>
                    </a:cubicBezTo>
                    <a:cubicBezTo>
                      <a:pt x="1067" y="47"/>
                      <a:pt x="1067" y="47"/>
                      <a:pt x="1067" y="47"/>
                    </a:cubicBezTo>
                    <a:cubicBezTo>
                      <a:pt x="1066" y="46"/>
                      <a:pt x="1066" y="46"/>
                      <a:pt x="1066" y="46"/>
                    </a:cubicBezTo>
                    <a:cubicBezTo>
                      <a:pt x="1067" y="45"/>
                      <a:pt x="1067" y="45"/>
                      <a:pt x="1067" y="45"/>
                    </a:cubicBezTo>
                    <a:cubicBezTo>
                      <a:pt x="1065" y="43"/>
                      <a:pt x="1065" y="43"/>
                      <a:pt x="1065" y="43"/>
                    </a:cubicBezTo>
                    <a:cubicBezTo>
                      <a:pt x="1063" y="43"/>
                      <a:pt x="1063" y="43"/>
                      <a:pt x="1063" y="43"/>
                    </a:cubicBezTo>
                    <a:cubicBezTo>
                      <a:pt x="1062" y="45"/>
                      <a:pt x="1062" y="45"/>
                      <a:pt x="1062" y="45"/>
                    </a:cubicBezTo>
                    <a:cubicBezTo>
                      <a:pt x="1062" y="43"/>
                      <a:pt x="1062" y="43"/>
                      <a:pt x="1062" y="43"/>
                    </a:cubicBezTo>
                    <a:cubicBezTo>
                      <a:pt x="1063" y="42"/>
                      <a:pt x="1063" y="42"/>
                      <a:pt x="1063" y="42"/>
                    </a:cubicBezTo>
                    <a:cubicBezTo>
                      <a:pt x="1062" y="41"/>
                      <a:pt x="1062" y="41"/>
                      <a:pt x="1062" y="41"/>
                    </a:cubicBezTo>
                    <a:cubicBezTo>
                      <a:pt x="1062" y="40"/>
                      <a:pt x="1062" y="40"/>
                      <a:pt x="1062" y="40"/>
                    </a:cubicBezTo>
                    <a:cubicBezTo>
                      <a:pt x="1061" y="40"/>
                      <a:pt x="1061" y="40"/>
                      <a:pt x="1061" y="40"/>
                    </a:cubicBezTo>
                    <a:cubicBezTo>
                      <a:pt x="1060" y="41"/>
                      <a:pt x="1060" y="41"/>
                      <a:pt x="1060" y="41"/>
                    </a:cubicBezTo>
                    <a:cubicBezTo>
                      <a:pt x="1060" y="40"/>
                      <a:pt x="1060" y="40"/>
                      <a:pt x="1060" y="40"/>
                    </a:cubicBezTo>
                    <a:cubicBezTo>
                      <a:pt x="1059" y="39"/>
                      <a:pt x="1059" y="39"/>
                      <a:pt x="1059" y="39"/>
                    </a:cubicBezTo>
                    <a:cubicBezTo>
                      <a:pt x="1057" y="40"/>
                      <a:pt x="1057" y="40"/>
                      <a:pt x="1057" y="40"/>
                    </a:cubicBezTo>
                    <a:cubicBezTo>
                      <a:pt x="1058" y="38"/>
                      <a:pt x="1058" y="38"/>
                      <a:pt x="1058" y="38"/>
                    </a:cubicBezTo>
                    <a:cubicBezTo>
                      <a:pt x="1060" y="38"/>
                      <a:pt x="1060" y="38"/>
                      <a:pt x="1060" y="38"/>
                    </a:cubicBezTo>
                    <a:cubicBezTo>
                      <a:pt x="1061" y="37"/>
                      <a:pt x="1061" y="37"/>
                      <a:pt x="1061" y="37"/>
                    </a:cubicBezTo>
                    <a:cubicBezTo>
                      <a:pt x="1062" y="38"/>
                      <a:pt x="1062" y="38"/>
                      <a:pt x="1062" y="38"/>
                    </a:cubicBezTo>
                    <a:cubicBezTo>
                      <a:pt x="1063" y="36"/>
                      <a:pt x="1063" y="36"/>
                      <a:pt x="1063" y="36"/>
                    </a:cubicBezTo>
                    <a:cubicBezTo>
                      <a:pt x="1065" y="35"/>
                      <a:pt x="1065" y="35"/>
                      <a:pt x="1065" y="35"/>
                    </a:cubicBezTo>
                    <a:cubicBezTo>
                      <a:pt x="1065" y="34"/>
                      <a:pt x="1065" y="34"/>
                      <a:pt x="1065" y="34"/>
                    </a:cubicBezTo>
                    <a:cubicBezTo>
                      <a:pt x="1064" y="33"/>
                      <a:pt x="1064" y="33"/>
                      <a:pt x="1064" y="33"/>
                    </a:cubicBezTo>
                    <a:cubicBezTo>
                      <a:pt x="1061" y="33"/>
                      <a:pt x="1061" y="33"/>
                      <a:pt x="1061" y="33"/>
                    </a:cubicBezTo>
                    <a:cubicBezTo>
                      <a:pt x="1063" y="32"/>
                      <a:pt x="1063" y="32"/>
                      <a:pt x="1063" y="32"/>
                    </a:cubicBezTo>
                    <a:cubicBezTo>
                      <a:pt x="1065" y="32"/>
                      <a:pt x="1065" y="32"/>
                      <a:pt x="1065" y="32"/>
                    </a:cubicBezTo>
                    <a:cubicBezTo>
                      <a:pt x="1066" y="31"/>
                      <a:pt x="1066" y="31"/>
                      <a:pt x="1066" y="31"/>
                    </a:cubicBezTo>
                    <a:cubicBezTo>
                      <a:pt x="1066" y="30"/>
                      <a:pt x="1066" y="30"/>
                      <a:pt x="1066" y="30"/>
                    </a:cubicBezTo>
                    <a:cubicBezTo>
                      <a:pt x="1064" y="30"/>
                      <a:pt x="1064" y="30"/>
                      <a:pt x="1064" y="30"/>
                    </a:cubicBezTo>
                    <a:cubicBezTo>
                      <a:pt x="1063" y="28"/>
                      <a:pt x="1063" y="28"/>
                      <a:pt x="1063" y="28"/>
                    </a:cubicBezTo>
                    <a:cubicBezTo>
                      <a:pt x="1062" y="29"/>
                      <a:pt x="1062" y="29"/>
                      <a:pt x="1062" y="29"/>
                    </a:cubicBezTo>
                    <a:cubicBezTo>
                      <a:pt x="1062" y="28"/>
                      <a:pt x="1062" y="28"/>
                      <a:pt x="1062" y="28"/>
                    </a:cubicBezTo>
                    <a:cubicBezTo>
                      <a:pt x="1062" y="26"/>
                      <a:pt x="1062" y="26"/>
                      <a:pt x="1062" y="26"/>
                    </a:cubicBezTo>
                    <a:cubicBezTo>
                      <a:pt x="1061" y="23"/>
                      <a:pt x="1061" y="23"/>
                      <a:pt x="1061" y="23"/>
                    </a:cubicBezTo>
                    <a:cubicBezTo>
                      <a:pt x="1062" y="22"/>
                      <a:pt x="1062" y="22"/>
                      <a:pt x="1062" y="22"/>
                    </a:cubicBezTo>
                    <a:cubicBezTo>
                      <a:pt x="1062" y="21"/>
                      <a:pt x="1062" y="21"/>
                      <a:pt x="1062" y="21"/>
                    </a:cubicBezTo>
                    <a:cubicBezTo>
                      <a:pt x="1062" y="20"/>
                      <a:pt x="1062" y="20"/>
                      <a:pt x="1062" y="20"/>
                    </a:cubicBezTo>
                    <a:cubicBezTo>
                      <a:pt x="1061" y="20"/>
                      <a:pt x="1061" y="20"/>
                      <a:pt x="1061" y="20"/>
                    </a:cubicBezTo>
                    <a:cubicBezTo>
                      <a:pt x="1060" y="21"/>
                      <a:pt x="1060" y="21"/>
                      <a:pt x="1060" y="21"/>
                    </a:cubicBezTo>
                    <a:cubicBezTo>
                      <a:pt x="1059" y="22"/>
                      <a:pt x="1059" y="22"/>
                      <a:pt x="1059" y="22"/>
                    </a:cubicBezTo>
                    <a:cubicBezTo>
                      <a:pt x="1059" y="20"/>
                      <a:pt x="1059" y="20"/>
                      <a:pt x="1059" y="20"/>
                    </a:cubicBezTo>
                    <a:cubicBezTo>
                      <a:pt x="1058" y="20"/>
                      <a:pt x="1058" y="20"/>
                      <a:pt x="1058" y="20"/>
                    </a:cubicBezTo>
                    <a:cubicBezTo>
                      <a:pt x="1058" y="21"/>
                      <a:pt x="1058" y="21"/>
                      <a:pt x="1058" y="21"/>
                    </a:cubicBezTo>
                    <a:cubicBezTo>
                      <a:pt x="1057" y="21"/>
                      <a:pt x="1057" y="21"/>
                      <a:pt x="1057" y="21"/>
                    </a:cubicBezTo>
                    <a:cubicBezTo>
                      <a:pt x="1057" y="21"/>
                      <a:pt x="1057" y="21"/>
                      <a:pt x="1057" y="21"/>
                    </a:cubicBezTo>
                    <a:cubicBezTo>
                      <a:pt x="1057" y="19"/>
                      <a:pt x="1057" y="19"/>
                      <a:pt x="1057" y="19"/>
                    </a:cubicBezTo>
                    <a:cubicBezTo>
                      <a:pt x="1053" y="19"/>
                      <a:pt x="1053" y="19"/>
                      <a:pt x="1053" y="19"/>
                    </a:cubicBezTo>
                    <a:cubicBezTo>
                      <a:pt x="1052" y="19"/>
                      <a:pt x="1052" y="19"/>
                      <a:pt x="1052" y="19"/>
                    </a:cubicBezTo>
                    <a:cubicBezTo>
                      <a:pt x="1050" y="19"/>
                      <a:pt x="1050" y="19"/>
                      <a:pt x="1050" y="19"/>
                    </a:cubicBezTo>
                    <a:cubicBezTo>
                      <a:pt x="1049" y="18"/>
                      <a:pt x="1049" y="18"/>
                      <a:pt x="1049" y="18"/>
                    </a:cubicBezTo>
                    <a:cubicBezTo>
                      <a:pt x="1049" y="17"/>
                      <a:pt x="1049" y="17"/>
                      <a:pt x="1049" y="17"/>
                    </a:cubicBezTo>
                    <a:cubicBezTo>
                      <a:pt x="1048" y="17"/>
                      <a:pt x="1048" y="17"/>
                      <a:pt x="1048" y="17"/>
                    </a:cubicBezTo>
                    <a:cubicBezTo>
                      <a:pt x="1047" y="17"/>
                      <a:pt x="1047" y="17"/>
                      <a:pt x="1047" y="17"/>
                    </a:cubicBezTo>
                    <a:cubicBezTo>
                      <a:pt x="1047" y="16"/>
                      <a:pt x="1047" y="16"/>
                      <a:pt x="1047" y="16"/>
                    </a:cubicBezTo>
                    <a:cubicBezTo>
                      <a:pt x="1046" y="16"/>
                      <a:pt x="1046" y="16"/>
                      <a:pt x="1046" y="16"/>
                    </a:cubicBezTo>
                    <a:cubicBezTo>
                      <a:pt x="1045" y="18"/>
                      <a:pt x="1045" y="18"/>
                      <a:pt x="1045" y="18"/>
                    </a:cubicBezTo>
                    <a:cubicBezTo>
                      <a:pt x="1043" y="18"/>
                      <a:pt x="1043" y="18"/>
                      <a:pt x="1043" y="18"/>
                    </a:cubicBezTo>
                    <a:cubicBezTo>
                      <a:pt x="1043" y="19"/>
                      <a:pt x="1043" y="19"/>
                      <a:pt x="1043" y="19"/>
                    </a:cubicBezTo>
                    <a:cubicBezTo>
                      <a:pt x="1042" y="19"/>
                      <a:pt x="1042" y="19"/>
                      <a:pt x="1042" y="19"/>
                    </a:cubicBezTo>
                    <a:cubicBezTo>
                      <a:pt x="1044" y="19"/>
                      <a:pt x="1044" y="19"/>
                      <a:pt x="1044" y="19"/>
                    </a:cubicBezTo>
                    <a:cubicBezTo>
                      <a:pt x="1043" y="20"/>
                      <a:pt x="1043" y="20"/>
                      <a:pt x="1043" y="20"/>
                    </a:cubicBezTo>
                    <a:cubicBezTo>
                      <a:pt x="1042" y="21"/>
                      <a:pt x="1042" y="21"/>
                      <a:pt x="1042" y="21"/>
                    </a:cubicBezTo>
                    <a:cubicBezTo>
                      <a:pt x="1041" y="21"/>
                      <a:pt x="1041" y="21"/>
                      <a:pt x="1041" y="21"/>
                    </a:cubicBezTo>
                    <a:cubicBezTo>
                      <a:pt x="1042" y="22"/>
                      <a:pt x="1042" y="22"/>
                      <a:pt x="1042" y="22"/>
                    </a:cubicBezTo>
                    <a:cubicBezTo>
                      <a:pt x="1043" y="23"/>
                      <a:pt x="1043" y="23"/>
                      <a:pt x="1043" y="23"/>
                    </a:cubicBezTo>
                    <a:cubicBezTo>
                      <a:pt x="1042" y="24"/>
                      <a:pt x="1042" y="24"/>
                      <a:pt x="1042" y="24"/>
                    </a:cubicBezTo>
                    <a:cubicBezTo>
                      <a:pt x="1041" y="23"/>
                      <a:pt x="1041" y="23"/>
                      <a:pt x="1041" y="23"/>
                    </a:cubicBezTo>
                    <a:cubicBezTo>
                      <a:pt x="1040" y="21"/>
                      <a:pt x="1040" y="21"/>
                      <a:pt x="1040" y="21"/>
                    </a:cubicBezTo>
                    <a:cubicBezTo>
                      <a:pt x="1040" y="20"/>
                      <a:pt x="1040" y="20"/>
                      <a:pt x="1040" y="20"/>
                    </a:cubicBezTo>
                    <a:cubicBezTo>
                      <a:pt x="1040" y="21"/>
                      <a:pt x="1040" y="21"/>
                      <a:pt x="1040" y="21"/>
                    </a:cubicBezTo>
                    <a:cubicBezTo>
                      <a:pt x="1038" y="23"/>
                      <a:pt x="1038" y="23"/>
                      <a:pt x="1038" y="23"/>
                    </a:cubicBezTo>
                    <a:cubicBezTo>
                      <a:pt x="1037" y="25"/>
                      <a:pt x="1037" y="25"/>
                      <a:pt x="1037" y="25"/>
                    </a:cubicBezTo>
                    <a:cubicBezTo>
                      <a:pt x="1036" y="26"/>
                      <a:pt x="1036" y="26"/>
                      <a:pt x="1036" y="26"/>
                    </a:cubicBezTo>
                    <a:cubicBezTo>
                      <a:pt x="1036" y="26"/>
                      <a:pt x="1036" y="26"/>
                      <a:pt x="1036" y="26"/>
                    </a:cubicBezTo>
                    <a:cubicBezTo>
                      <a:pt x="1038" y="25"/>
                      <a:pt x="1038" y="25"/>
                      <a:pt x="1038" y="25"/>
                    </a:cubicBezTo>
                    <a:cubicBezTo>
                      <a:pt x="1038" y="25"/>
                      <a:pt x="1038" y="25"/>
                      <a:pt x="1038" y="25"/>
                    </a:cubicBezTo>
                    <a:cubicBezTo>
                      <a:pt x="1039" y="26"/>
                      <a:pt x="1039" y="26"/>
                      <a:pt x="1039" y="26"/>
                    </a:cubicBezTo>
                    <a:cubicBezTo>
                      <a:pt x="1040" y="28"/>
                      <a:pt x="1040" y="28"/>
                      <a:pt x="1040" y="28"/>
                    </a:cubicBezTo>
                    <a:cubicBezTo>
                      <a:pt x="1042" y="29"/>
                      <a:pt x="1042" y="29"/>
                      <a:pt x="1042" y="29"/>
                    </a:cubicBezTo>
                    <a:cubicBezTo>
                      <a:pt x="1043" y="31"/>
                      <a:pt x="1043" y="31"/>
                      <a:pt x="1043" y="31"/>
                    </a:cubicBezTo>
                    <a:cubicBezTo>
                      <a:pt x="1042" y="32"/>
                      <a:pt x="1042" y="32"/>
                      <a:pt x="1042" y="32"/>
                    </a:cubicBezTo>
                    <a:cubicBezTo>
                      <a:pt x="1042" y="33"/>
                      <a:pt x="1042" y="33"/>
                      <a:pt x="1042" y="33"/>
                    </a:cubicBezTo>
                    <a:cubicBezTo>
                      <a:pt x="1044" y="32"/>
                      <a:pt x="1044" y="32"/>
                      <a:pt x="1044" y="32"/>
                    </a:cubicBezTo>
                    <a:cubicBezTo>
                      <a:pt x="1045" y="31"/>
                      <a:pt x="1045" y="31"/>
                      <a:pt x="1045" y="31"/>
                    </a:cubicBezTo>
                    <a:cubicBezTo>
                      <a:pt x="1046" y="32"/>
                      <a:pt x="1046" y="32"/>
                      <a:pt x="1046" y="32"/>
                    </a:cubicBezTo>
                    <a:cubicBezTo>
                      <a:pt x="1046" y="34"/>
                      <a:pt x="1046" y="34"/>
                      <a:pt x="1046" y="34"/>
                    </a:cubicBezTo>
                    <a:cubicBezTo>
                      <a:pt x="1047" y="36"/>
                      <a:pt x="1047" y="36"/>
                      <a:pt x="1047" y="36"/>
                    </a:cubicBezTo>
                    <a:cubicBezTo>
                      <a:pt x="1047" y="36"/>
                      <a:pt x="1047" y="36"/>
                      <a:pt x="1047" y="36"/>
                    </a:cubicBezTo>
                    <a:cubicBezTo>
                      <a:pt x="1046" y="35"/>
                      <a:pt x="1046" y="35"/>
                      <a:pt x="1046" y="35"/>
                    </a:cubicBezTo>
                    <a:cubicBezTo>
                      <a:pt x="1045" y="33"/>
                      <a:pt x="1045" y="33"/>
                      <a:pt x="1045" y="33"/>
                    </a:cubicBezTo>
                    <a:cubicBezTo>
                      <a:pt x="1045" y="33"/>
                      <a:pt x="1045" y="33"/>
                      <a:pt x="1045" y="33"/>
                    </a:cubicBezTo>
                    <a:cubicBezTo>
                      <a:pt x="1044" y="34"/>
                      <a:pt x="1044" y="34"/>
                      <a:pt x="1044" y="34"/>
                    </a:cubicBezTo>
                    <a:cubicBezTo>
                      <a:pt x="1044" y="35"/>
                      <a:pt x="1044" y="35"/>
                      <a:pt x="1044" y="35"/>
                    </a:cubicBezTo>
                    <a:cubicBezTo>
                      <a:pt x="1045" y="36"/>
                      <a:pt x="1045" y="36"/>
                      <a:pt x="1045" y="36"/>
                    </a:cubicBezTo>
                    <a:cubicBezTo>
                      <a:pt x="1045" y="36"/>
                      <a:pt x="1045" y="36"/>
                      <a:pt x="1045" y="36"/>
                    </a:cubicBezTo>
                    <a:cubicBezTo>
                      <a:pt x="1044" y="36"/>
                      <a:pt x="1044" y="36"/>
                      <a:pt x="1044" y="36"/>
                    </a:cubicBezTo>
                    <a:cubicBezTo>
                      <a:pt x="1043" y="34"/>
                      <a:pt x="1043" y="34"/>
                      <a:pt x="1043" y="34"/>
                    </a:cubicBezTo>
                    <a:cubicBezTo>
                      <a:pt x="1041" y="34"/>
                      <a:pt x="1041" y="34"/>
                      <a:pt x="1041" y="34"/>
                    </a:cubicBezTo>
                    <a:cubicBezTo>
                      <a:pt x="1040" y="35"/>
                      <a:pt x="1040" y="35"/>
                      <a:pt x="1040" y="35"/>
                    </a:cubicBezTo>
                    <a:cubicBezTo>
                      <a:pt x="1039" y="35"/>
                      <a:pt x="1039" y="35"/>
                      <a:pt x="1039" y="35"/>
                    </a:cubicBezTo>
                    <a:cubicBezTo>
                      <a:pt x="1038" y="33"/>
                      <a:pt x="1038" y="33"/>
                      <a:pt x="1038" y="33"/>
                    </a:cubicBezTo>
                    <a:cubicBezTo>
                      <a:pt x="1039" y="33"/>
                      <a:pt x="1039" y="33"/>
                      <a:pt x="1039" y="33"/>
                    </a:cubicBezTo>
                    <a:cubicBezTo>
                      <a:pt x="1038" y="31"/>
                      <a:pt x="1038" y="31"/>
                      <a:pt x="1038" y="31"/>
                    </a:cubicBezTo>
                    <a:cubicBezTo>
                      <a:pt x="1037" y="30"/>
                      <a:pt x="1037" y="30"/>
                      <a:pt x="1037" y="30"/>
                    </a:cubicBezTo>
                    <a:cubicBezTo>
                      <a:pt x="1037" y="29"/>
                      <a:pt x="1037" y="29"/>
                      <a:pt x="1037" y="29"/>
                    </a:cubicBezTo>
                    <a:cubicBezTo>
                      <a:pt x="1034" y="28"/>
                      <a:pt x="1034" y="28"/>
                      <a:pt x="1034" y="28"/>
                    </a:cubicBezTo>
                    <a:cubicBezTo>
                      <a:pt x="1032" y="25"/>
                      <a:pt x="1032" y="25"/>
                      <a:pt x="1032" y="25"/>
                    </a:cubicBezTo>
                    <a:cubicBezTo>
                      <a:pt x="1031" y="23"/>
                      <a:pt x="1031" y="23"/>
                      <a:pt x="1031" y="23"/>
                    </a:cubicBezTo>
                    <a:cubicBezTo>
                      <a:pt x="1031" y="23"/>
                      <a:pt x="1031" y="23"/>
                      <a:pt x="1031" y="23"/>
                    </a:cubicBezTo>
                    <a:cubicBezTo>
                      <a:pt x="1031" y="22"/>
                      <a:pt x="1031" y="22"/>
                      <a:pt x="1031" y="22"/>
                    </a:cubicBezTo>
                    <a:cubicBezTo>
                      <a:pt x="1030" y="22"/>
                      <a:pt x="1030" y="22"/>
                      <a:pt x="1030" y="22"/>
                    </a:cubicBezTo>
                    <a:cubicBezTo>
                      <a:pt x="1030" y="22"/>
                      <a:pt x="1030" y="22"/>
                      <a:pt x="1030" y="22"/>
                    </a:cubicBezTo>
                    <a:cubicBezTo>
                      <a:pt x="1030" y="23"/>
                      <a:pt x="1030" y="23"/>
                      <a:pt x="1030" y="23"/>
                    </a:cubicBezTo>
                    <a:cubicBezTo>
                      <a:pt x="1029" y="23"/>
                      <a:pt x="1029" y="23"/>
                      <a:pt x="1029" y="23"/>
                    </a:cubicBezTo>
                    <a:cubicBezTo>
                      <a:pt x="1028" y="21"/>
                      <a:pt x="1028" y="21"/>
                      <a:pt x="1028" y="21"/>
                    </a:cubicBezTo>
                    <a:cubicBezTo>
                      <a:pt x="1026" y="20"/>
                      <a:pt x="1026" y="20"/>
                      <a:pt x="1026" y="20"/>
                    </a:cubicBezTo>
                    <a:cubicBezTo>
                      <a:pt x="1024" y="20"/>
                      <a:pt x="1024" y="20"/>
                      <a:pt x="1024" y="20"/>
                    </a:cubicBezTo>
                    <a:cubicBezTo>
                      <a:pt x="1023" y="20"/>
                      <a:pt x="1023" y="20"/>
                      <a:pt x="1023" y="20"/>
                    </a:cubicBezTo>
                    <a:cubicBezTo>
                      <a:pt x="1023" y="21"/>
                      <a:pt x="1023" y="21"/>
                      <a:pt x="1023" y="21"/>
                    </a:cubicBezTo>
                    <a:cubicBezTo>
                      <a:pt x="1025" y="22"/>
                      <a:pt x="1025" y="22"/>
                      <a:pt x="1025" y="22"/>
                    </a:cubicBezTo>
                    <a:cubicBezTo>
                      <a:pt x="1027" y="22"/>
                      <a:pt x="1027" y="22"/>
                      <a:pt x="1027" y="22"/>
                    </a:cubicBezTo>
                    <a:cubicBezTo>
                      <a:pt x="1025" y="23"/>
                      <a:pt x="1025" y="23"/>
                      <a:pt x="1025" y="23"/>
                    </a:cubicBezTo>
                    <a:cubicBezTo>
                      <a:pt x="1023" y="22"/>
                      <a:pt x="1023" y="22"/>
                      <a:pt x="1023" y="22"/>
                    </a:cubicBezTo>
                    <a:cubicBezTo>
                      <a:pt x="1022" y="21"/>
                      <a:pt x="1022" y="21"/>
                      <a:pt x="1022" y="21"/>
                    </a:cubicBezTo>
                    <a:cubicBezTo>
                      <a:pt x="1022" y="20"/>
                      <a:pt x="1022" y="20"/>
                      <a:pt x="1022" y="20"/>
                    </a:cubicBezTo>
                    <a:cubicBezTo>
                      <a:pt x="1022" y="20"/>
                      <a:pt x="1022" y="20"/>
                      <a:pt x="1022" y="20"/>
                    </a:cubicBezTo>
                    <a:cubicBezTo>
                      <a:pt x="1020" y="20"/>
                      <a:pt x="1020" y="20"/>
                      <a:pt x="1020" y="20"/>
                    </a:cubicBezTo>
                    <a:cubicBezTo>
                      <a:pt x="1020" y="20"/>
                      <a:pt x="1020" y="20"/>
                      <a:pt x="1020" y="20"/>
                    </a:cubicBezTo>
                    <a:cubicBezTo>
                      <a:pt x="1020" y="21"/>
                      <a:pt x="1020" y="21"/>
                      <a:pt x="1020" y="21"/>
                    </a:cubicBezTo>
                    <a:cubicBezTo>
                      <a:pt x="1018" y="21"/>
                      <a:pt x="1018" y="21"/>
                      <a:pt x="1018" y="21"/>
                    </a:cubicBezTo>
                    <a:cubicBezTo>
                      <a:pt x="1017" y="20"/>
                      <a:pt x="1017" y="20"/>
                      <a:pt x="1017" y="20"/>
                    </a:cubicBezTo>
                    <a:cubicBezTo>
                      <a:pt x="1018" y="19"/>
                      <a:pt x="1018" y="19"/>
                      <a:pt x="1018" y="19"/>
                    </a:cubicBezTo>
                    <a:cubicBezTo>
                      <a:pt x="1016" y="19"/>
                      <a:pt x="1016" y="19"/>
                      <a:pt x="1016" y="19"/>
                    </a:cubicBezTo>
                    <a:cubicBezTo>
                      <a:pt x="1015" y="19"/>
                      <a:pt x="1015" y="19"/>
                      <a:pt x="1015" y="19"/>
                    </a:cubicBezTo>
                    <a:cubicBezTo>
                      <a:pt x="1016" y="20"/>
                      <a:pt x="1016" y="20"/>
                      <a:pt x="1016" y="20"/>
                    </a:cubicBezTo>
                    <a:cubicBezTo>
                      <a:pt x="1015" y="20"/>
                      <a:pt x="1015" y="20"/>
                      <a:pt x="1015" y="20"/>
                    </a:cubicBezTo>
                    <a:cubicBezTo>
                      <a:pt x="1014" y="19"/>
                      <a:pt x="1014" y="19"/>
                      <a:pt x="1014" y="19"/>
                    </a:cubicBezTo>
                    <a:cubicBezTo>
                      <a:pt x="1012" y="19"/>
                      <a:pt x="1012" y="19"/>
                      <a:pt x="1012" y="19"/>
                    </a:cubicBezTo>
                    <a:cubicBezTo>
                      <a:pt x="1013" y="20"/>
                      <a:pt x="1013" y="20"/>
                      <a:pt x="1013" y="20"/>
                    </a:cubicBezTo>
                    <a:cubicBezTo>
                      <a:pt x="1007" y="19"/>
                      <a:pt x="1007" y="19"/>
                      <a:pt x="1007" y="19"/>
                    </a:cubicBezTo>
                    <a:cubicBezTo>
                      <a:pt x="1006" y="19"/>
                      <a:pt x="1006" y="19"/>
                      <a:pt x="1006" y="19"/>
                    </a:cubicBezTo>
                    <a:cubicBezTo>
                      <a:pt x="1004" y="19"/>
                      <a:pt x="1004" y="19"/>
                      <a:pt x="1004" y="19"/>
                    </a:cubicBezTo>
                    <a:cubicBezTo>
                      <a:pt x="1004" y="18"/>
                      <a:pt x="1004" y="18"/>
                      <a:pt x="1004" y="18"/>
                    </a:cubicBezTo>
                    <a:cubicBezTo>
                      <a:pt x="1002" y="17"/>
                      <a:pt x="1002" y="17"/>
                      <a:pt x="1002" y="17"/>
                    </a:cubicBezTo>
                    <a:cubicBezTo>
                      <a:pt x="1002" y="18"/>
                      <a:pt x="1002" y="18"/>
                      <a:pt x="1002" y="18"/>
                    </a:cubicBezTo>
                    <a:cubicBezTo>
                      <a:pt x="1002" y="18"/>
                      <a:pt x="1002" y="18"/>
                      <a:pt x="1002" y="18"/>
                    </a:cubicBezTo>
                    <a:cubicBezTo>
                      <a:pt x="1001" y="18"/>
                      <a:pt x="1001" y="18"/>
                      <a:pt x="1001" y="18"/>
                    </a:cubicBezTo>
                    <a:cubicBezTo>
                      <a:pt x="1000" y="18"/>
                      <a:pt x="1000" y="18"/>
                      <a:pt x="1000" y="18"/>
                    </a:cubicBezTo>
                    <a:cubicBezTo>
                      <a:pt x="999" y="17"/>
                      <a:pt x="999" y="17"/>
                      <a:pt x="999" y="17"/>
                    </a:cubicBezTo>
                    <a:cubicBezTo>
                      <a:pt x="998" y="17"/>
                      <a:pt x="998" y="17"/>
                      <a:pt x="998" y="17"/>
                    </a:cubicBezTo>
                    <a:cubicBezTo>
                      <a:pt x="998" y="18"/>
                      <a:pt x="998" y="18"/>
                      <a:pt x="998" y="18"/>
                    </a:cubicBezTo>
                    <a:cubicBezTo>
                      <a:pt x="997" y="18"/>
                      <a:pt x="997" y="18"/>
                      <a:pt x="997" y="18"/>
                    </a:cubicBezTo>
                    <a:cubicBezTo>
                      <a:pt x="995" y="18"/>
                      <a:pt x="995" y="18"/>
                      <a:pt x="995" y="18"/>
                    </a:cubicBezTo>
                    <a:cubicBezTo>
                      <a:pt x="994" y="19"/>
                      <a:pt x="994" y="19"/>
                      <a:pt x="994" y="19"/>
                    </a:cubicBezTo>
                    <a:cubicBezTo>
                      <a:pt x="993" y="19"/>
                      <a:pt x="993" y="19"/>
                      <a:pt x="993" y="19"/>
                    </a:cubicBezTo>
                    <a:cubicBezTo>
                      <a:pt x="989" y="18"/>
                      <a:pt x="989" y="18"/>
                      <a:pt x="989" y="18"/>
                    </a:cubicBezTo>
                    <a:cubicBezTo>
                      <a:pt x="989" y="17"/>
                      <a:pt x="989" y="17"/>
                      <a:pt x="989" y="17"/>
                    </a:cubicBezTo>
                    <a:cubicBezTo>
                      <a:pt x="991" y="18"/>
                      <a:pt x="991" y="18"/>
                      <a:pt x="991" y="18"/>
                    </a:cubicBezTo>
                    <a:cubicBezTo>
                      <a:pt x="992" y="19"/>
                      <a:pt x="992" y="19"/>
                      <a:pt x="992" y="19"/>
                    </a:cubicBezTo>
                    <a:cubicBezTo>
                      <a:pt x="992" y="18"/>
                      <a:pt x="992" y="18"/>
                      <a:pt x="992" y="18"/>
                    </a:cubicBezTo>
                    <a:cubicBezTo>
                      <a:pt x="989" y="16"/>
                      <a:pt x="989" y="16"/>
                      <a:pt x="989" y="16"/>
                    </a:cubicBezTo>
                    <a:cubicBezTo>
                      <a:pt x="985" y="15"/>
                      <a:pt x="985" y="15"/>
                      <a:pt x="985" y="15"/>
                    </a:cubicBezTo>
                    <a:cubicBezTo>
                      <a:pt x="983" y="16"/>
                      <a:pt x="983" y="16"/>
                      <a:pt x="983" y="16"/>
                    </a:cubicBezTo>
                    <a:cubicBezTo>
                      <a:pt x="982" y="15"/>
                      <a:pt x="982" y="15"/>
                      <a:pt x="982" y="15"/>
                    </a:cubicBezTo>
                    <a:cubicBezTo>
                      <a:pt x="983" y="15"/>
                      <a:pt x="983" y="15"/>
                      <a:pt x="983" y="15"/>
                    </a:cubicBezTo>
                    <a:cubicBezTo>
                      <a:pt x="982" y="14"/>
                      <a:pt x="982" y="14"/>
                      <a:pt x="982" y="14"/>
                    </a:cubicBezTo>
                    <a:cubicBezTo>
                      <a:pt x="980" y="14"/>
                      <a:pt x="980" y="14"/>
                      <a:pt x="980" y="14"/>
                    </a:cubicBezTo>
                    <a:cubicBezTo>
                      <a:pt x="981" y="15"/>
                      <a:pt x="981" y="15"/>
                      <a:pt x="981" y="15"/>
                    </a:cubicBezTo>
                    <a:cubicBezTo>
                      <a:pt x="980" y="15"/>
                      <a:pt x="980" y="15"/>
                      <a:pt x="980" y="15"/>
                    </a:cubicBezTo>
                    <a:cubicBezTo>
                      <a:pt x="979" y="14"/>
                      <a:pt x="979" y="14"/>
                      <a:pt x="979" y="14"/>
                    </a:cubicBezTo>
                    <a:cubicBezTo>
                      <a:pt x="975" y="13"/>
                      <a:pt x="975" y="13"/>
                      <a:pt x="975" y="13"/>
                    </a:cubicBezTo>
                    <a:cubicBezTo>
                      <a:pt x="973" y="13"/>
                      <a:pt x="973" y="13"/>
                      <a:pt x="973" y="13"/>
                    </a:cubicBezTo>
                    <a:cubicBezTo>
                      <a:pt x="972" y="14"/>
                      <a:pt x="972" y="14"/>
                      <a:pt x="972" y="14"/>
                    </a:cubicBezTo>
                    <a:cubicBezTo>
                      <a:pt x="971" y="14"/>
                      <a:pt x="971" y="14"/>
                      <a:pt x="971" y="14"/>
                    </a:cubicBezTo>
                    <a:cubicBezTo>
                      <a:pt x="970" y="13"/>
                      <a:pt x="970" y="13"/>
                      <a:pt x="970" y="13"/>
                    </a:cubicBezTo>
                    <a:cubicBezTo>
                      <a:pt x="969" y="13"/>
                      <a:pt x="969" y="13"/>
                      <a:pt x="969" y="13"/>
                    </a:cubicBezTo>
                    <a:cubicBezTo>
                      <a:pt x="967" y="13"/>
                      <a:pt x="967" y="13"/>
                      <a:pt x="967" y="13"/>
                    </a:cubicBezTo>
                    <a:cubicBezTo>
                      <a:pt x="966" y="12"/>
                      <a:pt x="966" y="12"/>
                      <a:pt x="966" y="12"/>
                    </a:cubicBezTo>
                    <a:cubicBezTo>
                      <a:pt x="965" y="13"/>
                      <a:pt x="965" y="13"/>
                      <a:pt x="965" y="13"/>
                    </a:cubicBezTo>
                    <a:cubicBezTo>
                      <a:pt x="963" y="13"/>
                      <a:pt x="963" y="13"/>
                      <a:pt x="963" y="13"/>
                    </a:cubicBezTo>
                    <a:cubicBezTo>
                      <a:pt x="963" y="12"/>
                      <a:pt x="963" y="12"/>
                      <a:pt x="963" y="12"/>
                    </a:cubicBezTo>
                    <a:cubicBezTo>
                      <a:pt x="962" y="14"/>
                      <a:pt x="962" y="14"/>
                      <a:pt x="962" y="14"/>
                    </a:cubicBezTo>
                    <a:cubicBezTo>
                      <a:pt x="962" y="15"/>
                      <a:pt x="962" y="15"/>
                      <a:pt x="962" y="15"/>
                    </a:cubicBezTo>
                    <a:cubicBezTo>
                      <a:pt x="961" y="13"/>
                      <a:pt x="961" y="13"/>
                      <a:pt x="961" y="13"/>
                    </a:cubicBezTo>
                    <a:cubicBezTo>
                      <a:pt x="956" y="15"/>
                      <a:pt x="956" y="15"/>
                      <a:pt x="956" y="15"/>
                    </a:cubicBezTo>
                    <a:cubicBezTo>
                      <a:pt x="956" y="16"/>
                      <a:pt x="956" y="16"/>
                      <a:pt x="956" y="16"/>
                    </a:cubicBezTo>
                    <a:cubicBezTo>
                      <a:pt x="955" y="15"/>
                      <a:pt x="955" y="15"/>
                      <a:pt x="955" y="15"/>
                    </a:cubicBezTo>
                    <a:cubicBezTo>
                      <a:pt x="954" y="17"/>
                      <a:pt x="954" y="17"/>
                      <a:pt x="954" y="17"/>
                    </a:cubicBezTo>
                    <a:cubicBezTo>
                      <a:pt x="954" y="17"/>
                      <a:pt x="954" y="17"/>
                      <a:pt x="954" y="17"/>
                    </a:cubicBezTo>
                    <a:cubicBezTo>
                      <a:pt x="953" y="16"/>
                      <a:pt x="953" y="16"/>
                      <a:pt x="953" y="16"/>
                    </a:cubicBezTo>
                    <a:cubicBezTo>
                      <a:pt x="951" y="16"/>
                      <a:pt x="951" y="16"/>
                      <a:pt x="951" y="16"/>
                    </a:cubicBezTo>
                    <a:cubicBezTo>
                      <a:pt x="951" y="17"/>
                      <a:pt x="951" y="17"/>
                      <a:pt x="951" y="17"/>
                    </a:cubicBezTo>
                    <a:cubicBezTo>
                      <a:pt x="950" y="17"/>
                      <a:pt x="950" y="17"/>
                      <a:pt x="950" y="17"/>
                    </a:cubicBezTo>
                    <a:cubicBezTo>
                      <a:pt x="949" y="18"/>
                      <a:pt x="949" y="18"/>
                      <a:pt x="949" y="18"/>
                    </a:cubicBezTo>
                    <a:cubicBezTo>
                      <a:pt x="948" y="17"/>
                      <a:pt x="948" y="17"/>
                      <a:pt x="948" y="17"/>
                    </a:cubicBezTo>
                    <a:cubicBezTo>
                      <a:pt x="946" y="17"/>
                      <a:pt x="946" y="17"/>
                      <a:pt x="946" y="17"/>
                    </a:cubicBezTo>
                    <a:cubicBezTo>
                      <a:pt x="946" y="18"/>
                      <a:pt x="946" y="18"/>
                      <a:pt x="946" y="18"/>
                    </a:cubicBezTo>
                    <a:cubicBezTo>
                      <a:pt x="943" y="18"/>
                      <a:pt x="943" y="18"/>
                      <a:pt x="943" y="18"/>
                    </a:cubicBezTo>
                    <a:cubicBezTo>
                      <a:pt x="940" y="18"/>
                      <a:pt x="940" y="18"/>
                      <a:pt x="940" y="18"/>
                    </a:cubicBezTo>
                    <a:cubicBezTo>
                      <a:pt x="939" y="18"/>
                      <a:pt x="939" y="18"/>
                      <a:pt x="939" y="18"/>
                    </a:cubicBezTo>
                    <a:cubicBezTo>
                      <a:pt x="936" y="18"/>
                      <a:pt x="936" y="18"/>
                      <a:pt x="936" y="18"/>
                    </a:cubicBezTo>
                    <a:cubicBezTo>
                      <a:pt x="936" y="19"/>
                      <a:pt x="936" y="19"/>
                      <a:pt x="936" y="19"/>
                    </a:cubicBezTo>
                    <a:cubicBezTo>
                      <a:pt x="938" y="20"/>
                      <a:pt x="938" y="20"/>
                      <a:pt x="938" y="20"/>
                    </a:cubicBezTo>
                    <a:cubicBezTo>
                      <a:pt x="939" y="22"/>
                      <a:pt x="939" y="22"/>
                      <a:pt x="939" y="22"/>
                    </a:cubicBezTo>
                    <a:cubicBezTo>
                      <a:pt x="939" y="23"/>
                      <a:pt x="939" y="23"/>
                      <a:pt x="939" y="23"/>
                    </a:cubicBezTo>
                    <a:cubicBezTo>
                      <a:pt x="940" y="24"/>
                      <a:pt x="940" y="24"/>
                      <a:pt x="940" y="24"/>
                    </a:cubicBezTo>
                    <a:cubicBezTo>
                      <a:pt x="941" y="26"/>
                      <a:pt x="941" y="26"/>
                      <a:pt x="941" y="26"/>
                    </a:cubicBezTo>
                    <a:cubicBezTo>
                      <a:pt x="940" y="27"/>
                      <a:pt x="940" y="27"/>
                      <a:pt x="940" y="27"/>
                    </a:cubicBezTo>
                    <a:cubicBezTo>
                      <a:pt x="940" y="28"/>
                      <a:pt x="940" y="28"/>
                      <a:pt x="940" y="28"/>
                    </a:cubicBezTo>
                    <a:cubicBezTo>
                      <a:pt x="941" y="28"/>
                      <a:pt x="941" y="28"/>
                      <a:pt x="941" y="28"/>
                    </a:cubicBezTo>
                    <a:cubicBezTo>
                      <a:pt x="942" y="27"/>
                      <a:pt x="942" y="27"/>
                      <a:pt x="942" y="27"/>
                    </a:cubicBezTo>
                    <a:cubicBezTo>
                      <a:pt x="944" y="28"/>
                      <a:pt x="944" y="28"/>
                      <a:pt x="944" y="28"/>
                    </a:cubicBezTo>
                    <a:cubicBezTo>
                      <a:pt x="945" y="29"/>
                      <a:pt x="945" y="29"/>
                      <a:pt x="945" y="29"/>
                    </a:cubicBezTo>
                    <a:cubicBezTo>
                      <a:pt x="946" y="29"/>
                      <a:pt x="946" y="29"/>
                      <a:pt x="946" y="29"/>
                    </a:cubicBezTo>
                    <a:cubicBezTo>
                      <a:pt x="948" y="32"/>
                      <a:pt x="948" y="32"/>
                      <a:pt x="948" y="32"/>
                    </a:cubicBezTo>
                    <a:cubicBezTo>
                      <a:pt x="948" y="34"/>
                      <a:pt x="948" y="34"/>
                      <a:pt x="948" y="34"/>
                    </a:cubicBezTo>
                    <a:cubicBezTo>
                      <a:pt x="950" y="34"/>
                      <a:pt x="950" y="34"/>
                      <a:pt x="950" y="34"/>
                    </a:cubicBezTo>
                    <a:cubicBezTo>
                      <a:pt x="951" y="36"/>
                      <a:pt x="951" y="36"/>
                      <a:pt x="951" y="36"/>
                    </a:cubicBezTo>
                    <a:cubicBezTo>
                      <a:pt x="951" y="37"/>
                      <a:pt x="951" y="37"/>
                      <a:pt x="951" y="37"/>
                    </a:cubicBezTo>
                    <a:cubicBezTo>
                      <a:pt x="952" y="38"/>
                      <a:pt x="952" y="38"/>
                      <a:pt x="952" y="38"/>
                    </a:cubicBezTo>
                    <a:cubicBezTo>
                      <a:pt x="951" y="38"/>
                      <a:pt x="951" y="38"/>
                      <a:pt x="951" y="38"/>
                    </a:cubicBezTo>
                    <a:cubicBezTo>
                      <a:pt x="952" y="39"/>
                      <a:pt x="952" y="39"/>
                      <a:pt x="952" y="39"/>
                    </a:cubicBezTo>
                    <a:cubicBezTo>
                      <a:pt x="951" y="40"/>
                      <a:pt x="951" y="40"/>
                      <a:pt x="951" y="40"/>
                    </a:cubicBezTo>
                    <a:cubicBezTo>
                      <a:pt x="951" y="39"/>
                      <a:pt x="951" y="39"/>
                      <a:pt x="951" y="39"/>
                    </a:cubicBezTo>
                    <a:cubicBezTo>
                      <a:pt x="949" y="40"/>
                      <a:pt x="949" y="40"/>
                      <a:pt x="949" y="40"/>
                    </a:cubicBezTo>
                    <a:cubicBezTo>
                      <a:pt x="949" y="41"/>
                      <a:pt x="949" y="41"/>
                      <a:pt x="949" y="41"/>
                    </a:cubicBezTo>
                    <a:cubicBezTo>
                      <a:pt x="948" y="42"/>
                      <a:pt x="948" y="42"/>
                      <a:pt x="948" y="42"/>
                    </a:cubicBezTo>
                    <a:cubicBezTo>
                      <a:pt x="947" y="42"/>
                      <a:pt x="947" y="42"/>
                      <a:pt x="947" y="42"/>
                    </a:cubicBezTo>
                    <a:cubicBezTo>
                      <a:pt x="945" y="42"/>
                      <a:pt x="945" y="42"/>
                      <a:pt x="945" y="42"/>
                    </a:cubicBezTo>
                    <a:cubicBezTo>
                      <a:pt x="944" y="41"/>
                      <a:pt x="944" y="41"/>
                      <a:pt x="944" y="41"/>
                    </a:cubicBezTo>
                    <a:cubicBezTo>
                      <a:pt x="944" y="40"/>
                      <a:pt x="944" y="40"/>
                      <a:pt x="944" y="40"/>
                    </a:cubicBezTo>
                    <a:cubicBezTo>
                      <a:pt x="942" y="37"/>
                      <a:pt x="942" y="37"/>
                      <a:pt x="942" y="37"/>
                    </a:cubicBezTo>
                    <a:cubicBezTo>
                      <a:pt x="941" y="37"/>
                      <a:pt x="941" y="37"/>
                      <a:pt x="941" y="37"/>
                    </a:cubicBezTo>
                    <a:cubicBezTo>
                      <a:pt x="940" y="37"/>
                      <a:pt x="940" y="37"/>
                      <a:pt x="940" y="37"/>
                    </a:cubicBezTo>
                    <a:cubicBezTo>
                      <a:pt x="937" y="37"/>
                      <a:pt x="937" y="37"/>
                      <a:pt x="937" y="37"/>
                    </a:cubicBezTo>
                    <a:cubicBezTo>
                      <a:pt x="936" y="37"/>
                      <a:pt x="936" y="37"/>
                      <a:pt x="936" y="37"/>
                    </a:cubicBezTo>
                    <a:cubicBezTo>
                      <a:pt x="935" y="36"/>
                      <a:pt x="935" y="36"/>
                      <a:pt x="935" y="36"/>
                    </a:cubicBezTo>
                    <a:cubicBezTo>
                      <a:pt x="933" y="34"/>
                      <a:pt x="933" y="34"/>
                      <a:pt x="933" y="34"/>
                    </a:cubicBezTo>
                    <a:cubicBezTo>
                      <a:pt x="933" y="33"/>
                      <a:pt x="933" y="33"/>
                      <a:pt x="933" y="33"/>
                    </a:cubicBezTo>
                    <a:cubicBezTo>
                      <a:pt x="932" y="32"/>
                      <a:pt x="932" y="32"/>
                      <a:pt x="932" y="32"/>
                    </a:cubicBezTo>
                    <a:cubicBezTo>
                      <a:pt x="930" y="32"/>
                      <a:pt x="930" y="32"/>
                      <a:pt x="930" y="32"/>
                    </a:cubicBezTo>
                    <a:cubicBezTo>
                      <a:pt x="930" y="31"/>
                      <a:pt x="930" y="31"/>
                      <a:pt x="930" y="31"/>
                    </a:cubicBezTo>
                    <a:cubicBezTo>
                      <a:pt x="929" y="29"/>
                      <a:pt x="929" y="29"/>
                      <a:pt x="929" y="29"/>
                    </a:cubicBezTo>
                    <a:cubicBezTo>
                      <a:pt x="927" y="29"/>
                      <a:pt x="927" y="29"/>
                      <a:pt x="927" y="29"/>
                    </a:cubicBezTo>
                    <a:cubicBezTo>
                      <a:pt x="927" y="30"/>
                      <a:pt x="927" y="30"/>
                      <a:pt x="927" y="30"/>
                    </a:cubicBezTo>
                    <a:cubicBezTo>
                      <a:pt x="926" y="31"/>
                      <a:pt x="926" y="31"/>
                      <a:pt x="926" y="31"/>
                    </a:cubicBezTo>
                    <a:cubicBezTo>
                      <a:pt x="926" y="33"/>
                      <a:pt x="926" y="33"/>
                      <a:pt x="926" y="33"/>
                    </a:cubicBezTo>
                    <a:cubicBezTo>
                      <a:pt x="927" y="34"/>
                      <a:pt x="927" y="34"/>
                      <a:pt x="927" y="34"/>
                    </a:cubicBezTo>
                    <a:cubicBezTo>
                      <a:pt x="925" y="36"/>
                      <a:pt x="925" y="36"/>
                      <a:pt x="925" y="36"/>
                    </a:cubicBezTo>
                    <a:cubicBezTo>
                      <a:pt x="925" y="37"/>
                      <a:pt x="925" y="37"/>
                      <a:pt x="925" y="37"/>
                    </a:cubicBezTo>
                    <a:cubicBezTo>
                      <a:pt x="924" y="36"/>
                      <a:pt x="924" y="36"/>
                      <a:pt x="924" y="36"/>
                    </a:cubicBezTo>
                    <a:cubicBezTo>
                      <a:pt x="924" y="35"/>
                      <a:pt x="924" y="35"/>
                      <a:pt x="924" y="35"/>
                    </a:cubicBezTo>
                    <a:cubicBezTo>
                      <a:pt x="923" y="35"/>
                      <a:pt x="923" y="35"/>
                      <a:pt x="923" y="35"/>
                    </a:cubicBezTo>
                    <a:cubicBezTo>
                      <a:pt x="922" y="36"/>
                      <a:pt x="922" y="36"/>
                      <a:pt x="922" y="36"/>
                    </a:cubicBezTo>
                    <a:cubicBezTo>
                      <a:pt x="919" y="36"/>
                      <a:pt x="919" y="36"/>
                      <a:pt x="919" y="36"/>
                    </a:cubicBezTo>
                    <a:cubicBezTo>
                      <a:pt x="917" y="37"/>
                      <a:pt x="917" y="37"/>
                      <a:pt x="917" y="37"/>
                    </a:cubicBezTo>
                    <a:cubicBezTo>
                      <a:pt x="916" y="36"/>
                      <a:pt x="916" y="36"/>
                      <a:pt x="916" y="36"/>
                    </a:cubicBezTo>
                    <a:cubicBezTo>
                      <a:pt x="914" y="38"/>
                      <a:pt x="914" y="38"/>
                      <a:pt x="914" y="38"/>
                    </a:cubicBezTo>
                    <a:cubicBezTo>
                      <a:pt x="913" y="38"/>
                      <a:pt x="913" y="38"/>
                      <a:pt x="913" y="38"/>
                    </a:cubicBezTo>
                    <a:cubicBezTo>
                      <a:pt x="911" y="38"/>
                      <a:pt x="911" y="38"/>
                      <a:pt x="911" y="38"/>
                    </a:cubicBezTo>
                    <a:cubicBezTo>
                      <a:pt x="910" y="37"/>
                      <a:pt x="910" y="37"/>
                      <a:pt x="910" y="37"/>
                    </a:cubicBezTo>
                    <a:cubicBezTo>
                      <a:pt x="909" y="37"/>
                      <a:pt x="909" y="37"/>
                      <a:pt x="909" y="37"/>
                    </a:cubicBezTo>
                    <a:cubicBezTo>
                      <a:pt x="909" y="37"/>
                      <a:pt x="909" y="37"/>
                      <a:pt x="909" y="37"/>
                    </a:cubicBezTo>
                    <a:cubicBezTo>
                      <a:pt x="909" y="38"/>
                      <a:pt x="909" y="38"/>
                      <a:pt x="909" y="38"/>
                    </a:cubicBezTo>
                    <a:cubicBezTo>
                      <a:pt x="907" y="39"/>
                      <a:pt x="907" y="39"/>
                      <a:pt x="907" y="39"/>
                    </a:cubicBezTo>
                    <a:cubicBezTo>
                      <a:pt x="906" y="40"/>
                      <a:pt x="906" y="40"/>
                      <a:pt x="906" y="40"/>
                    </a:cubicBezTo>
                    <a:cubicBezTo>
                      <a:pt x="903" y="40"/>
                      <a:pt x="903" y="40"/>
                      <a:pt x="903" y="40"/>
                    </a:cubicBezTo>
                    <a:cubicBezTo>
                      <a:pt x="902" y="42"/>
                      <a:pt x="902" y="42"/>
                      <a:pt x="902" y="42"/>
                    </a:cubicBezTo>
                    <a:cubicBezTo>
                      <a:pt x="902" y="44"/>
                      <a:pt x="902" y="44"/>
                      <a:pt x="902" y="44"/>
                    </a:cubicBezTo>
                    <a:cubicBezTo>
                      <a:pt x="902" y="47"/>
                      <a:pt x="902" y="47"/>
                      <a:pt x="902" y="47"/>
                    </a:cubicBezTo>
                    <a:cubicBezTo>
                      <a:pt x="904" y="50"/>
                      <a:pt x="904" y="50"/>
                      <a:pt x="904" y="50"/>
                    </a:cubicBezTo>
                    <a:cubicBezTo>
                      <a:pt x="904" y="52"/>
                      <a:pt x="904" y="52"/>
                      <a:pt x="904" y="52"/>
                    </a:cubicBezTo>
                    <a:cubicBezTo>
                      <a:pt x="903" y="50"/>
                      <a:pt x="903" y="50"/>
                      <a:pt x="903" y="50"/>
                    </a:cubicBezTo>
                    <a:cubicBezTo>
                      <a:pt x="901" y="49"/>
                      <a:pt x="901" y="49"/>
                      <a:pt x="901" y="49"/>
                    </a:cubicBezTo>
                    <a:cubicBezTo>
                      <a:pt x="900" y="49"/>
                      <a:pt x="900" y="49"/>
                      <a:pt x="900" y="49"/>
                    </a:cubicBezTo>
                    <a:cubicBezTo>
                      <a:pt x="899" y="48"/>
                      <a:pt x="899" y="48"/>
                      <a:pt x="899" y="48"/>
                    </a:cubicBezTo>
                    <a:cubicBezTo>
                      <a:pt x="899" y="49"/>
                      <a:pt x="899" y="49"/>
                      <a:pt x="899" y="49"/>
                    </a:cubicBezTo>
                    <a:cubicBezTo>
                      <a:pt x="900" y="50"/>
                      <a:pt x="900" y="50"/>
                      <a:pt x="900" y="50"/>
                    </a:cubicBezTo>
                    <a:cubicBezTo>
                      <a:pt x="901" y="52"/>
                      <a:pt x="901" y="52"/>
                      <a:pt x="901" y="52"/>
                    </a:cubicBezTo>
                    <a:cubicBezTo>
                      <a:pt x="901" y="53"/>
                      <a:pt x="901" y="53"/>
                      <a:pt x="901" y="53"/>
                    </a:cubicBezTo>
                    <a:cubicBezTo>
                      <a:pt x="899" y="50"/>
                      <a:pt x="899" y="50"/>
                      <a:pt x="899" y="50"/>
                    </a:cubicBezTo>
                    <a:cubicBezTo>
                      <a:pt x="898" y="50"/>
                      <a:pt x="898" y="50"/>
                      <a:pt x="898" y="50"/>
                    </a:cubicBezTo>
                    <a:cubicBezTo>
                      <a:pt x="898" y="48"/>
                      <a:pt x="898" y="48"/>
                      <a:pt x="898" y="48"/>
                    </a:cubicBezTo>
                    <a:cubicBezTo>
                      <a:pt x="896" y="46"/>
                      <a:pt x="896" y="46"/>
                      <a:pt x="896" y="46"/>
                    </a:cubicBezTo>
                    <a:cubicBezTo>
                      <a:pt x="895" y="44"/>
                      <a:pt x="895" y="44"/>
                      <a:pt x="895" y="44"/>
                    </a:cubicBezTo>
                    <a:cubicBezTo>
                      <a:pt x="894" y="44"/>
                      <a:pt x="894" y="44"/>
                      <a:pt x="894" y="44"/>
                    </a:cubicBezTo>
                    <a:cubicBezTo>
                      <a:pt x="894" y="46"/>
                      <a:pt x="894" y="46"/>
                      <a:pt x="894" y="46"/>
                    </a:cubicBezTo>
                    <a:cubicBezTo>
                      <a:pt x="894" y="48"/>
                      <a:pt x="894" y="48"/>
                      <a:pt x="894" y="48"/>
                    </a:cubicBezTo>
                    <a:cubicBezTo>
                      <a:pt x="893" y="46"/>
                      <a:pt x="893" y="46"/>
                      <a:pt x="893" y="46"/>
                    </a:cubicBezTo>
                    <a:cubicBezTo>
                      <a:pt x="892" y="45"/>
                      <a:pt x="892" y="45"/>
                      <a:pt x="892" y="45"/>
                    </a:cubicBezTo>
                    <a:cubicBezTo>
                      <a:pt x="890" y="45"/>
                      <a:pt x="890" y="45"/>
                      <a:pt x="890" y="45"/>
                    </a:cubicBezTo>
                    <a:cubicBezTo>
                      <a:pt x="890" y="46"/>
                      <a:pt x="890" y="46"/>
                      <a:pt x="890" y="46"/>
                    </a:cubicBezTo>
                    <a:cubicBezTo>
                      <a:pt x="889" y="46"/>
                      <a:pt x="889" y="46"/>
                      <a:pt x="889" y="46"/>
                    </a:cubicBezTo>
                    <a:cubicBezTo>
                      <a:pt x="888" y="46"/>
                      <a:pt x="888" y="46"/>
                      <a:pt x="888" y="46"/>
                    </a:cubicBezTo>
                    <a:cubicBezTo>
                      <a:pt x="886" y="47"/>
                      <a:pt x="886" y="47"/>
                      <a:pt x="886" y="47"/>
                    </a:cubicBezTo>
                    <a:cubicBezTo>
                      <a:pt x="885" y="48"/>
                      <a:pt x="885" y="48"/>
                      <a:pt x="885" y="48"/>
                    </a:cubicBezTo>
                    <a:cubicBezTo>
                      <a:pt x="886" y="46"/>
                      <a:pt x="886" y="46"/>
                      <a:pt x="886" y="46"/>
                    </a:cubicBezTo>
                    <a:cubicBezTo>
                      <a:pt x="885" y="45"/>
                      <a:pt x="885" y="45"/>
                      <a:pt x="885" y="45"/>
                    </a:cubicBezTo>
                    <a:cubicBezTo>
                      <a:pt x="884" y="43"/>
                      <a:pt x="884" y="43"/>
                      <a:pt x="884" y="43"/>
                    </a:cubicBezTo>
                    <a:cubicBezTo>
                      <a:pt x="884" y="41"/>
                      <a:pt x="884" y="41"/>
                      <a:pt x="884" y="41"/>
                    </a:cubicBezTo>
                    <a:cubicBezTo>
                      <a:pt x="884" y="40"/>
                      <a:pt x="884" y="40"/>
                      <a:pt x="884" y="40"/>
                    </a:cubicBezTo>
                    <a:cubicBezTo>
                      <a:pt x="884" y="39"/>
                      <a:pt x="884" y="39"/>
                      <a:pt x="884" y="39"/>
                    </a:cubicBezTo>
                    <a:cubicBezTo>
                      <a:pt x="882" y="37"/>
                      <a:pt x="882" y="37"/>
                      <a:pt x="882" y="37"/>
                    </a:cubicBezTo>
                    <a:cubicBezTo>
                      <a:pt x="880" y="34"/>
                      <a:pt x="880" y="34"/>
                      <a:pt x="880" y="34"/>
                    </a:cubicBezTo>
                    <a:cubicBezTo>
                      <a:pt x="877" y="33"/>
                      <a:pt x="877" y="33"/>
                      <a:pt x="877" y="33"/>
                    </a:cubicBezTo>
                    <a:cubicBezTo>
                      <a:pt x="875" y="30"/>
                      <a:pt x="875" y="30"/>
                      <a:pt x="875" y="30"/>
                    </a:cubicBezTo>
                    <a:cubicBezTo>
                      <a:pt x="869" y="28"/>
                      <a:pt x="869" y="28"/>
                      <a:pt x="869" y="28"/>
                    </a:cubicBezTo>
                    <a:cubicBezTo>
                      <a:pt x="866" y="28"/>
                      <a:pt x="866" y="28"/>
                      <a:pt x="866" y="28"/>
                    </a:cubicBezTo>
                    <a:cubicBezTo>
                      <a:pt x="864" y="28"/>
                      <a:pt x="864" y="28"/>
                      <a:pt x="864" y="28"/>
                    </a:cubicBezTo>
                    <a:cubicBezTo>
                      <a:pt x="861" y="30"/>
                      <a:pt x="861" y="30"/>
                      <a:pt x="861" y="30"/>
                    </a:cubicBezTo>
                    <a:cubicBezTo>
                      <a:pt x="861" y="30"/>
                      <a:pt x="861" y="30"/>
                      <a:pt x="861" y="30"/>
                    </a:cubicBezTo>
                    <a:cubicBezTo>
                      <a:pt x="860" y="30"/>
                      <a:pt x="860" y="30"/>
                      <a:pt x="860" y="30"/>
                    </a:cubicBezTo>
                    <a:cubicBezTo>
                      <a:pt x="858" y="31"/>
                      <a:pt x="858" y="31"/>
                      <a:pt x="858" y="31"/>
                    </a:cubicBezTo>
                    <a:cubicBezTo>
                      <a:pt x="853" y="33"/>
                      <a:pt x="853" y="33"/>
                      <a:pt x="853" y="33"/>
                    </a:cubicBezTo>
                    <a:cubicBezTo>
                      <a:pt x="851" y="34"/>
                      <a:pt x="851" y="34"/>
                      <a:pt x="851" y="34"/>
                    </a:cubicBezTo>
                    <a:cubicBezTo>
                      <a:pt x="849" y="36"/>
                      <a:pt x="849" y="36"/>
                      <a:pt x="849" y="36"/>
                    </a:cubicBezTo>
                    <a:cubicBezTo>
                      <a:pt x="848" y="36"/>
                      <a:pt x="848" y="36"/>
                      <a:pt x="848" y="36"/>
                    </a:cubicBezTo>
                    <a:cubicBezTo>
                      <a:pt x="845" y="38"/>
                      <a:pt x="845" y="38"/>
                      <a:pt x="845" y="38"/>
                    </a:cubicBezTo>
                    <a:cubicBezTo>
                      <a:pt x="844" y="39"/>
                      <a:pt x="844" y="39"/>
                      <a:pt x="844" y="39"/>
                    </a:cubicBezTo>
                    <a:cubicBezTo>
                      <a:pt x="842" y="40"/>
                      <a:pt x="842" y="40"/>
                      <a:pt x="842" y="40"/>
                    </a:cubicBezTo>
                    <a:cubicBezTo>
                      <a:pt x="840" y="41"/>
                      <a:pt x="840" y="41"/>
                      <a:pt x="840" y="41"/>
                    </a:cubicBezTo>
                    <a:cubicBezTo>
                      <a:pt x="838" y="40"/>
                      <a:pt x="838" y="40"/>
                      <a:pt x="838" y="40"/>
                    </a:cubicBezTo>
                    <a:cubicBezTo>
                      <a:pt x="836" y="41"/>
                      <a:pt x="836" y="41"/>
                      <a:pt x="836" y="41"/>
                    </a:cubicBezTo>
                    <a:cubicBezTo>
                      <a:pt x="834" y="42"/>
                      <a:pt x="834" y="42"/>
                      <a:pt x="834" y="42"/>
                    </a:cubicBezTo>
                    <a:cubicBezTo>
                      <a:pt x="835" y="40"/>
                      <a:pt x="835" y="40"/>
                      <a:pt x="835" y="40"/>
                    </a:cubicBezTo>
                    <a:cubicBezTo>
                      <a:pt x="837" y="39"/>
                      <a:pt x="837" y="39"/>
                      <a:pt x="837" y="39"/>
                    </a:cubicBezTo>
                    <a:cubicBezTo>
                      <a:pt x="838" y="38"/>
                      <a:pt x="838" y="38"/>
                      <a:pt x="838" y="38"/>
                    </a:cubicBezTo>
                    <a:cubicBezTo>
                      <a:pt x="836" y="36"/>
                      <a:pt x="836" y="36"/>
                      <a:pt x="836" y="36"/>
                    </a:cubicBezTo>
                    <a:cubicBezTo>
                      <a:pt x="833" y="35"/>
                      <a:pt x="833" y="35"/>
                      <a:pt x="833" y="35"/>
                    </a:cubicBezTo>
                    <a:cubicBezTo>
                      <a:pt x="830" y="33"/>
                      <a:pt x="830" y="33"/>
                      <a:pt x="830" y="33"/>
                    </a:cubicBezTo>
                    <a:cubicBezTo>
                      <a:pt x="829" y="33"/>
                      <a:pt x="829" y="33"/>
                      <a:pt x="829" y="33"/>
                    </a:cubicBezTo>
                    <a:cubicBezTo>
                      <a:pt x="828" y="33"/>
                      <a:pt x="828" y="33"/>
                      <a:pt x="828" y="33"/>
                    </a:cubicBezTo>
                    <a:cubicBezTo>
                      <a:pt x="827" y="36"/>
                      <a:pt x="827" y="36"/>
                      <a:pt x="827" y="36"/>
                    </a:cubicBezTo>
                    <a:cubicBezTo>
                      <a:pt x="827" y="37"/>
                      <a:pt x="827" y="37"/>
                      <a:pt x="827" y="37"/>
                    </a:cubicBezTo>
                    <a:cubicBezTo>
                      <a:pt x="827" y="36"/>
                      <a:pt x="827" y="36"/>
                      <a:pt x="827" y="36"/>
                    </a:cubicBezTo>
                    <a:cubicBezTo>
                      <a:pt x="826" y="37"/>
                      <a:pt x="826" y="37"/>
                      <a:pt x="826" y="37"/>
                    </a:cubicBezTo>
                    <a:cubicBezTo>
                      <a:pt x="825" y="38"/>
                      <a:pt x="825" y="38"/>
                      <a:pt x="825" y="38"/>
                    </a:cubicBezTo>
                    <a:cubicBezTo>
                      <a:pt x="824" y="39"/>
                      <a:pt x="824" y="39"/>
                      <a:pt x="824" y="39"/>
                    </a:cubicBezTo>
                    <a:cubicBezTo>
                      <a:pt x="824" y="38"/>
                      <a:pt x="824" y="38"/>
                      <a:pt x="824" y="38"/>
                    </a:cubicBezTo>
                    <a:cubicBezTo>
                      <a:pt x="825" y="36"/>
                      <a:pt x="825" y="36"/>
                      <a:pt x="825" y="36"/>
                    </a:cubicBezTo>
                    <a:cubicBezTo>
                      <a:pt x="825" y="35"/>
                      <a:pt x="825" y="35"/>
                      <a:pt x="825" y="35"/>
                    </a:cubicBezTo>
                    <a:cubicBezTo>
                      <a:pt x="825" y="34"/>
                      <a:pt x="825" y="34"/>
                      <a:pt x="825" y="34"/>
                    </a:cubicBezTo>
                    <a:cubicBezTo>
                      <a:pt x="823" y="33"/>
                      <a:pt x="823" y="33"/>
                      <a:pt x="823" y="33"/>
                    </a:cubicBezTo>
                    <a:cubicBezTo>
                      <a:pt x="821" y="34"/>
                      <a:pt x="821" y="34"/>
                      <a:pt x="821" y="34"/>
                    </a:cubicBezTo>
                    <a:cubicBezTo>
                      <a:pt x="822" y="35"/>
                      <a:pt x="822" y="35"/>
                      <a:pt x="822" y="35"/>
                    </a:cubicBezTo>
                    <a:cubicBezTo>
                      <a:pt x="821" y="37"/>
                      <a:pt x="821" y="37"/>
                      <a:pt x="821" y="37"/>
                    </a:cubicBezTo>
                    <a:cubicBezTo>
                      <a:pt x="820" y="36"/>
                      <a:pt x="820" y="36"/>
                      <a:pt x="820" y="36"/>
                    </a:cubicBezTo>
                    <a:cubicBezTo>
                      <a:pt x="820" y="34"/>
                      <a:pt x="820" y="34"/>
                      <a:pt x="820" y="34"/>
                    </a:cubicBezTo>
                    <a:cubicBezTo>
                      <a:pt x="819" y="33"/>
                      <a:pt x="819" y="33"/>
                      <a:pt x="819" y="33"/>
                    </a:cubicBezTo>
                    <a:cubicBezTo>
                      <a:pt x="819" y="31"/>
                      <a:pt x="819" y="31"/>
                      <a:pt x="819" y="31"/>
                    </a:cubicBezTo>
                    <a:cubicBezTo>
                      <a:pt x="817" y="32"/>
                      <a:pt x="817" y="32"/>
                      <a:pt x="817" y="32"/>
                    </a:cubicBezTo>
                    <a:cubicBezTo>
                      <a:pt x="815" y="33"/>
                      <a:pt x="815" y="33"/>
                      <a:pt x="815" y="33"/>
                    </a:cubicBezTo>
                    <a:cubicBezTo>
                      <a:pt x="814" y="33"/>
                      <a:pt x="814" y="33"/>
                      <a:pt x="814" y="33"/>
                    </a:cubicBezTo>
                    <a:cubicBezTo>
                      <a:pt x="813" y="33"/>
                      <a:pt x="813" y="33"/>
                      <a:pt x="813" y="33"/>
                    </a:cubicBezTo>
                    <a:cubicBezTo>
                      <a:pt x="814" y="32"/>
                      <a:pt x="814" y="32"/>
                      <a:pt x="814" y="32"/>
                    </a:cubicBezTo>
                    <a:cubicBezTo>
                      <a:pt x="814" y="31"/>
                      <a:pt x="814" y="31"/>
                      <a:pt x="814" y="31"/>
                    </a:cubicBezTo>
                    <a:cubicBezTo>
                      <a:pt x="814" y="30"/>
                      <a:pt x="814" y="30"/>
                      <a:pt x="814" y="30"/>
                    </a:cubicBezTo>
                    <a:cubicBezTo>
                      <a:pt x="813" y="28"/>
                      <a:pt x="813" y="28"/>
                      <a:pt x="813" y="28"/>
                    </a:cubicBezTo>
                    <a:cubicBezTo>
                      <a:pt x="814" y="28"/>
                      <a:pt x="814" y="28"/>
                      <a:pt x="814" y="28"/>
                    </a:cubicBezTo>
                    <a:cubicBezTo>
                      <a:pt x="816" y="30"/>
                      <a:pt x="816" y="30"/>
                      <a:pt x="816" y="30"/>
                    </a:cubicBezTo>
                    <a:cubicBezTo>
                      <a:pt x="817" y="29"/>
                      <a:pt x="817" y="29"/>
                      <a:pt x="817" y="29"/>
                    </a:cubicBezTo>
                    <a:cubicBezTo>
                      <a:pt x="817" y="28"/>
                      <a:pt x="817" y="28"/>
                      <a:pt x="817" y="28"/>
                    </a:cubicBezTo>
                    <a:cubicBezTo>
                      <a:pt x="815" y="25"/>
                      <a:pt x="815" y="25"/>
                      <a:pt x="815" y="25"/>
                    </a:cubicBezTo>
                    <a:cubicBezTo>
                      <a:pt x="811" y="23"/>
                      <a:pt x="811" y="23"/>
                      <a:pt x="811" y="23"/>
                    </a:cubicBezTo>
                    <a:cubicBezTo>
                      <a:pt x="808" y="23"/>
                      <a:pt x="808" y="23"/>
                      <a:pt x="808" y="23"/>
                    </a:cubicBezTo>
                    <a:cubicBezTo>
                      <a:pt x="804" y="24"/>
                      <a:pt x="804" y="24"/>
                      <a:pt x="804" y="24"/>
                    </a:cubicBezTo>
                    <a:cubicBezTo>
                      <a:pt x="801" y="25"/>
                      <a:pt x="801" y="25"/>
                      <a:pt x="801" y="25"/>
                    </a:cubicBezTo>
                    <a:cubicBezTo>
                      <a:pt x="798" y="26"/>
                      <a:pt x="798" y="26"/>
                      <a:pt x="798" y="26"/>
                    </a:cubicBezTo>
                    <a:cubicBezTo>
                      <a:pt x="799" y="33"/>
                      <a:pt x="799" y="33"/>
                      <a:pt x="799" y="33"/>
                    </a:cubicBezTo>
                    <a:cubicBezTo>
                      <a:pt x="799" y="34"/>
                      <a:pt x="799" y="34"/>
                      <a:pt x="799" y="34"/>
                    </a:cubicBezTo>
                    <a:cubicBezTo>
                      <a:pt x="799" y="36"/>
                      <a:pt x="799" y="36"/>
                      <a:pt x="799" y="36"/>
                    </a:cubicBezTo>
                    <a:cubicBezTo>
                      <a:pt x="798" y="37"/>
                      <a:pt x="798" y="37"/>
                      <a:pt x="798" y="37"/>
                    </a:cubicBezTo>
                    <a:cubicBezTo>
                      <a:pt x="798" y="39"/>
                      <a:pt x="798" y="39"/>
                      <a:pt x="798" y="39"/>
                    </a:cubicBezTo>
                    <a:cubicBezTo>
                      <a:pt x="796" y="40"/>
                      <a:pt x="796" y="40"/>
                      <a:pt x="796" y="40"/>
                    </a:cubicBezTo>
                    <a:cubicBezTo>
                      <a:pt x="795" y="40"/>
                      <a:pt x="795" y="40"/>
                      <a:pt x="795" y="40"/>
                    </a:cubicBezTo>
                    <a:cubicBezTo>
                      <a:pt x="795" y="40"/>
                      <a:pt x="795" y="40"/>
                      <a:pt x="795" y="40"/>
                    </a:cubicBezTo>
                    <a:cubicBezTo>
                      <a:pt x="795" y="39"/>
                      <a:pt x="795" y="39"/>
                      <a:pt x="795" y="39"/>
                    </a:cubicBezTo>
                    <a:cubicBezTo>
                      <a:pt x="793" y="38"/>
                      <a:pt x="793" y="38"/>
                      <a:pt x="793" y="38"/>
                    </a:cubicBezTo>
                    <a:cubicBezTo>
                      <a:pt x="794" y="37"/>
                      <a:pt x="794" y="37"/>
                      <a:pt x="794" y="37"/>
                    </a:cubicBezTo>
                    <a:cubicBezTo>
                      <a:pt x="795" y="38"/>
                      <a:pt x="795" y="38"/>
                      <a:pt x="795" y="38"/>
                    </a:cubicBezTo>
                    <a:cubicBezTo>
                      <a:pt x="796" y="36"/>
                      <a:pt x="796" y="36"/>
                      <a:pt x="796" y="36"/>
                    </a:cubicBezTo>
                    <a:cubicBezTo>
                      <a:pt x="796" y="33"/>
                      <a:pt x="796" y="33"/>
                      <a:pt x="796" y="33"/>
                    </a:cubicBezTo>
                    <a:cubicBezTo>
                      <a:pt x="794" y="33"/>
                      <a:pt x="794" y="33"/>
                      <a:pt x="794" y="33"/>
                    </a:cubicBezTo>
                    <a:cubicBezTo>
                      <a:pt x="793" y="30"/>
                      <a:pt x="793" y="30"/>
                      <a:pt x="793" y="30"/>
                    </a:cubicBezTo>
                    <a:cubicBezTo>
                      <a:pt x="794" y="31"/>
                      <a:pt x="794" y="31"/>
                      <a:pt x="794" y="31"/>
                    </a:cubicBezTo>
                    <a:cubicBezTo>
                      <a:pt x="796" y="29"/>
                      <a:pt x="796" y="29"/>
                      <a:pt x="796" y="29"/>
                    </a:cubicBezTo>
                    <a:cubicBezTo>
                      <a:pt x="796" y="31"/>
                      <a:pt x="796" y="31"/>
                      <a:pt x="796" y="31"/>
                    </a:cubicBezTo>
                    <a:cubicBezTo>
                      <a:pt x="797" y="32"/>
                      <a:pt x="797" y="32"/>
                      <a:pt x="797" y="32"/>
                    </a:cubicBezTo>
                    <a:cubicBezTo>
                      <a:pt x="798" y="34"/>
                      <a:pt x="798" y="34"/>
                      <a:pt x="798" y="34"/>
                    </a:cubicBezTo>
                    <a:cubicBezTo>
                      <a:pt x="798" y="33"/>
                      <a:pt x="798" y="33"/>
                      <a:pt x="798" y="33"/>
                    </a:cubicBezTo>
                    <a:cubicBezTo>
                      <a:pt x="798" y="30"/>
                      <a:pt x="798" y="30"/>
                      <a:pt x="798" y="30"/>
                    </a:cubicBezTo>
                    <a:cubicBezTo>
                      <a:pt x="797" y="28"/>
                      <a:pt x="797" y="28"/>
                      <a:pt x="797" y="28"/>
                    </a:cubicBezTo>
                    <a:cubicBezTo>
                      <a:pt x="793" y="29"/>
                      <a:pt x="793" y="29"/>
                      <a:pt x="793" y="29"/>
                    </a:cubicBezTo>
                    <a:cubicBezTo>
                      <a:pt x="790" y="32"/>
                      <a:pt x="790" y="32"/>
                      <a:pt x="790" y="32"/>
                    </a:cubicBezTo>
                    <a:cubicBezTo>
                      <a:pt x="790" y="33"/>
                      <a:pt x="790" y="33"/>
                      <a:pt x="790" y="33"/>
                    </a:cubicBezTo>
                    <a:cubicBezTo>
                      <a:pt x="788" y="34"/>
                      <a:pt x="788" y="34"/>
                      <a:pt x="788" y="34"/>
                    </a:cubicBezTo>
                    <a:cubicBezTo>
                      <a:pt x="787" y="34"/>
                      <a:pt x="787" y="34"/>
                      <a:pt x="787" y="34"/>
                    </a:cubicBezTo>
                    <a:cubicBezTo>
                      <a:pt x="787" y="33"/>
                      <a:pt x="787" y="33"/>
                      <a:pt x="787" y="33"/>
                    </a:cubicBezTo>
                    <a:cubicBezTo>
                      <a:pt x="788" y="32"/>
                      <a:pt x="788" y="32"/>
                      <a:pt x="788" y="32"/>
                    </a:cubicBezTo>
                    <a:cubicBezTo>
                      <a:pt x="787" y="31"/>
                      <a:pt x="787" y="31"/>
                      <a:pt x="787" y="31"/>
                    </a:cubicBezTo>
                    <a:cubicBezTo>
                      <a:pt x="787" y="28"/>
                      <a:pt x="787" y="28"/>
                      <a:pt x="787" y="28"/>
                    </a:cubicBezTo>
                    <a:cubicBezTo>
                      <a:pt x="789" y="29"/>
                      <a:pt x="789" y="29"/>
                      <a:pt x="789" y="29"/>
                    </a:cubicBezTo>
                    <a:cubicBezTo>
                      <a:pt x="789" y="28"/>
                      <a:pt x="789" y="28"/>
                      <a:pt x="789" y="28"/>
                    </a:cubicBezTo>
                    <a:cubicBezTo>
                      <a:pt x="791" y="29"/>
                      <a:pt x="791" y="29"/>
                      <a:pt x="791" y="29"/>
                    </a:cubicBezTo>
                    <a:cubicBezTo>
                      <a:pt x="795" y="27"/>
                      <a:pt x="795" y="27"/>
                      <a:pt x="795" y="27"/>
                    </a:cubicBezTo>
                    <a:cubicBezTo>
                      <a:pt x="797" y="27"/>
                      <a:pt x="797" y="27"/>
                      <a:pt x="797" y="27"/>
                    </a:cubicBezTo>
                    <a:cubicBezTo>
                      <a:pt x="794" y="27"/>
                      <a:pt x="794" y="27"/>
                      <a:pt x="794" y="27"/>
                    </a:cubicBezTo>
                    <a:cubicBezTo>
                      <a:pt x="792" y="27"/>
                      <a:pt x="792" y="27"/>
                      <a:pt x="792" y="27"/>
                    </a:cubicBezTo>
                    <a:cubicBezTo>
                      <a:pt x="789" y="27"/>
                      <a:pt x="789" y="27"/>
                      <a:pt x="789" y="27"/>
                    </a:cubicBezTo>
                    <a:cubicBezTo>
                      <a:pt x="784" y="27"/>
                      <a:pt x="784" y="27"/>
                      <a:pt x="784" y="27"/>
                    </a:cubicBezTo>
                    <a:cubicBezTo>
                      <a:pt x="783" y="28"/>
                      <a:pt x="783" y="28"/>
                      <a:pt x="783" y="28"/>
                    </a:cubicBezTo>
                    <a:cubicBezTo>
                      <a:pt x="775" y="28"/>
                      <a:pt x="775" y="28"/>
                      <a:pt x="775" y="28"/>
                    </a:cubicBezTo>
                    <a:cubicBezTo>
                      <a:pt x="771" y="28"/>
                      <a:pt x="771" y="28"/>
                      <a:pt x="771" y="28"/>
                    </a:cubicBezTo>
                    <a:cubicBezTo>
                      <a:pt x="769" y="29"/>
                      <a:pt x="769" y="29"/>
                      <a:pt x="769" y="29"/>
                    </a:cubicBezTo>
                    <a:cubicBezTo>
                      <a:pt x="766" y="27"/>
                      <a:pt x="766" y="27"/>
                      <a:pt x="766" y="27"/>
                    </a:cubicBezTo>
                    <a:cubicBezTo>
                      <a:pt x="763" y="28"/>
                      <a:pt x="763" y="28"/>
                      <a:pt x="763" y="28"/>
                    </a:cubicBezTo>
                    <a:cubicBezTo>
                      <a:pt x="762" y="29"/>
                      <a:pt x="762" y="29"/>
                      <a:pt x="762" y="29"/>
                    </a:cubicBezTo>
                    <a:cubicBezTo>
                      <a:pt x="763" y="30"/>
                      <a:pt x="763" y="30"/>
                      <a:pt x="763" y="30"/>
                    </a:cubicBezTo>
                    <a:cubicBezTo>
                      <a:pt x="765" y="30"/>
                      <a:pt x="765" y="30"/>
                      <a:pt x="765" y="30"/>
                    </a:cubicBezTo>
                    <a:cubicBezTo>
                      <a:pt x="766" y="31"/>
                      <a:pt x="766" y="31"/>
                      <a:pt x="766" y="31"/>
                    </a:cubicBezTo>
                    <a:cubicBezTo>
                      <a:pt x="767" y="30"/>
                      <a:pt x="767" y="30"/>
                      <a:pt x="767" y="30"/>
                    </a:cubicBezTo>
                    <a:cubicBezTo>
                      <a:pt x="769" y="32"/>
                      <a:pt x="769" y="32"/>
                      <a:pt x="769" y="32"/>
                    </a:cubicBezTo>
                    <a:cubicBezTo>
                      <a:pt x="769" y="33"/>
                      <a:pt x="769" y="33"/>
                      <a:pt x="769" y="33"/>
                    </a:cubicBezTo>
                    <a:cubicBezTo>
                      <a:pt x="766" y="35"/>
                      <a:pt x="766" y="35"/>
                      <a:pt x="766" y="35"/>
                    </a:cubicBezTo>
                    <a:cubicBezTo>
                      <a:pt x="765" y="35"/>
                      <a:pt x="765" y="35"/>
                      <a:pt x="765" y="35"/>
                    </a:cubicBezTo>
                    <a:cubicBezTo>
                      <a:pt x="763" y="36"/>
                      <a:pt x="763" y="36"/>
                      <a:pt x="763" y="36"/>
                    </a:cubicBezTo>
                    <a:cubicBezTo>
                      <a:pt x="763" y="37"/>
                      <a:pt x="763" y="37"/>
                      <a:pt x="763" y="37"/>
                    </a:cubicBezTo>
                    <a:cubicBezTo>
                      <a:pt x="762" y="39"/>
                      <a:pt x="762" y="39"/>
                      <a:pt x="762" y="39"/>
                    </a:cubicBezTo>
                    <a:cubicBezTo>
                      <a:pt x="763" y="41"/>
                      <a:pt x="763" y="41"/>
                      <a:pt x="763" y="41"/>
                    </a:cubicBezTo>
                    <a:cubicBezTo>
                      <a:pt x="766" y="42"/>
                      <a:pt x="766" y="42"/>
                      <a:pt x="766" y="42"/>
                    </a:cubicBezTo>
                    <a:cubicBezTo>
                      <a:pt x="766" y="40"/>
                      <a:pt x="766" y="40"/>
                      <a:pt x="766" y="40"/>
                    </a:cubicBezTo>
                    <a:cubicBezTo>
                      <a:pt x="767" y="39"/>
                      <a:pt x="767" y="39"/>
                      <a:pt x="767" y="39"/>
                    </a:cubicBezTo>
                    <a:cubicBezTo>
                      <a:pt x="769" y="38"/>
                      <a:pt x="769" y="38"/>
                      <a:pt x="769" y="38"/>
                    </a:cubicBezTo>
                    <a:cubicBezTo>
                      <a:pt x="769" y="40"/>
                      <a:pt x="769" y="40"/>
                      <a:pt x="769" y="40"/>
                    </a:cubicBezTo>
                    <a:cubicBezTo>
                      <a:pt x="767" y="40"/>
                      <a:pt x="767" y="40"/>
                      <a:pt x="767" y="40"/>
                    </a:cubicBezTo>
                    <a:cubicBezTo>
                      <a:pt x="768" y="42"/>
                      <a:pt x="768" y="42"/>
                      <a:pt x="768" y="42"/>
                    </a:cubicBezTo>
                    <a:cubicBezTo>
                      <a:pt x="768" y="42"/>
                      <a:pt x="768" y="42"/>
                      <a:pt x="768" y="42"/>
                    </a:cubicBezTo>
                    <a:cubicBezTo>
                      <a:pt x="768" y="43"/>
                      <a:pt x="768" y="43"/>
                      <a:pt x="768" y="43"/>
                    </a:cubicBezTo>
                    <a:cubicBezTo>
                      <a:pt x="767" y="44"/>
                      <a:pt x="767" y="44"/>
                      <a:pt x="767" y="44"/>
                    </a:cubicBezTo>
                    <a:cubicBezTo>
                      <a:pt x="768" y="45"/>
                      <a:pt x="768" y="45"/>
                      <a:pt x="768" y="45"/>
                    </a:cubicBezTo>
                    <a:cubicBezTo>
                      <a:pt x="769" y="44"/>
                      <a:pt x="769" y="44"/>
                      <a:pt x="769" y="44"/>
                    </a:cubicBezTo>
                    <a:cubicBezTo>
                      <a:pt x="770" y="45"/>
                      <a:pt x="770" y="45"/>
                      <a:pt x="770" y="45"/>
                    </a:cubicBezTo>
                    <a:cubicBezTo>
                      <a:pt x="770" y="46"/>
                      <a:pt x="770" y="46"/>
                      <a:pt x="770" y="46"/>
                    </a:cubicBezTo>
                    <a:cubicBezTo>
                      <a:pt x="771" y="48"/>
                      <a:pt x="771" y="48"/>
                      <a:pt x="771" y="48"/>
                    </a:cubicBezTo>
                    <a:cubicBezTo>
                      <a:pt x="773" y="48"/>
                      <a:pt x="773" y="48"/>
                      <a:pt x="773" y="48"/>
                    </a:cubicBezTo>
                    <a:cubicBezTo>
                      <a:pt x="775" y="50"/>
                      <a:pt x="775" y="50"/>
                      <a:pt x="775" y="50"/>
                    </a:cubicBezTo>
                    <a:cubicBezTo>
                      <a:pt x="774" y="52"/>
                      <a:pt x="774" y="52"/>
                      <a:pt x="774" y="52"/>
                    </a:cubicBezTo>
                    <a:cubicBezTo>
                      <a:pt x="773" y="51"/>
                      <a:pt x="773" y="51"/>
                      <a:pt x="773" y="51"/>
                    </a:cubicBezTo>
                    <a:cubicBezTo>
                      <a:pt x="772" y="51"/>
                      <a:pt x="772" y="51"/>
                      <a:pt x="772" y="51"/>
                    </a:cubicBezTo>
                    <a:cubicBezTo>
                      <a:pt x="772" y="53"/>
                      <a:pt x="772" y="53"/>
                      <a:pt x="772" y="53"/>
                    </a:cubicBezTo>
                    <a:cubicBezTo>
                      <a:pt x="772" y="53"/>
                      <a:pt x="772" y="53"/>
                      <a:pt x="772" y="53"/>
                    </a:cubicBezTo>
                    <a:cubicBezTo>
                      <a:pt x="771" y="53"/>
                      <a:pt x="771" y="53"/>
                      <a:pt x="771" y="53"/>
                    </a:cubicBezTo>
                    <a:cubicBezTo>
                      <a:pt x="770" y="53"/>
                      <a:pt x="770" y="53"/>
                      <a:pt x="770" y="53"/>
                    </a:cubicBezTo>
                    <a:cubicBezTo>
                      <a:pt x="770" y="52"/>
                      <a:pt x="770" y="52"/>
                      <a:pt x="770" y="52"/>
                    </a:cubicBezTo>
                    <a:cubicBezTo>
                      <a:pt x="768" y="50"/>
                      <a:pt x="768" y="50"/>
                      <a:pt x="768" y="50"/>
                    </a:cubicBezTo>
                    <a:cubicBezTo>
                      <a:pt x="767" y="51"/>
                      <a:pt x="767" y="51"/>
                      <a:pt x="767" y="51"/>
                    </a:cubicBezTo>
                    <a:cubicBezTo>
                      <a:pt x="767" y="52"/>
                      <a:pt x="767" y="52"/>
                      <a:pt x="767" y="52"/>
                    </a:cubicBezTo>
                    <a:cubicBezTo>
                      <a:pt x="766" y="52"/>
                      <a:pt x="766" y="52"/>
                      <a:pt x="766" y="52"/>
                    </a:cubicBezTo>
                    <a:cubicBezTo>
                      <a:pt x="765" y="52"/>
                      <a:pt x="765" y="52"/>
                      <a:pt x="765" y="52"/>
                    </a:cubicBezTo>
                    <a:cubicBezTo>
                      <a:pt x="765" y="52"/>
                      <a:pt x="765" y="52"/>
                      <a:pt x="765" y="52"/>
                    </a:cubicBezTo>
                    <a:cubicBezTo>
                      <a:pt x="765" y="54"/>
                      <a:pt x="765" y="54"/>
                      <a:pt x="765" y="54"/>
                    </a:cubicBezTo>
                    <a:cubicBezTo>
                      <a:pt x="765" y="56"/>
                      <a:pt x="765" y="56"/>
                      <a:pt x="765" y="56"/>
                    </a:cubicBezTo>
                    <a:cubicBezTo>
                      <a:pt x="767" y="56"/>
                      <a:pt x="767" y="56"/>
                      <a:pt x="767" y="56"/>
                    </a:cubicBezTo>
                    <a:cubicBezTo>
                      <a:pt x="769" y="55"/>
                      <a:pt x="769" y="55"/>
                      <a:pt x="769" y="55"/>
                    </a:cubicBezTo>
                    <a:cubicBezTo>
                      <a:pt x="770" y="56"/>
                      <a:pt x="770" y="56"/>
                      <a:pt x="770" y="56"/>
                    </a:cubicBezTo>
                    <a:cubicBezTo>
                      <a:pt x="769" y="57"/>
                      <a:pt x="769" y="57"/>
                      <a:pt x="769" y="57"/>
                    </a:cubicBezTo>
                    <a:cubicBezTo>
                      <a:pt x="770" y="58"/>
                      <a:pt x="770" y="58"/>
                      <a:pt x="770" y="58"/>
                    </a:cubicBezTo>
                    <a:cubicBezTo>
                      <a:pt x="769" y="59"/>
                      <a:pt x="769" y="59"/>
                      <a:pt x="769" y="59"/>
                    </a:cubicBezTo>
                    <a:cubicBezTo>
                      <a:pt x="767" y="58"/>
                      <a:pt x="767" y="58"/>
                      <a:pt x="767" y="58"/>
                    </a:cubicBezTo>
                    <a:cubicBezTo>
                      <a:pt x="767" y="59"/>
                      <a:pt x="767" y="59"/>
                      <a:pt x="767" y="59"/>
                    </a:cubicBezTo>
                    <a:cubicBezTo>
                      <a:pt x="769" y="60"/>
                      <a:pt x="769" y="60"/>
                      <a:pt x="769" y="60"/>
                    </a:cubicBezTo>
                    <a:cubicBezTo>
                      <a:pt x="766" y="60"/>
                      <a:pt x="766" y="60"/>
                      <a:pt x="766" y="60"/>
                    </a:cubicBezTo>
                    <a:cubicBezTo>
                      <a:pt x="766" y="59"/>
                      <a:pt x="766" y="59"/>
                      <a:pt x="766" y="59"/>
                    </a:cubicBezTo>
                    <a:cubicBezTo>
                      <a:pt x="763" y="59"/>
                      <a:pt x="763" y="59"/>
                      <a:pt x="763" y="59"/>
                    </a:cubicBezTo>
                    <a:cubicBezTo>
                      <a:pt x="763" y="57"/>
                      <a:pt x="763" y="57"/>
                      <a:pt x="763" y="57"/>
                    </a:cubicBezTo>
                    <a:cubicBezTo>
                      <a:pt x="761" y="57"/>
                      <a:pt x="761" y="57"/>
                      <a:pt x="761" y="57"/>
                    </a:cubicBezTo>
                    <a:cubicBezTo>
                      <a:pt x="760" y="55"/>
                      <a:pt x="760" y="55"/>
                      <a:pt x="760" y="55"/>
                    </a:cubicBezTo>
                    <a:cubicBezTo>
                      <a:pt x="758" y="55"/>
                      <a:pt x="758" y="55"/>
                      <a:pt x="758" y="55"/>
                    </a:cubicBezTo>
                    <a:cubicBezTo>
                      <a:pt x="756" y="55"/>
                      <a:pt x="756" y="55"/>
                      <a:pt x="756" y="55"/>
                    </a:cubicBezTo>
                    <a:cubicBezTo>
                      <a:pt x="755" y="55"/>
                      <a:pt x="755" y="55"/>
                      <a:pt x="755" y="55"/>
                    </a:cubicBezTo>
                    <a:cubicBezTo>
                      <a:pt x="755" y="54"/>
                      <a:pt x="755" y="54"/>
                      <a:pt x="755" y="54"/>
                    </a:cubicBezTo>
                    <a:cubicBezTo>
                      <a:pt x="750" y="56"/>
                      <a:pt x="750" y="56"/>
                      <a:pt x="750" y="56"/>
                    </a:cubicBezTo>
                    <a:cubicBezTo>
                      <a:pt x="750" y="57"/>
                      <a:pt x="750" y="57"/>
                      <a:pt x="750" y="57"/>
                    </a:cubicBezTo>
                    <a:cubicBezTo>
                      <a:pt x="750" y="58"/>
                      <a:pt x="750" y="58"/>
                      <a:pt x="750" y="58"/>
                    </a:cubicBezTo>
                    <a:cubicBezTo>
                      <a:pt x="751" y="59"/>
                      <a:pt x="751" y="59"/>
                      <a:pt x="751" y="59"/>
                    </a:cubicBezTo>
                    <a:cubicBezTo>
                      <a:pt x="750" y="60"/>
                      <a:pt x="750" y="60"/>
                      <a:pt x="750" y="60"/>
                    </a:cubicBezTo>
                    <a:cubicBezTo>
                      <a:pt x="751" y="61"/>
                      <a:pt x="751" y="61"/>
                      <a:pt x="751" y="61"/>
                    </a:cubicBezTo>
                    <a:cubicBezTo>
                      <a:pt x="751" y="61"/>
                      <a:pt x="751" y="61"/>
                      <a:pt x="751" y="61"/>
                    </a:cubicBezTo>
                    <a:cubicBezTo>
                      <a:pt x="750" y="60"/>
                      <a:pt x="750" y="60"/>
                      <a:pt x="750" y="60"/>
                    </a:cubicBezTo>
                    <a:cubicBezTo>
                      <a:pt x="749" y="61"/>
                      <a:pt x="749" y="61"/>
                      <a:pt x="749" y="61"/>
                    </a:cubicBezTo>
                    <a:cubicBezTo>
                      <a:pt x="748" y="61"/>
                      <a:pt x="748" y="61"/>
                      <a:pt x="748" y="61"/>
                    </a:cubicBezTo>
                    <a:cubicBezTo>
                      <a:pt x="743" y="61"/>
                      <a:pt x="743" y="61"/>
                      <a:pt x="743" y="61"/>
                    </a:cubicBezTo>
                    <a:cubicBezTo>
                      <a:pt x="741" y="61"/>
                      <a:pt x="741" y="61"/>
                      <a:pt x="741" y="61"/>
                    </a:cubicBezTo>
                    <a:cubicBezTo>
                      <a:pt x="739" y="59"/>
                      <a:pt x="739" y="59"/>
                      <a:pt x="739" y="59"/>
                    </a:cubicBezTo>
                    <a:cubicBezTo>
                      <a:pt x="738" y="59"/>
                      <a:pt x="738" y="59"/>
                      <a:pt x="738" y="59"/>
                    </a:cubicBezTo>
                    <a:cubicBezTo>
                      <a:pt x="736" y="57"/>
                      <a:pt x="736" y="57"/>
                      <a:pt x="736" y="57"/>
                    </a:cubicBezTo>
                    <a:cubicBezTo>
                      <a:pt x="736" y="56"/>
                      <a:pt x="736" y="56"/>
                      <a:pt x="736" y="56"/>
                    </a:cubicBezTo>
                    <a:cubicBezTo>
                      <a:pt x="734" y="55"/>
                      <a:pt x="734" y="55"/>
                      <a:pt x="734" y="55"/>
                    </a:cubicBezTo>
                    <a:cubicBezTo>
                      <a:pt x="735" y="56"/>
                      <a:pt x="735" y="56"/>
                      <a:pt x="735" y="56"/>
                    </a:cubicBezTo>
                    <a:cubicBezTo>
                      <a:pt x="736" y="58"/>
                      <a:pt x="736" y="58"/>
                      <a:pt x="736" y="58"/>
                    </a:cubicBezTo>
                    <a:cubicBezTo>
                      <a:pt x="736" y="62"/>
                      <a:pt x="736" y="62"/>
                      <a:pt x="736" y="62"/>
                    </a:cubicBezTo>
                    <a:cubicBezTo>
                      <a:pt x="738" y="65"/>
                      <a:pt x="738" y="65"/>
                      <a:pt x="738" y="65"/>
                    </a:cubicBezTo>
                    <a:cubicBezTo>
                      <a:pt x="739" y="68"/>
                      <a:pt x="739" y="68"/>
                      <a:pt x="739" y="68"/>
                    </a:cubicBezTo>
                    <a:cubicBezTo>
                      <a:pt x="740" y="75"/>
                      <a:pt x="740" y="75"/>
                      <a:pt x="740" y="75"/>
                    </a:cubicBezTo>
                    <a:cubicBezTo>
                      <a:pt x="740" y="77"/>
                      <a:pt x="740" y="77"/>
                      <a:pt x="740" y="77"/>
                    </a:cubicBezTo>
                    <a:cubicBezTo>
                      <a:pt x="739" y="77"/>
                      <a:pt x="739" y="77"/>
                      <a:pt x="739" y="77"/>
                    </a:cubicBezTo>
                    <a:cubicBezTo>
                      <a:pt x="738" y="75"/>
                      <a:pt x="738" y="75"/>
                      <a:pt x="738" y="75"/>
                    </a:cubicBezTo>
                    <a:cubicBezTo>
                      <a:pt x="738" y="74"/>
                      <a:pt x="738" y="74"/>
                      <a:pt x="738" y="74"/>
                    </a:cubicBezTo>
                    <a:cubicBezTo>
                      <a:pt x="737" y="73"/>
                      <a:pt x="737" y="73"/>
                      <a:pt x="737" y="73"/>
                    </a:cubicBezTo>
                    <a:cubicBezTo>
                      <a:pt x="736" y="74"/>
                      <a:pt x="736" y="74"/>
                      <a:pt x="736" y="74"/>
                    </a:cubicBezTo>
                    <a:cubicBezTo>
                      <a:pt x="737" y="75"/>
                      <a:pt x="737" y="75"/>
                      <a:pt x="737" y="75"/>
                    </a:cubicBezTo>
                    <a:cubicBezTo>
                      <a:pt x="736" y="75"/>
                      <a:pt x="736" y="75"/>
                      <a:pt x="736" y="75"/>
                    </a:cubicBezTo>
                    <a:cubicBezTo>
                      <a:pt x="735" y="75"/>
                      <a:pt x="735" y="75"/>
                      <a:pt x="735" y="75"/>
                    </a:cubicBezTo>
                    <a:cubicBezTo>
                      <a:pt x="733" y="73"/>
                      <a:pt x="733" y="73"/>
                      <a:pt x="733" y="73"/>
                    </a:cubicBezTo>
                    <a:cubicBezTo>
                      <a:pt x="730" y="73"/>
                      <a:pt x="730" y="73"/>
                      <a:pt x="730" y="73"/>
                    </a:cubicBezTo>
                    <a:cubicBezTo>
                      <a:pt x="729" y="71"/>
                      <a:pt x="729" y="71"/>
                      <a:pt x="729" y="71"/>
                    </a:cubicBezTo>
                    <a:cubicBezTo>
                      <a:pt x="728" y="71"/>
                      <a:pt x="728" y="71"/>
                      <a:pt x="728" y="71"/>
                    </a:cubicBezTo>
                    <a:cubicBezTo>
                      <a:pt x="723" y="67"/>
                      <a:pt x="723" y="67"/>
                      <a:pt x="723" y="67"/>
                    </a:cubicBezTo>
                    <a:cubicBezTo>
                      <a:pt x="723" y="67"/>
                      <a:pt x="723" y="67"/>
                      <a:pt x="723" y="67"/>
                    </a:cubicBezTo>
                    <a:cubicBezTo>
                      <a:pt x="722" y="67"/>
                      <a:pt x="722" y="67"/>
                      <a:pt x="722" y="67"/>
                    </a:cubicBezTo>
                    <a:cubicBezTo>
                      <a:pt x="721" y="67"/>
                      <a:pt x="721" y="67"/>
                      <a:pt x="721" y="67"/>
                    </a:cubicBezTo>
                    <a:cubicBezTo>
                      <a:pt x="720" y="66"/>
                      <a:pt x="720" y="66"/>
                      <a:pt x="720" y="66"/>
                    </a:cubicBezTo>
                    <a:cubicBezTo>
                      <a:pt x="723" y="64"/>
                      <a:pt x="723" y="64"/>
                      <a:pt x="723" y="64"/>
                    </a:cubicBezTo>
                    <a:cubicBezTo>
                      <a:pt x="724" y="64"/>
                      <a:pt x="724" y="64"/>
                      <a:pt x="724" y="64"/>
                    </a:cubicBezTo>
                    <a:cubicBezTo>
                      <a:pt x="723" y="64"/>
                      <a:pt x="723" y="64"/>
                      <a:pt x="723" y="64"/>
                    </a:cubicBezTo>
                    <a:cubicBezTo>
                      <a:pt x="721" y="63"/>
                      <a:pt x="721" y="63"/>
                      <a:pt x="721" y="63"/>
                    </a:cubicBezTo>
                    <a:cubicBezTo>
                      <a:pt x="720" y="62"/>
                      <a:pt x="720" y="62"/>
                      <a:pt x="720" y="62"/>
                    </a:cubicBezTo>
                    <a:cubicBezTo>
                      <a:pt x="720" y="62"/>
                      <a:pt x="720" y="62"/>
                      <a:pt x="720" y="62"/>
                    </a:cubicBezTo>
                    <a:cubicBezTo>
                      <a:pt x="720" y="62"/>
                      <a:pt x="720" y="62"/>
                      <a:pt x="720" y="62"/>
                    </a:cubicBezTo>
                    <a:cubicBezTo>
                      <a:pt x="721" y="63"/>
                      <a:pt x="721" y="63"/>
                      <a:pt x="721" y="63"/>
                    </a:cubicBezTo>
                    <a:cubicBezTo>
                      <a:pt x="721" y="65"/>
                      <a:pt x="721" y="65"/>
                      <a:pt x="721" y="65"/>
                    </a:cubicBezTo>
                    <a:cubicBezTo>
                      <a:pt x="720" y="66"/>
                      <a:pt x="720" y="66"/>
                      <a:pt x="720" y="66"/>
                    </a:cubicBezTo>
                    <a:cubicBezTo>
                      <a:pt x="717" y="65"/>
                      <a:pt x="717" y="65"/>
                      <a:pt x="717" y="65"/>
                    </a:cubicBezTo>
                    <a:cubicBezTo>
                      <a:pt x="715" y="63"/>
                      <a:pt x="715" y="63"/>
                      <a:pt x="715" y="63"/>
                    </a:cubicBezTo>
                    <a:cubicBezTo>
                      <a:pt x="714" y="62"/>
                      <a:pt x="714" y="62"/>
                      <a:pt x="714" y="62"/>
                    </a:cubicBezTo>
                    <a:cubicBezTo>
                      <a:pt x="712" y="62"/>
                      <a:pt x="712" y="62"/>
                      <a:pt x="712" y="62"/>
                    </a:cubicBezTo>
                    <a:cubicBezTo>
                      <a:pt x="712" y="61"/>
                      <a:pt x="712" y="61"/>
                      <a:pt x="712" y="61"/>
                    </a:cubicBezTo>
                    <a:cubicBezTo>
                      <a:pt x="710" y="60"/>
                      <a:pt x="710" y="60"/>
                      <a:pt x="710" y="60"/>
                    </a:cubicBezTo>
                    <a:cubicBezTo>
                      <a:pt x="713" y="60"/>
                      <a:pt x="713" y="60"/>
                      <a:pt x="713" y="60"/>
                    </a:cubicBezTo>
                    <a:cubicBezTo>
                      <a:pt x="716" y="61"/>
                      <a:pt x="716" y="61"/>
                      <a:pt x="716" y="61"/>
                    </a:cubicBezTo>
                    <a:cubicBezTo>
                      <a:pt x="717" y="62"/>
                      <a:pt x="717" y="62"/>
                      <a:pt x="717" y="62"/>
                    </a:cubicBezTo>
                    <a:cubicBezTo>
                      <a:pt x="718" y="61"/>
                      <a:pt x="718" y="61"/>
                      <a:pt x="718" y="61"/>
                    </a:cubicBezTo>
                    <a:cubicBezTo>
                      <a:pt x="719" y="59"/>
                      <a:pt x="719" y="59"/>
                      <a:pt x="719" y="59"/>
                    </a:cubicBezTo>
                    <a:cubicBezTo>
                      <a:pt x="719" y="58"/>
                      <a:pt x="719" y="58"/>
                      <a:pt x="719" y="58"/>
                    </a:cubicBezTo>
                    <a:cubicBezTo>
                      <a:pt x="718" y="59"/>
                      <a:pt x="718" y="59"/>
                      <a:pt x="718" y="59"/>
                    </a:cubicBezTo>
                    <a:cubicBezTo>
                      <a:pt x="718" y="58"/>
                      <a:pt x="718" y="58"/>
                      <a:pt x="718" y="58"/>
                    </a:cubicBezTo>
                    <a:cubicBezTo>
                      <a:pt x="717" y="58"/>
                      <a:pt x="717" y="58"/>
                      <a:pt x="717" y="58"/>
                    </a:cubicBezTo>
                    <a:cubicBezTo>
                      <a:pt x="717" y="56"/>
                      <a:pt x="717" y="56"/>
                      <a:pt x="717" y="56"/>
                    </a:cubicBezTo>
                    <a:cubicBezTo>
                      <a:pt x="716" y="54"/>
                      <a:pt x="716" y="54"/>
                      <a:pt x="716" y="54"/>
                    </a:cubicBezTo>
                    <a:cubicBezTo>
                      <a:pt x="715" y="55"/>
                      <a:pt x="715" y="55"/>
                      <a:pt x="715" y="55"/>
                    </a:cubicBezTo>
                    <a:cubicBezTo>
                      <a:pt x="715" y="54"/>
                      <a:pt x="715" y="54"/>
                      <a:pt x="715" y="54"/>
                    </a:cubicBezTo>
                    <a:cubicBezTo>
                      <a:pt x="714" y="53"/>
                      <a:pt x="714" y="53"/>
                      <a:pt x="714" y="53"/>
                    </a:cubicBezTo>
                    <a:cubicBezTo>
                      <a:pt x="713" y="54"/>
                      <a:pt x="713" y="54"/>
                      <a:pt x="713" y="54"/>
                    </a:cubicBezTo>
                    <a:cubicBezTo>
                      <a:pt x="712" y="55"/>
                      <a:pt x="712" y="55"/>
                      <a:pt x="712" y="55"/>
                    </a:cubicBezTo>
                    <a:cubicBezTo>
                      <a:pt x="710" y="54"/>
                      <a:pt x="710" y="54"/>
                      <a:pt x="710" y="54"/>
                    </a:cubicBezTo>
                    <a:cubicBezTo>
                      <a:pt x="710" y="53"/>
                      <a:pt x="710" y="53"/>
                      <a:pt x="710" y="53"/>
                    </a:cubicBezTo>
                    <a:cubicBezTo>
                      <a:pt x="713" y="51"/>
                      <a:pt x="713" y="51"/>
                      <a:pt x="713" y="51"/>
                    </a:cubicBezTo>
                    <a:cubicBezTo>
                      <a:pt x="712" y="50"/>
                      <a:pt x="712" y="50"/>
                      <a:pt x="712" y="50"/>
                    </a:cubicBezTo>
                    <a:cubicBezTo>
                      <a:pt x="711" y="50"/>
                      <a:pt x="711" y="50"/>
                      <a:pt x="711" y="50"/>
                    </a:cubicBezTo>
                    <a:cubicBezTo>
                      <a:pt x="710" y="51"/>
                      <a:pt x="710" y="51"/>
                      <a:pt x="710" y="51"/>
                    </a:cubicBezTo>
                    <a:cubicBezTo>
                      <a:pt x="709" y="50"/>
                      <a:pt x="709" y="50"/>
                      <a:pt x="709" y="50"/>
                    </a:cubicBezTo>
                    <a:cubicBezTo>
                      <a:pt x="710" y="49"/>
                      <a:pt x="710" y="49"/>
                      <a:pt x="710" y="49"/>
                    </a:cubicBezTo>
                    <a:cubicBezTo>
                      <a:pt x="710" y="47"/>
                      <a:pt x="710" y="47"/>
                      <a:pt x="710" y="47"/>
                    </a:cubicBezTo>
                    <a:cubicBezTo>
                      <a:pt x="710" y="48"/>
                      <a:pt x="710" y="48"/>
                      <a:pt x="710" y="48"/>
                    </a:cubicBezTo>
                    <a:cubicBezTo>
                      <a:pt x="709" y="48"/>
                      <a:pt x="709" y="48"/>
                      <a:pt x="709" y="48"/>
                    </a:cubicBezTo>
                    <a:cubicBezTo>
                      <a:pt x="709" y="47"/>
                      <a:pt x="709" y="47"/>
                      <a:pt x="709" y="47"/>
                    </a:cubicBezTo>
                    <a:cubicBezTo>
                      <a:pt x="707" y="47"/>
                      <a:pt x="707" y="47"/>
                      <a:pt x="707" y="47"/>
                    </a:cubicBezTo>
                    <a:cubicBezTo>
                      <a:pt x="707" y="46"/>
                      <a:pt x="707" y="46"/>
                      <a:pt x="707" y="46"/>
                    </a:cubicBezTo>
                    <a:cubicBezTo>
                      <a:pt x="706" y="46"/>
                      <a:pt x="706" y="46"/>
                      <a:pt x="706" y="46"/>
                    </a:cubicBezTo>
                    <a:cubicBezTo>
                      <a:pt x="707" y="44"/>
                      <a:pt x="707" y="44"/>
                      <a:pt x="707" y="44"/>
                    </a:cubicBezTo>
                    <a:cubicBezTo>
                      <a:pt x="706" y="43"/>
                      <a:pt x="706" y="43"/>
                      <a:pt x="706" y="43"/>
                    </a:cubicBezTo>
                    <a:cubicBezTo>
                      <a:pt x="705" y="44"/>
                      <a:pt x="705" y="44"/>
                      <a:pt x="705" y="44"/>
                    </a:cubicBezTo>
                    <a:cubicBezTo>
                      <a:pt x="705" y="45"/>
                      <a:pt x="705" y="45"/>
                      <a:pt x="705" y="45"/>
                    </a:cubicBezTo>
                    <a:cubicBezTo>
                      <a:pt x="704" y="43"/>
                      <a:pt x="704" y="43"/>
                      <a:pt x="704" y="43"/>
                    </a:cubicBezTo>
                    <a:cubicBezTo>
                      <a:pt x="703" y="42"/>
                      <a:pt x="703" y="42"/>
                      <a:pt x="703" y="42"/>
                    </a:cubicBezTo>
                    <a:cubicBezTo>
                      <a:pt x="702" y="43"/>
                      <a:pt x="702" y="43"/>
                      <a:pt x="702" y="43"/>
                    </a:cubicBezTo>
                    <a:cubicBezTo>
                      <a:pt x="701" y="43"/>
                      <a:pt x="701" y="43"/>
                      <a:pt x="701" y="43"/>
                    </a:cubicBezTo>
                    <a:cubicBezTo>
                      <a:pt x="701" y="41"/>
                      <a:pt x="701" y="41"/>
                      <a:pt x="701" y="41"/>
                    </a:cubicBezTo>
                    <a:cubicBezTo>
                      <a:pt x="700" y="42"/>
                      <a:pt x="700" y="42"/>
                      <a:pt x="700" y="42"/>
                    </a:cubicBezTo>
                    <a:cubicBezTo>
                      <a:pt x="699" y="42"/>
                      <a:pt x="699" y="42"/>
                      <a:pt x="699" y="42"/>
                    </a:cubicBezTo>
                    <a:cubicBezTo>
                      <a:pt x="699" y="43"/>
                      <a:pt x="699" y="43"/>
                      <a:pt x="699" y="43"/>
                    </a:cubicBezTo>
                    <a:cubicBezTo>
                      <a:pt x="698" y="41"/>
                      <a:pt x="698" y="41"/>
                      <a:pt x="698" y="41"/>
                    </a:cubicBezTo>
                    <a:cubicBezTo>
                      <a:pt x="698" y="41"/>
                      <a:pt x="698" y="41"/>
                      <a:pt x="698" y="41"/>
                    </a:cubicBezTo>
                    <a:cubicBezTo>
                      <a:pt x="697" y="41"/>
                      <a:pt x="697" y="41"/>
                      <a:pt x="697" y="41"/>
                    </a:cubicBezTo>
                    <a:cubicBezTo>
                      <a:pt x="696" y="41"/>
                      <a:pt x="696" y="41"/>
                      <a:pt x="696" y="41"/>
                    </a:cubicBezTo>
                    <a:cubicBezTo>
                      <a:pt x="695" y="40"/>
                      <a:pt x="695" y="40"/>
                      <a:pt x="695" y="40"/>
                    </a:cubicBezTo>
                    <a:cubicBezTo>
                      <a:pt x="693" y="41"/>
                      <a:pt x="693" y="41"/>
                      <a:pt x="693" y="41"/>
                    </a:cubicBezTo>
                    <a:cubicBezTo>
                      <a:pt x="692" y="41"/>
                      <a:pt x="692" y="41"/>
                      <a:pt x="692" y="41"/>
                    </a:cubicBezTo>
                    <a:cubicBezTo>
                      <a:pt x="692" y="41"/>
                      <a:pt x="692" y="41"/>
                      <a:pt x="692" y="41"/>
                    </a:cubicBezTo>
                    <a:cubicBezTo>
                      <a:pt x="693" y="42"/>
                      <a:pt x="693" y="42"/>
                      <a:pt x="693" y="42"/>
                    </a:cubicBezTo>
                    <a:cubicBezTo>
                      <a:pt x="693" y="43"/>
                      <a:pt x="693" y="43"/>
                      <a:pt x="693" y="43"/>
                    </a:cubicBezTo>
                    <a:cubicBezTo>
                      <a:pt x="692" y="43"/>
                      <a:pt x="692" y="43"/>
                      <a:pt x="692" y="43"/>
                    </a:cubicBezTo>
                    <a:cubicBezTo>
                      <a:pt x="692" y="43"/>
                      <a:pt x="692" y="43"/>
                      <a:pt x="692" y="43"/>
                    </a:cubicBezTo>
                    <a:cubicBezTo>
                      <a:pt x="692" y="44"/>
                      <a:pt x="692" y="44"/>
                      <a:pt x="692" y="44"/>
                    </a:cubicBezTo>
                    <a:cubicBezTo>
                      <a:pt x="691" y="44"/>
                      <a:pt x="691" y="44"/>
                      <a:pt x="691" y="44"/>
                    </a:cubicBezTo>
                    <a:cubicBezTo>
                      <a:pt x="690" y="44"/>
                      <a:pt x="690" y="44"/>
                      <a:pt x="690" y="44"/>
                    </a:cubicBezTo>
                    <a:cubicBezTo>
                      <a:pt x="689" y="44"/>
                      <a:pt x="689" y="44"/>
                      <a:pt x="689" y="44"/>
                    </a:cubicBezTo>
                    <a:cubicBezTo>
                      <a:pt x="690" y="43"/>
                      <a:pt x="690" y="43"/>
                      <a:pt x="690" y="43"/>
                    </a:cubicBezTo>
                    <a:cubicBezTo>
                      <a:pt x="691" y="42"/>
                      <a:pt x="691" y="42"/>
                      <a:pt x="691" y="42"/>
                    </a:cubicBezTo>
                    <a:cubicBezTo>
                      <a:pt x="690" y="41"/>
                      <a:pt x="690" y="41"/>
                      <a:pt x="690" y="41"/>
                    </a:cubicBezTo>
                    <a:cubicBezTo>
                      <a:pt x="689" y="41"/>
                      <a:pt x="689" y="41"/>
                      <a:pt x="689" y="41"/>
                    </a:cubicBezTo>
                    <a:cubicBezTo>
                      <a:pt x="689" y="42"/>
                      <a:pt x="689" y="42"/>
                      <a:pt x="689" y="42"/>
                    </a:cubicBezTo>
                    <a:cubicBezTo>
                      <a:pt x="688" y="43"/>
                      <a:pt x="688" y="43"/>
                      <a:pt x="688" y="43"/>
                    </a:cubicBezTo>
                    <a:cubicBezTo>
                      <a:pt x="687" y="42"/>
                      <a:pt x="687" y="42"/>
                      <a:pt x="687" y="42"/>
                    </a:cubicBezTo>
                    <a:cubicBezTo>
                      <a:pt x="686" y="41"/>
                      <a:pt x="686" y="41"/>
                      <a:pt x="686" y="41"/>
                    </a:cubicBezTo>
                    <a:cubicBezTo>
                      <a:pt x="685" y="40"/>
                      <a:pt x="685" y="40"/>
                      <a:pt x="685" y="40"/>
                    </a:cubicBezTo>
                    <a:cubicBezTo>
                      <a:pt x="685" y="41"/>
                      <a:pt x="685" y="41"/>
                      <a:pt x="685" y="41"/>
                    </a:cubicBezTo>
                    <a:cubicBezTo>
                      <a:pt x="684" y="41"/>
                      <a:pt x="684" y="41"/>
                      <a:pt x="684" y="41"/>
                    </a:cubicBezTo>
                    <a:cubicBezTo>
                      <a:pt x="682" y="41"/>
                      <a:pt x="682" y="41"/>
                      <a:pt x="682" y="41"/>
                    </a:cubicBezTo>
                    <a:cubicBezTo>
                      <a:pt x="682" y="40"/>
                      <a:pt x="682" y="40"/>
                      <a:pt x="682" y="40"/>
                    </a:cubicBezTo>
                    <a:cubicBezTo>
                      <a:pt x="682" y="41"/>
                      <a:pt x="682" y="41"/>
                      <a:pt x="682" y="41"/>
                    </a:cubicBezTo>
                    <a:cubicBezTo>
                      <a:pt x="681" y="42"/>
                      <a:pt x="681" y="42"/>
                      <a:pt x="681" y="42"/>
                    </a:cubicBezTo>
                    <a:cubicBezTo>
                      <a:pt x="679" y="41"/>
                      <a:pt x="679" y="41"/>
                      <a:pt x="679" y="41"/>
                    </a:cubicBezTo>
                    <a:cubicBezTo>
                      <a:pt x="678" y="41"/>
                      <a:pt x="678" y="41"/>
                      <a:pt x="678" y="41"/>
                    </a:cubicBezTo>
                    <a:cubicBezTo>
                      <a:pt x="679" y="42"/>
                      <a:pt x="679" y="42"/>
                      <a:pt x="679" y="42"/>
                    </a:cubicBezTo>
                    <a:cubicBezTo>
                      <a:pt x="679" y="43"/>
                      <a:pt x="679" y="43"/>
                      <a:pt x="679" y="43"/>
                    </a:cubicBezTo>
                    <a:cubicBezTo>
                      <a:pt x="678" y="44"/>
                      <a:pt x="678" y="44"/>
                      <a:pt x="678" y="44"/>
                    </a:cubicBezTo>
                    <a:cubicBezTo>
                      <a:pt x="677" y="43"/>
                      <a:pt x="677" y="43"/>
                      <a:pt x="677" y="43"/>
                    </a:cubicBezTo>
                    <a:cubicBezTo>
                      <a:pt x="677" y="43"/>
                      <a:pt x="677" y="43"/>
                      <a:pt x="677" y="43"/>
                    </a:cubicBezTo>
                    <a:cubicBezTo>
                      <a:pt x="676" y="44"/>
                      <a:pt x="676" y="44"/>
                      <a:pt x="676" y="44"/>
                    </a:cubicBezTo>
                    <a:cubicBezTo>
                      <a:pt x="676" y="45"/>
                      <a:pt x="676" y="45"/>
                      <a:pt x="676" y="45"/>
                    </a:cubicBezTo>
                    <a:cubicBezTo>
                      <a:pt x="677" y="46"/>
                      <a:pt x="677" y="46"/>
                      <a:pt x="677" y="46"/>
                    </a:cubicBezTo>
                    <a:cubicBezTo>
                      <a:pt x="677" y="48"/>
                      <a:pt x="677" y="48"/>
                      <a:pt x="677" y="48"/>
                    </a:cubicBezTo>
                    <a:cubicBezTo>
                      <a:pt x="678" y="48"/>
                      <a:pt x="678" y="48"/>
                      <a:pt x="678" y="48"/>
                    </a:cubicBezTo>
                    <a:cubicBezTo>
                      <a:pt x="678" y="49"/>
                      <a:pt x="678" y="49"/>
                      <a:pt x="678" y="49"/>
                    </a:cubicBezTo>
                    <a:cubicBezTo>
                      <a:pt x="680" y="50"/>
                      <a:pt x="680" y="50"/>
                      <a:pt x="680" y="50"/>
                    </a:cubicBezTo>
                    <a:cubicBezTo>
                      <a:pt x="680" y="51"/>
                      <a:pt x="680" y="51"/>
                      <a:pt x="680" y="51"/>
                    </a:cubicBezTo>
                    <a:cubicBezTo>
                      <a:pt x="680" y="52"/>
                      <a:pt x="680" y="52"/>
                      <a:pt x="680" y="52"/>
                    </a:cubicBezTo>
                    <a:cubicBezTo>
                      <a:pt x="681" y="53"/>
                      <a:pt x="681" y="53"/>
                      <a:pt x="681" y="53"/>
                    </a:cubicBezTo>
                    <a:cubicBezTo>
                      <a:pt x="682" y="54"/>
                      <a:pt x="682" y="54"/>
                      <a:pt x="682" y="54"/>
                    </a:cubicBezTo>
                    <a:cubicBezTo>
                      <a:pt x="681" y="55"/>
                      <a:pt x="681" y="55"/>
                      <a:pt x="681" y="55"/>
                    </a:cubicBezTo>
                    <a:cubicBezTo>
                      <a:pt x="680" y="55"/>
                      <a:pt x="680" y="55"/>
                      <a:pt x="680" y="55"/>
                    </a:cubicBezTo>
                    <a:cubicBezTo>
                      <a:pt x="680" y="54"/>
                      <a:pt x="680" y="54"/>
                      <a:pt x="680" y="54"/>
                    </a:cubicBezTo>
                    <a:cubicBezTo>
                      <a:pt x="678" y="54"/>
                      <a:pt x="678" y="54"/>
                      <a:pt x="678" y="54"/>
                    </a:cubicBezTo>
                    <a:cubicBezTo>
                      <a:pt x="677" y="54"/>
                      <a:pt x="677" y="54"/>
                      <a:pt x="677" y="54"/>
                    </a:cubicBezTo>
                    <a:cubicBezTo>
                      <a:pt x="676" y="54"/>
                      <a:pt x="676" y="54"/>
                      <a:pt x="676" y="54"/>
                    </a:cubicBezTo>
                    <a:cubicBezTo>
                      <a:pt x="676" y="55"/>
                      <a:pt x="676" y="55"/>
                      <a:pt x="676" y="55"/>
                    </a:cubicBezTo>
                    <a:cubicBezTo>
                      <a:pt x="676" y="56"/>
                      <a:pt x="676" y="56"/>
                      <a:pt x="676" y="56"/>
                    </a:cubicBezTo>
                    <a:cubicBezTo>
                      <a:pt x="674" y="57"/>
                      <a:pt x="674" y="57"/>
                      <a:pt x="674" y="57"/>
                    </a:cubicBezTo>
                    <a:cubicBezTo>
                      <a:pt x="673" y="56"/>
                      <a:pt x="673" y="56"/>
                      <a:pt x="673" y="56"/>
                    </a:cubicBezTo>
                    <a:cubicBezTo>
                      <a:pt x="671" y="58"/>
                      <a:pt x="671" y="58"/>
                      <a:pt x="671" y="58"/>
                    </a:cubicBezTo>
                    <a:cubicBezTo>
                      <a:pt x="667" y="58"/>
                      <a:pt x="667" y="58"/>
                      <a:pt x="667" y="58"/>
                    </a:cubicBezTo>
                    <a:cubicBezTo>
                      <a:pt x="665" y="58"/>
                      <a:pt x="665" y="58"/>
                      <a:pt x="665" y="58"/>
                    </a:cubicBezTo>
                    <a:cubicBezTo>
                      <a:pt x="663" y="58"/>
                      <a:pt x="663" y="58"/>
                      <a:pt x="663" y="58"/>
                    </a:cubicBezTo>
                    <a:cubicBezTo>
                      <a:pt x="663" y="58"/>
                      <a:pt x="663" y="58"/>
                      <a:pt x="663" y="58"/>
                    </a:cubicBezTo>
                    <a:cubicBezTo>
                      <a:pt x="662" y="58"/>
                      <a:pt x="662" y="58"/>
                      <a:pt x="662" y="58"/>
                    </a:cubicBezTo>
                    <a:cubicBezTo>
                      <a:pt x="656" y="58"/>
                      <a:pt x="656" y="58"/>
                      <a:pt x="656" y="58"/>
                    </a:cubicBezTo>
                    <a:cubicBezTo>
                      <a:pt x="654" y="56"/>
                      <a:pt x="654" y="56"/>
                      <a:pt x="654" y="56"/>
                    </a:cubicBezTo>
                    <a:cubicBezTo>
                      <a:pt x="654" y="54"/>
                      <a:pt x="654" y="54"/>
                      <a:pt x="654" y="54"/>
                    </a:cubicBezTo>
                    <a:cubicBezTo>
                      <a:pt x="654" y="52"/>
                      <a:pt x="654" y="52"/>
                      <a:pt x="654" y="52"/>
                    </a:cubicBezTo>
                    <a:cubicBezTo>
                      <a:pt x="655" y="52"/>
                      <a:pt x="655" y="52"/>
                      <a:pt x="655" y="52"/>
                    </a:cubicBezTo>
                    <a:cubicBezTo>
                      <a:pt x="655" y="51"/>
                      <a:pt x="655" y="51"/>
                      <a:pt x="655" y="51"/>
                    </a:cubicBezTo>
                    <a:cubicBezTo>
                      <a:pt x="653" y="50"/>
                      <a:pt x="653" y="50"/>
                      <a:pt x="653" y="50"/>
                    </a:cubicBezTo>
                    <a:cubicBezTo>
                      <a:pt x="651" y="50"/>
                      <a:pt x="651" y="50"/>
                      <a:pt x="651" y="50"/>
                    </a:cubicBezTo>
                    <a:cubicBezTo>
                      <a:pt x="648" y="52"/>
                      <a:pt x="648" y="52"/>
                      <a:pt x="648" y="52"/>
                    </a:cubicBezTo>
                    <a:cubicBezTo>
                      <a:pt x="643" y="52"/>
                      <a:pt x="643" y="52"/>
                      <a:pt x="643" y="52"/>
                    </a:cubicBezTo>
                    <a:cubicBezTo>
                      <a:pt x="638" y="53"/>
                      <a:pt x="638" y="53"/>
                      <a:pt x="638" y="53"/>
                    </a:cubicBezTo>
                    <a:cubicBezTo>
                      <a:pt x="636" y="54"/>
                      <a:pt x="636" y="54"/>
                      <a:pt x="636" y="54"/>
                    </a:cubicBezTo>
                    <a:cubicBezTo>
                      <a:pt x="635" y="55"/>
                      <a:pt x="635" y="55"/>
                      <a:pt x="635" y="55"/>
                    </a:cubicBezTo>
                    <a:cubicBezTo>
                      <a:pt x="634" y="55"/>
                      <a:pt x="634" y="55"/>
                      <a:pt x="634" y="55"/>
                    </a:cubicBezTo>
                    <a:cubicBezTo>
                      <a:pt x="634" y="56"/>
                      <a:pt x="634" y="56"/>
                      <a:pt x="634" y="56"/>
                    </a:cubicBezTo>
                    <a:cubicBezTo>
                      <a:pt x="633" y="56"/>
                      <a:pt x="633" y="56"/>
                      <a:pt x="633" y="56"/>
                    </a:cubicBezTo>
                    <a:cubicBezTo>
                      <a:pt x="631" y="58"/>
                      <a:pt x="631" y="58"/>
                      <a:pt x="631" y="58"/>
                    </a:cubicBezTo>
                    <a:cubicBezTo>
                      <a:pt x="632" y="60"/>
                      <a:pt x="632" y="60"/>
                      <a:pt x="632" y="60"/>
                    </a:cubicBezTo>
                    <a:cubicBezTo>
                      <a:pt x="633" y="60"/>
                      <a:pt x="633" y="60"/>
                      <a:pt x="633" y="60"/>
                    </a:cubicBezTo>
                    <a:cubicBezTo>
                      <a:pt x="634" y="59"/>
                      <a:pt x="634" y="59"/>
                      <a:pt x="634" y="59"/>
                    </a:cubicBezTo>
                    <a:cubicBezTo>
                      <a:pt x="634" y="60"/>
                      <a:pt x="634" y="60"/>
                      <a:pt x="634" y="60"/>
                    </a:cubicBezTo>
                    <a:cubicBezTo>
                      <a:pt x="634" y="61"/>
                      <a:pt x="634" y="61"/>
                      <a:pt x="634" y="61"/>
                    </a:cubicBezTo>
                    <a:cubicBezTo>
                      <a:pt x="633" y="61"/>
                      <a:pt x="633" y="61"/>
                      <a:pt x="633" y="61"/>
                    </a:cubicBezTo>
                    <a:cubicBezTo>
                      <a:pt x="632" y="62"/>
                      <a:pt x="632" y="62"/>
                      <a:pt x="632" y="62"/>
                    </a:cubicBezTo>
                    <a:cubicBezTo>
                      <a:pt x="632" y="63"/>
                      <a:pt x="632" y="63"/>
                      <a:pt x="632" y="63"/>
                    </a:cubicBezTo>
                    <a:cubicBezTo>
                      <a:pt x="631" y="62"/>
                      <a:pt x="631" y="62"/>
                      <a:pt x="631" y="62"/>
                    </a:cubicBezTo>
                    <a:cubicBezTo>
                      <a:pt x="631" y="60"/>
                      <a:pt x="631" y="60"/>
                      <a:pt x="631" y="60"/>
                    </a:cubicBezTo>
                    <a:cubicBezTo>
                      <a:pt x="629" y="59"/>
                      <a:pt x="629" y="59"/>
                      <a:pt x="629" y="59"/>
                    </a:cubicBezTo>
                    <a:cubicBezTo>
                      <a:pt x="629" y="58"/>
                      <a:pt x="629" y="58"/>
                      <a:pt x="629" y="58"/>
                    </a:cubicBezTo>
                    <a:cubicBezTo>
                      <a:pt x="629" y="57"/>
                      <a:pt x="629" y="57"/>
                      <a:pt x="629" y="57"/>
                    </a:cubicBezTo>
                    <a:cubicBezTo>
                      <a:pt x="628" y="56"/>
                      <a:pt x="628" y="56"/>
                      <a:pt x="628" y="56"/>
                    </a:cubicBezTo>
                    <a:cubicBezTo>
                      <a:pt x="627" y="55"/>
                      <a:pt x="627" y="55"/>
                      <a:pt x="627" y="55"/>
                    </a:cubicBezTo>
                    <a:cubicBezTo>
                      <a:pt x="625" y="53"/>
                      <a:pt x="625" y="53"/>
                      <a:pt x="625" y="53"/>
                    </a:cubicBezTo>
                    <a:cubicBezTo>
                      <a:pt x="624" y="53"/>
                      <a:pt x="624" y="53"/>
                      <a:pt x="624" y="53"/>
                    </a:cubicBezTo>
                    <a:cubicBezTo>
                      <a:pt x="624" y="54"/>
                      <a:pt x="624" y="54"/>
                      <a:pt x="624" y="54"/>
                    </a:cubicBezTo>
                    <a:cubicBezTo>
                      <a:pt x="626" y="56"/>
                      <a:pt x="626" y="56"/>
                      <a:pt x="626" y="56"/>
                    </a:cubicBezTo>
                    <a:cubicBezTo>
                      <a:pt x="626" y="57"/>
                      <a:pt x="626" y="57"/>
                      <a:pt x="626" y="57"/>
                    </a:cubicBezTo>
                    <a:cubicBezTo>
                      <a:pt x="625" y="58"/>
                      <a:pt x="625" y="58"/>
                      <a:pt x="625" y="58"/>
                    </a:cubicBezTo>
                    <a:cubicBezTo>
                      <a:pt x="623" y="59"/>
                      <a:pt x="623" y="59"/>
                      <a:pt x="623" y="59"/>
                    </a:cubicBezTo>
                    <a:cubicBezTo>
                      <a:pt x="622" y="59"/>
                      <a:pt x="622" y="59"/>
                      <a:pt x="622" y="59"/>
                    </a:cubicBezTo>
                    <a:cubicBezTo>
                      <a:pt x="620" y="59"/>
                      <a:pt x="620" y="59"/>
                      <a:pt x="620" y="59"/>
                    </a:cubicBezTo>
                    <a:cubicBezTo>
                      <a:pt x="617" y="56"/>
                      <a:pt x="617" y="56"/>
                      <a:pt x="617" y="56"/>
                    </a:cubicBezTo>
                    <a:cubicBezTo>
                      <a:pt x="617" y="55"/>
                      <a:pt x="617" y="55"/>
                      <a:pt x="617" y="55"/>
                    </a:cubicBezTo>
                    <a:cubicBezTo>
                      <a:pt x="618" y="54"/>
                      <a:pt x="618" y="54"/>
                      <a:pt x="618" y="54"/>
                    </a:cubicBezTo>
                    <a:cubicBezTo>
                      <a:pt x="617" y="53"/>
                      <a:pt x="617" y="53"/>
                      <a:pt x="617" y="53"/>
                    </a:cubicBezTo>
                    <a:cubicBezTo>
                      <a:pt x="616" y="54"/>
                      <a:pt x="616" y="54"/>
                      <a:pt x="616" y="54"/>
                    </a:cubicBezTo>
                    <a:cubicBezTo>
                      <a:pt x="616" y="56"/>
                      <a:pt x="616" y="56"/>
                      <a:pt x="616" y="56"/>
                    </a:cubicBezTo>
                    <a:cubicBezTo>
                      <a:pt x="615" y="57"/>
                      <a:pt x="615" y="57"/>
                      <a:pt x="615" y="57"/>
                    </a:cubicBezTo>
                    <a:cubicBezTo>
                      <a:pt x="613" y="55"/>
                      <a:pt x="613" y="55"/>
                      <a:pt x="613" y="55"/>
                    </a:cubicBezTo>
                    <a:cubicBezTo>
                      <a:pt x="611" y="55"/>
                      <a:pt x="611" y="55"/>
                      <a:pt x="611" y="55"/>
                    </a:cubicBezTo>
                    <a:cubicBezTo>
                      <a:pt x="610" y="56"/>
                      <a:pt x="610" y="56"/>
                      <a:pt x="610" y="56"/>
                    </a:cubicBezTo>
                    <a:cubicBezTo>
                      <a:pt x="610" y="58"/>
                      <a:pt x="610" y="58"/>
                      <a:pt x="610" y="58"/>
                    </a:cubicBezTo>
                    <a:cubicBezTo>
                      <a:pt x="609" y="60"/>
                      <a:pt x="609" y="60"/>
                      <a:pt x="609" y="60"/>
                    </a:cubicBezTo>
                    <a:cubicBezTo>
                      <a:pt x="610" y="61"/>
                      <a:pt x="610" y="61"/>
                      <a:pt x="610" y="61"/>
                    </a:cubicBezTo>
                    <a:cubicBezTo>
                      <a:pt x="611" y="62"/>
                      <a:pt x="611" y="62"/>
                      <a:pt x="611" y="62"/>
                    </a:cubicBezTo>
                    <a:cubicBezTo>
                      <a:pt x="613" y="61"/>
                      <a:pt x="613" y="61"/>
                      <a:pt x="613" y="61"/>
                    </a:cubicBezTo>
                    <a:cubicBezTo>
                      <a:pt x="613" y="60"/>
                      <a:pt x="613" y="60"/>
                      <a:pt x="613" y="60"/>
                    </a:cubicBezTo>
                    <a:cubicBezTo>
                      <a:pt x="616" y="58"/>
                      <a:pt x="616" y="58"/>
                      <a:pt x="616" y="58"/>
                    </a:cubicBezTo>
                    <a:cubicBezTo>
                      <a:pt x="616" y="59"/>
                      <a:pt x="616" y="59"/>
                      <a:pt x="616" y="59"/>
                    </a:cubicBezTo>
                    <a:cubicBezTo>
                      <a:pt x="616" y="61"/>
                      <a:pt x="616" y="61"/>
                      <a:pt x="616" y="61"/>
                    </a:cubicBezTo>
                    <a:cubicBezTo>
                      <a:pt x="614" y="63"/>
                      <a:pt x="614" y="63"/>
                      <a:pt x="614" y="63"/>
                    </a:cubicBezTo>
                    <a:cubicBezTo>
                      <a:pt x="614" y="63"/>
                      <a:pt x="614" y="63"/>
                      <a:pt x="614" y="63"/>
                    </a:cubicBezTo>
                    <a:cubicBezTo>
                      <a:pt x="614" y="65"/>
                      <a:pt x="614" y="65"/>
                      <a:pt x="614" y="65"/>
                    </a:cubicBezTo>
                    <a:cubicBezTo>
                      <a:pt x="612" y="65"/>
                      <a:pt x="612" y="65"/>
                      <a:pt x="612" y="65"/>
                    </a:cubicBezTo>
                    <a:cubicBezTo>
                      <a:pt x="611" y="65"/>
                      <a:pt x="611" y="65"/>
                      <a:pt x="611" y="65"/>
                    </a:cubicBezTo>
                    <a:cubicBezTo>
                      <a:pt x="611" y="65"/>
                      <a:pt x="611" y="65"/>
                      <a:pt x="611" y="65"/>
                    </a:cubicBezTo>
                    <a:cubicBezTo>
                      <a:pt x="611" y="66"/>
                      <a:pt x="611" y="66"/>
                      <a:pt x="611" y="66"/>
                    </a:cubicBezTo>
                    <a:cubicBezTo>
                      <a:pt x="611" y="68"/>
                      <a:pt x="611" y="68"/>
                      <a:pt x="611" y="68"/>
                    </a:cubicBezTo>
                    <a:cubicBezTo>
                      <a:pt x="609" y="69"/>
                      <a:pt x="609" y="69"/>
                      <a:pt x="609" y="69"/>
                    </a:cubicBezTo>
                    <a:cubicBezTo>
                      <a:pt x="609" y="70"/>
                      <a:pt x="609" y="70"/>
                      <a:pt x="609" y="70"/>
                    </a:cubicBezTo>
                    <a:cubicBezTo>
                      <a:pt x="609" y="71"/>
                      <a:pt x="609" y="71"/>
                      <a:pt x="609" y="71"/>
                    </a:cubicBezTo>
                    <a:cubicBezTo>
                      <a:pt x="608" y="71"/>
                      <a:pt x="608" y="71"/>
                      <a:pt x="608" y="71"/>
                    </a:cubicBezTo>
                    <a:cubicBezTo>
                      <a:pt x="606" y="73"/>
                      <a:pt x="606" y="73"/>
                      <a:pt x="606" y="73"/>
                    </a:cubicBezTo>
                    <a:cubicBezTo>
                      <a:pt x="604" y="73"/>
                      <a:pt x="604" y="73"/>
                      <a:pt x="604" y="73"/>
                    </a:cubicBezTo>
                    <a:cubicBezTo>
                      <a:pt x="602" y="73"/>
                      <a:pt x="602" y="73"/>
                      <a:pt x="602" y="73"/>
                    </a:cubicBezTo>
                    <a:cubicBezTo>
                      <a:pt x="601" y="75"/>
                      <a:pt x="601" y="75"/>
                      <a:pt x="601" y="75"/>
                    </a:cubicBezTo>
                    <a:cubicBezTo>
                      <a:pt x="601" y="76"/>
                      <a:pt x="601" y="76"/>
                      <a:pt x="601" y="76"/>
                    </a:cubicBezTo>
                    <a:cubicBezTo>
                      <a:pt x="604" y="78"/>
                      <a:pt x="604" y="78"/>
                      <a:pt x="604" y="78"/>
                    </a:cubicBezTo>
                    <a:cubicBezTo>
                      <a:pt x="604" y="79"/>
                      <a:pt x="604" y="79"/>
                      <a:pt x="604" y="79"/>
                    </a:cubicBezTo>
                    <a:cubicBezTo>
                      <a:pt x="604" y="79"/>
                      <a:pt x="604" y="79"/>
                      <a:pt x="604" y="79"/>
                    </a:cubicBezTo>
                    <a:cubicBezTo>
                      <a:pt x="602" y="79"/>
                      <a:pt x="602" y="79"/>
                      <a:pt x="602" y="79"/>
                    </a:cubicBezTo>
                    <a:cubicBezTo>
                      <a:pt x="601" y="80"/>
                      <a:pt x="601" y="80"/>
                      <a:pt x="601" y="80"/>
                    </a:cubicBezTo>
                    <a:cubicBezTo>
                      <a:pt x="602" y="80"/>
                      <a:pt x="602" y="80"/>
                      <a:pt x="602" y="80"/>
                    </a:cubicBezTo>
                    <a:cubicBezTo>
                      <a:pt x="601" y="82"/>
                      <a:pt x="601" y="82"/>
                      <a:pt x="601" y="82"/>
                    </a:cubicBezTo>
                    <a:cubicBezTo>
                      <a:pt x="600" y="83"/>
                      <a:pt x="600" y="83"/>
                      <a:pt x="600" y="83"/>
                    </a:cubicBezTo>
                    <a:cubicBezTo>
                      <a:pt x="599" y="83"/>
                      <a:pt x="599" y="83"/>
                      <a:pt x="599" y="83"/>
                    </a:cubicBezTo>
                    <a:cubicBezTo>
                      <a:pt x="598" y="84"/>
                      <a:pt x="598" y="84"/>
                      <a:pt x="598" y="84"/>
                    </a:cubicBezTo>
                    <a:cubicBezTo>
                      <a:pt x="599" y="82"/>
                      <a:pt x="599" y="82"/>
                      <a:pt x="599" y="82"/>
                    </a:cubicBezTo>
                    <a:cubicBezTo>
                      <a:pt x="600" y="82"/>
                      <a:pt x="600" y="82"/>
                      <a:pt x="600" y="82"/>
                    </a:cubicBezTo>
                    <a:cubicBezTo>
                      <a:pt x="601" y="78"/>
                      <a:pt x="601" y="78"/>
                      <a:pt x="601" y="78"/>
                    </a:cubicBezTo>
                    <a:cubicBezTo>
                      <a:pt x="600" y="78"/>
                      <a:pt x="600" y="78"/>
                      <a:pt x="600" y="78"/>
                    </a:cubicBezTo>
                    <a:cubicBezTo>
                      <a:pt x="600" y="77"/>
                      <a:pt x="600" y="77"/>
                      <a:pt x="600" y="77"/>
                    </a:cubicBezTo>
                    <a:cubicBezTo>
                      <a:pt x="600" y="76"/>
                      <a:pt x="600" y="76"/>
                      <a:pt x="600" y="76"/>
                    </a:cubicBezTo>
                    <a:cubicBezTo>
                      <a:pt x="600" y="75"/>
                      <a:pt x="600" y="75"/>
                      <a:pt x="600" y="75"/>
                    </a:cubicBezTo>
                    <a:cubicBezTo>
                      <a:pt x="599" y="73"/>
                      <a:pt x="599" y="73"/>
                      <a:pt x="599" y="73"/>
                    </a:cubicBezTo>
                    <a:cubicBezTo>
                      <a:pt x="600" y="71"/>
                      <a:pt x="600" y="71"/>
                      <a:pt x="600" y="71"/>
                    </a:cubicBezTo>
                    <a:cubicBezTo>
                      <a:pt x="601" y="70"/>
                      <a:pt x="601" y="70"/>
                      <a:pt x="601" y="70"/>
                    </a:cubicBezTo>
                    <a:cubicBezTo>
                      <a:pt x="602" y="69"/>
                      <a:pt x="602" y="69"/>
                      <a:pt x="602" y="69"/>
                    </a:cubicBezTo>
                    <a:cubicBezTo>
                      <a:pt x="601" y="67"/>
                      <a:pt x="601" y="67"/>
                      <a:pt x="601" y="67"/>
                    </a:cubicBezTo>
                    <a:cubicBezTo>
                      <a:pt x="601" y="66"/>
                      <a:pt x="601" y="66"/>
                      <a:pt x="601" y="66"/>
                    </a:cubicBezTo>
                    <a:cubicBezTo>
                      <a:pt x="601" y="65"/>
                      <a:pt x="601" y="65"/>
                      <a:pt x="601" y="65"/>
                    </a:cubicBezTo>
                    <a:cubicBezTo>
                      <a:pt x="602" y="65"/>
                      <a:pt x="602" y="65"/>
                      <a:pt x="602" y="65"/>
                    </a:cubicBezTo>
                    <a:cubicBezTo>
                      <a:pt x="602" y="65"/>
                      <a:pt x="602" y="65"/>
                      <a:pt x="602" y="65"/>
                    </a:cubicBezTo>
                    <a:cubicBezTo>
                      <a:pt x="604" y="65"/>
                      <a:pt x="604" y="65"/>
                      <a:pt x="604" y="65"/>
                    </a:cubicBezTo>
                    <a:cubicBezTo>
                      <a:pt x="605" y="62"/>
                      <a:pt x="605" y="62"/>
                      <a:pt x="605" y="62"/>
                    </a:cubicBezTo>
                    <a:cubicBezTo>
                      <a:pt x="605" y="61"/>
                      <a:pt x="605" y="61"/>
                      <a:pt x="605" y="61"/>
                    </a:cubicBezTo>
                    <a:cubicBezTo>
                      <a:pt x="604" y="60"/>
                      <a:pt x="604" y="60"/>
                      <a:pt x="604" y="60"/>
                    </a:cubicBezTo>
                    <a:cubicBezTo>
                      <a:pt x="605" y="57"/>
                      <a:pt x="605" y="57"/>
                      <a:pt x="605" y="57"/>
                    </a:cubicBezTo>
                    <a:cubicBezTo>
                      <a:pt x="606" y="55"/>
                      <a:pt x="606" y="55"/>
                      <a:pt x="606" y="55"/>
                    </a:cubicBezTo>
                    <a:cubicBezTo>
                      <a:pt x="607" y="53"/>
                      <a:pt x="607" y="53"/>
                      <a:pt x="607" y="53"/>
                    </a:cubicBezTo>
                    <a:cubicBezTo>
                      <a:pt x="606" y="51"/>
                      <a:pt x="606" y="51"/>
                      <a:pt x="606" y="51"/>
                    </a:cubicBezTo>
                    <a:cubicBezTo>
                      <a:pt x="606" y="51"/>
                      <a:pt x="606" y="51"/>
                      <a:pt x="606" y="51"/>
                    </a:cubicBezTo>
                    <a:cubicBezTo>
                      <a:pt x="605" y="52"/>
                      <a:pt x="605" y="52"/>
                      <a:pt x="605" y="52"/>
                    </a:cubicBezTo>
                    <a:cubicBezTo>
                      <a:pt x="604" y="52"/>
                      <a:pt x="604" y="52"/>
                      <a:pt x="604" y="52"/>
                    </a:cubicBezTo>
                    <a:cubicBezTo>
                      <a:pt x="603" y="52"/>
                      <a:pt x="603" y="52"/>
                      <a:pt x="603" y="52"/>
                    </a:cubicBezTo>
                    <a:cubicBezTo>
                      <a:pt x="604" y="52"/>
                      <a:pt x="604" y="52"/>
                      <a:pt x="604" y="52"/>
                    </a:cubicBezTo>
                    <a:cubicBezTo>
                      <a:pt x="606" y="50"/>
                      <a:pt x="606" y="50"/>
                      <a:pt x="606" y="50"/>
                    </a:cubicBezTo>
                    <a:cubicBezTo>
                      <a:pt x="607" y="50"/>
                      <a:pt x="607" y="50"/>
                      <a:pt x="607" y="50"/>
                    </a:cubicBezTo>
                    <a:cubicBezTo>
                      <a:pt x="607" y="49"/>
                      <a:pt x="607" y="49"/>
                      <a:pt x="607" y="49"/>
                    </a:cubicBezTo>
                    <a:cubicBezTo>
                      <a:pt x="607" y="48"/>
                      <a:pt x="607" y="48"/>
                      <a:pt x="607" y="48"/>
                    </a:cubicBezTo>
                    <a:cubicBezTo>
                      <a:pt x="608" y="47"/>
                      <a:pt x="608" y="47"/>
                      <a:pt x="608" y="47"/>
                    </a:cubicBezTo>
                    <a:cubicBezTo>
                      <a:pt x="609" y="45"/>
                      <a:pt x="609" y="45"/>
                      <a:pt x="609" y="45"/>
                    </a:cubicBezTo>
                    <a:cubicBezTo>
                      <a:pt x="608" y="45"/>
                      <a:pt x="608" y="45"/>
                      <a:pt x="608" y="45"/>
                    </a:cubicBezTo>
                    <a:cubicBezTo>
                      <a:pt x="609" y="43"/>
                      <a:pt x="609" y="43"/>
                      <a:pt x="609" y="43"/>
                    </a:cubicBezTo>
                    <a:cubicBezTo>
                      <a:pt x="610" y="43"/>
                      <a:pt x="610" y="43"/>
                      <a:pt x="610" y="43"/>
                    </a:cubicBezTo>
                    <a:cubicBezTo>
                      <a:pt x="610" y="41"/>
                      <a:pt x="610" y="41"/>
                      <a:pt x="610" y="41"/>
                    </a:cubicBezTo>
                    <a:cubicBezTo>
                      <a:pt x="610" y="41"/>
                      <a:pt x="610" y="41"/>
                      <a:pt x="610" y="41"/>
                    </a:cubicBezTo>
                    <a:cubicBezTo>
                      <a:pt x="610" y="40"/>
                      <a:pt x="610" y="40"/>
                      <a:pt x="610" y="40"/>
                    </a:cubicBezTo>
                    <a:cubicBezTo>
                      <a:pt x="610" y="38"/>
                      <a:pt x="610" y="38"/>
                      <a:pt x="610" y="38"/>
                    </a:cubicBezTo>
                    <a:cubicBezTo>
                      <a:pt x="610" y="37"/>
                      <a:pt x="610" y="37"/>
                      <a:pt x="610" y="37"/>
                    </a:cubicBezTo>
                    <a:cubicBezTo>
                      <a:pt x="611" y="36"/>
                      <a:pt x="611" y="36"/>
                      <a:pt x="611" y="36"/>
                    </a:cubicBezTo>
                    <a:cubicBezTo>
                      <a:pt x="611" y="36"/>
                      <a:pt x="611" y="36"/>
                      <a:pt x="611" y="36"/>
                    </a:cubicBezTo>
                    <a:cubicBezTo>
                      <a:pt x="612" y="34"/>
                      <a:pt x="612" y="34"/>
                      <a:pt x="612" y="34"/>
                    </a:cubicBezTo>
                    <a:cubicBezTo>
                      <a:pt x="612" y="32"/>
                      <a:pt x="612" y="32"/>
                      <a:pt x="612" y="32"/>
                    </a:cubicBezTo>
                    <a:cubicBezTo>
                      <a:pt x="612" y="30"/>
                      <a:pt x="612" y="30"/>
                      <a:pt x="612" y="30"/>
                    </a:cubicBezTo>
                    <a:cubicBezTo>
                      <a:pt x="611" y="28"/>
                      <a:pt x="611" y="28"/>
                      <a:pt x="611" y="28"/>
                    </a:cubicBezTo>
                    <a:cubicBezTo>
                      <a:pt x="611" y="27"/>
                      <a:pt x="611" y="27"/>
                      <a:pt x="611" y="27"/>
                    </a:cubicBezTo>
                    <a:cubicBezTo>
                      <a:pt x="611" y="26"/>
                      <a:pt x="611" y="26"/>
                      <a:pt x="611" y="26"/>
                    </a:cubicBezTo>
                    <a:cubicBezTo>
                      <a:pt x="610" y="26"/>
                      <a:pt x="610" y="26"/>
                      <a:pt x="610" y="26"/>
                    </a:cubicBezTo>
                    <a:cubicBezTo>
                      <a:pt x="609" y="26"/>
                      <a:pt x="609" y="26"/>
                      <a:pt x="609" y="26"/>
                    </a:cubicBezTo>
                    <a:cubicBezTo>
                      <a:pt x="608" y="26"/>
                      <a:pt x="608" y="26"/>
                      <a:pt x="608" y="26"/>
                    </a:cubicBezTo>
                    <a:cubicBezTo>
                      <a:pt x="608" y="25"/>
                      <a:pt x="608" y="25"/>
                      <a:pt x="608" y="25"/>
                    </a:cubicBezTo>
                    <a:cubicBezTo>
                      <a:pt x="607" y="25"/>
                      <a:pt x="607" y="25"/>
                      <a:pt x="607" y="25"/>
                    </a:cubicBezTo>
                    <a:cubicBezTo>
                      <a:pt x="607" y="26"/>
                      <a:pt x="607" y="26"/>
                      <a:pt x="607" y="26"/>
                    </a:cubicBezTo>
                    <a:cubicBezTo>
                      <a:pt x="606" y="27"/>
                      <a:pt x="606" y="27"/>
                      <a:pt x="606" y="27"/>
                    </a:cubicBezTo>
                    <a:cubicBezTo>
                      <a:pt x="606" y="26"/>
                      <a:pt x="606" y="26"/>
                      <a:pt x="606" y="26"/>
                    </a:cubicBezTo>
                    <a:cubicBezTo>
                      <a:pt x="605" y="25"/>
                      <a:pt x="605" y="25"/>
                      <a:pt x="605" y="25"/>
                    </a:cubicBezTo>
                    <a:cubicBezTo>
                      <a:pt x="605" y="24"/>
                      <a:pt x="605" y="24"/>
                      <a:pt x="605" y="24"/>
                    </a:cubicBezTo>
                    <a:cubicBezTo>
                      <a:pt x="604" y="24"/>
                      <a:pt x="604" y="24"/>
                      <a:pt x="604" y="24"/>
                    </a:cubicBezTo>
                    <a:cubicBezTo>
                      <a:pt x="603" y="24"/>
                      <a:pt x="603" y="24"/>
                      <a:pt x="603" y="24"/>
                    </a:cubicBezTo>
                    <a:cubicBezTo>
                      <a:pt x="602" y="22"/>
                      <a:pt x="602" y="22"/>
                      <a:pt x="602" y="22"/>
                    </a:cubicBezTo>
                    <a:cubicBezTo>
                      <a:pt x="602" y="22"/>
                      <a:pt x="602" y="22"/>
                      <a:pt x="602" y="22"/>
                    </a:cubicBezTo>
                    <a:cubicBezTo>
                      <a:pt x="604" y="22"/>
                      <a:pt x="604" y="22"/>
                      <a:pt x="604" y="22"/>
                    </a:cubicBezTo>
                    <a:cubicBezTo>
                      <a:pt x="606" y="23"/>
                      <a:pt x="606" y="23"/>
                      <a:pt x="606" y="23"/>
                    </a:cubicBezTo>
                    <a:cubicBezTo>
                      <a:pt x="607" y="24"/>
                      <a:pt x="607" y="24"/>
                      <a:pt x="607" y="24"/>
                    </a:cubicBezTo>
                    <a:cubicBezTo>
                      <a:pt x="608" y="23"/>
                      <a:pt x="608" y="23"/>
                      <a:pt x="608" y="23"/>
                    </a:cubicBezTo>
                    <a:cubicBezTo>
                      <a:pt x="608" y="23"/>
                      <a:pt x="608" y="23"/>
                      <a:pt x="608" y="23"/>
                    </a:cubicBezTo>
                    <a:cubicBezTo>
                      <a:pt x="609" y="24"/>
                      <a:pt x="609" y="24"/>
                      <a:pt x="609" y="24"/>
                    </a:cubicBezTo>
                    <a:cubicBezTo>
                      <a:pt x="609" y="24"/>
                      <a:pt x="609" y="24"/>
                      <a:pt x="609" y="24"/>
                    </a:cubicBezTo>
                    <a:cubicBezTo>
                      <a:pt x="609" y="25"/>
                      <a:pt x="609" y="25"/>
                      <a:pt x="609" y="25"/>
                    </a:cubicBezTo>
                    <a:cubicBezTo>
                      <a:pt x="609" y="24"/>
                      <a:pt x="609" y="24"/>
                      <a:pt x="609" y="24"/>
                    </a:cubicBezTo>
                    <a:cubicBezTo>
                      <a:pt x="608" y="22"/>
                      <a:pt x="608" y="22"/>
                      <a:pt x="608" y="22"/>
                    </a:cubicBezTo>
                    <a:cubicBezTo>
                      <a:pt x="608" y="21"/>
                      <a:pt x="608" y="21"/>
                      <a:pt x="608" y="21"/>
                    </a:cubicBezTo>
                    <a:cubicBezTo>
                      <a:pt x="607" y="20"/>
                      <a:pt x="607" y="20"/>
                      <a:pt x="607" y="20"/>
                    </a:cubicBezTo>
                    <a:cubicBezTo>
                      <a:pt x="607" y="19"/>
                      <a:pt x="607" y="19"/>
                      <a:pt x="607" y="19"/>
                    </a:cubicBezTo>
                    <a:cubicBezTo>
                      <a:pt x="606" y="19"/>
                      <a:pt x="606" y="19"/>
                      <a:pt x="606" y="19"/>
                    </a:cubicBezTo>
                    <a:cubicBezTo>
                      <a:pt x="605" y="20"/>
                      <a:pt x="605" y="20"/>
                      <a:pt x="605" y="20"/>
                    </a:cubicBezTo>
                    <a:cubicBezTo>
                      <a:pt x="605" y="20"/>
                      <a:pt x="605" y="20"/>
                      <a:pt x="605" y="20"/>
                    </a:cubicBezTo>
                    <a:cubicBezTo>
                      <a:pt x="604" y="18"/>
                      <a:pt x="604" y="18"/>
                      <a:pt x="604" y="18"/>
                    </a:cubicBezTo>
                    <a:cubicBezTo>
                      <a:pt x="603" y="16"/>
                      <a:pt x="603" y="16"/>
                      <a:pt x="603" y="16"/>
                    </a:cubicBezTo>
                    <a:cubicBezTo>
                      <a:pt x="603" y="15"/>
                      <a:pt x="603" y="15"/>
                      <a:pt x="603" y="15"/>
                    </a:cubicBezTo>
                    <a:cubicBezTo>
                      <a:pt x="602" y="15"/>
                      <a:pt x="602" y="15"/>
                      <a:pt x="602" y="15"/>
                    </a:cubicBezTo>
                    <a:cubicBezTo>
                      <a:pt x="601" y="14"/>
                      <a:pt x="601" y="14"/>
                      <a:pt x="601" y="14"/>
                    </a:cubicBezTo>
                    <a:cubicBezTo>
                      <a:pt x="600" y="14"/>
                      <a:pt x="600" y="14"/>
                      <a:pt x="600" y="14"/>
                    </a:cubicBezTo>
                    <a:cubicBezTo>
                      <a:pt x="599" y="14"/>
                      <a:pt x="599" y="14"/>
                      <a:pt x="599" y="14"/>
                    </a:cubicBezTo>
                    <a:cubicBezTo>
                      <a:pt x="599" y="15"/>
                      <a:pt x="599" y="15"/>
                      <a:pt x="599" y="15"/>
                    </a:cubicBezTo>
                    <a:cubicBezTo>
                      <a:pt x="600" y="16"/>
                      <a:pt x="600" y="16"/>
                      <a:pt x="600" y="16"/>
                    </a:cubicBezTo>
                    <a:cubicBezTo>
                      <a:pt x="601" y="16"/>
                      <a:pt x="601" y="16"/>
                      <a:pt x="601" y="16"/>
                    </a:cubicBezTo>
                    <a:cubicBezTo>
                      <a:pt x="601" y="17"/>
                      <a:pt x="601" y="17"/>
                      <a:pt x="601" y="17"/>
                    </a:cubicBezTo>
                    <a:cubicBezTo>
                      <a:pt x="600" y="17"/>
                      <a:pt x="600" y="17"/>
                      <a:pt x="600" y="17"/>
                    </a:cubicBezTo>
                    <a:cubicBezTo>
                      <a:pt x="600" y="18"/>
                      <a:pt x="600" y="18"/>
                      <a:pt x="600" y="18"/>
                    </a:cubicBezTo>
                    <a:cubicBezTo>
                      <a:pt x="600" y="18"/>
                      <a:pt x="600" y="18"/>
                      <a:pt x="600" y="18"/>
                    </a:cubicBezTo>
                    <a:cubicBezTo>
                      <a:pt x="597" y="16"/>
                      <a:pt x="597" y="16"/>
                      <a:pt x="597" y="16"/>
                    </a:cubicBezTo>
                    <a:cubicBezTo>
                      <a:pt x="597" y="15"/>
                      <a:pt x="597" y="15"/>
                      <a:pt x="597" y="15"/>
                    </a:cubicBezTo>
                    <a:cubicBezTo>
                      <a:pt x="597" y="14"/>
                      <a:pt x="597" y="14"/>
                      <a:pt x="597" y="14"/>
                    </a:cubicBezTo>
                    <a:cubicBezTo>
                      <a:pt x="596" y="13"/>
                      <a:pt x="596" y="13"/>
                      <a:pt x="596" y="13"/>
                    </a:cubicBezTo>
                    <a:cubicBezTo>
                      <a:pt x="591" y="11"/>
                      <a:pt x="591" y="11"/>
                      <a:pt x="591" y="11"/>
                    </a:cubicBezTo>
                    <a:cubicBezTo>
                      <a:pt x="590" y="10"/>
                      <a:pt x="590" y="10"/>
                      <a:pt x="590" y="10"/>
                    </a:cubicBezTo>
                    <a:cubicBezTo>
                      <a:pt x="589" y="10"/>
                      <a:pt x="589" y="10"/>
                      <a:pt x="589" y="10"/>
                    </a:cubicBezTo>
                    <a:cubicBezTo>
                      <a:pt x="587" y="10"/>
                      <a:pt x="587" y="10"/>
                      <a:pt x="587" y="10"/>
                    </a:cubicBezTo>
                    <a:cubicBezTo>
                      <a:pt x="586" y="9"/>
                      <a:pt x="586" y="9"/>
                      <a:pt x="586" y="9"/>
                    </a:cubicBezTo>
                    <a:cubicBezTo>
                      <a:pt x="587" y="8"/>
                      <a:pt x="587" y="8"/>
                      <a:pt x="587" y="8"/>
                    </a:cubicBezTo>
                    <a:cubicBezTo>
                      <a:pt x="587" y="8"/>
                      <a:pt x="587" y="8"/>
                      <a:pt x="587" y="8"/>
                    </a:cubicBezTo>
                    <a:cubicBezTo>
                      <a:pt x="585" y="8"/>
                      <a:pt x="585" y="8"/>
                      <a:pt x="585" y="8"/>
                    </a:cubicBezTo>
                    <a:cubicBezTo>
                      <a:pt x="585" y="7"/>
                      <a:pt x="585" y="7"/>
                      <a:pt x="585" y="7"/>
                    </a:cubicBezTo>
                    <a:cubicBezTo>
                      <a:pt x="583" y="8"/>
                      <a:pt x="583" y="8"/>
                      <a:pt x="583" y="8"/>
                    </a:cubicBezTo>
                    <a:cubicBezTo>
                      <a:pt x="582" y="9"/>
                      <a:pt x="582" y="9"/>
                      <a:pt x="582" y="9"/>
                    </a:cubicBezTo>
                    <a:cubicBezTo>
                      <a:pt x="582" y="8"/>
                      <a:pt x="582" y="8"/>
                      <a:pt x="582" y="8"/>
                    </a:cubicBezTo>
                    <a:cubicBezTo>
                      <a:pt x="581" y="9"/>
                      <a:pt x="581" y="9"/>
                      <a:pt x="581" y="9"/>
                    </a:cubicBezTo>
                    <a:cubicBezTo>
                      <a:pt x="580" y="11"/>
                      <a:pt x="580" y="11"/>
                      <a:pt x="580" y="11"/>
                    </a:cubicBezTo>
                    <a:cubicBezTo>
                      <a:pt x="579" y="11"/>
                      <a:pt x="579" y="11"/>
                      <a:pt x="579" y="11"/>
                    </a:cubicBezTo>
                    <a:cubicBezTo>
                      <a:pt x="578" y="10"/>
                      <a:pt x="578" y="10"/>
                      <a:pt x="578" y="10"/>
                    </a:cubicBezTo>
                    <a:cubicBezTo>
                      <a:pt x="576" y="12"/>
                      <a:pt x="576" y="12"/>
                      <a:pt x="576" y="12"/>
                    </a:cubicBezTo>
                    <a:cubicBezTo>
                      <a:pt x="574" y="13"/>
                      <a:pt x="574" y="13"/>
                      <a:pt x="574" y="13"/>
                    </a:cubicBezTo>
                    <a:cubicBezTo>
                      <a:pt x="573" y="13"/>
                      <a:pt x="573" y="13"/>
                      <a:pt x="573" y="13"/>
                    </a:cubicBezTo>
                    <a:cubicBezTo>
                      <a:pt x="573" y="13"/>
                      <a:pt x="573" y="13"/>
                      <a:pt x="573" y="13"/>
                    </a:cubicBezTo>
                    <a:cubicBezTo>
                      <a:pt x="572" y="13"/>
                      <a:pt x="572" y="13"/>
                      <a:pt x="572" y="13"/>
                    </a:cubicBezTo>
                    <a:cubicBezTo>
                      <a:pt x="571" y="13"/>
                      <a:pt x="571" y="13"/>
                      <a:pt x="571" y="13"/>
                    </a:cubicBezTo>
                    <a:cubicBezTo>
                      <a:pt x="571" y="14"/>
                      <a:pt x="571" y="14"/>
                      <a:pt x="571" y="14"/>
                    </a:cubicBezTo>
                    <a:cubicBezTo>
                      <a:pt x="572" y="15"/>
                      <a:pt x="572" y="15"/>
                      <a:pt x="572" y="15"/>
                    </a:cubicBezTo>
                    <a:cubicBezTo>
                      <a:pt x="573" y="15"/>
                      <a:pt x="573" y="15"/>
                      <a:pt x="573" y="15"/>
                    </a:cubicBezTo>
                    <a:cubicBezTo>
                      <a:pt x="574" y="16"/>
                      <a:pt x="574" y="16"/>
                      <a:pt x="574" y="16"/>
                    </a:cubicBezTo>
                    <a:cubicBezTo>
                      <a:pt x="574" y="18"/>
                      <a:pt x="574" y="18"/>
                      <a:pt x="574" y="18"/>
                    </a:cubicBezTo>
                    <a:cubicBezTo>
                      <a:pt x="573" y="20"/>
                      <a:pt x="573" y="20"/>
                      <a:pt x="573" y="20"/>
                    </a:cubicBezTo>
                    <a:cubicBezTo>
                      <a:pt x="571" y="20"/>
                      <a:pt x="571" y="20"/>
                      <a:pt x="571" y="20"/>
                    </a:cubicBezTo>
                    <a:cubicBezTo>
                      <a:pt x="570" y="22"/>
                      <a:pt x="570" y="22"/>
                      <a:pt x="570" y="22"/>
                    </a:cubicBezTo>
                    <a:cubicBezTo>
                      <a:pt x="567" y="22"/>
                      <a:pt x="567" y="22"/>
                      <a:pt x="567" y="22"/>
                    </a:cubicBezTo>
                    <a:cubicBezTo>
                      <a:pt x="566" y="22"/>
                      <a:pt x="566" y="22"/>
                      <a:pt x="566" y="22"/>
                    </a:cubicBezTo>
                    <a:cubicBezTo>
                      <a:pt x="567" y="21"/>
                      <a:pt x="567" y="21"/>
                      <a:pt x="567" y="21"/>
                    </a:cubicBezTo>
                    <a:cubicBezTo>
                      <a:pt x="568" y="21"/>
                      <a:pt x="568" y="21"/>
                      <a:pt x="568" y="21"/>
                    </a:cubicBezTo>
                    <a:cubicBezTo>
                      <a:pt x="568" y="20"/>
                      <a:pt x="568" y="20"/>
                      <a:pt x="568" y="20"/>
                    </a:cubicBezTo>
                    <a:cubicBezTo>
                      <a:pt x="567" y="17"/>
                      <a:pt x="567" y="17"/>
                      <a:pt x="567" y="17"/>
                    </a:cubicBezTo>
                    <a:cubicBezTo>
                      <a:pt x="568" y="15"/>
                      <a:pt x="568" y="15"/>
                      <a:pt x="568" y="15"/>
                    </a:cubicBezTo>
                    <a:cubicBezTo>
                      <a:pt x="568" y="14"/>
                      <a:pt x="568" y="14"/>
                      <a:pt x="568" y="14"/>
                    </a:cubicBezTo>
                    <a:cubicBezTo>
                      <a:pt x="568" y="13"/>
                      <a:pt x="568" y="13"/>
                      <a:pt x="568" y="13"/>
                    </a:cubicBezTo>
                    <a:cubicBezTo>
                      <a:pt x="568" y="11"/>
                      <a:pt x="568" y="11"/>
                      <a:pt x="568" y="11"/>
                    </a:cubicBezTo>
                    <a:cubicBezTo>
                      <a:pt x="568" y="10"/>
                      <a:pt x="568" y="10"/>
                      <a:pt x="568" y="10"/>
                    </a:cubicBezTo>
                    <a:cubicBezTo>
                      <a:pt x="566" y="8"/>
                      <a:pt x="566" y="8"/>
                      <a:pt x="566" y="8"/>
                    </a:cubicBezTo>
                    <a:cubicBezTo>
                      <a:pt x="565" y="9"/>
                      <a:pt x="565" y="9"/>
                      <a:pt x="565" y="9"/>
                    </a:cubicBezTo>
                    <a:cubicBezTo>
                      <a:pt x="564" y="8"/>
                      <a:pt x="564" y="8"/>
                      <a:pt x="564" y="8"/>
                    </a:cubicBezTo>
                    <a:cubicBezTo>
                      <a:pt x="563" y="9"/>
                      <a:pt x="563" y="9"/>
                      <a:pt x="563" y="9"/>
                    </a:cubicBezTo>
                    <a:cubicBezTo>
                      <a:pt x="563" y="10"/>
                      <a:pt x="563" y="10"/>
                      <a:pt x="563" y="10"/>
                    </a:cubicBezTo>
                    <a:cubicBezTo>
                      <a:pt x="561" y="10"/>
                      <a:pt x="561" y="10"/>
                      <a:pt x="561" y="10"/>
                    </a:cubicBezTo>
                    <a:cubicBezTo>
                      <a:pt x="561" y="10"/>
                      <a:pt x="561" y="10"/>
                      <a:pt x="561" y="10"/>
                    </a:cubicBezTo>
                    <a:cubicBezTo>
                      <a:pt x="560" y="10"/>
                      <a:pt x="560" y="10"/>
                      <a:pt x="560" y="10"/>
                    </a:cubicBezTo>
                    <a:cubicBezTo>
                      <a:pt x="559" y="12"/>
                      <a:pt x="559" y="12"/>
                      <a:pt x="559" y="12"/>
                    </a:cubicBezTo>
                    <a:cubicBezTo>
                      <a:pt x="557" y="12"/>
                      <a:pt x="557" y="12"/>
                      <a:pt x="557" y="12"/>
                    </a:cubicBezTo>
                    <a:cubicBezTo>
                      <a:pt x="557" y="11"/>
                      <a:pt x="557" y="11"/>
                      <a:pt x="557" y="11"/>
                    </a:cubicBezTo>
                    <a:cubicBezTo>
                      <a:pt x="558" y="10"/>
                      <a:pt x="558" y="10"/>
                      <a:pt x="558" y="10"/>
                    </a:cubicBezTo>
                    <a:cubicBezTo>
                      <a:pt x="558" y="9"/>
                      <a:pt x="558" y="9"/>
                      <a:pt x="558" y="9"/>
                    </a:cubicBezTo>
                    <a:cubicBezTo>
                      <a:pt x="557" y="9"/>
                      <a:pt x="557" y="9"/>
                      <a:pt x="557" y="9"/>
                    </a:cubicBezTo>
                    <a:cubicBezTo>
                      <a:pt x="555" y="12"/>
                      <a:pt x="555" y="12"/>
                      <a:pt x="555" y="12"/>
                    </a:cubicBezTo>
                    <a:cubicBezTo>
                      <a:pt x="552" y="13"/>
                      <a:pt x="552" y="13"/>
                      <a:pt x="552" y="13"/>
                    </a:cubicBezTo>
                    <a:cubicBezTo>
                      <a:pt x="551" y="12"/>
                      <a:pt x="551" y="12"/>
                      <a:pt x="551" y="12"/>
                    </a:cubicBezTo>
                    <a:cubicBezTo>
                      <a:pt x="552" y="11"/>
                      <a:pt x="552" y="11"/>
                      <a:pt x="552" y="11"/>
                    </a:cubicBezTo>
                    <a:cubicBezTo>
                      <a:pt x="554" y="11"/>
                      <a:pt x="554" y="11"/>
                      <a:pt x="554" y="11"/>
                    </a:cubicBezTo>
                    <a:cubicBezTo>
                      <a:pt x="555" y="8"/>
                      <a:pt x="555" y="8"/>
                      <a:pt x="555" y="8"/>
                    </a:cubicBezTo>
                    <a:cubicBezTo>
                      <a:pt x="555" y="7"/>
                      <a:pt x="555" y="7"/>
                      <a:pt x="555" y="7"/>
                    </a:cubicBezTo>
                    <a:cubicBezTo>
                      <a:pt x="555" y="6"/>
                      <a:pt x="555" y="6"/>
                      <a:pt x="555" y="6"/>
                    </a:cubicBezTo>
                    <a:cubicBezTo>
                      <a:pt x="555" y="6"/>
                      <a:pt x="555" y="6"/>
                      <a:pt x="555" y="6"/>
                    </a:cubicBezTo>
                    <a:cubicBezTo>
                      <a:pt x="556" y="5"/>
                      <a:pt x="556" y="5"/>
                      <a:pt x="556" y="5"/>
                    </a:cubicBezTo>
                    <a:cubicBezTo>
                      <a:pt x="556" y="4"/>
                      <a:pt x="556" y="4"/>
                      <a:pt x="556" y="4"/>
                    </a:cubicBezTo>
                    <a:cubicBezTo>
                      <a:pt x="554" y="4"/>
                      <a:pt x="554" y="4"/>
                      <a:pt x="554" y="4"/>
                    </a:cubicBezTo>
                    <a:cubicBezTo>
                      <a:pt x="554" y="3"/>
                      <a:pt x="554" y="3"/>
                      <a:pt x="554" y="3"/>
                    </a:cubicBezTo>
                    <a:cubicBezTo>
                      <a:pt x="554" y="1"/>
                      <a:pt x="554" y="1"/>
                      <a:pt x="554" y="1"/>
                    </a:cubicBezTo>
                    <a:cubicBezTo>
                      <a:pt x="553" y="1"/>
                      <a:pt x="553" y="1"/>
                      <a:pt x="553" y="1"/>
                    </a:cubicBezTo>
                    <a:cubicBezTo>
                      <a:pt x="552" y="3"/>
                      <a:pt x="552" y="3"/>
                      <a:pt x="552" y="3"/>
                    </a:cubicBezTo>
                    <a:cubicBezTo>
                      <a:pt x="550" y="2"/>
                      <a:pt x="550" y="2"/>
                      <a:pt x="550" y="2"/>
                    </a:cubicBezTo>
                    <a:cubicBezTo>
                      <a:pt x="549" y="1"/>
                      <a:pt x="549" y="1"/>
                      <a:pt x="549" y="1"/>
                    </a:cubicBezTo>
                    <a:cubicBezTo>
                      <a:pt x="548" y="1"/>
                      <a:pt x="548" y="1"/>
                      <a:pt x="548" y="1"/>
                    </a:cubicBezTo>
                    <a:cubicBezTo>
                      <a:pt x="547" y="2"/>
                      <a:pt x="547" y="2"/>
                      <a:pt x="547" y="2"/>
                    </a:cubicBezTo>
                    <a:cubicBezTo>
                      <a:pt x="545" y="0"/>
                      <a:pt x="545" y="0"/>
                      <a:pt x="545" y="0"/>
                    </a:cubicBezTo>
                    <a:cubicBezTo>
                      <a:pt x="545" y="0"/>
                      <a:pt x="545" y="0"/>
                      <a:pt x="545" y="0"/>
                    </a:cubicBezTo>
                    <a:cubicBezTo>
                      <a:pt x="543" y="1"/>
                      <a:pt x="543" y="1"/>
                      <a:pt x="543" y="1"/>
                    </a:cubicBezTo>
                    <a:cubicBezTo>
                      <a:pt x="543" y="3"/>
                      <a:pt x="543" y="3"/>
                      <a:pt x="543" y="3"/>
                    </a:cubicBezTo>
                    <a:cubicBezTo>
                      <a:pt x="541" y="3"/>
                      <a:pt x="541" y="3"/>
                      <a:pt x="541" y="3"/>
                    </a:cubicBezTo>
                    <a:cubicBezTo>
                      <a:pt x="542" y="4"/>
                      <a:pt x="542" y="4"/>
                      <a:pt x="542" y="4"/>
                    </a:cubicBezTo>
                    <a:cubicBezTo>
                      <a:pt x="541" y="5"/>
                      <a:pt x="541" y="5"/>
                      <a:pt x="541" y="5"/>
                    </a:cubicBezTo>
                    <a:cubicBezTo>
                      <a:pt x="541" y="7"/>
                      <a:pt x="541" y="7"/>
                      <a:pt x="541" y="7"/>
                    </a:cubicBezTo>
                    <a:cubicBezTo>
                      <a:pt x="541" y="9"/>
                      <a:pt x="541" y="9"/>
                      <a:pt x="541" y="9"/>
                    </a:cubicBezTo>
                    <a:cubicBezTo>
                      <a:pt x="540" y="10"/>
                      <a:pt x="540" y="10"/>
                      <a:pt x="540" y="10"/>
                    </a:cubicBezTo>
                    <a:cubicBezTo>
                      <a:pt x="540" y="16"/>
                      <a:pt x="540" y="16"/>
                      <a:pt x="540" y="16"/>
                    </a:cubicBezTo>
                    <a:cubicBezTo>
                      <a:pt x="541" y="18"/>
                      <a:pt x="541" y="18"/>
                      <a:pt x="541" y="18"/>
                    </a:cubicBezTo>
                    <a:cubicBezTo>
                      <a:pt x="541" y="19"/>
                      <a:pt x="541" y="19"/>
                      <a:pt x="541" y="19"/>
                    </a:cubicBezTo>
                    <a:cubicBezTo>
                      <a:pt x="540" y="19"/>
                      <a:pt x="540" y="19"/>
                      <a:pt x="540" y="19"/>
                    </a:cubicBezTo>
                    <a:cubicBezTo>
                      <a:pt x="540" y="21"/>
                      <a:pt x="540" y="21"/>
                      <a:pt x="540" y="21"/>
                    </a:cubicBezTo>
                    <a:cubicBezTo>
                      <a:pt x="541" y="22"/>
                      <a:pt x="541" y="22"/>
                      <a:pt x="541" y="22"/>
                    </a:cubicBezTo>
                    <a:cubicBezTo>
                      <a:pt x="543" y="22"/>
                      <a:pt x="543" y="22"/>
                      <a:pt x="543" y="22"/>
                    </a:cubicBezTo>
                    <a:cubicBezTo>
                      <a:pt x="544" y="24"/>
                      <a:pt x="544" y="24"/>
                      <a:pt x="544" y="24"/>
                    </a:cubicBezTo>
                    <a:cubicBezTo>
                      <a:pt x="546" y="24"/>
                      <a:pt x="546" y="24"/>
                      <a:pt x="546" y="24"/>
                    </a:cubicBezTo>
                    <a:cubicBezTo>
                      <a:pt x="544" y="26"/>
                      <a:pt x="544" y="26"/>
                      <a:pt x="544" y="26"/>
                    </a:cubicBezTo>
                    <a:cubicBezTo>
                      <a:pt x="545" y="27"/>
                      <a:pt x="545" y="27"/>
                      <a:pt x="545" y="27"/>
                    </a:cubicBezTo>
                    <a:cubicBezTo>
                      <a:pt x="545" y="28"/>
                      <a:pt x="545" y="28"/>
                      <a:pt x="545" y="28"/>
                    </a:cubicBezTo>
                    <a:cubicBezTo>
                      <a:pt x="547" y="28"/>
                      <a:pt x="547" y="28"/>
                      <a:pt x="547" y="28"/>
                    </a:cubicBezTo>
                    <a:cubicBezTo>
                      <a:pt x="548" y="28"/>
                      <a:pt x="548" y="28"/>
                      <a:pt x="548" y="28"/>
                    </a:cubicBezTo>
                    <a:cubicBezTo>
                      <a:pt x="550" y="28"/>
                      <a:pt x="550" y="28"/>
                      <a:pt x="550" y="28"/>
                    </a:cubicBezTo>
                    <a:cubicBezTo>
                      <a:pt x="552" y="28"/>
                      <a:pt x="552" y="28"/>
                      <a:pt x="552" y="28"/>
                    </a:cubicBezTo>
                    <a:cubicBezTo>
                      <a:pt x="553" y="29"/>
                      <a:pt x="553" y="29"/>
                      <a:pt x="553" y="29"/>
                    </a:cubicBezTo>
                    <a:cubicBezTo>
                      <a:pt x="552" y="30"/>
                      <a:pt x="552" y="30"/>
                      <a:pt x="552" y="30"/>
                    </a:cubicBezTo>
                    <a:cubicBezTo>
                      <a:pt x="551" y="30"/>
                      <a:pt x="551" y="30"/>
                      <a:pt x="551" y="30"/>
                    </a:cubicBezTo>
                    <a:cubicBezTo>
                      <a:pt x="550" y="30"/>
                      <a:pt x="550" y="30"/>
                      <a:pt x="550" y="30"/>
                    </a:cubicBezTo>
                    <a:cubicBezTo>
                      <a:pt x="548" y="29"/>
                      <a:pt x="548" y="29"/>
                      <a:pt x="548" y="29"/>
                    </a:cubicBezTo>
                    <a:cubicBezTo>
                      <a:pt x="545" y="30"/>
                      <a:pt x="545" y="30"/>
                      <a:pt x="545" y="30"/>
                    </a:cubicBezTo>
                    <a:cubicBezTo>
                      <a:pt x="545" y="30"/>
                      <a:pt x="545" y="30"/>
                      <a:pt x="545" y="30"/>
                    </a:cubicBezTo>
                    <a:cubicBezTo>
                      <a:pt x="543" y="30"/>
                      <a:pt x="543" y="30"/>
                      <a:pt x="543" y="30"/>
                    </a:cubicBezTo>
                    <a:cubicBezTo>
                      <a:pt x="542" y="30"/>
                      <a:pt x="542" y="30"/>
                      <a:pt x="542" y="30"/>
                    </a:cubicBezTo>
                    <a:cubicBezTo>
                      <a:pt x="541" y="30"/>
                      <a:pt x="541" y="30"/>
                      <a:pt x="541" y="30"/>
                    </a:cubicBezTo>
                    <a:cubicBezTo>
                      <a:pt x="540" y="31"/>
                      <a:pt x="540" y="31"/>
                      <a:pt x="540" y="31"/>
                    </a:cubicBezTo>
                    <a:cubicBezTo>
                      <a:pt x="537" y="31"/>
                      <a:pt x="537" y="31"/>
                      <a:pt x="537" y="31"/>
                    </a:cubicBezTo>
                    <a:cubicBezTo>
                      <a:pt x="537" y="32"/>
                      <a:pt x="537" y="32"/>
                      <a:pt x="537" y="32"/>
                    </a:cubicBezTo>
                    <a:cubicBezTo>
                      <a:pt x="537" y="32"/>
                      <a:pt x="537" y="32"/>
                      <a:pt x="537" y="32"/>
                    </a:cubicBezTo>
                    <a:cubicBezTo>
                      <a:pt x="538" y="33"/>
                      <a:pt x="538" y="33"/>
                      <a:pt x="538" y="33"/>
                    </a:cubicBezTo>
                    <a:cubicBezTo>
                      <a:pt x="538" y="34"/>
                      <a:pt x="538" y="34"/>
                      <a:pt x="538" y="34"/>
                    </a:cubicBezTo>
                    <a:cubicBezTo>
                      <a:pt x="540" y="34"/>
                      <a:pt x="540" y="34"/>
                      <a:pt x="540" y="34"/>
                    </a:cubicBezTo>
                    <a:cubicBezTo>
                      <a:pt x="541" y="34"/>
                      <a:pt x="541" y="34"/>
                      <a:pt x="541" y="34"/>
                    </a:cubicBezTo>
                    <a:cubicBezTo>
                      <a:pt x="542" y="33"/>
                      <a:pt x="542" y="33"/>
                      <a:pt x="542" y="33"/>
                    </a:cubicBezTo>
                    <a:cubicBezTo>
                      <a:pt x="543" y="35"/>
                      <a:pt x="543" y="35"/>
                      <a:pt x="543" y="35"/>
                    </a:cubicBezTo>
                    <a:cubicBezTo>
                      <a:pt x="545" y="36"/>
                      <a:pt x="545" y="36"/>
                      <a:pt x="545" y="36"/>
                    </a:cubicBezTo>
                    <a:cubicBezTo>
                      <a:pt x="546" y="39"/>
                      <a:pt x="546" y="39"/>
                      <a:pt x="546" y="39"/>
                    </a:cubicBezTo>
                    <a:cubicBezTo>
                      <a:pt x="545" y="41"/>
                      <a:pt x="545" y="41"/>
                      <a:pt x="545" y="41"/>
                    </a:cubicBezTo>
                    <a:cubicBezTo>
                      <a:pt x="543" y="42"/>
                      <a:pt x="543" y="42"/>
                      <a:pt x="543" y="42"/>
                    </a:cubicBezTo>
                    <a:cubicBezTo>
                      <a:pt x="544" y="39"/>
                      <a:pt x="544" y="39"/>
                      <a:pt x="544" y="39"/>
                    </a:cubicBezTo>
                    <a:cubicBezTo>
                      <a:pt x="544" y="38"/>
                      <a:pt x="544" y="38"/>
                      <a:pt x="544" y="38"/>
                    </a:cubicBezTo>
                    <a:cubicBezTo>
                      <a:pt x="544" y="37"/>
                      <a:pt x="544" y="37"/>
                      <a:pt x="544" y="37"/>
                    </a:cubicBezTo>
                    <a:cubicBezTo>
                      <a:pt x="542" y="36"/>
                      <a:pt x="542" y="36"/>
                      <a:pt x="542" y="36"/>
                    </a:cubicBezTo>
                    <a:cubicBezTo>
                      <a:pt x="541" y="36"/>
                      <a:pt x="541" y="36"/>
                      <a:pt x="541" y="36"/>
                    </a:cubicBezTo>
                    <a:cubicBezTo>
                      <a:pt x="541" y="35"/>
                      <a:pt x="541" y="35"/>
                      <a:pt x="541" y="35"/>
                    </a:cubicBezTo>
                    <a:cubicBezTo>
                      <a:pt x="540" y="35"/>
                      <a:pt x="540" y="35"/>
                      <a:pt x="540" y="35"/>
                    </a:cubicBezTo>
                    <a:cubicBezTo>
                      <a:pt x="539" y="36"/>
                      <a:pt x="539" y="36"/>
                      <a:pt x="539" y="36"/>
                    </a:cubicBezTo>
                    <a:cubicBezTo>
                      <a:pt x="538" y="36"/>
                      <a:pt x="538" y="36"/>
                      <a:pt x="538" y="36"/>
                    </a:cubicBezTo>
                    <a:cubicBezTo>
                      <a:pt x="536" y="37"/>
                      <a:pt x="536" y="37"/>
                      <a:pt x="536" y="37"/>
                    </a:cubicBezTo>
                    <a:cubicBezTo>
                      <a:pt x="537" y="38"/>
                      <a:pt x="537" y="38"/>
                      <a:pt x="537" y="38"/>
                    </a:cubicBezTo>
                    <a:cubicBezTo>
                      <a:pt x="537" y="38"/>
                      <a:pt x="537" y="38"/>
                      <a:pt x="537" y="38"/>
                    </a:cubicBezTo>
                    <a:cubicBezTo>
                      <a:pt x="535" y="38"/>
                      <a:pt x="535" y="38"/>
                      <a:pt x="535" y="38"/>
                    </a:cubicBezTo>
                    <a:cubicBezTo>
                      <a:pt x="536" y="39"/>
                      <a:pt x="536" y="39"/>
                      <a:pt x="536" y="39"/>
                    </a:cubicBezTo>
                    <a:cubicBezTo>
                      <a:pt x="536" y="40"/>
                      <a:pt x="536" y="40"/>
                      <a:pt x="536" y="40"/>
                    </a:cubicBezTo>
                    <a:cubicBezTo>
                      <a:pt x="534" y="42"/>
                      <a:pt x="534" y="42"/>
                      <a:pt x="534" y="42"/>
                    </a:cubicBezTo>
                    <a:cubicBezTo>
                      <a:pt x="534" y="40"/>
                      <a:pt x="534" y="40"/>
                      <a:pt x="534" y="40"/>
                    </a:cubicBezTo>
                    <a:cubicBezTo>
                      <a:pt x="533" y="40"/>
                      <a:pt x="533" y="40"/>
                      <a:pt x="533" y="40"/>
                    </a:cubicBezTo>
                    <a:cubicBezTo>
                      <a:pt x="532" y="41"/>
                      <a:pt x="532" y="41"/>
                      <a:pt x="532" y="41"/>
                    </a:cubicBezTo>
                    <a:cubicBezTo>
                      <a:pt x="533" y="42"/>
                      <a:pt x="533" y="42"/>
                      <a:pt x="533" y="42"/>
                    </a:cubicBezTo>
                    <a:cubicBezTo>
                      <a:pt x="532" y="43"/>
                      <a:pt x="532" y="43"/>
                      <a:pt x="532" y="43"/>
                    </a:cubicBezTo>
                    <a:cubicBezTo>
                      <a:pt x="531" y="43"/>
                      <a:pt x="531" y="43"/>
                      <a:pt x="531" y="43"/>
                    </a:cubicBezTo>
                    <a:cubicBezTo>
                      <a:pt x="531" y="42"/>
                      <a:pt x="531" y="42"/>
                      <a:pt x="531" y="42"/>
                    </a:cubicBezTo>
                    <a:cubicBezTo>
                      <a:pt x="530" y="40"/>
                      <a:pt x="530" y="40"/>
                      <a:pt x="530" y="40"/>
                    </a:cubicBezTo>
                    <a:cubicBezTo>
                      <a:pt x="530" y="41"/>
                      <a:pt x="530" y="41"/>
                      <a:pt x="530" y="41"/>
                    </a:cubicBezTo>
                    <a:cubicBezTo>
                      <a:pt x="530" y="42"/>
                      <a:pt x="530" y="42"/>
                      <a:pt x="530" y="42"/>
                    </a:cubicBezTo>
                    <a:cubicBezTo>
                      <a:pt x="529" y="44"/>
                      <a:pt x="529" y="44"/>
                      <a:pt x="529" y="44"/>
                    </a:cubicBezTo>
                    <a:cubicBezTo>
                      <a:pt x="529" y="46"/>
                      <a:pt x="529" y="46"/>
                      <a:pt x="529" y="46"/>
                    </a:cubicBezTo>
                    <a:cubicBezTo>
                      <a:pt x="527" y="45"/>
                      <a:pt x="527" y="45"/>
                      <a:pt x="527" y="45"/>
                    </a:cubicBezTo>
                    <a:cubicBezTo>
                      <a:pt x="527" y="44"/>
                      <a:pt x="527" y="44"/>
                      <a:pt x="527" y="44"/>
                    </a:cubicBezTo>
                    <a:cubicBezTo>
                      <a:pt x="529" y="41"/>
                      <a:pt x="529" y="41"/>
                      <a:pt x="529" y="41"/>
                    </a:cubicBezTo>
                    <a:cubicBezTo>
                      <a:pt x="528" y="40"/>
                      <a:pt x="528" y="40"/>
                      <a:pt x="528" y="40"/>
                    </a:cubicBezTo>
                    <a:cubicBezTo>
                      <a:pt x="527" y="40"/>
                      <a:pt x="527" y="40"/>
                      <a:pt x="527" y="40"/>
                    </a:cubicBezTo>
                    <a:cubicBezTo>
                      <a:pt x="523" y="41"/>
                      <a:pt x="523" y="41"/>
                      <a:pt x="523" y="41"/>
                    </a:cubicBezTo>
                    <a:cubicBezTo>
                      <a:pt x="522" y="41"/>
                      <a:pt x="522" y="41"/>
                      <a:pt x="522" y="41"/>
                    </a:cubicBezTo>
                    <a:cubicBezTo>
                      <a:pt x="520" y="42"/>
                      <a:pt x="520" y="42"/>
                      <a:pt x="520" y="42"/>
                    </a:cubicBezTo>
                    <a:cubicBezTo>
                      <a:pt x="519" y="42"/>
                      <a:pt x="519" y="42"/>
                      <a:pt x="519" y="42"/>
                    </a:cubicBezTo>
                    <a:cubicBezTo>
                      <a:pt x="518" y="41"/>
                      <a:pt x="518" y="41"/>
                      <a:pt x="518" y="41"/>
                    </a:cubicBezTo>
                    <a:cubicBezTo>
                      <a:pt x="516" y="41"/>
                      <a:pt x="516" y="41"/>
                      <a:pt x="516" y="41"/>
                    </a:cubicBezTo>
                    <a:cubicBezTo>
                      <a:pt x="518" y="43"/>
                      <a:pt x="518" y="43"/>
                      <a:pt x="518" y="43"/>
                    </a:cubicBezTo>
                    <a:cubicBezTo>
                      <a:pt x="517" y="43"/>
                      <a:pt x="517" y="43"/>
                      <a:pt x="517" y="43"/>
                    </a:cubicBezTo>
                    <a:cubicBezTo>
                      <a:pt x="516" y="43"/>
                      <a:pt x="516" y="43"/>
                      <a:pt x="516" y="43"/>
                    </a:cubicBezTo>
                    <a:cubicBezTo>
                      <a:pt x="516" y="43"/>
                      <a:pt x="516" y="43"/>
                      <a:pt x="516" y="43"/>
                    </a:cubicBezTo>
                    <a:cubicBezTo>
                      <a:pt x="516" y="42"/>
                      <a:pt x="516" y="42"/>
                      <a:pt x="516" y="42"/>
                    </a:cubicBezTo>
                    <a:cubicBezTo>
                      <a:pt x="515" y="44"/>
                      <a:pt x="515" y="44"/>
                      <a:pt x="515" y="44"/>
                    </a:cubicBezTo>
                    <a:cubicBezTo>
                      <a:pt x="515" y="44"/>
                      <a:pt x="515" y="44"/>
                      <a:pt x="515" y="44"/>
                    </a:cubicBezTo>
                    <a:cubicBezTo>
                      <a:pt x="515" y="47"/>
                      <a:pt x="515" y="47"/>
                      <a:pt x="515" y="47"/>
                    </a:cubicBezTo>
                    <a:cubicBezTo>
                      <a:pt x="515" y="48"/>
                      <a:pt x="515" y="48"/>
                      <a:pt x="515" y="48"/>
                    </a:cubicBezTo>
                    <a:cubicBezTo>
                      <a:pt x="517" y="46"/>
                      <a:pt x="517" y="46"/>
                      <a:pt x="517" y="46"/>
                    </a:cubicBezTo>
                    <a:cubicBezTo>
                      <a:pt x="517" y="47"/>
                      <a:pt x="517" y="47"/>
                      <a:pt x="517" y="47"/>
                    </a:cubicBezTo>
                    <a:cubicBezTo>
                      <a:pt x="520" y="46"/>
                      <a:pt x="520" y="46"/>
                      <a:pt x="520" y="46"/>
                    </a:cubicBezTo>
                    <a:cubicBezTo>
                      <a:pt x="520" y="46"/>
                      <a:pt x="520" y="46"/>
                      <a:pt x="520" y="46"/>
                    </a:cubicBezTo>
                    <a:cubicBezTo>
                      <a:pt x="520" y="47"/>
                      <a:pt x="520" y="47"/>
                      <a:pt x="520" y="47"/>
                    </a:cubicBezTo>
                    <a:cubicBezTo>
                      <a:pt x="517" y="48"/>
                      <a:pt x="517" y="48"/>
                      <a:pt x="517" y="48"/>
                    </a:cubicBezTo>
                    <a:cubicBezTo>
                      <a:pt x="516" y="50"/>
                      <a:pt x="516" y="50"/>
                      <a:pt x="516" y="50"/>
                    </a:cubicBezTo>
                    <a:cubicBezTo>
                      <a:pt x="514" y="51"/>
                      <a:pt x="514" y="51"/>
                      <a:pt x="514" y="51"/>
                    </a:cubicBezTo>
                    <a:cubicBezTo>
                      <a:pt x="512" y="51"/>
                      <a:pt x="512" y="51"/>
                      <a:pt x="512" y="51"/>
                    </a:cubicBezTo>
                    <a:cubicBezTo>
                      <a:pt x="511" y="52"/>
                      <a:pt x="511" y="52"/>
                      <a:pt x="511" y="52"/>
                    </a:cubicBezTo>
                    <a:cubicBezTo>
                      <a:pt x="512" y="53"/>
                      <a:pt x="512" y="53"/>
                      <a:pt x="512" y="53"/>
                    </a:cubicBezTo>
                    <a:cubicBezTo>
                      <a:pt x="510" y="53"/>
                      <a:pt x="510" y="53"/>
                      <a:pt x="510" y="53"/>
                    </a:cubicBezTo>
                    <a:cubicBezTo>
                      <a:pt x="509" y="53"/>
                      <a:pt x="509" y="53"/>
                      <a:pt x="509" y="53"/>
                    </a:cubicBezTo>
                    <a:cubicBezTo>
                      <a:pt x="508" y="53"/>
                      <a:pt x="508" y="53"/>
                      <a:pt x="508" y="53"/>
                    </a:cubicBezTo>
                    <a:cubicBezTo>
                      <a:pt x="508" y="54"/>
                      <a:pt x="508" y="54"/>
                      <a:pt x="508" y="54"/>
                    </a:cubicBezTo>
                    <a:cubicBezTo>
                      <a:pt x="507" y="54"/>
                      <a:pt x="507" y="54"/>
                      <a:pt x="507" y="54"/>
                    </a:cubicBezTo>
                    <a:cubicBezTo>
                      <a:pt x="505" y="55"/>
                      <a:pt x="505" y="55"/>
                      <a:pt x="505" y="55"/>
                    </a:cubicBezTo>
                    <a:cubicBezTo>
                      <a:pt x="505" y="56"/>
                      <a:pt x="505" y="56"/>
                      <a:pt x="505" y="56"/>
                    </a:cubicBezTo>
                    <a:cubicBezTo>
                      <a:pt x="506" y="57"/>
                      <a:pt x="506" y="57"/>
                      <a:pt x="506" y="57"/>
                    </a:cubicBezTo>
                    <a:cubicBezTo>
                      <a:pt x="505" y="57"/>
                      <a:pt x="505" y="57"/>
                      <a:pt x="505" y="57"/>
                    </a:cubicBezTo>
                    <a:cubicBezTo>
                      <a:pt x="505" y="58"/>
                      <a:pt x="505" y="58"/>
                      <a:pt x="505" y="58"/>
                    </a:cubicBezTo>
                    <a:cubicBezTo>
                      <a:pt x="504" y="58"/>
                      <a:pt x="504" y="58"/>
                      <a:pt x="504" y="58"/>
                    </a:cubicBezTo>
                    <a:cubicBezTo>
                      <a:pt x="503" y="57"/>
                      <a:pt x="503" y="57"/>
                      <a:pt x="503" y="57"/>
                    </a:cubicBezTo>
                    <a:cubicBezTo>
                      <a:pt x="503" y="57"/>
                      <a:pt x="503" y="57"/>
                      <a:pt x="503" y="57"/>
                    </a:cubicBezTo>
                    <a:cubicBezTo>
                      <a:pt x="502" y="59"/>
                      <a:pt x="502" y="59"/>
                      <a:pt x="502" y="59"/>
                    </a:cubicBezTo>
                    <a:cubicBezTo>
                      <a:pt x="502" y="60"/>
                      <a:pt x="502" y="60"/>
                      <a:pt x="502" y="60"/>
                    </a:cubicBezTo>
                    <a:cubicBezTo>
                      <a:pt x="502" y="60"/>
                      <a:pt x="502" y="60"/>
                      <a:pt x="502" y="60"/>
                    </a:cubicBezTo>
                    <a:cubicBezTo>
                      <a:pt x="502" y="61"/>
                      <a:pt x="502" y="61"/>
                      <a:pt x="502" y="61"/>
                    </a:cubicBezTo>
                    <a:cubicBezTo>
                      <a:pt x="500" y="63"/>
                      <a:pt x="500" y="63"/>
                      <a:pt x="500" y="63"/>
                    </a:cubicBezTo>
                    <a:cubicBezTo>
                      <a:pt x="501" y="64"/>
                      <a:pt x="501" y="64"/>
                      <a:pt x="501" y="64"/>
                    </a:cubicBezTo>
                    <a:cubicBezTo>
                      <a:pt x="499" y="64"/>
                      <a:pt x="499" y="64"/>
                      <a:pt x="499" y="64"/>
                    </a:cubicBezTo>
                    <a:cubicBezTo>
                      <a:pt x="497" y="65"/>
                      <a:pt x="497" y="65"/>
                      <a:pt x="497" y="65"/>
                    </a:cubicBezTo>
                    <a:cubicBezTo>
                      <a:pt x="496" y="66"/>
                      <a:pt x="496" y="66"/>
                      <a:pt x="496" y="66"/>
                    </a:cubicBezTo>
                    <a:cubicBezTo>
                      <a:pt x="496" y="67"/>
                      <a:pt x="496" y="67"/>
                      <a:pt x="496" y="67"/>
                    </a:cubicBezTo>
                    <a:cubicBezTo>
                      <a:pt x="497" y="67"/>
                      <a:pt x="497" y="67"/>
                      <a:pt x="497" y="67"/>
                    </a:cubicBezTo>
                    <a:cubicBezTo>
                      <a:pt x="497" y="66"/>
                      <a:pt x="497" y="66"/>
                      <a:pt x="497" y="66"/>
                    </a:cubicBezTo>
                    <a:cubicBezTo>
                      <a:pt x="500" y="67"/>
                      <a:pt x="500" y="67"/>
                      <a:pt x="500" y="67"/>
                    </a:cubicBezTo>
                    <a:cubicBezTo>
                      <a:pt x="499" y="68"/>
                      <a:pt x="499" y="68"/>
                      <a:pt x="499" y="68"/>
                    </a:cubicBezTo>
                    <a:cubicBezTo>
                      <a:pt x="498" y="67"/>
                      <a:pt x="498" y="67"/>
                      <a:pt x="498" y="67"/>
                    </a:cubicBezTo>
                    <a:cubicBezTo>
                      <a:pt x="498" y="68"/>
                      <a:pt x="498" y="68"/>
                      <a:pt x="498" y="68"/>
                    </a:cubicBezTo>
                    <a:cubicBezTo>
                      <a:pt x="499" y="69"/>
                      <a:pt x="499" y="69"/>
                      <a:pt x="499" y="69"/>
                    </a:cubicBezTo>
                    <a:cubicBezTo>
                      <a:pt x="499" y="71"/>
                      <a:pt x="499" y="71"/>
                      <a:pt x="499" y="71"/>
                    </a:cubicBezTo>
                    <a:cubicBezTo>
                      <a:pt x="497" y="72"/>
                      <a:pt x="497" y="72"/>
                      <a:pt x="497" y="72"/>
                    </a:cubicBezTo>
                    <a:cubicBezTo>
                      <a:pt x="498" y="73"/>
                      <a:pt x="498" y="73"/>
                      <a:pt x="498" y="73"/>
                    </a:cubicBezTo>
                    <a:cubicBezTo>
                      <a:pt x="498" y="74"/>
                      <a:pt x="498" y="74"/>
                      <a:pt x="498" y="74"/>
                    </a:cubicBezTo>
                    <a:cubicBezTo>
                      <a:pt x="496" y="72"/>
                      <a:pt x="496" y="72"/>
                      <a:pt x="496" y="72"/>
                    </a:cubicBezTo>
                    <a:cubicBezTo>
                      <a:pt x="495" y="72"/>
                      <a:pt x="495" y="72"/>
                      <a:pt x="495" y="72"/>
                    </a:cubicBezTo>
                    <a:cubicBezTo>
                      <a:pt x="494" y="71"/>
                      <a:pt x="494" y="71"/>
                      <a:pt x="494" y="71"/>
                    </a:cubicBezTo>
                    <a:cubicBezTo>
                      <a:pt x="493" y="70"/>
                      <a:pt x="493" y="70"/>
                      <a:pt x="493" y="70"/>
                    </a:cubicBezTo>
                    <a:cubicBezTo>
                      <a:pt x="492" y="71"/>
                      <a:pt x="492" y="71"/>
                      <a:pt x="492" y="71"/>
                    </a:cubicBezTo>
                    <a:cubicBezTo>
                      <a:pt x="493" y="72"/>
                      <a:pt x="493" y="72"/>
                      <a:pt x="493" y="72"/>
                    </a:cubicBezTo>
                    <a:cubicBezTo>
                      <a:pt x="493" y="73"/>
                      <a:pt x="493" y="73"/>
                      <a:pt x="493" y="73"/>
                    </a:cubicBezTo>
                    <a:cubicBezTo>
                      <a:pt x="493" y="74"/>
                      <a:pt x="493" y="74"/>
                      <a:pt x="493" y="74"/>
                    </a:cubicBezTo>
                    <a:cubicBezTo>
                      <a:pt x="493" y="75"/>
                      <a:pt x="493" y="75"/>
                      <a:pt x="493" y="75"/>
                    </a:cubicBezTo>
                    <a:cubicBezTo>
                      <a:pt x="495" y="74"/>
                      <a:pt x="495" y="74"/>
                      <a:pt x="495" y="74"/>
                    </a:cubicBezTo>
                    <a:cubicBezTo>
                      <a:pt x="497" y="75"/>
                      <a:pt x="497" y="75"/>
                      <a:pt x="497" y="75"/>
                    </a:cubicBezTo>
                    <a:cubicBezTo>
                      <a:pt x="498" y="75"/>
                      <a:pt x="498" y="75"/>
                      <a:pt x="498" y="75"/>
                    </a:cubicBezTo>
                    <a:cubicBezTo>
                      <a:pt x="498" y="76"/>
                      <a:pt x="498" y="76"/>
                      <a:pt x="498" y="76"/>
                    </a:cubicBezTo>
                    <a:cubicBezTo>
                      <a:pt x="500" y="77"/>
                      <a:pt x="500" y="77"/>
                      <a:pt x="500" y="77"/>
                    </a:cubicBezTo>
                    <a:cubicBezTo>
                      <a:pt x="501" y="77"/>
                      <a:pt x="501" y="77"/>
                      <a:pt x="501" y="77"/>
                    </a:cubicBezTo>
                    <a:cubicBezTo>
                      <a:pt x="501" y="77"/>
                      <a:pt x="501" y="77"/>
                      <a:pt x="501" y="77"/>
                    </a:cubicBezTo>
                    <a:cubicBezTo>
                      <a:pt x="502" y="77"/>
                      <a:pt x="502" y="77"/>
                      <a:pt x="502" y="77"/>
                    </a:cubicBezTo>
                    <a:cubicBezTo>
                      <a:pt x="501" y="78"/>
                      <a:pt x="501" y="78"/>
                      <a:pt x="501" y="78"/>
                    </a:cubicBezTo>
                    <a:cubicBezTo>
                      <a:pt x="499" y="78"/>
                      <a:pt x="499" y="78"/>
                      <a:pt x="499" y="78"/>
                    </a:cubicBezTo>
                    <a:cubicBezTo>
                      <a:pt x="498" y="77"/>
                      <a:pt x="498" y="77"/>
                      <a:pt x="498" y="77"/>
                    </a:cubicBezTo>
                    <a:cubicBezTo>
                      <a:pt x="497" y="77"/>
                      <a:pt x="497" y="77"/>
                      <a:pt x="497" y="77"/>
                    </a:cubicBezTo>
                    <a:cubicBezTo>
                      <a:pt x="497" y="78"/>
                      <a:pt x="497" y="78"/>
                      <a:pt x="497" y="78"/>
                    </a:cubicBezTo>
                    <a:cubicBezTo>
                      <a:pt x="496" y="79"/>
                      <a:pt x="496" y="79"/>
                      <a:pt x="496" y="79"/>
                    </a:cubicBezTo>
                    <a:cubicBezTo>
                      <a:pt x="498" y="81"/>
                      <a:pt x="498" y="81"/>
                      <a:pt x="498" y="81"/>
                    </a:cubicBezTo>
                    <a:cubicBezTo>
                      <a:pt x="499" y="80"/>
                      <a:pt x="499" y="80"/>
                      <a:pt x="499" y="80"/>
                    </a:cubicBezTo>
                    <a:cubicBezTo>
                      <a:pt x="501" y="80"/>
                      <a:pt x="501" y="80"/>
                      <a:pt x="501" y="80"/>
                    </a:cubicBezTo>
                    <a:cubicBezTo>
                      <a:pt x="502" y="82"/>
                      <a:pt x="502" y="82"/>
                      <a:pt x="502" y="82"/>
                    </a:cubicBezTo>
                    <a:cubicBezTo>
                      <a:pt x="502" y="82"/>
                      <a:pt x="502" y="82"/>
                      <a:pt x="502" y="82"/>
                    </a:cubicBezTo>
                    <a:cubicBezTo>
                      <a:pt x="503" y="82"/>
                      <a:pt x="503" y="82"/>
                      <a:pt x="503" y="82"/>
                    </a:cubicBezTo>
                    <a:cubicBezTo>
                      <a:pt x="505" y="82"/>
                      <a:pt x="505" y="82"/>
                      <a:pt x="505" y="82"/>
                    </a:cubicBezTo>
                    <a:cubicBezTo>
                      <a:pt x="505" y="83"/>
                      <a:pt x="505" y="83"/>
                      <a:pt x="505" y="83"/>
                    </a:cubicBezTo>
                    <a:cubicBezTo>
                      <a:pt x="506" y="84"/>
                      <a:pt x="506" y="84"/>
                      <a:pt x="506" y="84"/>
                    </a:cubicBezTo>
                    <a:cubicBezTo>
                      <a:pt x="508" y="84"/>
                      <a:pt x="508" y="84"/>
                      <a:pt x="508" y="84"/>
                    </a:cubicBezTo>
                    <a:cubicBezTo>
                      <a:pt x="509" y="86"/>
                      <a:pt x="509" y="86"/>
                      <a:pt x="509" y="86"/>
                    </a:cubicBezTo>
                    <a:cubicBezTo>
                      <a:pt x="508" y="88"/>
                      <a:pt x="508" y="88"/>
                      <a:pt x="508" y="88"/>
                    </a:cubicBezTo>
                    <a:cubicBezTo>
                      <a:pt x="505" y="90"/>
                      <a:pt x="505" y="90"/>
                      <a:pt x="505" y="90"/>
                    </a:cubicBezTo>
                    <a:cubicBezTo>
                      <a:pt x="504" y="91"/>
                      <a:pt x="504" y="91"/>
                      <a:pt x="504" y="91"/>
                    </a:cubicBezTo>
                    <a:cubicBezTo>
                      <a:pt x="504" y="92"/>
                      <a:pt x="504" y="92"/>
                      <a:pt x="504" y="92"/>
                    </a:cubicBezTo>
                    <a:cubicBezTo>
                      <a:pt x="507" y="94"/>
                      <a:pt x="507" y="94"/>
                      <a:pt x="507" y="94"/>
                    </a:cubicBezTo>
                    <a:cubicBezTo>
                      <a:pt x="508" y="95"/>
                      <a:pt x="508" y="95"/>
                      <a:pt x="508" y="95"/>
                    </a:cubicBezTo>
                    <a:cubicBezTo>
                      <a:pt x="506" y="95"/>
                      <a:pt x="506" y="95"/>
                      <a:pt x="506" y="95"/>
                    </a:cubicBezTo>
                    <a:cubicBezTo>
                      <a:pt x="503" y="93"/>
                      <a:pt x="503" y="93"/>
                      <a:pt x="503" y="93"/>
                    </a:cubicBezTo>
                    <a:cubicBezTo>
                      <a:pt x="503" y="91"/>
                      <a:pt x="503" y="91"/>
                      <a:pt x="503" y="91"/>
                    </a:cubicBezTo>
                    <a:cubicBezTo>
                      <a:pt x="504" y="89"/>
                      <a:pt x="504" y="89"/>
                      <a:pt x="504" y="89"/>
                    </a:cubicBezTo>
                    <a:cubicBezTo>
                      <a:pt x="505" y="88"/>
                      <a:pt x="505" y="88"/>
                      <a:pt x="505" y="88"/>
                    </a:cubicBezTo>
                    <a:cubicBezTo>
                      <a:pt x="505" y="87"/>
                      <a:pt x="505" y="87"/>
                      <a:pt x="505" y="87"/>
                    </a:cubicBezTo>
                    <a:cubicBezTo>
                      <a:pt x="506" y="86"/>
                      <a:pt x="506" y="86"/>
                      <a:pt x="506" y="86"/>
                    </a:cubicBezTo>
                    <a:cubicBezTo>
                      <a:pt x="505" y="85"/>
                      <a:pt x="505" y="85"/>
                      <a:pt x="505" y="85"/>
                    </a:cubicBezTo>
                    <a:cubicBezTo>
                      <a:pt x="501" y="87"/>
                      <a:pt x="501" y="87"/>
                      <a:pt x="501" y="87"/>
                    </a:cubicBezTo>
                    <a:cubicBezTo>
                      <a:pt x="499" y="88"/>
                      <a:pt x="499" y="88"/>
                      <a:pt x="499" y="88"/>
                    </a:cubicBezTo>
                    <a:cubicBezTo>
                      <a:pt x="498" y="89"/>
                      <a:pt x="498" y="89"/>
                      <a:pt x="498" y="89"/>
                    </a:cubicBezTo>
                    <a:cubicBezTo>
                      <a:pt x="496" y="90"/>
                      <a:pt x="496" y="90"/>
                      <a:pt x="496" y="90"/>
                    </a:cubicBezTo>
                    <a:cubicBezTo>
                      <a:pt x="495" y="90"/>
                      <a:pt x="495" y="90"/>
                      <a:pt x="495" y="90"/>
                    </a:cubicBezTo>
                    <a:cubicBezTo>
                      <a:pt x="494" y="90"/>
                      <a:pt x="494" y="90"/>
                      <a:pt x="494" y="90"/>
                    </a:cubicBezTo>
                    <a:cubicBezTo>
                      <a:pt x="492" y="91"/>
                      <a:pt x="492" y="91"/>
                      <a:pt x="492" y="91"/>
                    </a:cubicBezTo>
                    <a:cubicBezTo>
                      <a:pt x="487" y="93"/>
                      <a:pt x="487" y="93"/>
                      <a:pt x="487" y="93"/>
                    </a:cubicBezTo>
                    <a:cubicBezTo>
                      <a:pt x="484" y="94"/>
                      <a:pt x="484" y="94"/>
                      <a:pt x="484" y="94"/>
                    </a:cubicBezTo>
                    <a:cubicBezTo>
                      <a:pt x="482" y="94"/>
                      <a:pt x="482" y="94"/>
                      <a:pt x="482" y="94"/>
                    </a:cubicBezTo>
                    <a:cubicBezTo>
                      <a:pt x="481" y="96"/>
                      <a:pt x="481" y="96"/>
                      <a:pt x="481" y="96"/>
                    </a:cubicBezTo>
                    <a:cubicBezTo>
                      <a:pt x="479" y="96"/>
                      <a:pt x="479" y="96"/>
                      <a:pt x="479" y="96"/>
                    </a:cubicBezTo>
                    <a:cubicBezTo>
                      <a:pt x="478" y="96"/>
                      <a:pt x="478" y="96"/>
                      <a:pt x="478" y="96"/>
                    </a:cubicBezTo>
                    <a:cubicBezTo>
                      <a:pt x="479" y="97"/>
                      <a:pt x="479" y="97"/>
                      <a:pt x="479" y="97"/>
                    </a:cubicBezTo>
                    <a:cubicBezTo>
                      <a:pt x="479" y="99"/>
                      <a:pt x="479" y="99"/>
                      <a:pt x="479" y="99"/>
                    </a:cubicBezTo>
                    <a:cubicBezTo>
                      <a:pt x="479" y="100"/>
                      <a:pt x="479" y="100"/>
                      <a:pt x="479" y="100"/>
                    </a:cubicBezTo>
                    <a:cubicBezTo>
                      <a:pt x="480" y="101"/>
                      <a:pt x="480" y="101"/>
                      <a:pt x="480" y="101"/>
                    </a:cubicBezTo>
                    <a:cubicBezTo>
                      <a:pt x="481" y="101"/>
                      <a:pt x="481" y="101"/>
                      <a:pt x="481" y="101"/>
                    </a:cubicBezTo>
                    <a:cubicBezTo>
                      <a:pt x="481" y="102"/>
                      <a:pt x="481" y="102"/>
                      <a:pt x="481" y="102"/>
                    </a:cubicBezTo>
                    <a:cubicBezTo>
                      <a:pt x="480" y="103"/>
                      <a:pt x="480" y="103"/>
                      <a:pt x="480" y="103"/>
                    </a:cubicBezTo>
                    <a:cubicBezTo>
                      <a:pt x="483" y="104"/>
                      <a:pt x="483" y="104"/>
                      <a:pt x="483" y="104"/>
                    </a:cubicBezTo>
                    <a:cubicBezTo>
                      <a:pt x="484" y="107"/>
                      <a:pt x="484" y="107"/>
                      <a:pt x="484" y="107"/>
                    </a:cubicBezTo>
                    <a:cubicBezTo>
                      <a:pt x="484" y="109"/>
                      <a:pt x="484" y="109"/>
                      <a:pt x="484" y="109"/>
                    </a:cubicBezTo>
                    <a:cubicBezTo>
                      <a:pt x="485" y="110"/>
                      <a:pt x="485" y="110"/>
                      <a:pt x="485" y="110"/>
                    </a:cubicBezTo>
                    <a:cubicBezTo>
                      <a:pt x="485" y="110"/>
                      <a:pt x="485" y="110"/>
                      <a:pt x="485" y="110"/>
                    </a:cubicBezTo>
                    <a:cubicBezTo>
                      <a:pt x="485" y="112"/>
                      <a:pt x="485" y="112"/>
                      <a:pt x="485" y="112"/>
                    </a:cubicBezTo>
                    <a:cubicBezTo>
                      <a:pt x="487" y="113"/>
                      <a:pt x="487" y="113"/>
                      <a:pt x="487" y="113"/>
                    </a:cubicBezTo>
                    <a:cubicBezTo>
                      <a:pt x="489" y="113"/>
                      <a:pt x="489" y="113"/>
                      <a:pt x="489" y="113"/>
                    </a:cubicBezTo>
                    <a:cubicBezTo>
                      <a:pt x="493" y="113"/>
                      <a:pt x="493" y="113"/>
                      <a:pt x="493" y="113"/>
                    </a:cubicBezTo>
                    <a:cubicBezTo>
                      <a:pt x="495" y="112"/>
                      <a:pt x="495" y="112"/>
                      <a:pt x="495" y="112"/>
                    </a:cubicBezTo>
                    <a:cubicBezTo>
                      <a:pt x="495" y="113"/>
                      <a:pt x="495" y="113"/>
                      <a:pt x="495" y="113"/>
                    </a:cubicBezTo>
                    <a:cubicBezTo>
                      <a:pt x="495" y="114"/>
                      <a:pt x="495" y="114"/>
                      <a:pt x="495" y="114"/>
                    </a:cubicBezTo>
                    <a:cubicBezTo>
                      <a:pt x="495" y="116"/>
                      <a:pt x="495" y="116"/>
                      <a:pt x="495" y="116"/>
                    </a:cubicBezTo>
                    <a:cubicBezTo>
                      <a:pt x="497" y="117"/>
                      <a:pt x="497" y="117"/>
                      <a:pt x="497" y="117"/>
                    </a:cubicBezTo>
                    <a:cubicBezTo>
                      <a:pt x="498" y="119"/>
                      <a:pt x="498" y="119"/>
                      <a:pt x="498" y="119"/>
                    </a:cubicBezTo>
                    <a:cubicBezTo>
                      <a:pt x="501" y="119"/>
                      <a:pt x="501" y="119"/>
                      <a:pt x="501" y="119"/>
                    </a:cubicBezTo>
                    <a:cubicBezTo>
                      <a:pt x="503" y="120"/>
                      <a:pt x="503" y="120"/>
                      <a:pt x="503" y="120"/>
                    </a:cubicBezTo>
                    <a:cubicBezTo>
                      <a:pt x="504" y="120"/>
                      <a:pt x="504" y="120"/>
                      <a:pt x="504" y="120"/>
                    </a:cubicBezTo>
                    <a:cubicBezTo>
                      <a:pt x="506" y="122"/>
                      <a:pt x="506" y="122"/>
                      <a:pt x="506" y="122"/>
                    </a:cubicBezTo>
                    <a:cubicBezTo>
                      <a:pt x="506" y="125"/>
                      <a:pt x="506" y="125"/>
                      <a:pt x="506" y="125"/>
                    </a:cubicBezTo>
                    <a:cubicBezTo>
                      <a:pt x="506" y="126"/>
                      <a:pt x="506" y="126"/>
                      <a:pt x="506" y="126"/>
                    </a:cubicBezTo>
                    <a:cubicBezTo>
                      <a:pt x="506" y="128"/>
                      <a:pt x="506" y="128"/>
                      <a:pt x="506" y="128"/>
                    </a:cubicBezTo>
                    <a:cubicBezTo>
                      <a:pt x="507" y="129"/>
                      <a:pt x="507" y="129"/>
                      <a:pt x="507" y="129"/>
                    </a:cubicBezTo>
                    <a:cubicBezTo>
                      <a:pt x="509" y="130"/>
                      <a:pt x="509" y="130"/>
                      <a:pt x="509" y="130"/>
                    </a:cubicBezTo>
                    <a:cubicBezTo>
                      <a:pt x="511" y="133"/>
                      <a:pt x="511" y="133"/>
                      <a:pt x="511" y="133"/>
                    </a:cubicBezTo>
                    <a:cubicBezTo>
                      <a:pt x="511" y="136"/>
                      <a:pt x="511" y="136"/>
                      <a:pt x="511" y="136"/>
                    </a:cubicBezTo>
                    <a:cubicBezTo>
                      <a:pt x="513" y="137"/>
                      <a:pt x="513" y="137"/>
                      <a:pt x="513" y="137"/>
                    </a:cubicBezTo>
                    <a:cubicBezTo>
                      <a:pt x="514" y="139"/>
                      <a:pt x="514" y="139"/>
                      <a:pt x="514" y="139"/>
                    </a:cubicBezTo>
                    <a:cubicBezTo>
                      <a:pt x="512" y="141"/>
                      <a:pt x="512" y="141"/>
                      <a:pt x="512" y="141"/>
                    </a:cubicBezTo>
                    <a:cubicBezTo>
                      <a:pt x="511" y="142"/>
                      <a:pt x="511" y="142"/>
                      <a:pt x="511" y="142"/>
                    </a:cubicBezTo>
                    <a:cubicBezTo>
                      <a:pt x="510" y="141"/>
                      <a:pt x="510" y="141"/>
                      <a:pt x="510" y="141"/>
                    </a:cubicBezTo>
                    <a:cubicBezTo>
                      <a:pt x="512" y="143"/>
                      <a:pt x="512" y="143"/>
                      <a:pt x="512" y="143"/>
                    </a:cubicBezTo>
                    <a:cubicBezTo>
                      <a:pt x="514" y="143"/>
                      <a:pt x="514" y="143"/>
                      <a:pt x="514" y="143"/>
                    </a:cubicBezTo>
                    <a:cubicBezTo>
                      <a:pt x="515" y="144"/>
                      <a:pt x="515" y="144"/>
                      <a:pt x="515" y="144"/>
                    </a:cubicBezTo>
                    <a:cubicBezTo>
                      <a:pt x="517" y="147"/>
                      <a:pt x="517" y="147"/>
                      <a:pt x="517" y="147"/>
                    </a:cubicBezTo>
                    <a:cubicBezTo>
                      <a:pt x="519" y="148"/>
                      <a:pt x="519" y="148"/>
                      <a:pt x="519" y="148"/>
                    </a:cubicBezTo>
                    <a:cubicBezTo>
                      <a:pt x="520" y="147"/>
                      <a:pt x="520" y="147"/>
                      <a:pt x="520" y="147"/>
                    </a:cubicBezTo>
                    <a:cubicBezTo>
                      <a:pt x="521" y="148"/>
                      <a:pt x="521" y="148"/>
                      <a:pt x="521" y="148"/>
                    </a:cubicBezTo>
                    <a:cubicBezTo>
                      <a:pt x="523" y="146"/>
                      <a:pt x="523" y="146"/>
                      <a:pt x="523" y="146"/>
                    </a:cubicBezTo>
                    <a:cubicBezTo>
                      <a:pt x="525" y="146"/>
                      <a:pt x="525" y="146"/>
                      <a:pt x="525" y="146"/>
                    </a:cubicBezTo>
                    <a:cubicBezTo>
                      <a:pt x="527" y="147"/>
                      <a:pt x="527" y="147"/>
                      <a:pt x="527" y="147"/>
                    </a:cubicBezTo>
                    <a:cubicBezTo>
                      <a:pt x="529" y="148"/>
                      <a:pt x="529" y="148"/>
                      <a:pt x="529" y="148"/>
                    </a:cubicBezTo>
                    <a:cubicBezTo>
                      <a:pt x="530" y="148"/>
                      <a:pt x="530" y="148"/>
                      <a:pt x="530" y="148"/>
                    </a:cubicBezTo>
                    <a:cubicBezTo>
                      <a:pt x="531" y="149"/>
                      <a:pt x="531" y="149"/>
                      <a:pt x="531" y="149"/>
                    </a:cubicBezTo>
                    <a:cubicBezTo>
                      <a:pt x="531" y="152"/>
                      <a:pt x="531" y="152"/>
                      <a:pt x="531" y="152"/>
                    </a:cubicBezTo>
                    <a:cubicBezTo>
                      <a:pt x="530" y="150"/>
                      <a:pt x="530" y="150"/>
                      <a:pt x="530" y="150"/>
                    </a:cubicBezTo>
                    <a:cubicBezTo>
                      <a:pt x="529" y="148"/>
                      <a:pt x="529" y="148"/>
                      <a:pt x="529" y="148"/>
                    </a:cubicBezTo>
                    <a:cubicBezTo>
                      <a:pt x="528" y="148"/>
                      <a:pt x="528" y="148"/>
                      <a:pt x="528" y="148"/>
                    </a:cubicBezTo>
                    <a:cubicBezTo>
                      <a:pt x="525" y="146"/>
                      <a:pt x="525" y="146"/>
                      <a:pt x="525" y="146"/>
                    </a:cubicBezTo>
                    <a:cubicBezTo>
                      <a:pt x="523" y="146"/>
                      <a:pt x="523" y="146"/>
                      <a:pt x="523" y="146"/>
                    </a:cubicBezTo>
                    <a:cubicBezTo>
                      <a:pt x="522" y="148"/>
                      <a:pt x="522" y="148"/>
                      <a:pt x="522" y="148"/>
                    </a:cubicBezTo>
                    <a:cubicBezTo>
                      <a:pt x="521" y="150"/>
                      <a:pt x="521" y="150"/>
                      <a:pt x="521" y="150"/>
                    </a:cubicBezTo>
                    <a:cubicBezTo>
                      <a:pt x="522" y="151"/>
                      <a:pt x="522" y="151"/>
                      <a:pt x="522" y="151"/>
                    </a:cubicBezTo>
                    <a:cubicBezTo>
                      <a:pt x="519" y="148"/>
                      <a:pt x="519" y="148"/>
                      <a:pt x="519" y="148"/>
                    </a:cubicBezTo>
                    <a:cubicBezTo>
                      <a:pt x="517" y="148"/>
                      <a:pt x="517" y="148"/>
                      <a:pt x="517" y="148"/>
                    </a:cubicBezTo>
                    <a:cubicBezTo>
                      <a:pt x="515" y="147"/>
                      <a:pt x="515" y="147"/>
                      <a:pt x="515" y="147"/>
                    </a:cubicBezTo>
                    <a:cubicBezTo>
                      <a:pt x="515" y="146"/>
                      <a:pt x="515" y="146"/>
                      <a:pt x="515" y="146"/>
                    </a:cubicBezTo>
                    <a:cubicBezTo>
                      <a:pt x="514" y="144"/>
                      <a:pt x="514" y="144"/>
                      <a:pt x="514" y="144"/>
                    </a:cubicBezTo>
                    <a:cubicBezTo>
                      <a:pt x="512" y="144"/>
                      <a:pt x="512" y="144"/>
                      <a:pt x="512" y="144"/>
                    </a:cubicBezTo>
                    <a:cubicBezTo>
                      <a:pt x="510" y="144"/>
                      <a:pt x="510" y="144"/>
                      <a:pt x="510" y="144"/>
                    </a:cubicBezTo>
                    <a:cubicBezTo>
                      <a:pt x="508" y="143"/>
                      <a:pt x="508" y="143"/>
                      <a:pt x="508" y="143"/>
                    </a:cubicBezTo>
                    <a:cubicBezTo>
                      <a:pt x="509" y="142"/>
                      <a:pt x="509" y="142"/>
                      <a:pt x="509" y="142"/>
                    </a:cubicBezTo>
                    <a:cubicBezTo>
                      <a:pt x="509" y="141"/>
                      <a:pt x="509" y="141"/>
                      <a:pt x="509" y="141"/>
                    </a:cubicBezTo>
                    <a:cubicBezTo>
                      <a:pt x="509" y="140"/>
                      <a:pt x="509" y="140"/>
                      <a:pt x="509" y="140"/>
                    </a:cubicBezTo>
                    <a:cubicBezTo>
                      <a:pt x="509" y="139"/>
                      <a:pt x="509" y="139"/>
                      <a:pt x="509" y="139"/>
                    </a:cubicBezTo>
                    <a:cubicBezTo>
                      <a:pt x="509" y="136"/>
                      <a:pt x="509" y="136"/>
                      <a:pt x="509" y="136"/>
                    </a:cubicBezTo>
                    <a:cubicBezTo>
                      <a:pt x="508" y="134"/>
                      <a:pt x="508" y="134"/>
                      <a:pt x="508" y="134"/>
                    </a:cubicBezTo>
                    <a:cubicBezTo>
                      <a:pt x="507" y="133"/>
                      <a:pt x="507" y="133"/>
                      <a:pt x="507" y="133"/>
                    </a:cubicBezTo>
                    <a:cubicBezTo>
                      <a:pt x="506" y="135"/>
                      <a:pt x="506" y="135"/>
                      <a:pt x="506" y="135"/>
                    </a:cubicBezTo>
                    <a:cubicBezTo>
                      <a:pt x="505" y="136"/>
                      <a:pt x="505" y="136"/>
                      <a:pt x="505" y="136"/>
                    </a:cubicBezTo>
                    <a:cubicBezTo>
                      <a:pt x="506" y="137"/>
                      <a:pt x="506" y="137"/>
                      <a:pt x="506" y="137"/>
                    </a:cubicBezTo>
                    <a:cubicBezTo>
                      <a:pt x="505" y="138"/>
                      <a:pt x="505" y="138"/>
                      <a:pt x="505" y="138"/>
                    </a:cubicBezTo>
                    <a:cubicBezTo>
                      <a:pt x="505" y="139"/>
                      <a:pt x="505" y="139"/>
                      <a:pt x="505" y="139"/>
                    </a:cubicBezTo>
                    <a:cubicBezTo>
                      <a:pt x="505" y="140"/>
                      <a:pt x="505" y="140"/>
                      <a:pt x="505" y="140"/>
                    </a:cubicBezTo>
                    <a:cubicBezTo>
                      <a:pt x="504" y="140"/>
                      <a:pt x="504" y="140"/>
                      <a:pt x="504" y="140"/>
                    </a:cubicBezTo>
                    <a:cubicBezTo>
                      <a:pt x="503" y="136"/>
                      <a:pt x="503" y="136"/>
                      <a:pt x="503" y="136"/>
                    </a:cubicBezTo>
                    <a:cubicBezTo>
                      <a:pt x="504" y="135"/>
                      <a:pt x="504" y="135"/>
                      <a:pt x="504" y="135"/>
                    </a:cubicBezTo>
                    <a:cubicBezTo>
                      <a:pt x="504" y="134"/>
                      <a:pt x="504" y="134"/>
                      <a:pt x="504" y="134"/>
                    </a:cubicBezTo>
                    <a:cubicBezTo>
                      <a:pt x="502" y="132"/>
                      <a:pt x="502" y="132"/>
                      <a:pt x="502" y="132"/>
                    </a:cubicBezTo>
                    <a:cubicBezTo>
                      <a:pt x="502" y="130"/>
                      <a:pt x="502" y="130"/>
                      <a:pt x="502" y="130"/>
                    </a:cubicBezTo>
                    <a:cubicBezTo>
                      <a:pt x="501" y="129"/>
                      <a:pt x="501" y="129"/>
                      <a:pt x="501" y="129"/>
                    </a:cubicBezTo>
                    <a:cubicBezTo>
                      <a:pt x="501" y="127"/>
                      <a:pt x="501" y="127"/>
                      <a:pt x="501" y="127"/>
                    </a:cubicBezTo>
                    <a:cubicBezTo>
                      <a:pt x="503" y="126"/>
                      <a:pt x="503" y="126"/>
                      <a:pt x="503" y="126"/>
                    </a:cubicBezTo>
                    <a:cubicBezTo>
                      <a:pt x="503" y="125"/>
                      <a:pt x="503" y="125"/>
                      <a:pt x="503" y="125"/>
                    </a:cubicBezTo>
                    <a:cubicBezTo>
                      <a:pt x="503" y="124"/>
                      <a:pt x="503" y="124"/>
                      <a:pt x="503" y="124"/>
                    </a:cubicBezTo>
                    <a:cubicBezTo>
                      <a:pt x="503" y="122"/>
                      <a:pt x="503" y="122"/>
                      <a:pt x="503" y="122"/>
                    </a:cubicBezTo>
                    <a:cubicBezTo>
                      <a:pt x="502" y="121"/>
                      <a:pt x="502" y="121"/>
                      <a:pt x="502" y="121"/>
                    </a:cubicBezTo>
                    <a:cubicBezTo>
                      <a:pt x="501" y="122"/>
                      <a:pt x="501" y="122"/>
                      <a:pt x="501" y="122"/>
                    </a:cubicBezTo>
                    <a:cubicBezTo>
                      <a:pt x="500" y="121"/>
                      <a:pt x="500" y="121"/>
                      <a:pt x="500" y="121"/>
                    </a:cubicBezTo>
                    <a:cubicBezTo>
                      <a:pt x="498" y="122"/>
                      <a:pt x="498" y="122"/>
                      <a:pt x="498" y="122"/>
                    </a:cubicBezTo>
                    <a:cubicBezTo>
                      <a:pt x="494" y="123"/>
                      <a:pt x="494" y="123"/>
                      <a:pt x="494" y="123"/>
                    </a:cubicBezTo>
                    <a:cubicBezTo>
                      <a:pt x="493" y="123"/>
                      <a:pt x="493" y="123"/>
                      <a:pt x="493" y="123"/>
                    </a:cubicBezTo>
                    <a:cubicBezTo>
                      <a:pt x="490" y="120"/>
                      <a:pt x="490" y="120"/>
                      <a:pt x="490" y="120"/>
                    </a:cubicBezTo>
                    <a:cubicBezTo>
                      <a:pt x="489" y="119"/>
                      <a:pt x="489" y="119"/>
                      <a:pt x="489" y="119"/>
                    </a:cubicBezTo>
                    <a:cubicBezTo>
                      <a:pt x="488" y="118"/>
                      <a:pt x="488" y="118"/>
                      <a:pt x="488" y="118"/>
                    </a:cubicBezTo>
                    <a:cubicBezTo>
                      <a:pt x="485" y="117"/>
                      <a:pt x="485" y="117"/>
                      <a:pt x="485" y="117"/>
                    </a:cubicBezTo>
                    <a:cubicBezTo>
                      <a:pt x="483" y="116"/>
                      <a:pt x="483" y="116"/>
                      <a:pt x="483" y="116"/>
                    </a:cubicBezTo>
                    <a:cubicBezTo>
                      <a:pt x="482" y="115"/>
                      <a:pt x="482" y="115"/>
                      <a:pt x="482" y="115"/>
                    </a:cubicBezTo>
                    <a:cubicBezTo>
                      <a:pt x="477" y="115"/>
                      <a:pt x="477" y="115"/>
                      <a:pt x="477" y="115"/>
                    </a:cubicBezTo>
                    <a:cubicBezTo>
                      <a:pt x="476" y="114"/>
                      <a:pt x="476" y="114"/>
                      <a:pt x="476" y="114"/>
                    </a:cubicBezTo>
                    <a:cubicBezTo>
                      <a:pt x="475" y="115"/>
                      <a:pt x="475" y="115"/>
                      <a:pt x="475" y="115"/>
                    </a:cubicBezTo>
                    <a:cubicBezTo>
                      <a:pt x="473" y="118"/>
                      <a:pt x="473" y="118"/>
                      <a:pt x="473" y="118"/>
                    </a:cubicBezTo>
                    <a:cubicBezTo>
                      <a:pt x="473" y="119"/>
                      <a:pt x="473" y="119"/>
                      <a:pt x="473" y="119"/>
                    </a:cubicBezTo>
                    <a:cubicBezTo>
                      <a:pt x="472" y="119"/>
                      <a:pt x="472" y="119"/>
                      <a:pt x="472" y="119"/>
                    </a:cubicBezTo>
                    <a:cubicBezTo>
                      <a:pt x="472" y="119"/>
                      <a:pt x="472" y="119"/>
                      <a:pt x="472" y="119"/>
                    </a:cubicBezTo>
                    <a:cubicBezTo>
                      <a:pt x="471" y="120"/>
                      <a:pt x="471" y="120"/>
                      <a:pt x="471" y="120"/>
                    </a:cubicBezTo>
                    <a:cubicBezTo>
                      <a:pt x="472" y="121"/>
                      <a:pt x="472" y="121"/>
                      <a:pt x="472" y="121"/>
                    </a:cubicBezTo>
                    <a:cubicBezTo>
                      <a:pt x="474" y="119"/>
                      <a:pt x="474" y="119"/>
                      <a:pt x="474" y="119"/>
                    </a:cubicBezTo>
                    <a:cubicBezTo>
                      <a:pt x="476" y="120"/>
                      <a:pt x="476" y="120"/>
                      <a:pt x="476" y="120"/>
                    </a:cubicBezTo>
                    <a:cubicBezTo>
                      <a:pt x="478" y="122"/>
                      <a:pt x="478" y="122"/>
                      <a:pt x="478" y="122"/>
                    </a:cubicBezTo>
                    <a:cubicBezTo>
                      <a:pt x="476" y="125"/>
                      <a:pt x="476" y="125"/>
                      <a:pt x="476" y="125"/>
                    </a:cubicBezTo>
                    <a:cubicBezTo>
                      <a:pt x="474" y="125"/>
                      <a:pt x="474" y="125"/>
                      <a:pt x="474" y="125"/>
                    </a:cubicBezTo>
                    <a:cubicBezTo>
                      <a:pt x="472" y="124"/>
                      <a:pt x="472" y="124"/>
                      <a:pt x="472" y="124"/>
                    </a:cubicBezTo>
                    <a:cubicBezTo>
                      <a:pt x="470" y="122"/>
                      <a:pt x="470" y="122"/>
                      <a:pt x="470" y="122"/>
                    </a:cubicBezTo>
                    <a:cubicBezTo>
                      <a:pt x="469" y="122"/>
                      <a:pt x="469" y="122"/>
                      <a:pt x="469" y="122"/>
                    </a:cubicBezTo>
                    <a:cubicBezTo>
                      <a:pt x="467" y="123"/>
                      <a:pt x="467" y="123"/>
                      <a:pt x="467" y="123"/>
                    </a:cubicBezTo>
                    <a:cubicBezTo>
                      <a:pt x="467" y="124"/>
                      <a:pt x="467" y="124"/>
                      <a:pt x="467" y="124"/>
                    </a:cubicBezTo>
                    <a:cubicBezTo>
                      <a:pt x="466" y="124"/>
                      <a:pt x="466" y="124"/>
                      <a:pt x="466" y="124"/>
                    </a:cubicBezTo>
                    <a:cubicBezTo>
                      <a:pt x="468" y="127"/>
                      <a:pt x="468" y="127"/>
                      <a:pt x="468" y="127"/>
                    </a:cubicBezTo>
                    <a:cubicBezTo>
                      <a:pt x="468" y="127"/>
                      <a:pt x="468" y="127"/>
                      <a:pt x="468" y="127"/>
                    </a:cubicBezTo>
                    <a:cubicBezTo>
                      <a:pt x="469" y="129"/>
                      <a:pt x="469" y="129"/>
                      <a:pt x="469" y="129"/>
                    </a:cubicBezTo>
                    <a:cubicBezTo>
                      <a:pt x="471" y="131"/>
                      <a:pt x="471" y="131"/>
                      <a:pt x="471" y="131"/>
                    </a:cubicBezTo>
                    <a:cubicBezTo>
                      <a:pt x="473" y="131"/>
                      <a:pt x="473" y="131"/>
                      <a:pt x="473" y="131"/>
                    </a:cubicBezTo>
                    <a:cubicBezTo>
                      <a:pt x="474" y="132"/>
                      <a:pt x="474" y="132"/>
                      <a:pt x="474" y="132"/>
                    </a:cubicBezTo>
                    <a:cubicBezTo>
                      <a:pt x="477" y="132"/>
                      <a:pt x="477" y="132"/>
                      <a:pt x="477" y="132"/>
                    </a:cubicBezTo>
                    <a:cubicBezTo>
                      <a:pt x="478" y="131"/>
                      <a:pt x="478" y="131"/>
                      <a:pt x="478" y="131"/>
                    </a:cubicBezTo>
                    <a:cubicBezTo>
                      <a:pt x="479" y="131"/>
                      <a:pt x="479" y="131"/>
                      <a:pt x="479" y="131"/>
                    </a:cubicBezTo>
                    <a:cubicBezTo>
                      <a:pt x="479" y="132"/>
                      <a:pt x="479" y="132"/>
                      <a:pt x="479" y="132"/>
                    </a:cubicBezTo>
                    <a:cubicBezTo>
                      <a:pt x="481" y="132"/>
                      <a:pt x="481" y="132"/>
                      <a:pt x="481" y="132"/>
                    </a:cubicBezTo>
                    <a:cubicBezTo>
                      <a:pt x="482" y="134"/>
                      <a:pt x="482" y="134"/>
                      <a:pt x="482" y="134"/>
                    </a:cubicBezTo>
                    <a:cubicBezTo>
                      <a:pt x="483" y="134"/>
                      <a:pt x="483" y="134"/>
                      <a:pt x="483" y="134"/>
                    </a:cubicBezTo>
                    <a:cubicBezTo>
                      <a:pt x="483" y="136"/>
                      <a:pt x="483" y="136"/>
                      <a:pt x="483" y="136"/>
                    </a:cubicBezTo>
                    <a:cubicBezTo>
                      <a:pt x="485" y="136"/>
                      <a:pt x="485" y="136"/>
                      <a:pt x="485" y="136"/>
                    </a:cubicBezTo>
                    <a:cubicBezTo>
                      <a:pt x="487" y="135"/>
                      <a:pt x="487" y="135"/>
                      <a:pt x="487" y="135"/>
                    </a:cubicBezTo>
                    <a:cubicBezTo>
                      <a:pt x="486" y="136"/>
                      <a:pt x="486" y="136"/>
                      <a:pt x="486" y="136"/>
                    </a:cubicBezTo>
                    <a:cubicBezTo>
                      <a:pt x="483" y="137"/>
                      <a:pt x="483" y="137"/>
                      <a:pt x="483" y="137"/>
                    </a:cubicBezTo>
                    <a:cubicBezTo>
                      <a:pt x="481" y="136"/>
                      <a:pt x="481" y="136"/>
                      <a:pt x="481" y="136"/>
                    </a:cubicBezTo>
                    <a:cubicBezTo>
                      <a:pt x="480" y="136"/>
                      <a:pt x="480" y="136"/>
                      <a:pt x="480" y="136"/>
                    </a:cubicBezTo>
                    <a:cubicBezTo>
                      <a:pt x="479" y="134"/>
                      <a:pt x="479" y="134"/>
                      <a:pt x="479" y="134"/>
                    </a:cubicBezTo>
                    <a:cubicBezTo>
                      <a:pt x="477" y="133"/>
                      <a:pt x="477" y="133"/>
                      <a:pt x="477" y="133"/>
                    </a:cubicBezTo>
                    <a:cubicBezTo>
                      <a:pt x="476" y="134"/>
                      <a:pt x="476" y="134"/>
                      <a:pt x="476" y="134"/>
                    </a:cubicBezTo>
                    <a:cubicBezTo>
                      <a:pt x="475" y="134"/>
                      <a:pt x="475" y="134"/>
                      <a:pt x="475" y="134"/>
                    </a:cubicBezTo>
                    <a:cubicBezTo>
                      <a:pt x="474" y="136"/>
                      <a:pt x="474" y="136"/>
                      <a:pt x="474" y="136"/>
                    </a:cubicBezTo>
                    <a:cubicBezTo>
                      <a:pt x="473" y="135"/>
                      <a:pt x="473" y="135"/>
                      <a:pt x="473" y="135"/>
                    </a:cubicBezTo>
                    <a:cubicBezTo>
                      <a:pt x="472" y="134"/>
                      <a:pt x="472" y="134"/>
                      <a:pt x="472" y="134"/>
                    </a:cubicBezTo>
                    <a:cubicBezTo>
                      <a:pt x="471" y="134"/>
                      <a:pt x="471" y="134"/>
                      <a:pt x="471" y="134"/>
                    </a:cubicBezTo>
                    <a:cubicBezTo>
                      <a:pt x="469" y="134"/>
                      <a:pt x="469" y="134"/>
                      <a:pt x="469" y="134"/>
                    </a:cubicBezTo>
                    <a:cubicBezTo>
                      <a:pt x="467" y="133"/>
                      <a:pt x="467" y="133"/>
                      <a:pt x="467" y="133"/>
                    </a:cubicBezTo>
                    <a:cubicBezTo>
                      <a:pt x="465" y="133"/>
                      <a:pt x="465" y="133"/>
                      <a:pt x="465" y="133"/>
                    </a:cubicBezTo>
                    <a:cubicBezTo>
                      <a:pt x="465" y="132"/>
                      <a:pt x="465" y="132"/>
                      <a:pt x="465" y="132"/>
                    </a:cubicBezTo>
                    <a:cubicBezTo>
                      <a:pt x="466" y="132"/>
                      <a:pt x="466" y="132"/>
                      <a:pt x="466" y="132"/>
                    </a:cubicBezTo>
                    <a:cubicBezTo>
                      <a:pt x="466" y="131"/>
                      <a:pt x="466" y="131"/>
                      <a:pt x="466" y="131"/>
                    </a:cubicBezTo>
                    <a:cubicBezTo>
                      <a:pt x="465" y="130"/>
                      <a:pt x="465" y="130"/>
                      <a:pt x="465" y="130"/>
                    </a:cubicBezTo>
                    <a:cubicBezTo>
                      <a:pt x="465" y="129"/>
                      <a:pt x="465" y="129"/>
                      <a:pt x="465" y="129"/>
                    </a:cubicBezTo>
                    <a:cubicBezTo>
                      <a:pt x="463" y="127"/>
                      <a:pt x="463" y="127"/>
                      <a:pt x="463" y="127"/>
                    </a:cubicBezTo>
                    <a:cubicBezTo>
                      <a:pt x="462" y="126"/>
                      <a:pt x="462" y="126"/>
                      <a:pt x="462" y="126"/>
                    </a:cubicBezTo>
                    <a:cubicBezTo>
                      <a:pt x="463" y="124"/>
                      <a:pt x="463" y="124"/>
                      <a:pt x="463" y="124"/>
                    </a:cubicBezTo>
                    <a:cubicBezTo>
                      <a:pt x="462" y="123"/>
                      <a:pt x="462" y="123"/>
                      <a:pt x="462" y="123"/>
                    </a:cubicBezTo>
                    <a:cubicBezTo>
                      <a:pt x="462" y="120"/>
                      <a:pt x="462" y="120"/>
                      <a:pt x="462" y="120"/>
                    </a:cubicBezTo>
                    <a:cubicBezTo>
                      <a:pt x="461" y="118"/>
                      <a:pt x="461" y="118"/>
                      <a:pt x="461" y="118"/>
                    </a:cubicBezTo>
                    <a:cubicBezTo>
                      <a:pt x="460" y="116"/>
                      <a:pt x="460" y="116"/>
                      <a:pt x="460" y="116"/>
                    </a:cubicBezTo>
                    <a:cubicBezTo>
                      <a:pt x="460" y="116"/>
                      <a:pt x="460" y="116"/>
                      <a:pt x="460" y="116"/>
                    </a:cubicBezTo>
                    <a:cubicBezTo>
                      <a:pt x="459" y="116"/>
                      <a:pt x="459" y="116"/>
                      <a:pt x="459" y="116"/>
                    </a:cubicBezTo>
                    <a:cubicBezTo>
                      <a:pt x="459" y="114"/>
                      <a:pt x="459" y="114"/>
                      <a:pt x="459" y="114"/>
                    </a:cubicBezTo>
                    <a:cubicBezTo>
                      <a:pt x="457" y="113"/>
                      <a:pt x="457" y="113"/>
                      <a:pt x="457" y="113"/>
                    </a:cubicBezTo>
                    <a:cubicBezTo>
                      <a:pt x="456" y="113"/>
                      <a:pt x="456" y="113"/>
                      <a:pt x="456" y="113"/>
                    </a:cubicBezTo>
                    <a:cubicBezTo>
                      <a:pt x="459" y="118"/>
                      <a:pt x="459" y="118"/>
                      <a:pt x="459" y="118"/>
                    </a:cubicBezTo>
                    <a:cubicBezTo>
                      <a:pt x="460" y="122"/>
                      <a:pt x="460" y="122"/>
                      <a:pt x="460" y="122"/>
                    </a:cubicBezTo>
                    <a:cubicBezTo>
                      <a:pt x="459" y="124"/>
                      <a:pt x="459" y="124"/>
                      <a:pt x="459" y="124"/>
                    </a:cubicBezTo>
                    <a:cubicBezTo>
                      <a:pt x="457" y="127"/>
                      <a:pt x="457" y="127"/>
                      <a:pt x="457" y="127"/>
                    </a:cubicBezTo>
                    <a:cubicBezTo>
                      <a:pt x="455" y="128"/>
                      <a:pt x="455" y="128"/>
                      <a:pt x="455" y="128"/>
                    </a:cubicBezTo>
                    <a:cubicBezTo>
                      <a:pt x="455" y="129"/>
                      <a:pt x="455" y="129"/>
                      <a:pt x="455" y="129"/>
                    </a:cubicBezTo>
                    <a:cubicBezTo>
                      <a:pt x="456" y="130"/>
                      <a:pt x="456" y="130"/>
                      <a:pt x="456" y="130"/>
                    </a:cubicBezTo>
                    <a:cubicBezTo>
                      <a:pt x="457" y="132"/>
                      <a:pt x="457" y="132"/>
                      <a:pt x="457" y="132"/>
                    </a:cubicBezTo>
                    <a:cubicBezTo>
                      <a:pt x="456" y="134"/>
                      <a:pt x="456" y="134"/>
                      <a:pt x="456" y="134"/>
                    </a:cubicBezTo>
                    <a:cubicBezTo>
                      <a:pt x="456" y="136"/>
                      <a:pt x="456" y="136"/>
                      <a:pt x="456" y="136"/>
                    </a:cubicBezTo>
                    <a:cubicBezTo>
                      <a:pt x="458" y="137"/>
                      <a:pt x="458" y="137"/>
                      <a:pt x="458" y="137"/>
                    </a:cubicBezTo>
                    <a:cubicBezTo>
                      <a:pt x="461" y="139"/>
                      <a:pt x="461" y="139"/>
                      <a:pt x="461" y="139"/>
                    </a:cubicBezTo>
                    <a:cubicBezTo>
                      <a:pt x="462" y="141"/>
                      <a:pt x="462" y="141"/>
                      <a:pt x="462" y="141"/>
                    </a:cubicBezTo>
                    <a:cubicBezTo>
                      <a:pt x="463" y="141"/>
                      <a:pt x="463" y="141"/>
                      <a:pt x="463" y="141"/>
                    </a:cubicBezTo>
                    <a:cubicBezTo>
                      <a:pt x="465" y="143"/>
                      <a:pt x="465" y="143"/>
                      <a:pt x="465" y="143"/>
                    </a:cubicBezTo>
                    <a:cubicBezTo>
                      <a:pt x="466" y="145"/>
                      <a:pt x="466" y="145"/>
                      <a:pt x="466" y="145"/>
                    </a:cubicBezTo>
                    <a:cubicBezTo>
                      <a:pt x="466" y="149"/>
                      <a:pt x="466" y="149"/>
                      <a:pt x="466" y="149"/>
                    </a:cubicBezTo>
                    <a:cubicBezTo>
                      <a:pt x="465" y="151"/>
                      <a:pt x="465" y="151"/>
                      <a:pt x="465" y="151"/>
                    </a:cubicBezTo>
                    <a:cubicBezTo>
                      <a:pt x="467" y="153"/>
                      <a:pt x="467" y="153"/>
                      <a:pt x="467" y="153"/>
                    </a:cubicBezTo>
                    <a:cubicBezTo>
                      <a:pt x="466" y="156"/>
                      <a:pt x="466" y="156"/>
                      <a:pt x="466" y="156"/>
                    </a:cubicBezTo>
                    <a:cubicBezTo>
                      <a:pt x="467" y="157"/>
                      <a:pt x="467" y="157"/>
                      <a:pt x="467" y="157"/>
                    </a:cubicBezTo>
                    <a:cubicBezTo>
                      <a:pt x="470" y="160"/>
                      <a:pt x="470" y="160"/>
                      <a:pt x="470" y="160"/>
                    </a:cubicBezTo>
                    <a:cubicBezTo>
                      <a:pt x="470" y="161"/>
                      <a:pt x="470" y="161"/>
                      <a:pt x="470" y="161"/>
                    </a:cubicBezTo>
                    <a:cubicBezTo>
                      <a:pt x="470" y="163"/>
                      <a:pt x="470" y="163"/>
                      <a:pt x="470" y="163"/>
                    </a:cubicBezTo>
                    <a:cubicBezTo>
                      <a:pt x="470" y="164"/>
                      <a:pt x="470" y="164"/>
                      <a:pt x="470" y="164"/>
                    </a:cubicBezTo>
                    <a:cubicBezTo>
                      <a:pt x="472" y="164"/>
                      <a:pt x="472" y="164"/>
                      <a:pt x="472" y="164"/>
                    </a:cubicBezTo>
                    <a:cubicBezTo>
                      <a:pt x="474" y="163"/>
                      <a:pt x="474" y="163"/>
                      <a:pt x="474" y="163"/>
                    </a:cubicBezTo>
                    <a:cubicBezTo>
                      <a:pt x="476" y="164"/>
                      <a:pt x="476" y="164"/>
                      <a:pt x="476" y="164"/>
                    </a:cubicBezTo>
                    <a:cubicBezTo>
                      <a:pt x="477" y="163"/>
                      <a:pt x="477" y="163"/>
                      <a:pt x="477" y="163"/>
                    </a:cubicBezTo>
                    <a:cubicBezTo>
                      <a:pt x="477" y="161"/>
                      <a:pt x="477" y="161"/>
                      <a:pt x="477" y="161"/>
                    </a:cubicBezTo>
                    <a:cubicBezTo>
                      <a:pt x="479" y="160"/>
                      <a:pt x="479" y="160"/>
                      <a:pt x="479" y="160"/>
                    </a:cubicBezTo>
                    <a:cubicBezTo>
                      <a:pt x="480" y="160"/>
                      <a:pt x="480" y="160"/>
                      <a:pt x="480" y="160"/>
                    </a:cubicBezTo>
                    <a:cubicBezTo>
                      <a:pt x="482" y="160"/>
                      <a:pt x="482" y="160"/>
                      <a:pt x="482" y="160"/>
                    </a:cubicBezTo>
                    <a:cubicBezTo>
                      <a:pt x="484" y="161"/>
                      <a:pt x="484" y="161"/>
                      <a:pt x="484" y="161"/>
                    </a:cubicBezTo>
                    <a:cubicBezTo>
                      <a:pt x="485" y="161"/>
                      <a:pt x="485" y="161"/>
                      <a:pt x="485" y="161"/>
                    </a:cubicBezTo>
                    <a:cubicBezTo>
                      <a:pt x="486" y="162"/>
                      <a:pt x="486" y="162"/>
                      <a:pt x="486" y="162"/>
                    </a:cubicBezTo>
                    <a:cubicBezTo>
                      <a:pt x="489" y="163"/>
                      <a:pt x="489" y="163"/>
                      <a:pt x="489" y="163"/>
                    </a:cubicBezTo>
                    <a:cubicBezTo>
                      <a:pt x="491" y="163"/>
                      <a:pt x="491" y="163"/>
                      <a:pt x="491" y="163"/>
                    </a:cubicBezTo>
                    <a:cubicBezTo>
                      <a:pt x="493" y="165"/>
                      <a:pt x="493" y="165"/>
                      <a:pt x="493" y="165"/>
                    </a:cubicBezTo>
                    <a:cubicBezTo>
                      <a:pt x="493" y="166"/>
                      <a:pt x="493" y="166"/>
                      <a:pt x="493" y="166"/>
                    </a:cubicBezTo>
                    <a:cubicBezTo>
                      <a:pt x="495" y="167"/>
                      <a:pt x="495" y="167"/>
                      <a:pt x="495" y="167"/>
                    </a:cubicBezTo>
                    <a:cubicBezTo>
                      <a:pt x="495" y="168"/>
                      <a:pt x="495" y="168"/>
                      <a:pt x="495" y="168"/>
                    </a:cubicBezTo>
                    <a:cubicBezTo>
                      <a:pt x="495" y="169"/>
                      <a:pt x="495" y="169"/>
                      <a:pt x="495" y="169"/>
                    </a:cubicBezTo>
                    <a:cubicBezTo>
                      <a:pt x="496" y="170"/>
                      <a:pt x="496" y="170"/>
                      <a:pt x="496" y="170"/>
                    </a:cubicBezTo>
                    <a:cubicBezTo>
                      <a:pt x="497" y="170"/>
                      <a:pt x="497" y="170"/>
                      <a:pt x="497" y="170"/>
                    </a:cubicBezTo>
                    <a:cubicBezTo>
                      <a:pt x="496" y="171"/>
                      <a:pt x="496" y="171"/>
                      <a:pt x="496" y="171"/>
                    </a:cubicBezTo>
                    <a:cubicBezTo>
                      <a:pt x="494" y="171"/>
                      <a:pt x="494" y="171"/>
                      <a:pt x="494" y="171"/>
                    </a:cubicBezTo>
                    <a:cubicBezTo>
                      <a:pt x="494" y="174"/>
                      <a:pt x="494" y="174"/>
                      <a:pt x="494" y="174"/>
                    </a:cubicBezTo>
                    <a:cubicBezTo>
                      <a:pt x="495" y="175"/>
                      <a:pt x="495" y="175"/>
                      <a:pt x="495" y="175"/>
                    </a:cubicBezTo>
                    <a:cubicBezTo>
                      <a:pt x="496" y="176"/>
                      <a:pt x="496" y="176"/>
                      <a:pt x="496" y="176"/>
                    </a:cubicBezTo>
                    <a:cubicBezTo>
                      <a:pt x="495" y="177"/>
                      <a:pt x="495" y="177"/>
                      <a:pt x="495" y="177"/>
                    </a:cubicBezTo>
                    <a:cubicBezTo>
                      <a:pt x="496" y="178"/>
                      <a:pt x="496" y="178"/>
                      <a:pt x="496" y="178"/>
                    </a:cubicBezTo>
                    <a:cubicBezTo>
                      <a:pt x="498" y="178"/>
                      <a:pt x="498" y="178"/>
                      <a:pt x="498" y="178"/>
                    </a:cubicBezTo>
                    <a:cubicBezTo>
                      <a:pt x="498" y="179"/>
                      <a:pt x="498" y="179"/>
                      <a:pt x="498" y="179"/>
                    </a:cubicBezTo>
                    <a:cubicBezTo>
                      <a:pt x="500" y="179"/>
                      <a:pt x="500" y="179"/>
                      <a:pt x="500" y="179"/>
                    </a:cubicBezTo>
                    <a:cubicBezTo>
                      <a:pt x="501" y="177"/>
                      <a:pt x="501" y="177"/>
                      <a:pt x="501" y="177"/>
                    </a:cubicBezTo>
                    <a:cubicBezTo>
                      <a:pt x="502" y="178"/>
                      <a:pt x="502" y="178"/>
                      <a:pt x="502" y="178"/>
                    </a:cubicBezTo>
                    <a:cubicBezTo>
                      <a:pt x="503" y="178"/>
                      <a:pt x="503" y="178"/>
                      <a:pt x="503" y="178"/>
                    </a:cubicBezTo>
                    <a:cubicBezTo>
                      <a:pt x="504" y="178"/>
                      <a:pt x="504" y="178"/>
                      <a:pt x="504" y="178"/>
                    </a:cubicBezTo>
                    <a:cubicBezTo>
                      <a:pt x="503" y="179"/>
                      <a:pt x="503" y="179"/>
                      <a:pt x="503" y="179"/>
                    </a:cubicBezTo>
                    <a:cubicBezTo>
                      <a:pt x="502" y="180"/>
                      <a:pt x="502" y="180"/>
                      <a:pt x="502" y="180"/>
                    </a:cubicBezTo>
                    <a:cubicBezTo>
                      <a:pt x="501" y="180"/>
                      <a:pt x="501" y="180"/>
                      <a:pt x="501" y="180"/>
                    </a:cubicBezTo>
                    <a:cubicBezTo>
                      <a:pt x="500" y="180"/>
                      <a:pt x="500" y="180"/>
                      <a:pt x="500" y="180"/>
                    </a:cubicBezTo>
                    <a:cubicBezTo>
                      <a:pt x="498" y="180"/>
                      <a:pt x="498" y="180"/>
                      <a:pt x="498" y="180"/>
                    </a:cubicBezTo>
                    <a:cubicBezTo>
                      <a:pt x="496" y="179"/>
                      <a:pt x="496" y="179"/>
                      <a:pt x="496" y="179"/>
                    </a:cubicBezTo>
                    <a:cubicBezTo>
                      <a:pt x="495" y="179"/>
                      <a:pt x="495" y="179"/>
                      <a:pt x="495" y="179"/>
                    </a:cubicBezTo>
                    <a:cubicBezTo>
                      <a:pt x="494" y="178"/>
                      <a:pt x="494" y="178"/>
                      <a:pt x="494" y="178"/>
                    </a:cubicBezTo>
                    <a:cubicBezTo>
                      <a:pt x="494" y="177"/>
                      <a:pt x="494" y="177"/>
                      <a:pt x="494" y="177"/>
                    </a:cubicBezTo>
                    <a:cubicBezTo>
                      <a:pt x="494" y="176"/>
                      <a:pt x="494" y="176"/>
                      <a:pt x="494" y="176"/>
                    </a:cubicBezTo>
                    <a:cubicBezTo>
                      <a:pt x="493" y="174"/>
                      <a:pt x="493" y="174"/>
                      <a:pt x="493" y="174"/>
                    </a:cubicBezTo>
                    <a:cubicBezTo>
                      <a:pt x="493" y="173"/>
                      <a:pt x="493" y="173"/>
                      <a:pt x="493" y="173"/>
                    </a:cubicBezTo>
                    <a:cubicBezTo>
                      <a:pt x="491" y="172"/>
                      <a:pt x="491" y="172"/>
                      <a:pt x="491" y="172"/>
                    </a:cubicBezTo>
                    <a:cubicBezTo>
                      <a:pt x="492" y="170"/>
                      <a:pt x="492" y="170"/>
                      <a:pt x="492" y="170"/>
                    </a:cubicBezTo>
                    <a:cubicBezTo>
                      <a:pt x="490" y="169"/>
                      <a:pt x="490" y="169"/>
                      <a:pt x="490" y="169"/>
                    </a:cubicBezTo>
                    <a:cubicBezTo>
                      <a:pt x="490" y="169"/>
                      <a:pt x="490" y="169"/>
                      <a:pt x="490" y="169"/>
                    </a:cubicBezTo>
                    <a:cubicBezTo>
                      <a:pt x="489" y="168"/>
                      <a:pt x="489" y="168"/>
                      <a:pt x="489" y="168"/>
                    </a:cubicBezTo>
                    <a:cubicBezTo>
                      <a:pt x="487" y="167"/>
                      <a:pt x="487" y="167"/>
                      <a:pt x="487" y="167"/>
                    </a:cubicBezTo>
                    <a:cubicBezTo>
                      <a:pt x="487" y="165"/>
                      <a:pt x="487" y="165"/>
                      <a:pt x="487" y="165"/>
                    </a:cubicBezTo>
                    <a:cubicBezTo>
                      <a:pt x="485" y="163"/>
                      <a:pt x="485" y="163"/>
                      <a:pt x="485" y="163"/>
                    </a:cubicBezTo>
                    <a:cubicBezTo>
                      <a:pt x="483" y="163"/>
                      <a:pt x="483" y="163"/>
                      <a:pt x="483" y="163"/>
                    </a:cubicBezTo>
                    <a:cubicBezTo>
                      <a:pt x="481" y="166"/>
                      <a:pt x="481" y="166"/>
                      <a:pt x="481" y="166"/>
                    </a:cubicBezTo>
                    <a:cubicBezTo>
                      <a:pt x="479" y="166"/>
                      <a:pt x="479" y="166"/>
                      <a:pt x="479" y="166"/>
                    </a:cubicBezTo>
                    <a:cubicBezTo>
                      <a:pt x="478" y="167"/>
                      <a:pt x="478" y="167"/>
                      <a:pt x="478" y="167"/>
                    </a:cubicBezTo>
                    <a:cubicBezTo>
                      <a:pt x="476" y="169"/>
                      <a:pt x="476" y="169"/>
                      <a:pt x="476" y="169"/>
                    </a:cubicBezTo>
                    <a:cubicBezTo>
                      <a:pt x="476" y="172"/>
                      <a:pt x="476" y="172"/>
                      <a:pt x="476" y="172"/>
                    </a:cubicBezTo>
                    <a:cubicBezTo>
                      <a:pt x="477" y="173"/>
                      <a:pt x="477" y="173"/>
                      <a:pt x="477" y="173"/>
                    </a:cubicBezTo>
                    <a:cubicBezTo>
                      <a:pt x="480" y="175"/>
                      <a:pt x="480" y="175"/>
                      <a:pt x="480" y="175"/>
                    </a:cubicBezTo>
                    <a:cubicBezTo>
                      <a:pt x="482" y="180"/>
                      <a:pt x="482" y="180"/>
                      <a:pt x="482" y="180"/>
                    </a:cubicBezTo>
                    <a:cubicBezTo>
                      <a:pt x="481" y="181"/>
                      <a:pt x="481" y="181"/>
                      <a:pt x="481" y="181"/>
                    </a:cubicBezTo>
                    <a:cubicBezTo>
                      <a:pt x="479" y="184"/>
                      <a:pt x="479" y="184"/>
                      <a:pt x="479" y="184"/>
                    </a:cubicBezTo>
                    <a:cubicBezTo>
                      <a:pt x="479" y="186"/>
                      <a:pt x="479" y="186"/>
                      <a:pt x="479" y="186"/>
                    </a:cubicBezTo>
                    <a:cubicBezTo>
                      <a:pt x="480" y="188"/>
                      <a:pt x="480" y="188"/>
                      <a:pt x="480" y="188"/>
                    </a:cubicBezTo>
                    <a:cubicBezTo>
                      <a:pt x="479" y="191"/>
                      <a:pt x="479" y="191"/>
                      <a:pt x="479" y="191"/>
                    </a:cubicBezTo>
                    <a:cubicBezTo>
                      <a:pt x="479" y="192"/>
                      <a:pt x="479" y="192"/>
                      <a:pt x="479" y="192"/>
                    </a:cubicBezTo>
                    <a:cubicBezTo>
                      <a:pt x="477" y="194"/>
                      <a:pt x="477" y="194"/>
                      <a:pt x="477" y="194"/>
                    </a:cubicBezTo>
                    <a:cubicBezTo>
                      <a:pt x="477" y="195"/>
                      <a:pt x="477" y="195"/>
                      <a:pt x="477" y="195"/>
                    </a:cubicBezTo>
                    <a:cubicBezTo>
                      <a:pt x="476" y="195"/>
                      <a:pt x="476" y="195"/>
                      <a:pt x="476" y="195"/>
                    </a:cubicBezTo>
                    <a:cubicBezTo>
                      <a:pt x="475" y="196"/>
                      <a:pt x="475" y="196"/>
                      <a:pt x="475" y="196"/>
                    </a:cubicBezTo>
                    <a:cubicBezTo>
                      <a:pt x="475" y="198"/>
                      <a:pt x="475" y="198"/>
                      <a:pt x="475" y="198"/>
                    </a:cubicBezTo>
                    <a:cubicBezTo>
                      <a:pt x="476" y="199"/>
                      <a:pt x="476" y="199"/>
                      <a:pt x="476" y="199"/>
                    </a:cubicBezTo>
                    <a:cubicBezTo>
                      <a:pt x="476" y="200"/>
                      <a:pt x="476" y="200"/>
                      <a:pt x="476" y="200"/>
                    </a:cubicBezTo>
                    <a:cubicBezTo>
                      <a:pt x="474" y="201"/>
                      <a:pt x="474" y="201"/>
                      <a:pt x="474" y="201"/>
                    </a:cubicBezTo>
                    <a:cubicBezTo>
                      <a:pt x="472" y="201"/>
                      <a:pt x="472" y="201"/>
                      <a:pt x="472" y="201"/>
                    </a:cubicBezTo>
                    <a:cubicBezTo>
                      <a:pt x="471" y="200"/>
                      <a:pt x="471" y="200"/>
                      <a:pt x="471" y="200"/>
                    </a:cubicBezTo>
                    <a:cubicBezTo>
                      <a:pt x="469" y="200"/>
                      <a:pt x="469" y="200"/>
                      <a:pt x="469" y="200"/>
                    </a:cubicBezTo>
                    <a:cubicBezTo>
                      <a:pt x="467" y="201"/>
                      <a:pt x="467" y="201"/>
                      <a:pt x="467" y="201"/>
                    </a:cubicBezTo>
                    <a:cubicBezTo>
                      <a:pt x="465" y="200"/>
                      <a:pt x="465" y="200"/>
                      <a:pt x="465" y="200"/>
                    </a:cubicBezTo>
                    <a:cubicBezTo>
                      <a:pt x="460" y="199"/>
                      <a:pt x="460" y="199"/>
                      <a:pt x="460" y="199"/>
                    </a:cubicBezTo>
                    <a:cubicBezTo>
                      <a:pt x="458" y="198"/>
                      <a:pt x="458" y="198"/>
                      <a:pt x="458" y="198"/>
                    </a:cubicBezTo>
                    <a:cubicBezTo>
                      <a:pt x="458" y="196"/>
                      <a:pt x="458" y="196"/>
                      <a:pt x="458" y="196"/>
                    </a:cubicBezTo>
                    <a:cubicBezTo>
                      <a:pt x="456" y="197"/>
                      <a:pt x="456" y="197"/>
                      <a:pt x="456" y="197"/>
                    </a:cubicBezTo>
                    <a:cubicBezTo>
                      <a:pt x="455" y="198"/>
                      <a:pt x="455" y="198"/>
                      <a:pt x="455" y="198"/>
                    </a:cubicBezTo>
                    <a:cubicBezTo>
                      <a:pt x="455" y="197"/>
                      <a:pt x="455" y="197"/>
                      <a:pt x="455" y="197"/>
                    </a:cubicBezTo>
                    <a:cubicBezTo>
                      <a:pt x="454" y="197"/>
                      <a:pt x="454" y="197"/>
                      <a:pt x="454" y="197"/>
                    </a:cubicBezTo>
                    <a:cubicBezTo>
                      <a:pt x="455" y="196"/>
                      <a:pt x="455" y="196"/>
                      <a:pt x="455" y="196"/>
                    </a:cubicBezTo>
                    <a:cubicBezTo>
                      <a:pt x="457" y="196"/>
                      <a:pt x="457" y="196"/>
                      <a:pt x="457" y="196"/>
                    </a:cubicBezTo>
                    <a:cubicBezTo>
                      <a:pt x="460" y="195"/>
                      <a:pt x="460" y="195"/>
                      <a:pt x="460" y="195"/>
                    </a:cubicBezTo>
                    <a:cubicBezTo>
                      <a:pt x="461" y="194"/>
                      <a:pt x="461" y="194"/>
                      <a:pt x="461" y="194"/>
                    </a:cubicBezTo>
                    <a:cubicBezTo>
                      <a:pt x="464" y="196"/>
                      <a:pt x="464" y="196"/>
                      <a:pt x="464" y="196"/>
                    </a:cubicBezTo>
                    <a:cubicBezTo>
                      <a:pt x="465" y="196"/>
                      <a:pt x="465" y="196"/>
                      <a:pt x="465" y="196"/>
                    </a:cubicBezTo>
                    <a:cubicBezTo>
                      <a:pt x="465" y="195"/>
                      <a:pt x="465" y="195"/>
                      <a:pt x="465" y="195"/>
                    </a:cubicBezTo>
                    <a:cubicBezTo>
                      <a:pt x="466" y="195"/>
                      <a:pt x="466" y="195"/>
                      <a:pt x="466" y="195"/>
                    </a:cubicBezTo>
                    <a:cubicBezTo>
                      <a:pt x="466" y="196"/>
                      <a:pt x="466" y="196"/>
                      <a:pt x="466" y="196"/>
                    </a:cubicBezTo>
                    <a:cubicBezTo>
                      <a:pt x="464" y="197"/>
                      <a:pt x="464" y="197"/>
                      <a:pt x="464" y="197"/>
                    </a:cubicBezTo>
                    <a:cubicBezTo>
                      <a:pt x="465" y="198"/>
                      <a:pt x="465" y="198"/>
                      <a:pt x="465" y="198"/>
                    </a:cubicBezTo>
                    <a:cubicBezTo>
                      <a:pt x="468" y="198"/>
                      <a:pt x="468" y="198"/>
                      <a:pt x="468" y="198"/>
                    </a:cubicBezTo>
                    <a:cubicBezTo>
                      <a:pt x="469" y="197"/>
                      <a:pt x="469" y="197"/>
                      <a:pt x="469" y="197"/>
                    </a:cubicBezTo>
                    <a:cubicBezTo>
                      <a:pt x="470" y="196"/>
                      <a:pt x="470" y="196"/>
                      <a:pt x="470" y="196"/>
                    </a:cubicBezTo>
                    <a:cubicBezTo>
                      <a:pt x="470" y="195"/>
                      <a:pt x="470" y="195"/>
                      <a:pt x="470" y="195"/>
                    </a:cubicBezTo>
                    <a:cubicBezTo>
                      <a:pt x="469" y="194"/>
                      <a:pt x="469" y="194"/>
                      <a:pt x="469" y="194"/>
                    </a:cubicBezTo>
                    <a:cubicBezTo>
                      <a:pt x="469" y="193"/>
                      <a:pt x="469" y="193"/>
                      <a:pt x="469" y="193"/>
                    </a:cubicBezTo>
                    <a:cubicBezTo>
                      <a:pt x="470" y="193"/>
                      <a:pt x="470" y="193"/>
                      <a:pt x="470" y="193"/>
                    </a:cubicBezTo>
                    <a:cubicBezTo>
                      <a:pt x="471" y="193"/>
                      <a:pt x="471" y="193"/>
                      <a:pt x="471" y="193"/>
                    </a:cubicBezTo>
                    <a:cubicBezTo>
                      <a:pt x="471" y="190"/>
                      <a:pt x="471" y="190"/>
                      <a:pt x="471" y="190"/>
                    </a:cubicBezTo>
                    <a:cubicBezTo>
                      <a:pt x="472" y="189"/>
                      <a:pt x="472" y="189"/>
                      <a:pt x="472" y="189"/>
                    </a:cubicBezTo>
                    <a:cubicBezTo>
                      <a:pt x="472" y="188"/>
                      <a:pt x="472" y="188"/>
                      <a:pt x="472" y="188"/>
                    </a:cubicBezTo>
                    <a:cubicBezTo>
                      <a:pt x="471" y="189"/>
                      <a:pt x="471" y="189"/>
                      <a:pt x="471" y="189"/>
                    </a:cubicBezTo>
                    <a:cubicBezTo>
                      <a:pt x="471" y="188"/>
                      <a:pt x="471" y="188"/>
                      <a:pt x="471" y="188"/>
                    </a:cubicBezTo>
                    <a:cubicBezTo>
                      <a:pt x="472" y="187"/>
                      <a:pt x="472" y="187"/>
                      <a:pt x="472" y="187"/>
                    </a:cubicBezTo>
                    <a:cubicBezTo>
                      <a:pt x="472" y="185"/>
                      <a:pt x="472" y="185"/>
                      <a:pt x="472" y="185"/>
                    </a:cubicBezTo>
                    <a:cubicBezTo>
                      <a:pt x="472" y="184"/>
                      <a:pt x="472" y="184"/>
                      <a:pt x="472" y="184"/>
                    </a:cubicBezTo>
                    <a:cubicBezTo>
                      <a:pt x="473" y="183"/>
                      <a:pt x="473" y="183"/>
                      <a:pt x="473" y="183"/>
                    </a:cubicBezTo>
                    <a:cubicBezTo>
                      <a:pt x="473" y="182"/>
                      <a:pt x="473" y="182"/>
                      <a:pt x="473" y="182"/>
                    </a:cubicBezTo>
                    <a:cubicBezTo>
                      <a:pt x="474" y="181"/>
                      <a:pt x="474" y="181"/>
                      <a:pt x="474" y="181"/>
                    </a:cubicBezTo>
                    <a:cubicBezTo>
                      <a:pt x="474" y="179"/>
                      <a:pt x="474" y="179"/>
                      <a:pt x="474" y="179"/>
                    </a:cubicBezTo>
                    <a:cubicBezTo>
                      <a:pt x="472" y="178"/>
                      <a:pt x="472" y="178"/>
                      <a:pt x="472" y="178"/>
                    </a:cubicBezTo>
                    <a:cubicBezTo>
                      <a:pt x="471" y="176"/>
                      <a:pt x="471" y="176"/>
                      <a:pt x="471" y="176"/>
                    </a:cubicBezTo>
                    <a:cubicBezTo>
                      <a:pt x="472" y="174"/>
                      <a:pt x="472" y="174"/>
                      <a:pt x="472" y="174"/>
                    </a:cubicBezTo>
                    <a:cubicBezTo>
                      <a:pt x="472" y="173"/>
                      <a:pt x="472" y="173"/>
                      <a:pt x="472" y="173"/>
                    </a:cubicBezTo>
                    <a:cubicBezTo>
                      <a:pt x="472" y="173"/>
                      <a:pt x="472" y="173"/>
                      <a:pt x="472" y="173"/>
                    </a:cubicBezTo>
                    <a:cubicBezTo>
                      <a:pt x="472" y="172"/>
                      <a:pt x="472" y="172"/>
                      <a:pt x="472" y="172"/>
                    </a:cubicBezTo>
                    <a:cubicBezTo>
                      <a:pt x="470" y="170"/>
                      <a:pt x="470" y="170"/>
                      <a:pt x="470" y="170"/>
                    </a:cubicBezTo>
                    <a:cubicBezTo>
                      <a:pt x="469" y="170"/>
                      <a:pt x="469" y="170"/>
                      <a:pt x="469" y="170"/>
                    </a:cubicBezTo>
                    <a:cubicBezTo>
                      <a:pt x="469" y="169"/>
                      <a:pt x="469" y="169"/>
                      <a:pt x="469" y="169"/>
                    </a:cubicBezTo>
                    <a:cubicBezTo>
                      <a:pt x="467" y="168"/>
                      <a:pt x="467" y="168"/>
                      <a:pt x="467" y="168"/>
                    </a:cubicBezTo>
                    <a:cubicBezTo>
                      <a:pt x="464" y="165"/>
                      <a:pt x="464" y="165"/>
                      <a:pt x="464" y="165"/>
                    </a:cubicBezTo>
                    <a:cubicBezTo>
                      <a:pt x="464" y="162"/>
                      <a:pt x="464" y="162"/>
                      <a:pt x="464" y="162"/>
                    </a:cubicBezTo>
                    <a:cubicBezTo>
                      <a:pt x="463" y="162"/>
                      <a:pt x="463" y="162"/>
                      <a:pt x="463" y="162"/>
                    </a:cubicBezTo>
                    <a:cubicBezTo>
                      <a:pt x="464" y="160"/>
                      <a:pt x="464" y="160"/>
                      <a:pt x="464" y="160"/>
                    </a:cubicBezTo>
                    <a:cubicBezTo>
                      <a:pt x="462" y="160"/>
                      <a:pt x="462" y="160"/>
                      <a:pt x="462" y="160"/>
                    </a:cubicBezTo>
                    <a:cubicBezTo>
                      <a:pt x="461" y="158"/>
                      <a:pt x="461" y="158"/>
                      <a:pt x="461" y="158"/>
                    </a:cubicBezTo>
                    <a:cubicBezTo>
                      <a:pt x="462" y="157"/>
                      <a:pt x="462" y="157"/>
                      <a:pt x="462" y="157"/>
                    </a:cubicBezTo>
                    <a:cubicBezTo>
                      <a:pt x="460" y="154"/>
                      <a:pt x="460" y="154"/>
                      <a:pt x="460" y="154"/>
                    </a:cubicBezTo>
                    <a:cubicBezTo>
                      <a:pt x="460" y="152"/>
                      <a:pt x="460" y="152"/>
                      <a:pt x="460" y="152"/>
                    </a:cubicBezTo>
                    <a:cubicBezTo>
                      <a:pt x="459" y="150"/>
                      <a:pt x="459" y="150"/>
                      <a:pt x="459" y="150"/>
                    </a:cubicBezTo>
                    <a:cubicBezTo>
                      <a:pt x="459" y="149"/>
                      <a:pt x="459" y="149"/>
                      <a:pt x="459" y="149"/>
                    </a:cubicBezTo>
                    <a:cubicBezTo>
                      <a:pt x="459" y="149"/>
                      <a:pt x="459" y="149"/>
                      <a:pt x="459" y="149"/>
                    </a:cubicBezTo>
                    <a:cubicBezTo>
                      <a:pt x="458" y="148"/>
                      <a:pt x="458" y="148"/>
                      <a:pt x="458" y="148"/>
                    </a:cubicBezTo>
                    <a:cubicBezTo>
                      <a:pt x="458" y="144"/>
                      <a:pt x="458" y="144"/>
                      <a:pt x="458" y="144"/>
                    </a:cubicBezTo>
                    <a:cubicBezTo>
                      <a:pt x="457" y="142"/>
                      <a:pt x="457" y="142"/>
                      <a:pt x="457" y="142"/>
                    </a:cubicBezTo>
                    <a:cubicBezTo>
                      <a:pt x="455" y="141"/>
                      <a:pt x="455" y="141"/>
                      <a:pt x="455" y="141"/>
                    </a:cubicBezTo>
                    <a:cubicBezTo>
                      <a:pt x="455" y="139"/>
                      <a:pt x="455" y="139"/>
                      <a:pt x="455" y="139"/>
                    </a:cubicBezTo>
                    <a:cubicBezTo>
                      <a:pt x="454" y="138"/>
                      <a:pt x="454" y="138"/>
                      <a:pt x="454" y="138"/>
                    </a:cubicBezTo>
                    <a:cubicBezTo>
                      <a:pt x="453" y="139"/>
                      <a:pt x="453" y="139"/>
                      <a:pt x="453" y="139"/>
                    </a:cubicBezTo>
                    <a:cubicBezTo>
                      <a:pt x="453" y="138"/>
                      <a:pt x="453" y="138"/>
                      <a:pt x="453" y="138"/>
                    </a:cubicBezTo>
                    <a:cubicBezTo>
                      <a:pt x="452" y="138"/>
                      <a:pt x="452" y="138"/>
                      <a:pt x="452" y="138"/>
                    </a:cubicBezTo>
                    <a:cubicBezTo>
                      <a:pt x="451" y="136"/>
                      <a:pt x="451" y="136"/>
                      <a:pt x="451" y="136"/>
                    </a:cubicBezTo>
                    <a:cubicBezTo>
                      <a:pt x="449" y="135"/>
                      <a:pt x="449" y="135"/>
                      <a:pt x="449" y="135"/>
                    </a:cubicBezTo>
                    <a:cubicBezTo>
                      <a:pt x="449" y="134"/>
                      <a:pt x="449" y="134"/>
                      <a:pt x="449" y="134"/>
                    </a:cubicBezTo>
                    <a:cubicBezTo>
                      <a:pt x="450" y="133"/>
                      <a:pt x="450" y="133"/>
                      <a:pt x="450" y="133"/>
                    </a:cubicBezTo>
                    <a:cubicBezTo>
                      <a:pt x="450" y="132"/>
                      <a:pt x="450" y="132"/>
                      <a:pt x="450" y="132"/>
                    </a:cubicBezTo>
                    <a:cubicBezTo>
                      <a:pt x="449" y="131"/>
                      <a:pt x="449" y="131"/>
                      <a:pt x="449" y="131"/>
                    </a:cubicBezTo>
                    <a:cubicBezTo>
                      <a:pt x="450" y="130"/>
                      <a:pt x="450" y="130"/>
                      <a:pt x="450" y="130"/>
                    </a:cubicBezTo>
                    <a:cubicBezTo>
                      <a:pt x="449" y="129"/>
                      <a:pt x="449" y="129"/>
                      <a:pt x="449" y="129"/>
                    </a:cubicBezTo>
                    <a:cubicBezTo>
                      <a:pt x="450" y="126"/>
                      <a:pt x="450" y="126"/>
                      <a:pt x="450" y="126"/>
                    </a:cubicBezTo>
                    <a:cubicBezTo>
                      <a:pt x="449" y="124"/>
                      <a:pt x="449" y="124"/>
                      <a:pt x="449" y="124"/>
                    </a:cubicBezTo>
                    <a:cubicBezTo>
                      <a:pt x="449" y="122"/>
                      <a:pt x="449" y="122"/>
                      <a:pt x="449" y="122"/>
                    </a:cubicBezTo>
                    <a:cubicBezTo>
                      <a:pt x="448" y="121"/>
                      <a:pt x="448" y="121"/>
                      <a:pt x="448" y="121"/>
                    </a:cubicBezTo>
                    <a:cubicBezTo>
                      <a:pt x="448" y="119"/>
                      <a:pt x="448" y="119"/>
                      <a:pt x="448" y="119"/>
                    </a:cubicBezTo>
                    <a:cubicBezTo>
                      <a:pt x="447" y="118"/>
                      <a:pt x="447" y="118"/>
                      <a:pt x="447" y="118"/>
                    </a:cubicBezTo>
                    <a:cubicBezTo>
                      <a:pt x="448" y="118"/>
                      <a:pt x="448" y="118"/>
                      <a:pt x="448" y="118"/>
                    </a:cubicBezTo>
                    <a:cubicBezTo>
                      <a:pt x="448" y="116"/>
                      <a:pt x="448" y="116"/>
                      <a:pt x="448" y="116"/>
                    </a:cubicBezTo>
                    <a:cubicBezTo>
                      <a:pt x="447" y="116"/>
                      <a:pt x="447" y="116"/>
                      <a:pt x="447" y="116"/>
                    </a:cubicBezTo>
                    <a:cubicBezTo>
                      <a:pt x="445" y="116"/>
                      <a:pt x="445" y="116"/>
                      <a:pt x="445" y="116"/>
                    </a:cubicBezTo>
                    <a:cubicBezTo>
                      <a:pt x="441" y="115"/>
                      <a:pt x="441" y="115"/>
                      <a:pt x="441" y="115"/>
                    </a:cubicBezTo>
                    <a:cubicBezTo>
                      <a:pt x="440" y="114"/>
                      <a:pt x="440" y="114"/>
                      <a:pt x="440" y="114"/>
                    </a:cubicBezTo>
                    <a:cubicBezTo>
                      <a:pt x="439" y="115"/>
                      <a:pt x="439" y="115"/>
                      <a:pt x="439" y="115"/>
                    </a:cubicBezTo>
                    <a:cubicBezTo>
                      <a:pt x="438" y="115"/>
                      <a:pt x="438" y="115"/>
                      <a:pt x="438" y="115"/>
                    </a:cubicBezTo>
                    <a:cubicBezTo>
                      <a:pt x="437" y="115"/>
                      <a:pt x="437" y="115"/>
                      <a:pt x="437" y="115"/>
                    </a:cubicBezTo>
                    <a:cubicBezTo>
                      <a:pt x="435" y="115"/>
                      <a:pt x="435" y="115"/>
                      <a:pt x="435" y="115"/>
                    </a:cubicBezTo>
                    <a:cubicBezTo>
                      <a:pt x="433" y="115"/>
                      <a:pt x="433" y="115"/>
                      <a:pt x="433" y="115"/>
                    </a:cubicBezTo>
                    <a:cubicBezTo>
                      <a:pt x="432" y="116"/>
                      <a:pt x="432" y="116"/>
                      <a:pt x="432" y="116"/>
                    </a:cubicBezTo>
                    <a:cubicBezTo>
                      <a:pt x="432" y="115"/>
                      <a:pt x="432" y="115"/>
                      <a:pt x="432" y="115"/>
                    </a:cubicBezTo>
                    <a:cubicBezTo>
                      <a:pt x="432" y="115"/>
                      <a:pt x="432" y="115"/>
                      <a:pt x="432" y="115"/>
                    </a:cubicBezTo>
                    <a:cubicBezTo>
                      <a:pt x="431" y="114"/>
                      <a:pt x="431" y="114"/>
                      <a:pt x="431" y="114"/>
                    </a:cubicBezTo>
                    <a:cubicBezTo>
                      <a:pt x="430" y="115"/>
                      <a:pt x="430" y="115"/>
                      <a:pt x="430" y="115"/>
                    </a:cubicBezTo>
                    <a:cubicBezTo>
                      <a:pt x="430" y="117"/>
                      <a:pt x="430" y="117"/>
                      <a:pt x="430" y="117"/>
                    </a:cubicBezTo>
                    <a:cubicBezTo>
                      <a:pt x="430" y="119"/>
                      <a:pt x="430" y="119"/>
                      <a:pt x="430" y="119"/>
                    </a:cubicBezTo>
                    <a:cubicBezTo>
                      <a:pt x="431" y="121"/>
                      <a:pt x="431" y="121"/>
                      <a:pt x="431" y="121"/>
                    </a:cubicBezTo>
                    <a:cubicBezTo>
                      <a:pt x="430" y="121"/>
                      <a:pt x="430" y="121"/>
                      <a:pt x="430" y="121"/>
                    </a:cubicBezTo>
                    <a:cubicBezTo>
                      <a:pt x="430" y="124"/>
                      <a:pt x="430" y="124"/>
                      <a:pt x="430" y="124"/>
                    </a:cubicBezTo>
                    <a:cubicBezTo>
                      <a:pt x="431" y="124"/>
                      <a:pt x="431" y="124"/>
                      <a:pt x="431" y="124"/>
                    </a:cubicBezTo>
                    <a:cubicBezTo>
                      <a:pt x="430" y="126"/>
                      <a:pt x="430" y="126"/>
                      <a:pt x="430" y="126"/>
                    </a:cubicBezTo>
                    <a:cubicBezTo>
                      <a:pt x="431" y="127"/>
                      <a:pt x="431" y="127"/>
                      <a:pt x="431" y="127"/>
                    </a:cubicBezTo>
                    <a:cubicBezTo>
                      <a:pt x="430" y="128"/>
                      <a:pt x="430" y="128"/>
                      <a:pt x="430" y="128"/>
                    </a:cubicBezTo>
                    <a:cubicBezTo>
                      <a:pt x="431" y="130"/>
                      <a:pt x="431" y="130"/>
                      <a:pt x="431" y="130"/>
                    </a:cubicBezTo>
                    <a:cubicBezTo>
                      <a:pt x="432" y="131"/>
                      <a:pt x="432" y="131"/>
                      <a:pt x="432" y="131"/>
                    </a:cubicBezTo>
                    <a:cubicBezTo>
                      <a:pt x="431" y="133"/>
                      <a:pt x="431" y="133"/>
                      <a:pt x="431" y="133"/>
                    </a:cubicBezTo>
                    <a:cubicBezTo>
                      <a:pt x="431" y="134"/>
                      <a:pt x="431" y="134"/>
                      <a:pt x="431" y="134"/>
                    </a:cubicBezTo>
                    <a:cubicBezTo>
                      <a:pt x="431" y="136"/>
                      <a:pt x="431" y="136"/>
                      <a:pt x="431" y="136"/>
                    </a:cubicBezTo>
                    <a:cubicBezTo>
                      <a:pt x="431" y="136"/>
                      <a:pt x="431" y="136"/>
                      <a:pt x="431" y="136"/>
                    </a:cubicBezTo>
                    <a:cubicBezTo>
                      <a:pt x="430" y="137"/>
                      <a:pt x="430" y="137"/>
                      <a:pt x="430" y="137"/>
                    </a:cubicBezTo>
                    <a:cubicBezTo>
                      <a:pt x="427" y="141"/>
                      <a:pt x="427" y="141"/>
                      <a:pt x="427" y="141"/>
                    </a:cubicBezTo>
                    <a:cubicBezTo>
                      <a:pt x="427" y="141"/>
                      <a:pt x="427" y="141"/>
                      <a:pt x="427" y="141"/>
                    </a:cubicBezTo>
                    <a:cubicBezTo>
                      <a:pt x="427" y="142"/>
                      <a:pt x="427" y="142"/>
                      <a:pt x="427" y="142"/>
                    </a:cubicBezTo>
                    <a:cubicBezTo>
                      <a:pt x="428" y="144"/>
                      <a:pt x="428" y="144"/>
                      <a:pt x="428" y="144"/>
                    </a:cubicBezTo>
                    <a:cubicBezTo>
                      <a:pt x="427" y="145"/>
                      <a:pt x="427" y="145"/>
                      <a:pt x="427" y="145"/>
                    </a:cubicBezTo>
                    <a:cubicBezTo>
                      <a:pt x="427" y="147"/>
                      <a:pt x="427" y="147"/>
                      <a:pt x="427" y="147"/>
                    </a:cubicBezTo>
                    <a:cubicBezTo>
                      <a:pt x="428" y="148"/>
                      <a:pt x="428" y="148"/>
                      <a:pt x="428" y="148"/>
                    </a:cubicBezTo>
                    <a:cubicBezTo>
                      <a:pt x="429" y="148"/>
                      <a:pt x="429" y="148"/>
                      <a:pt x="429" y="148"/>
                    </a:cubicBezTo>
                    <a:cubicBezTo>
                      <a:pt x="430" y="148"/>
                      <a:pt x="430" y="148"/>
                      <a:pt x="430" y="148"/>
                    </a:cubicBezTo>
                    <a:cubicBezTo>
                      <a:pt x="431" y="151"/>
                      <a:pt x="431" y="151"/>
                      <a:pt x="431" y="151"/>
                    </a:cubicBezTo>
                    <a:cubicBezTo>
                      <a:pt x="432" y="151"/>
                      <a:pt x="432" y="151"/>
                      <a:pt x="432" y="151"/>
                    </a:cubicBezTo>
                    <a:cubicBezTo>
                      <a:pt x="433" y="152"/>
                      <a:pt x="433" y="152"/>
                      <a:pt x="433" y="152"/>
                    </a:cubicBezTo>
                    <a:cubicBezTo>
                      <a:pt x="432" y="152"/>
                      <a:pt x="432" y="152"/>
                      <a:pt x="432" y="152"/>
                    </a:cubicBezTo>
                    <a:cubicBezTo>
                      <a:pt x="432" y="153"/>
                      <a:pt x="432" y="153"/>
                      <a:pt x="432" y="153"/>
                    </a:cubicBezTo>
                    <a:cubicBezTo>
                      <a:pt x="432" y="154"/>
                      <a:pt x="432" y="154"/>
                      <a:pt x="432" y="154"/>
                    </a:cubicBezTo>
                    <a:cubicBezTo>
                      <a:pt x="434" y="156"/>
                      <a:pt x="434" y="156"/>
                      <a:pt x="434" y="156"/>
                    </a:cubicBezTo>
                    <a:cubicBezTo>
                      <a:pt x="434" y="157"/>
                      <a:pt x="434" y="157"/>
                      <a:pt x="434" y="157"/>
                    </a:cubicBezTo>
                    <a:cubicBezTo>
                      <a:pt x="433" y="158"/>
                      <a:pt x="433" y="158"/>
                      <a:pt x="433" y="158"/>
                    </a:cubicBezTo>
                    <a:cubicBezTo>
                      <a:pt x="432" y="157"/>
                      <a:pt x="432" y="157"/>
                      <a:pt x="432" y="157"/>
                    </a:cubicBezTo>
                    <a:cubicBezTo>
                      <a:pt x="432" y="158"/>
                      <a:pt x="432" y="158"/>
                      <a:pt x="432" y="158"/>
                    </a:cubicBezTo>
                    <a:cubicBezTo>
                      <a:pt x="433" y="161"/>
                      <a:pt x="433" y="161"/>
                      <a:pt x="433" y="161"/>
                    </a:cubicBezTo>
                    <a:cubicBezTo>
                      <a:pt x="434" y="162"/>
                      <a:pt x="434" y="162"/>
                      <a:pt x="434" y="162"/>
                    </a:cubicBezTo>
                    <a:cubicBezTo>
                      <a:pt x="434" y="164"/>
                      <a:pt x="434" y="164"/>
                      <a:pt x="434" y="164"/>
                    </a:cubicBezTo>
                    <a:cubicBezTo>
                      <a:pt x="435" y="163"/>
                      <a:pt x="435" y="163"/>
                      <a:pt x="435" y="163"/>
                    </a:cubicBezTo>
                    <a:cubicBezTo>
                      <a:pt x="436" y="164"/>
                      <a:pt x="436" y="164"/>
                      <a:pt x="436" y="164"/>
                    </a:cubicBezTo>
                    <a:cubicBezTo>
                      <a:pt x="437" y="164"/>
                      <a:pt x="437" y="164"/>
                      <a:pt x="437" y="164"/>
                    </a:cubicBezTo>
                    <a:cubicBezTo>
                      <a:pt x="439" y="165"/>
                      <a:pt x="439" y="165"/>
                      <a:pt x="439" y="165"/>
                    </a:cubicBezTo>
                    <a:cubicBezTo>
                      <a:pt x="440" y="163"/>
                      <a:pt x="440" y="163"/>
                      <a:pt x="440" y="163"/>
                    </a:cubicBezTo>
                    <a:cubicBezTo>
                      <a:pt x="441" y="164"/>
                      <a:pt x="441" y="164"/>
                      <a:pt x="441" y="164"/>
                    </a:cubicBezTo>
                    <a:cubicBezTo>
                      <a:pt x="441" y="166"/>
                      <a:pt x="441" y="166"/>
                      <a:pt x="441" y="166"/>
                    </a:cubicBezTo>
                    <a:cubicBezTo>
                      <a:pt x="442" y="167"/>
                      <a:pt x="442" y="167"/>
                      <a:pt x="442" y="167"/>
                    </a:cubicBezTo>
                    <a:cubicBezTo>
                      <a:pt x="442" y="167"/>
                      <a:pt x="442" y="167"/>
                      <a:pt x="442" y="167"/>
                    </a:cubicBezTo>
                    <a:cubicBezTo>
                      <a:pt x="445" y="170"/>
                      <a:pt x="445" y="170"/>
                      <a:pt x="445" y="170"/>
                    </a:cubicBezTo>
                    <a:cubicBezTo>
                      <a:pt x="446" y="171"/>
                      <a:pt x="446" y="171"/>
                      <a:pt x="446" y="171"/>
                    </a:cubicBezTo>
                    <a:cubicBezTo>
                      <a:pt x="447" y="170"/>
                      <a:pt x="447" y="170"/>
                      <a:pt x="447" y="170"/>
                    </a:cubicBezTo>
                    <a:cubicBezTo>
                      <a:pt x="448" y="170"/>
                      <a:pt x="448" y="170"/>
                      <a:pt x="448" y="170"/>
                    </a:cubicBezTo>
                    <a:cubicBezTo>
                      <a:pt x="448" y="171"/>
                      <a:pt x="448" y="171"/>
                      <a:pt x="448" y="171"/>
                    </a:cubicBezTo>
                    <a:cubicBezTo>
                      <a:pt x="450" y="170"/>
                      <a:pt x="450" y="170"/>
                      <a:pt x="450" y="170"/>
                    </a:cubicBezTo>
                    <a:cubicBezTo>
                      <a:pt x="448" y="171"/>
                      <a:pt x="448" y="171"/>
                      <a:pt x="448" y="171"/>
                    </a:cubicBezTo>
                    <a:cubicBezTo>
                      <a:pt x="448" y="175"/>
                      <a:pt x="448" y="175"/>
                      <a:pt x="448" y="175"/>
                    </a:cubicBezTo>
                    <a:cubicBezTo>
                      <a:pt x="448" y="176"/>
                      <a:pt x="448" y="176"/>
                      <a:pt x="448" y="176"/>
                    </a:cubicBezTo>
                    <a:cubicBezTo>
                      <a:pt x="449" y="177"/>
                      <a:pt x="449" y="177"/>
                      <a:pt x="449" y="177"/>
                    </a:cubicBezTo>
                    <a:cubicBezTo>
                      <a:pt x="449" y="178"/>
                      <a:pt x="449" y="178"/>
                      <a:pt x="449" y="178"/>
                    </a:cubicBezTo>
                    <a:cubicBezTo>
                      <a:pt x="448" y="178"/>
                      <a:pt x="448" y="178"/>
                      <a:pt x="448" y="178"/>
                    </a:cubicBezTo>
                    <a:cubicBezTo>
                      <a:pt x="448" y="179"/>
                      <a:pt x="448" y="179"/>
                      <a:pt x="448" y="179"/>
                    </a:cubicBezTo>
                    <a:cubicBezTo>
                      <a:pt x="448" y="180"/>
                      <a:pt x="448" y="180"/>
                      <a:pt x="448" y="180"/>
                    </a:cubicBezTo>
                    <a:cubicBezTo>
                      <a:pt x="447" y="180"/>
                      <a:pt x="447" y="180"/>
                      <a:pt x="447" y="180"/>
                    </a:cubicBezTo>
                    <a:cubicBezTo>
                      <a:pt x="445" y="177"/>
                      <a:pt x="445" y="177"/>
                      <a:pt x="445" y="177"/>
                    </a:cubicBezTo>
                    <a:cubicBezTo>
                      <a:pt x="444" y="176"/>
                      <a:pt x="444" y="176"/>
                      <a:pt x="444" y="176"/>
                    </a:cubicBezTo>
                    <a:cubicBezTo>
                      <a:pt x="442" y="175"/>
                      <a:pt x="442" y="175"/>
                      <a:pt x="442" y="175"/>
                    </a:cubicBezTo>
                    <a:cubicBezTo>
                      <a:pt x="441" y="174"/>
                      <a:pt x="441" y="174"/>
                      <a:pt x="441" y="174"/>
                    </a:cubicBezTo>
                    <a:cubicBezTo>
                      <a:pt x="440" y="173"/>
                      <a:pt x="440" y="173"/>
                      <a:pt x="440" y="173"/>
                    </a:cubicBezTo>
                    <a:cubicBezTo>
                      <a:pt x="436" y="172"/>
                      <a:pt x="436" y="172"/>
                      <a:pt x="436" y="172"/>
                    </a:cubicBezTo>
                    <a:cubicBezTo>
                      <a:pt x="433" y="170"/>
                      <a:pt x="433" y="170"/>
                      <a:pt x="433" y="170"/>
                    </a:cubicBezTo>
                    <a:cubicBezTo>
                      <a:pt x="431" y="170"/>
                      <a:pt x="431" y="170"/>
                      <a:pt x="431" y="170"/>
                    </a:cubicBezTo>
                    <a:cubicBezTo>
                      <a:pt x="430" y="169"/>
                      <a:pt x="430" y="169"/>
                      <a:pt x="430" y="169"/>
                    </a:cubicBezTo>
                    <a:cubicBezTo>
                      <a:pt x="429" y="169"/>
                      <a:pt x="429" y="169"/>
                      <a:pt x="429" y="169"/>
                    </a:cubicBezTo>
                    <a:cubicBezTo>
                      <a:pt x="428" y="168"/>
                      <a:pt x="428" y="168"/>
                      <a:pt x="428" y="168"/>
                    </a:cubicBezTo>
                    <a:cubicBezTo>
                      <a:pt x="427" y="168"/>
                      <a:pt x="427" y="168"/>
                      <a:pt x="427" y="168"/>
                    </a:cubicBezTo>
                    <a:cubicBezTo>
                      <a:pt x="425" y="170"/>
                      <a:pt x="425" y="170"/>
                      <a:pt x="425" y="170"/>
                    </a:cubicBezTo>
                    <a:cubicBezTo>
                      <a:pt x="425" y="168"/>
                      <a:pt x="425" y="168"/>
                      <a:pt x="425" y="168"/>
                    </a:cubicBezTo>
                    <a:cubicBezTo>
                      <a:pt x="425" y="167"/>
                      <a:pt x="425" y="167"/>
                      <a:pt x="425" y="167"/>
                    </a:cubicBezTo>
                    <a:cubicBezTo>
                      <a:pt x="425" y="167"/>
                      <a:pt x="425" y="167"/>
                      <a:pt x="425" y="167"/>
                    </a:cubicBezTo>
                    <a:cubicBezTo>
                      <a:pt x="421" y="165"/>
                      <a:pt x="421" y="165"/>
                      <a:pt x="421" y="165"/>
                    </a:cubicBezTo>
                    <a:cubicBezTo>
                      <a:pt x="419" y="164"/>
                      <a:pt x="419" y="164"/>
                      <a:pt x="419" y="164"/>
                    </a:cubicBezTo>
                    <a:cubicBezTo>
                      <a:pt x="413" y="164"/>
                      <a:pt x="413" y="164"/>
                      <a:pt x="413" y="164"/>
                    </a:cubicBezTo>
                    <a:cubicBezTo>
                      <a:pt x="408" y="164"/>
                      <a:pt x="408" y="164"/>
                      <a:pt x="408" y="164"/>
                    </a:cubicBezTo>
                    <a:cubicBezTo>
                      <a:pt x="407" y="164"/>
                      <a:pt x="407" y="164"/>
                      <a:pt x="407" y="164"/>
                    </a:cubicBezTo>
                    <a:cubicBezTo>
                      <a:pt x="406" y="164"/>
                      <a:pt x="406" y="164"/>
                      <a:pt x="406" y="164"/>
                    </a:cubicBezTo>
                    <a:cubicBezTo>
                      <a:pt x="405" y="163"/>
                      <a:pt x="405" y="163"/>
                      <a:pt x="405" y="163"/>
                    </a:cubicBezTo>
                    <a:cubicBezTo>
                      <a:pt x="404" y="164"/>
                      <a:pt x="404" y="164"/>
                      <a:pt x="404" y="164"/>
                    </a:cubicBezTo>
                    <a:cubicBezTo>
                      <a:pt x="403" y="163"/>
                      <a:pt x="403" y="163"/>
                      <a:pt x="403" y="163"/>
                    </a:cubicBezTo>
                    <a:cubicBezTo>
                      <a:pt x="403" y="164"/>
                      <a:pt x="403" y="164"/>
                      <a:pt x="403" y="164"/>
                    </a:cubicBezTo>
                    <a:cubicBezTo>
                      <a:pt x="403" y="165"/>
                      <a:pt x="403" y="165"/>
                      <a:pt x="403" y="165"/>
                    </a:cubicBezTo>
                    <a:cubicBezTo>
                      <a:pt x="403" y="167"/>
                      <a:pt x="403" y="167"/>
                      <a:pt x="403" y="167"/>
                    </a:cubicBezTo>
                    <a:cubicBezTo>
                      <a:pt x="402" y="167"/>
                      <a:pt x="402" y="167"/>
                      <a:pt x="402" y="167"/>
                    </a:cubicBezTo>
                    <a:cubicBezTo>
                      <a:pt x="402" y="167"/>
                      <a:pt x="402" y="167"/>
                      <a:pt x="402" y="167"/>
                    </a:cubicBezTo>
                    <a:cubicBezTo>
                      <a:pt x="403" y="169"/>
                      <a:pt x="403" y="169"/>
                      <a:pt x="403" y="169"/>
                    </a:cubicBezTo>
                    <a:cubicBezTo>
                      <a:pt x="404" y="169"/>
                      <a:pt x="404" y="169"/>
                      <a:pt x="404" y="169"/>
                    </a:cubicBezTo>
                    <a:cubicBezTo>
                      <a:pt x="404" y="172"/>
                      <a:pt x="404" y="172"/>
                      <a:pt x="404" y="172"/>
                    </a:cubicBezTo>
                    <a:cubicBezTo>
                      <a:pt x="405" y="173"/>
                      <a:pt x="405" y="173"/>
                      <a:pt x="405" y="173"/>
                    </a:cubicBezTo>
                    <a:cubicBezTo>
                      <a:pt x="405" y="172"/>
                      <a:pt x="405" y="172"/>
                      <a:pt x="405" y="172"/>
                    </a:cubicBezTo>
                    <a:cubicBezTo>
                      <a:pt x="406" y="172"/>
                      <a:pt x="406" y="172"/>
                      <a:pt x="406" y="172"/>
                    </a:cubicBezTo>
                    <a:cubicBezTo>
                      <a:pt x="407" y="174"/>
                      <a:pt x="407" y="174"/>
                      <a:pt x="407" y="174"/>
                    </a:cubicBezTo>
                    <a:cubicBezTo>
                      <a:pt x="407" y="175"/>
                      <a:pt x="407" y="175"/>
                      <a:pt x="407" y="175"/>
                    </a:cubicBezTo>
                    <a:cubicBezTo>
                      <a:pt x="409" y="175"/>
                      <a:pt x="409" y="175"/>
                      <a:pt x="409" y="175"/>
                    </a:cubicBezTo>
                    <a:cubicBezTo>
                      <a:pt x="410" y="177"/>
                      <a:pt x="410" y="177"/>
                      <a:pt x="410" y="177"/>
                    </a:cubicBezTo>
                    <a:cubicBezTo>
                      <a:pt x="409" y="177"/>
                      <a:pt x="409" y="177"/>
                      <a:pt x="409" y="177"/>
                    </a:cubicBezTo>
                    <a:cubicBezTo>
                      <a:pt x="408" y="176"/>
                      <a:pt x="408" y="176"/>
                      <a:pt x="408" y="176"/>
                    </a:cubicBezTo>
                    <a:cubicBezTo>
                      <a:pt x="407" y="176"/>
                      <a:pt x="407" y="176"/>
                      <a:pt x="407" y="176"/>
                    </a:cubicBezTo>
                    <a:cubicBezTo>
                      <a:pt x="407" y="179"/>
                      <a:pt x="407" y="179"/>
                      <a:pt x="407" y="179"/>
                    </a:cubicBezTo>
                    <a:cubicBezTo>
                      <a:pt x="405" y="179"/>
                      <a:pt x="405" y="179"/>
                      <a:pt x="405" y="179"/>
                    </a:cubicBezTo>
                    <a:cubicBezTo>
                      <a:pt x="404" y="179"/>
                      <a:pt x="404" y="179"/>
                      <a:pt x="404" y="179"/>
                    </a:cubicBezTo>
                    <a:cubicBezTo>
                      <a:pt x="403" y="179"/>
                      <a:pt x="403" y="179"/>
                      <a:pt x="403" y="179"/>
                    </a:cubicBezTo>
                    <a:cubicBezTo>
                      <a:pt x="403" y="180"/>
                      <a:pt x="403" y="180"/>
                      <a:pt x="403" y="180"/>
                    </a:cubicBezTo>
                    <a:cubicBezTo>
                      <a:pt x="404" y="182"/>
                      <a:pt x="404" y="182"/>
                      <a:pt x="404" y="182"/>
                    </a:cubicBezTo>
                    <a:cubicBezTo>
                      <a:pt x="404" y="182"/>
                      <a:pt x="404" y="182"/>
                      <a:pt x="404" y="182"/>
                    </a:cubicBezTo>
                    <a:cubicBezTo>
                      <a:pt x="404" y="183"/>
                      <a:pt x="404" y="183"/>
                      <a:pt x="404" y="183"/>
                    </a:cubicBezTo>
                    <a:cubicBezTo>
                      <a:pt x="404" y="183"/>
                      <a:pt x="404" y="183"/>
                      <a:pt x="404" y="183"/>
                    </a:cubicBezTo>
                    <a:cubicBezTo>
                      <a:pt x="401" y="183"/>
                      <a:pt x="401" y="183"/>
                      <a:pt x="401" y="183"/>
                    </a:cubicBezTo>
                    <a:cubicBezTo>
                      <a:pt x="400" y="182"/>
                      <a:pt x="400" y="182"/>
                      <a:pt x="400" y="182"/>
                    </a:cubicBezTo>
                    <a:cubicBezTo>
                      <a:pt x="400" y="181"/>
                      <a:pt x="400" y="181"/>
                      <a:pt x="400" y="181"/>
                    </a:cubicBezTo>
                    <a:cubicBezTo>
                      <a:pt x="400" y="180"/>
                      <a:pt x="400" y="180"/>
                      <a:pt x="400" y="180"/>
                    </a:cubicBezTo>
                    <a:cubicBezTo>
                      <a:pt x="401" y="179"/>
                      <a:pt x="401" y="179"/>
                      <a:pt x="401" y="179"/>
                    </a:cubicBezTo>
                    <a:cubicBezTo>
                      <a:pt x="400" y="179"/>
                      <a:pt x="400" y="179"/>
                      <a:pt x="400" y="179"/>
                    </a:cubicBezTo>
                    <a:cubicBezTo>
                      <a:pt x="399" y="177"/>
                      <a:pt x="399" y="177"/>
                      <a:pt x="399" y="177"/>
                    </a:cubicBezTo>
                    <a:cubicBezTo>
                      <a:pt x="398" y="177"/>
                      <a:pt x="398" y="177"/>
                      <a:pt x="398" y="177"/>
                    </a:cubicBezTo>
                    <a:cubicBezTo>
                      <a:pt x="399" y="176"/>
                      <a:pt x="399" y="176"/>
                      <a:pt x="399" y="176"/>
                    </a:cubicBezTo>
                    <a:cubicBezTo>
                      <a:pt x="399" y="175"/>
                      <a:pt x="399" y="175"/>
                      <a:pt x="399" y="175"/>
                    </a:cubicBezTo>
                    <a:cubicBezTo>
                      <a:pt x="398" y="176"/>
                      <a:pt x="398" y="176"/>
                      <a:pt x="398" y="176"/>
                    </a:cubicBezTo>
                    <a:cubicBezTo>
                      <a:pt x="397" y="176"/>
                      <a:pt x="397" y="176"/>
                      <a:pt x="397" y="176"/>
                    </a:cubicBezTo>
                    <a:cubicBezTo>
                      <a:pt x="396" y="178"/>
                      <a:pt x="396" y="178"/>
                      <a:pt x="396" y="178"/>
                    </a:cubicBezTo>
                    <a:cubicBezTo>
                      <a:pt x="395" y="178"/>
                      <a:pt x="395" y="178"/>
                      <a:pt x="395" y="178"/>
                    </a:cubicBezTo>
                    <a:cubicBezTo>
                      <a:pt x="394" y="179"/>
                      <a:pt x="394" y="179"/>
                      <a:pt x="394" y="179"/>
                    </a:cubicBezTo>
                    <a:cubicBezTo>
                      <a:pt x="393" y="180"/>
                      <a:pt x="393" y="180"/>
                      <a:pt x="393" y="180"/>
                    </a:cubicBezTo>
                    <a:cubicBezTo>
                      <a:pt x="392" y="180"/>
                      <a:pt x="392" y="180"/>
                      <a:pt x="392" y="180"/>
                    </a:cubicBezTo>
                    <a:cubicBezTo>
                      <a:pt x="391" y="180"/>
                      <a:pt x="391" y="180"/>
                      <a:pt x="391" y="180"/>
                    </a:cubicBezTo>
                    <a:cubicBezTo>
                      <a:pt x="391" y="181"/>
                      <a:pt x="391" y="181"/>
                      <a:pt x="391" y="181"/>
                    </a:cubicBezTo>
                    <a:cubicBezTo>
                      <a:pt x="390" y="182"/>
                      <a:pt x="390" y="182"/>
                      <a:pt x="390" y="182"/>
                    </a:cubicBezTo>
                    <a:cubicBezTo>
                      <a:pt x="388" y="182"/>
                      <a:pt x="388" y="182"/>
                      <a:pt x="388" y="182"/>
                    </a:cubicBezTo>
                    <a:cubicBezTo>
                      <a:pt x="387" y="182"/>
                      <a:pt x="387" y="182"/>
                      <a:pt x="387" y="182"/>
                    </a:cubicBezTo>
                    <a:cubicBezTo>
                      <a:pt x="386" y="182"/>
                      <a:pt x="386" y="182"/>
                      <a:pt x="386" y="182"/>
                    </a:cubicBezTo>
                    <a:cubicBezTo>
                      <a:pt x="385" y="182"/>
                      <a:pt x="385" y="182"/>
                      <a:pt x="385" y="182"/>
                    </a:cubicBezTo>
                    <a:cubicBezTo>
                      <a:pt x="384" y="181"/>
                      <a:pt x="384" y="181"/>
                      <a:pt x="384" y="181"/>
                    </a:cubicBezTo>
                    <a:cubicBezTo>
                      <a:pt x="383" y="182"/>
                      <a:pt x="383" y="182"/>
                      <a:pt x="383" y="182"/>
                    </a:cubicBezTo>
                    <a:cubicBezTo>
                      <a:pt x="382" y="183"/>
                      <a:pt x="382" y="183"/>
                      <a:pt x="382" y="183"/>
                    </a:cubicBezTo>
                    <a:cubicBezTo>
                      <a:pt x="381" y="183"/>
                      <a:pt x="381" y="183"/>
                      <a:pt x="381" y="183"/>
                    </a:cubicBezTo>
                    <a:cubicBezTo>
                      <a:pt x="380" y="184"/>
                      <a:pt x="380" y="184"/>
                      <a:pt x="380" y="184"/>
                    </a:cubicBezTo>
                    <a:cubicBezTo>
                      <a:pt x="380" y="185"/>
                      <a:pt x="380" y="185"/>
                      <a:pt x="380" y="185"/>
                    </a:cubicBezTo>
                    <a:cubicBezTo>
                      <a:pt x="381" y="186"/>
                      <a:pt x="381" y="186"/>
                      <a:pt x="381" y="186"/>
                    </a:cubicBezTo>
                    <a:cubicBezTo>
                      <a:pt x="381" y="186"/>
                      <a:pt x="381" y="186"/>
                      <a:pt x="381" y="186"/>
                    </a:cubicBezTo>
                    <a:cubicBezTo>
                      <a:pt x="381" y="187"/>
                      <a:pt x="381" y="187"/>
                      <a:pt x="381" y="187"/>
                    </a:cubicBezTo>
                    <a:cubicBezTo>
                      <a:pt x="381" y="188"/>
                      <a:pt x="381" y="188"/>
                      <a:pt x="381" y="188"/>
                    </a:cubicBezTo>
                    <a:cubicBezTo>
                      <a:pt x="380" y="187"/>
                      <a:pt x="380" y="187"/>
                      <a:pt x="380" y="187"/>
                    </a:cubicBezTo>
                    <a:cubicBezTo>
                      <a:pt x="379" y="186"/>
                      <a:pt x="379" y="186"/>
                      <a:pt x="379" y="186"/>
                    </a:cubicBezTo>
                    <a:cubicBezTo>
                      <a:pt x="378" y="186"/>
                      <a:pt x="378" y="186"/>
                      <a:pt x="378" y="186"/>
                    </a:cubicBezTo>
                    <a:cubicBezTo>
                      <a:pt x="377" y="188"/>
                      <a:pt x="377" y="188"/>
                      <a:pt x="377" y="188"/>
                    </a:cubicBezTo>
                    <a:cubicBezTo>
                      <a:pt x="377" y="189"/>
                      <a:pt x="377" y="189"/>
                      <a:pt x="377" y="189"/>
                    </a:cubicBezTo>
                    <a:cubicBezTo>
                      <a:pt x="377" y="188"/>
                      <a:pt x="377" y="188"/>
                      <a:pt x="377" y="188"/>
                    </a:cubicBezTo>
                    <a:cubicBezTo>
                      <a:pt x="375" y="187"/>
                      <a:pt x="375" y="187"/>
                      <a:pt x="375" y="187"/>
                    </a:cubicBezTo>
                    <a:cubicBezTo>
                      <a:pt x="374" y="188"/>
                      <a:pt x="374" y="188"/>
                      <a:pt x="374" y="188"/>
                    </a:cubicBezTo>
                    <a:cubicBezTo>
                      <a:pt x="374" y="188"/>
                      <a:pt x="374" y="188"/>
                      <a:pt x="374" y="188"/>
                    </a:cubicBezTo>
                    <a:cubicBezTo>
                      <a:pt x="373" y="188"/>
                      <a:pt x="373" y="188"/>
                      <a:pt x="373" y="188"/>
                    </a:cubicBezTo>
                    <a:cubicBezTo>
                      <a:pt x="372" y="188"/>
                      <a:pt x="372" y="188"/>
                      <a:pt x="372" y="188"/>
                    </a:cubicBezTo>
                    <a:cubicBezTo>
                      <a:pt x="371" y="187"/>
                      <a:pt x="371" y="187"/>
                      <a:pt x="371" y="187"/>
                    </a:cubicBezTo>
                    <a:cubicBezTo>
                      <a:pt x="373" y="185"/>
                      <a:pt x="373" y="185"/>
                      <a:pt x="373" y="185"/>
                    </a:cubicBezTo>
                    <a:cubicBezTo>
                      <a:pt x="374" y="185"/>
                      <a:pt x="374" y="185"/>
                      <a:pt x="374" y="185"/>
                    </a:cubicBezTo>
                    <a:cubicBezTo>
                      <a:pt x="374" y="185"/>
                      <a:pt x="374" y="185"/>
                      <a:pt x="374" y="185"/>
                    </a:cubicBezTo>
                    <a:cubicBezTo>
                      <a:pt x="374" y="183"/>
                      <a:pt x="374" y="183"/>
                      <a:pt x="374" y="183"/>
                    </a:cubicBezTo>
                    <a:cubicBezTo>
                      <a:pt x="374" y="183"/>
                      <a:pt x="374" y="183"/>
                      <a:pt x="374" y="183"/>
                    </a:cubicBezTo>
                    <a:cubicBezTo>
                      <a:pt x="375" y="182"/>
                      <a:pt x="375" y="182"/>
                      <a:pt x="375" y="182"/>
                    </a:cubicBezTo>
                    <a:cubicBezTo>
                      <a:pt x="373" y="181"/>
                      <a:pt x="373" y="181"/>
                      <a:pt x="373" y="181"/>
                    </a:cubicBezTo>
                    <a:cubicBezTo>
                      <a:pt x="373" y="181"/>
                      <a:pt x="373" y="181"/>
                      <a:pt x="373" y="181"/>
                    </a:cubicBezTo>
                    <a:cubicBezTo>
                      <a:pt x="372" y="181"/>
                      <a:pt x="372" y="181"/>
                      <a:pt x="372" y="181"/>
                    </a:cubicBezTo>
                    <a:cubicBezTo>
                      <a:pt x="371" y="181"/>
                      <a:pt x="371" y="181"/>
                      <a:pt x="371" y="181"/>
                    </a:cubicBezTo>
                    <a:cubicBezTo>
                      <a:pt x="374" y="179"/>
                      <a:pt x="374" y="179"/>
                      <a:pt x="374" y="179"/>
                    </a:cubicBezTo>
                    <a:cubicBezTo>
                      <a:pt x="375" y="179"/>
                      <a:pt x="375" y="179"/>
                      <a:pt x="375" y="179"/>
                    </a:cubicBezTo>
                    <a:cubicBezTo>
                      <a:pt x="376" y="179"/>
                      <a:pt x="376" y="179"/>
                      <a:pt x="376" y="179"/>
                    </a:cubicBezTo>
                    <a:cubicBezTo>
                      <a:pt x="376" y="178"/>
                      <a:pt x="376" y="178"/>
                      <a:pt x="376" y="178"/>
                    </a:cubicBezTo>
                    <a:cubicBezTo>
                      <a:pt x="373" y="179"/>
                      <a:pt x="373" y="179"/>
                      <a:pt x="373" y="179"/>
                    </a:cubicBezTo>
                    <a:cubicBezTo>
                      <a:pt x="370" y="180"/>
                      <a:pt x="370" y="180"/>
                      <a:pt x="370" y="180"/>
                    </a:cubicBezTo>
                    <a:cubicBezTo>
                      <a:pt x="369" y="181"/>
                      <a:pt x="369" y="181"/>
                      <a:pt x="369" y="181"/>
                    </a:cubicBezTo>
                    <a:cubicBezTo>
                      <a:pt x="369" y="181"/>
                      <a:pt x="369" y="181"/>
                      <a:pt x="369" y="181"/>
                    </a:cubicBezTo>
                    <a:cubicBezTo>
                      <a:pt x="370" y="183"/>
                      <a:pt x="370" y="183"/>
                      <a:pt x="370" y="183"/>
                    </a:cubicBezTo>
                    <a:cubicBezTo>
                      <a:pt x="370" y="183"/>
                      <a:pt x="370" y="183"/>
                      <a:pt x="370" y="183"/>
                    </a:cubicBezTo>
                    <a:cubicBezTo>
                      <a:pt x="370" y="184"/>
                      <a:pt x="370" y="184"/>
                      <a:pt x="370" y="184"/>
                    </a:cubicBezTo>
                    <a:cubicBezTo>
                      <a:pt x="369" y="184"/>
                      <a:pt x="369" y="184"/>
                      <a:pt x="369" y="184"/>
                    </a:cubicBezTo>
                    <a:cubicBezTo>
                      <a:pt x="368" y="183"/>
                      <a:pt x="368" y="183"/>
                      <a:pt x="368" y="183"/>
                    </a:cubicBezTo>
                    <a:cubicBezTo>
                      <a:pt x="368" y="183"/>
                      <a:pt x="368" y="183"/>
                      <a:pt x="368" y="183"/>
                    </a:cubicBezTo>
                    <a:cubicBezTo>
                      <a:pt x="369" y="182"/>
                      <a:pt x="369" y="182"/>
                      <a:pt x="369" y="182"/>
                    </a:cubicBezTo>
                    <a:cubicBezTo>
                      <a:pt x="368" y="181"/>
                      <a:pt x="368" y="181"/>
                      <a:pt x="368" y="181"/>
                    </a:cubicBezTo>
                    <a:cubicBezTo>
                      <a:pt x="368" y="182"/>
                      <a:pt x="368" y="182"/>
                      <a:pt x="368" y="182"/>
                    </a:cubicBezTo>
                    <a:cubicBezTo>
                      <a:pt x="366" y="184"/>
                      <a:pt x="366" y="184"/>
                      <a:pt x="366" y="184"/>
                    </a:cubicBezTo>
                    <a:cubicBezTo>
                      <a:pt x="366" y="184"/>
                      <a:pt x="366" y="184"/>
                      <a:pt x="366" y="184"/>
                    </a:cubicBezTo>
                    <a:cubicBezTo>
                      <a:pt x="367" y="185"/>
                      <a:pt x="367" y="185"/>
                      <a:pt x="367" y="185"/>
                    </a:cubicBezTo>
                    <a:cubicBezTo>
                      <a:pt x="367" y="186"/>
                      <a:pt x="367" y="186"/>
                      <a:pt x="367" y="186"/>
                    </a:cubicBezTo>
                    <a:cubicBezTo>
                      <a:pt x="367" y="187"/>
                      <a:pt x="367" y="187"/>
                      <a:pt x="367" y="187"/>
                    </a:cubicBezTo>
                    <a:cubicBezTo>
                      <a:pt x="366" y="188"/>
                      <a:pt x="366" y="188"/>
                      <a:pt x="366" y="188"/>
                    </a:cubicBezTo>
                    <a:cubicBezTo>
                      <a:pt x="365" y="187"/>
                      <a:pt x="365" y="187"/>
                      <a:pt x="365" y="187"/>
                    </a:cubicBezTo>
                    <a:cubicBezTo>
                      <a:pt x="366" y="187"/>
                      <a:pt x="366" y="187"/>
                      <a:pt x="366" y="187"/>
                    </a:cubicBezTo>
                    <a:cubicBezTo>
                      <a:pt x="365" y="186"/>
                      <a:pt x="365" y="186"/>
                      <a:pt x="365" y="186"/>
                    </a:cubicBezTo>
                    <a:cubicBezTo>
                      <a:pt x="365" y="186"/>
                      <a:pt x="365" y="186"/>
                      <a:pt x="365" y="186"/>
                    </a:cubicBezTo>
                    <a:cubicBezTo>
                      <a:pt x="365" y="185"/>
                      <a:pt x="365" y="185"/>
                      <a:pt x="365" y="185"/>
                    </a:cubicBezTo>
                    <a:cubicBezTo>
                      <a:pt x="362" y="186"/>
                      <a:pt x="362" y="186"/>
                      <a:pt x="362" y="186"/>
                    </a:cubicBezTo>
                    <a:cubicBezTo>
                      <a:pt x="362" y="186"/>
                      <a:pt x="362" y="186"/>
                      <a:pt x="362" y="186"/>
                    </a:cubicBezTo>
                    <a:cubicBezTo>
                      <a:pt x="360" y="187"/>
                      <a:pt x="360" y="187"/>
                      <a:pt x="360" y="187"/>
                    </a:cubicBezTo>
                    <a:cubicBezTo>
                      <a:pt x="359" y="187"/>
                      <a:pt x="359" y="187"/>
                      <a:pt x="359" y="187"/>
                    </a:cubicBezTo>
                    <a:cubicBezTo>
                      <a:pt x="358" y="187"/>
                      <a:pt x="358" y="187"/>
                      <a:pt x="358" y="187"/>
                    </a:cubicBezTo>
                    <a:cubicBezTo>
                      <a:pt x="358" y="188"/>
                      <a:pt x="358" y="188"/>
                      <a:pt x="358" y="188"/>
                    </a:cubicBezTo>
                    <a:cubicBezTo>
                      <a:pt x="356" y="191"/>
                      <a:pt x="356" y="191"/>
                      <a:pt x="356" y="191"/>
                    </a:cubicBezTo>
                    <a:cubicBezTo>
                      <a:pt x="355" y="191"/>
                      <a:pt x="355" y="191"/>
                      <a:pt x="355" y="191"/>
                    </a:cubicBezTo>
                    <a:cubicBezTo>
                      <a:pt x="353" y="194"/>
                      <a:pt x="353" y="194"/>
                      <a:pt x="353" y="194"/>
                    </a:cubicBezTo>
                    <a:cubicBezTo>
                      <a:pt x="351" y="195"/>
                      <a:pt x="351" y="195"/>
                      <a:pt x="351" y="195"/>
                    </a:cubicBezTo>
                    <a:cubicBezTo>
                      <a:pt x="351" y="194"/>
                      <a:pt x="351" y="194"/>
                      <a:pt x="351" y="194"/>
                    </a:cubicBezTo>
                    <a:cubicBezTo>
                      <a:pt x="350" y="194"/>
                      <a:pt x="350" y="194"/>
                      <a:pt x="350" y="194"/>
                    </a:cubicBezTo>
                    <a:cubicBezTo>
                      <a:pt x="350" y="195"/>
                      <a:pt x="350" y="195"/>
                      <a:pt x="350" y="195"/>
                    </a:cubicBezTo>
                    <a:cubicBezTo>
                      <a:pt x="352" y="196"/>
                      <a:pt x="352" y="196"/>
                      <a:pt x="352" y="196"/>
                    </a:cubicBezTo>
                    <a:cubicBezTo>
                      <a:pt x="352" y="197"/>
                      <a:pt x="352" y="197"/>
                      <a:pt x="352" y="197"/>
                    </a:cubicBezTo>
                    <a:cubicBezTo>
                      <a:pt x="350" y="197"/>
                      <a:pt x="350" y="197"/>
                      <a:pt x="350" y="197"/>
                    </a:cubicBezTo>
                    <a:cubicBezTo>
                      <a:pt x="350" y="197"/>
                      <a:pt x="350" y="197"/>
                      <a:pt x="350" y="197"/>
                    </a:cubicBezTo>
                    <a:cubicBezTo>
                      <a:pt x="346" y="198"/>
                      <a:pt x="346" y="198"/>
                      <a:pt x="346" y="198"/>
                    </a:cubicBezTo>
                    <a:cubicBezTo>
                      <a:pt x="346" y="198"/>
                      <a:pt x="346" y="198"/>
                      <a:pt x="346" y="198"/>
                    </a:cubicBezTo>
                    <a:cubicBezTo>
                      <a:pt x="347" y="199"/>
                      <a:pt x="347" y="199"/>
                      <a:pt x="347" y="199"/>
                    </a:cubicBezTo>
                    <a:cubicBezTo>
                      <a:pt x="347" y="200"/>
                      <a:pt x="347" y="200"/>
                      <a:pt x="347" y="200"/>
                    </a:cubicBezTo>
                    <a:cubicBezTo>
                      <a:pt x="346" y="202"/>
                      <a:pt x="346" y="202"/>
                      <a:pt x="346" y="202"/>
                    </a:cubicBezTo>
                    <a:cubicBezTo>
                      <a:pt x="347" y="204"/>
                      <a:pt x="347" y="204"/>
                      <a:pt x="347" y="204"/>
                    </a:cubicBezTo>
                    <a:cubicBezTo>
                      <a:pt x="346" y="205"/>
                      <a:pt x="346" y="205"/>
                      <a:pt x="346" y="205"/>
                    </a:cubicBezTo>
                    <a:cubicBezTo>
                      <a:pt x="344" y="206"/>
                      <a:pt x="344" y="206"/>
                      <a:pt x="344" y="206"/>
                    </a:cubicBezTo>
                    <a:cubicBezTo>
                      <a:pt x="344" y="207"/>
                      <a:pt x="344" y="207"/>
                      <a:pt x="344" y="207"/>
                    </a:cubicBezTo>
                    <a:cubicBezTo>
                      <a:pt x="342" y="207"/>
                      <a:pt x="342" y="207"/>
                      <a:pt x="342" y="207"/>
                    </a:cubicBezTo>
                    <a:cubicBezTo>
                      <a:pt x="342" y="208"/>
                      <a:pt x="342" y="208"/>
                      <a:pt x="342" y="208"/>
                    </a:cubicBezTo>
                    <a:cubicBezTo>
                      <a:pt x="341" y="206"/>
                      <a:pt x="341" y="206"/>
                      <a:pt x="341" y="206"/>
                    </a:cubicBezTo>
                    <a:cubicBezTo>
                      <a:pt x="339" y="207"/>
                      <a:pt x="339" y="207"/>
                      <a:pt x="339" y="207"/>
                    </a:cubicBezTo>
                    <a:cubicBezTo>
                      <a:pt x="338" y="207"/>
                      <a:pt x="338" y="207"/>
                      <a:pt x="338" y="207"/>
                    </a:cubicBezTo>
                    <a:cubicBezTo>
                      <a:pt x="336" y="204"/>
                      <a:pt x="336" y="204"/>
                      <a:pt x="336" y="204"/>
                    </a:cubicBezTo>
                    <a:cubicBezTo>
                      <a:pt x="333" y="202"/>
                      <a:pt x="333" y="202"/>
                      <a:pt x="333" y="202"/>
                    </a:cubicBezTo>
                    <a:cubicBezTo>
                      <a:pt x="332" y="201"/>
                      <a:pt x="332" y="201"/>
                      <a:pt x="332" y="201"/>
                    </a:cubicBezTo>
                    <a:cubicBezTo>
                      <a:pt x="332" y="200"/>
                      <a:pt x="332" y="200"/>
                      <a:pt x="332" y="200"/>
                    </a:cubicBezTo>
                    <a:cubicBezTo>
                      <a:pt x="332" y="199"/>
                      <a:pt x="332" y="199"/>
                      <a:pt x="332" y="199"/>
                    </a:cubicBezTo>
                    <a:cubicBezTo>
                      <a:pt x="333" y="199"/>
                      <a:pt x="333" y="199"/>
                      <a:pt x="333" y="199"/>
                    </a:cubicBezTo>
                    <a:cubicBezTo>
                      <a:pt x="334" y="198"/>
                      <a:pt x="334" y="198"/>
                      <a:pt x="334" y="198"/>
                    </a:cubicBezTo>
                    <a:cubicBezTo>
                      <a:pt x="333" y="198"/>
                      <a:pt x="333" y="198"/>
                      <a:pt x="333" y="198"/>
                    </a:cubicBezTo>
                    <a:cubicBezTo>
                      <a:pt x="334" y="197"/>
                      <a:pt x="334" y="197"/>
                      <a:pt x="334" y="197"/>
                    </a:cubicBezTo>
                    <a:cubicBezTo>
                      <a:pt x="336" y="197"/>
                      <a:pt x="336" y="197"/>
                      <a:pt x="336" y="197"/>
                    </a:cubicBezTo>
                    <a:cubicBezTo>
                      <a:pt x="337" y="196"/>
                      <a:pt x="337" y="196"/>
                      <a:pt x="337" y="196"/>
                    </a:cubicBezTo>
                    <a:cubicBezTo>
                      <a:pt x="339" y="196"/>
                      <a:pt x="339" y="196"/>
                      <a:pt x="339" y="196"/>
                    </a:cubicBezTo>
                    <a:cubicBezTo>
                      <a:pt x="339" y="195"/>
                      <a:pt x="339" y="195"/>
                      <a:pt x="339" y="195"/>
                    </a:cubicBezTo>
                    <a:cubicBezTo>
                      <a:pt x="337" y="193"/>
                      <a:pt x="337" y="193"/>
                      <a:pt x="337" y="193"/>
                    </a:cubicBezTo>
                    <a:cubicBezTo>
                      <a:pt x="337" y="192"/>
                      <a:pt x="337" y="192"/>
                      <a:pt x="337" y="192"/>
                    </a:cubicBezTo>
                    <a:cubicBezTo>
                      <a:pt x="336" y="192"/>
                      <a:pt x="336" y="192"/>
                      <a:pt x="336" y="192"/>
                    </a:cubicBezTo>
                    <a:cubicBezTo>
                      <a:pt x="334" y="190"/>
                      <a:pt x="334" y="190"/>
                      <a:pt x="334" y="190"/>
                    </a:cubicBezTo>
                    <a:cubicBezTo>
                      <a:pt x="334" y="189"/>
                      <a:pt x="334" y="189"/>
                      <a:pt x="334" y="189"/>
                    </a:cubicBezTo>
                    <a:cubicBezTo>
                      <a:pt x="333" y="188"/>
                      <a:pt x="333" y="188"/>
                      <a:pt x="333" y="188"/>
                    </a:cubicBezTo>
                    <a:cubicBezTo>
                      <a:pt x="329" y="188"/>
                      <a:pt x="329" y="188"/>
                      <a:pt x="329" y="188"/>
                    </a:cubicBezTo>
                    <a:cubicBezTo>
                      <a:pt x="327" y="188"/>
                      <a:pt x="327" y="188"/>
                      <a:pt x="327" y="188"/>
                    </a:cubicBezTo>
                    <a:cubicBezTo>
                      <a:pt x="326" y="188"/>
                      <a:pt x="326" y="188"/>
                      <a:pt x="326" y="188"/>
                    </a:cubicBezTo>
                    <a:cubicBezTo>
                      <a:pt x="325" y="188"/>
                      <a:pt x="325" y="188"/>
                      <a:pt x="325" y="188"/>
                    </a:cubicBezTo>
                    <a:cubicBezTo>
                      <a:pt x="322" y="187"/>
                      <a:pt x="322" y="187"/>
                      <a:pt x="322" y="187"/>
                    </a:cubicBezTo>
                    <a:cubicBezTo>
                      <a:pt x="321" y="187"/>
                      <a:pt x="321" y="187"/>
                      <a:pt x="321" y="187"/>
                    </a:cubicBezTo>
                    <a:cubicBezTo>
                      <a:pt x="321" y="187"/>
                      <a:pt x="321" y="187"/>
                      <a:pt x="321" y="187"/>
                    </a:cubicBezTo>
                    <a:cubicBezTo>
                      <a:pt x="324" y="190"/>
                      <a:pt x="324" y="190"/>
                      <a:pt x="324" y="190"/>
                    </a:cubicBezTo>
                    <a:cubicBezTo>
                      <a:pt x="326" y="191"/>
                      <a:pt x="326" y="191"/>
                      <a:pt x="326" y="191"/>
                    </a:cubicBezTo>
                    <a:cubicBezTo>
                      <a:pt x="326" y="194"/>
                      <a:pt x="326" y="194"/>
                      <a:pt x="326" y="194"/>
                    </a:cubicBezTo>
                    <a:cubicBezTo>
                      <a:pt x="326" y="195"/>
                      <a:pt x="326" y="195"/>
                      <a:pt x="326" y="195"/>
                    </a:cubicBezTo>
                    <a:cubicBezTo>
                      <a:pt x="327" y="196"/>
                      <a:pt x="327" y="196"/>
                      <a:pt x="327" y="196"/>
                    </a:cubicBezTo>
                    <a:cubicBezTo>
                      <a:pt x="327" y="197"/>
                      <a:pt x="327" y="197"/>
                      <a:pt x="327" y="197"/>
                    </a:cubicBezTo>
                    <a:cubicBezTo>
                      <a:pt x="327" y="198"/>
                      <a:pt x="327" y="198"/>
                      <a:pt x="327" y="198"/>
                    </a:cubicBezTo>
                    <a:cubicBezTo>
                      <a:pt x="327" y="199"/>
                      <a:pt x="327" y="199"/>
                      <a:pt x="327" y="199"/>
                    </a:cubicBezTo>
                    <a:cubicBezTo>
                      <a:pt x="326" y="199"/>
                      <a:pt x="326" y="199"/>
                      <a:pt x="326" y="199"/>
                    </a:cubicBezTo>
                    <a:cubicBezTo>
                      <a:pt x="326" y="202"/>
                      <a:pt x="326" y="202"/>
                      <a:pt x="326" y="202"/>
                    </a:cubicBezTo>
                    <a:cubicBezTo>
                      <a:pt x="326" y="203"/>
                      <a:pt x="326" y="203"/>
                      <a:pt x="326" y="203"/>
                    </a:cubicBezTo>
                    <a:cubicBezTo>
                      <a:pt x="326" y="205"/>
                      <a:pt x="326" y="205"/>
                      <a:pt x="326" y="205"/>
                    </a:cubicBezTo>
                    <a:cubicBezTo>
                      <a:pt x="328" y="205"/>
                      <a:pt x="328" y="205"/>
                      <a:pt x="328" y="205"/>
                    </a:cubicBezTo>
                    <a:cubicBezTo>
                      <a:pt x="330" y="206"/>
                      <a:pt x="330" y="206"/>
                      <a:pt x="330" y="206"/>
                    </a:cubicBezTo>
                    <a:cubicBezTo>
                      <a:pt x="331" y="207"/>
                      <a:pt x="331" y="207"/>
                      <a:pt x="331" y="207"/>
                    </a:cubicBezTo>
                    <a:cubicBezTo>
                      <a:pt x="330" y="207"/>
                      <a:pt x="330" y="207"/>
                      <a:pt x="330" y="207"/>
                    </a:cubicBezTo>
                    <a:cubicBezTo>
                      <a:pt x="331" y="208"/>
                      <a:pt x="331" y="208"/>
                      <a:pt x="331" y="208"/>
                    </a:cubicBezTo>
                    <a:cubicBezTo>
                      <a:pt x="330" y="209"/>
                      <a:pt x="330" y="209"/>
                      <a:pt x="330" y="209"/>
                    </a:cubicBezTo>
                    <a:cubicBezTo>
                      <a:pt x="330" y="210"/>
                      <a:pt x="330" y="210"/>
                      <a:pt x="330" y="210"/>
                    </a:cubicBezTo>
                    <a:cubicBezTo>
                      <a:pt x="331" y="210"/>
                      <a:pt x="331" y="210"/>
                      <a:pt x="331" y="210"/>
                    </a:cubicBezTo>
                    <a:cubicBezTo>
                      <a:pt x="331" y="211"/>
                      <a:pt x="331" y="211"/>
                      <a:pt x="331" y="211"/>
                    </a:cubicBezTo>
                    <a:cubicBezTo>
                      <a:pt x="331" y="214"/>
                      <a:pt x="331" y="214"/>
                      <a:pt x="331" y="214"/>
                    </a:cubicBezTo>
                    <a:cubicBezTo>
                      <a:pt x="330" y="215"/>
                      <a:pt x="330" y="215"/>
                      <a:pt x="330" y="215"/>
                    </a:cubicBezTo>
                    <a:cubicBezTo>
                      <a:pt x="331" y="216"/>
                      <a:pt x="331" y="216"/>
                      <a:pt x="331" y="216"/>
                    </a:cubicBezTo>
                    <a:cubicBezTo>
                      <a:pt x="331" y="218"/>
                      <a:pt x="331" y="218"/>
                      <a:pt x="331" y="218"/>
                    </a:cubicBezTo>
                    <a:cubicBezTo>
                      <a:pt x="330" y="218"/>
                      <a:pt x="330" y="218"/>
                      <a:pt x="330" y="218"/>
                    </a:cubicBezTo>
                    <a:cubicBezTo>
                      <a:pt x="330" y="216"/>
                      <a:pt x="330" y="216"/>
                      <a:pt x="330" y="216"/>
                    </a:cubicBezTo>
                    <a:cubicBezTo>
                      <a:pt x="328" y="215"/>
                      <a:pt x="328" y="215"/>
                      <a:pt x="328" y="215"/>
                    </a:cubicBezTo>
                    <a:cubicBezTo>
                      <a:pt x="327" y="216"/>
                      <a:pt x="327" y="216"/>
                      <a:pt x="327" y="216"/>
                    </a:cubicBezTo>
                    <a:cubicBezTo>
                      <a:pt x="327" y="215"/>
                      <a:pt x="327" y="215"/>
                      <a:pt x="327" y="215"/>
                    </a:cubicBezTo>
                    <a:cubicBezTo>
                      <a:pt x="326" y="214"/>
                      <a:pt x="326" y="214"/>
                      <a:pt x="326" y="214"/>
                    </a:cubicBezTo>
                    <a:cubicBezTo>
                      <a:pt x="324" y="214"/>
                      <a:pt x="324" y="214"/>
                      <a:pt x="324" y="214"/>
                    </a:cubicBezTo>
                    <a:cubicBezTo>
                      <a:pt x="322" y="214"/>
                      <a:pt x="322" y="214"/>
                      <a:pt x="322" y="214"/>
                    </a:cubicBezTo>
                    <a:cubicBezTo>
                      <a:pt x="321" y="213"/>
                      <a:pt x="321" y="213"/>
                      <a:pt x="321" y="213"/>
                    </a:cubicBezTo>
                    <a:cubicBezTo>
                      <a:pt x="320" y="213"/>
                      <a:pt x="320" y="213"/>
                      <a:pt x="320" y="213"/>
                    </a:cubicBezTo>
                    <a:cubicBezTo>
                      <a:pt x="319" y="214"/>
                      <a:pt x="319" y="214"/>
                      <a:pt x="319" y="214"/>
                    </a:cubicBezTo>
                    <a:cubicBezTo>
                      <a:pt x="317" y="217"/>
                      <a:pt x="317" y="217"/>
                      <a:pt x="317" y="217"/>
                    </a:cubicBezTo>
                    <a:cubicBezTo>
                      <a:pt x="315" y="218"/>
                      <a:pt x="315" y="218"/>
                      <a:pt x="315" y="218"/>
                    </a:cubicBezTo>
                    <a:cubicBezTo>
                      <a:pt x="314" y="219"/>
                      <a:pt x="314" y="219"/>
                      <a:pt x="314" y="219"/>
                    </a:cubicBezTo>
                    <a:cubicBezTo>
                      <a:pt x="313" y="220"/>
                      <a:pt x="313" y="220"/>
                      <a:pt x="313" y="220"/>
                    </a:cubicBezTo>
                    <a:cubicBezTo>
                      <a:pt x="312" y="221"/>
                      <a:pt x="312" y="221"/>
                      <a:pt x="312" y="221"/>
                    </a:cubicBezTo>
                    <a:cubicBezTo>
                      <a:pt x="311" y="223"/>
                      <a:pt x="311" y="223"/>
                      <a:pt x="311" y="223"/>
                    </a:cubicBezTo>
                    <a:cubicBezTo>
                      <a:pt x="309" y="224"/>
                      <a:pt x="309" y="224"/>
                      <a:pt x="309" y="224"/>
                    </a:cubicBezTo>
                    <a:cubicBezTo>
                      <a:pt x="309" y="226"/>
                      <a:pt x="309" y="226"/>
                      <a:pt x="309" y="226"/>
                    </a:cubicBezTo>
                    <a:cubicBezTo>
                      <a:pt x="310" y="227"/>
                      <a:pt x="310" y="227"/>
                      <a:pt x="310" y="227"/>
                    </a:cubicBezTo>
                    <a:cubicBezTo>
                      <a:pt x="313" y="230"/>
                      <a:pt x="313" y="230"/>
                      <a:pt x="313" y="230"/>
                    </a:cubicBezTo>
                    <a:cubicBezTo>
                      <a:pt x="314" y="233"/>
                      <a:pt x="314" y="233"/>
                      <a:pt x="314" y="233"/>
                    </a:cubicBezTo>
                    <a:cubicBezTo>
                      <a:pt x="313" y="234"/>
                      <a:pt x="313" y="234"/>
                      <a:pt x="313" y="234"/>
                    </a:cubicBezTo>
                    <a:cubicBezTo>
                      <a:pt x="312" y="234"/>
                      <a:pt x="312" y="234"/>
                      <a:pt x="312" y="234"/>
                    </a:cubicBezTo>
                    <a:cubicBezTo>
                      <a:pt x="312" y="235"/>
                      <a:pt x="312" y="235"/>
                      <a:pt x="312" y="235"/>
                    </a:cubicBezTo>
                    <a:cubicBezTo>
                      <a:pt x="311" y="236"/>
                      <a:pt x="311" y="236"/>
                      <a:pt x="311" y="236"/>
                    </a:cubicBezTo>
                    <a:cubicBezTo>
                      <a:pt x="311" y="237"/>
                      <a:pt x="311" y="237"/>
                      <a:pt x="311" y="237"/>
                    </a:cubicBezTo>
                    <a:cubicBezTo>
                      <a:pt x="309" y="236"/>
                      <a:pt x="309" y="236"/>
                      <a:pt x="309" y="236"/>
                    </a:cubicBezTo>
                    <a:cubicBezTo>
                      <a:pt x="305" y="234"/>
                      <a:pt x="305" y="234"/>
                      <a:pt x="305" y="234"/>
                    </a:cubicBezTo>
                    <a:cubicBezTo>
                      <a:pt x="304" y="234"/>
                      <a:pt x="304" y="234"/>
                      <a:pt x="304" y="234"/>
                    </a:cubicBezTo>
                    <a:cubicBezTo>
                      <a:pt x="303" y="233"/>
                      <a:pt x="303" y="233"/>
                      <a:pt x="303" y="233"/>
                    </a:cubicBezTo>
                    <a:cubicBezTo>
                      <a:pt x="301" y="233"/>
                      <a:pt x="301" y="233"/>
                      <a:pt x="301" y="233"/>
                    </a:cubicBezTo>
                    <a:cubicBezTo>
                      <a:pt x="300" y="232"/>
                      <a:pt x="300" y="232"/>
                      <a:pt x="300" y="232"/>
                    </a:cubicBezTo>
                    <a:cubicBezTo>
                      <a:pt x="299" y="230"/>
                      <a:pt x="299" y="230"/>
                      <a:pt x="299" y="230"/>
                    </a:cubicBezTo>
                    <a:cubicBezTo>
                      <a:pt x="297" y="230"/>
                      <a:pt x="297" y="230"/>
                      <a:pt x="297" y="230"/>
                    </a:cubicBezTo>
                    <a:cubicBezTo>
                      <a:pt x="296" y="229"/>
                      <a:pt x="296" y="229"/>
                      <a:pt x="296" y="229"/>
                    </a:cubicBezTo>
                    <a:cubicBezTo>
                      <a:pt x="294" y="229"/>
                      <a:pt x="294" y="229"/>
                      <a:pt x="294" y="229"/>
                    </a:cubicBezTo>
                    <a:cubicBezTo>
                      <a:pt x="294" y="230"/>
                      <a:pt x="294" y="230"/>
                      <a:pt x="294" y="230"/>
                    </a:cubicBezTo>
                    <a:cubicBezTo>
                      <a:pt x="295" y="231"/>
                      <a:pt x="295" y="231"/>
                      <a:pt x="295" y="231"/>
                    </a:cubicBezTo>
                    <a:cubicBezTo>
                      <a:pt x="294" y="231"/>
                      <a:pt x="294" y="231"/>
                      <a:pt x="294" y="231"/>
                    </a:cubicBezTo>
                    <a:cubicBezTo>
                      <a:pt x="295" y="232"/>
                      <a:pt x="295" y="232"/>
                      <a:pt x="295" y="232"/>
                    </a:cubicBezTo>
                    <a:cubicBezTo>
                      <a:pt x="294" y="233"/>
                      <a:pt x="294" y="233"/>
                      <a:pt x="294" y="233"/>
                    </a:cubicBezTo>
                    <a:cubicBezTo>
                      <a:pt x="293" y="233"/>
                      <a:pt x="293" y="233"/>
                      <a:pt x="293" y="233"/>
                    </a:cubicBezTo>
                    <a:cubicBezTo>
                      <a:pt x="294" y="235"/>
                      <a:pt x="294" y="235"/>
                      <a:pt x="294" y="235"/>
                    </a:cubicBezTo>
                    <a:cubicBezTo>
                      <a:pt x="294" y="236"/>
                      <a:pt x="294" y="236"/>
                      <a:pt x="294" y="236"/>
                    </a:cubicBezTo>
                    <a:cubicBezTo>
                      <a:pt x="296" y="237"/>
                      <a:pt x="296" y="237"/>
                      <a:pt x="296" y="237"/>
                    </a:cubicBezTo>
                    <a:cubicBezTo>
                      <a:pt x="297" y="238"/>
                      <a:pt x="297" y="238"/>
                      <a:pt x="297" y="238"/>
                    </a:cubicBezTo>
                    <a:cubicBezTo>
                      <a:pt x="298" y="239"/>
                      <a:pt x="298" y="239"/>
                      <a:pt x="298" y="239"/>
                    </a:cubicBezTo>
                    <a:cubicBezTo>
                      <a:pt x="299" y="238"/>
                      <a:pt x="299" y="238"/>
                      <a:pt x="299" y="238"/>
                    </a:cubicBezTo>
                    <a:cubicBezTo>
                      <a:pt x="300" y="238"/>
                      <a:pt x="300" y="238"/>
                      <a:pt x="300" y="238"/>
                    </a:cubicBezTo>
                    <a:cubicBezTo>
                      <a:pt x="301" y="238"/>
                      <a:pt x="301" y="238"/>
                      <a:pt x="301" y="238"/>
                    </a:cubicBezTo>
                    <a:cubicBezTo>
                      <a:pt x="301" y="239"/>
                      <a:pt x="301" y="239"/>
                      <a:pt x="301" y="239"/>
                    </a:cubicBezTo>
                    <a:cubicBezTo>
                      <a:pt x="303" y="239"/>
                      <a:pt x="303" y="239"/>
                      <a:pt x="303" y="239"/>
                    </a:cubicBezTo>
                    <a:cubicBezTo>
                      <a:pt x="303" y="240"/>
                      <a:pt x="303" y="240"/>
                      <a:pt x="303" y="240"/>
                    </a:cubicBezTo>
                    <a:cubicBezTo>
                      <a:pt x="302" y="240"/>
                      <a:pt x="302" y="240"/>
                      <a:pt x="302" y="240"/>
                    </a:cubicBezTo>
                    <a:cubicBezTo>
                      <a:pt x="303" y="241"/>
                      <a:pt x="303" y="241"/>
                      <a:pt x="303" y="241"/>
                    </a:cubicBezTo>
                    <a:cubicBezTo>
                      <a:pt x="303" y="243"/>
                      <a:pt x="303" y="243"/>
                      <a:pt x="303" y="243"/>
                    </a:cubicBezTo>
                    <a:cubicBezTo>
                      <a:pt x="302" y="243"/>
                      <a:pt x="302" y="243"/>
                      <a:pt x="302" y="243"/>
                    </a:cubicBezTo>
                    <a:cubicBezTo>
                      <a:pt x="301" y="244"/>
                      <a:pt x="301" y="244"/>
                      <a:pt x="301" y="244"/>
                    </a:cubicBezTo>
                    <a:cubicBezTo>
                      <a:pt x="300" y="245"/>
                      <a:pt x="300" y="245"/>
                      <a:pt x="300" y="245"/>
                    </a:cubicBezTo>
                    <a:cubicBezTo>
                      <a:pt x="299" y="245"/>
                      <a:pt x="299" y="245"/>
                      <a:pt x="299" y="245"/>
                    </a:cubicBezTo>
                    <a:cubicBezTo>
                      <a:pt x="298" y="244"/>
                      <a:pt x="298" y="244"/>
                      <a:pt x="298" y="244"/>
                    </a:cubicBezTo>
                    <a:cubicBezTo>
                      <a:pt x="296" y="244"/>
                      <a:pt x="296" y="244"/>
                      <a:pt x="296" y="244"/>
                    </a:cubicBezTo>
                    <a:cubicBezTo>
                      <a:pt x="296" y="243"/>
                      <a:pt x="296" y="243"/>
                      <a:pt x="296" y="243"/>
                    </a:cubicBezTo>
                    <a:cubicBezTo>
                      <a:pt x="294" y="243"/>
                      <a:pt x="294" y="243"/>
                      <a:pt x="294" y="243"/>
                    </a:cubicBezTo>
                    <a:cubicBezTo>
                      <a:pt x="293" y="243"/>
                      <a:pt x="293" y="243"/>
                      <a:pt x="293" y="243"/>
                    </a:cubicBezTo>
                    <a:cubicBezTo>
                      <a:pt x="293" y="241"/>
                      <a:pt x="293" y="241"/>
                      <a:pt x="293" y="241"/>
                    </a:cubicBezTo>
                    <a:cubicBezTo>
                      <a:pt x="292" y="241"/>
                      <a:pt x="292" y="241"/>
                      <a:pt x="292" y="241"/>
                    </a:cubicBezTo>
                    <a:cubicBezTo>
                      <a:pt x="291" y="239"/>
                      <a:pt x="291" y="239"/>
                      <a:pt x="291" y="239"/>
                    </a:cubicBezTo>
                    <a:cubicBezTo>
                      <a:pt x="290" y="239"/>
                      <a:pt x="290" y="239"/>
                      <a:pt x="290" y="239"/>
                    </a:cubicBezTo>
                    <a:cubicBezTo>
                      <a:pt x="289" y="240"/>
                      <a:pt x="289" y="240"/>
                      <a:pt x="289" y="240"/>
                    </a:cubicBezTo>
                    <a:cubicBezTo>
                      <a:pt x="287" y="239"/>
                      <a:pt x="287" y="239"/>
                      <a:pt x="287" y="239"/>
                    </a:cubicBezTo>
                    <a:cubicBezTo>
                      <a:pt x="286" y="238"/>
                      <a:pt x="286" y="238"/>
                      <a:pt x="286" y="238"/>
                    </a:cubicBezTo>
                    <a:cubicBezTo>
                      <a:pt x="286" y="238"/>
                      <a:pt x="286" y="238"/>
                      <a:pt x="286" y="238"/>
                    </a:cubicBezTo>
                    <a:cubicBezTo>
                      <a:pt x="286" y="237"/>
                      <a:pt x="286" y="237"/>
                      <a:pt x="286" y="237"/>
                    </a:cubicBezTo>
                    <a:cubicBezTo>
                      <a:pt x="286" y="235"/>
                      <a:pt x="286" y="235"/>
                      <a:pt x="286" y="235"/>
                    </a:cubicBezTo>
                    <a:cubicBezTo>
                      <a:pt x="286" y="234"/>
                      <a:pt x="286" y="234"/>
                      <a:pt x="286" y="234"/>
                    </a:cubicBezTo>
                    <a:cubicBezTo>
                      <a:pt x="285" y="233"/>
                      <a:pt x="285" y="233"/>
                      <a:pt x="285" y="233"/>
                    </a:cubicBezTo>
                    <a:cubicBezTo>
                      <a:pt x="285" y="232"/>
                      <a:pt x="285" y="232"/>
                      <a:pt x="285" y="232"/>
                    </a:cubicBezTo>
                    <a:cubicBezTo>
                      <a:pt x="283" y="230"/>
                      <a:pt x="283" y="230"/>
                      <a:pt x="283" y="230"/>
                    </a:cubicBezTo>
                    <a:cubicBezTo>
                      <a:pt x="283" y="229"/>
                      <a:pt x="283" y="229"/>
                      <a:pt x="283" y="229"/>
                    </a:cubicBezTo>
                    <a:cubicBezTo>
                      <a:pt x="282" y="229"/>
                      <a:pt x="282" y="229"/>
                      <a:pt x="282" y="229"/>
                    </a:cubicBezTo>
                    <a:cubicBezTo>
                      <a:pt x="282" y="228"/>
                      <a:pt x="282" y="228"/>
                      <a:pt x="282" y="228"/>
                    </a:cubicBezTo>
                    <a:cubicBezTo>
                      <a:pt x="283" y="227"/>
                      <a:pt x="283" y="227"/>
                      <a:pt x="283" y="227"/>
                    </a:cubicBezTo>
                    <a:cubicBezTo>
                      <a:pt x="283" y="225"/>
                      <a:pt x="283" y="225"/>
                      <a:pt x="283" y="225"/>
                    </a:cubicBezTo>
                    <a:cubicBezTo>
                      <a:pt x="283" y="224"/>
                      <a:pt x="283" y="224"/>
                      <a:pt x="283" y="224"/>
                    </a:cubicBezTo>
                    <a:cubicBezTo>
                      <a:pt x="283" y="224"/>
                      <a:pt x="283" y="224"/>
                      <a:pt x="283" y="224"/>
                    </a:cubicBezTo>
                    <a:cubicBezTo>
                      <a:pt x="283" y="223"/>
                      <a:pt x="283" y="223"/>
                      <a:pt x="283" y="223"/>
                    </a:cubicBezTo>
                    <a:cubicBezTo>
                      <a:pt x="283" y="222"/>
                      <a:pt x="283" y="222"/>
                      <a:pt x="283" y="222"/>
                    </a:cubicBezTo>
                    <a:cubicBezTo>
                      <a:pt x="283" y="222"/>
                      <a:pt x="283" y="222"/>
                      <a:pt x="283" y="222"/>
                    </a:cubicBezTo>
                    <a:cubicBezTo>
                      <a:pt x="281" y="220"/>
                      <a:pt x="281" y="220"/>
                      <a:pt x="281" y="220"/>
                    </a:cubicBezTo>
                    <a:cubicBezTo>
                      <a:pt x="278" y="219"/>
                      <a:pt x="278" y="219"/>
                      <a:pt x="278" y="219"/>
                    </a:cubicBezTo>
                    <a:cubicBezTo>
                      <a:pt x="278" y="220"/>
                      <a:pt x="278" y="220"/>
                      <a:pt x="278" y="220"/>
                    </a:cubicBezTo>
                    <a:cubicBezTo>
                      <a:pt x="277" y="219"/>
                      <a:pt x="277" y="219"/>
                      <a:pt x="277" y="219"/>
                    </a:cubicBezTo>
                    <a:cubicBezTo>
                      <a:pt x="276" y="219"/>
                      <a:pt x="276" y="219"/>
                      <a:pt x="276" y="219"/>
                    </a:cubicBezTo>
                    <a:cubicBezTo>
                      <a:pt x="276" y="219"/>
                      <a:pt x="276" y="219"/>
                      <a:pt x="276" y="219"/>
                    </a:cubicBezTo>
                    <a:cubicBezTo>
                      <a:pt x="274" y="219"/>
                      <a:pt x="274" y="219"/>
                      <a:pt x="274" y="219"/>
                    </a:cubicBezTo>
                    <a:cubicBezTo>
                      <a:pt x="275" y="218"/>
                      <a:pt x="275" y="218"/>
                      <a:pt x="275" y="218"/>
                    </a:cubicBezTo>
                    <a:cubicBezTo>
                      <a:pt x="276" y="218"/>
                      <a:pt x="276" y="218"/>
                      <a:pt x="276" y="218"/>
                    </a:cubicBezTo>
                    <a:cubicBezTo>
                      <a:pt x="276" y="217"/>
                      <a:pt x="276" y="217"/>
                      <a:pt x="276" y="217"/>
                    </a:cubicBezTo>
                    <a:cubicBezTo>
                      <a:pt x="275" y="217"/>
                      <a:pt x="275" y="217"/>
                      <a:pt x="275" y="217"/>
                    </a:cubicBezTo>
                    <a:cubicBezTo>
                      <a:pt x="275" y="217"/>
                      <a:pt x="275" y="217"/>
                      <a:pt x="275" y="217"/>
                    </a:cubicBezTo>
                    <a:cubicBezTo>
                      <a:pt x="276" y="216"/>
                      <a:pt x="276" y="216"/>
                      <a:pt x="276" y="216"/>
                    </a:cubicBezTo>
                    <a:cubicBezTo>
                      <a:pt x="275" y="216"/>
                      <a:pt x="275" y="216"/>
                      <a:pt x="275" y="216"/>
                    </a:cubicBezTo>
                    <a:cubicBezTo>
                      <a:pt x="274" y="216"/>
                      <a:pt x="274" y="216"/>
                      <a:pt x="274" y="216"/>
                    </a:cubicBezTo>
                    <a:cubicBezTo>
                      <a:pt x="272" y="217"/>
                      <a:pt x="272" y="217"/>
                      <a:pt x="272" y="217"/>
                    </a:cubicBezTo>
                    <a:cubicBezTo>
                      <a:pt x="272" y="217"/>
                      <a:pt x="272" y="217"/>
                      <a:pt x="272" y="217"/>
                    </a:cubicBezTo>
                    <a:cubicBezTo>
                      <a:pt x="272" y="216"/>
                      <a:pt x="272" y="216"/>
                      <a:pt x="272" y="216"/>
                    </a:cubicBezTo>
                    <a:cubicBezTo>
                      <a:pt x="273" y="215"/>
                      <a:pt x="273" y="215"/>
                      <a:pt x="273" y="215"/>
                    </a:cubicBezTo>
                    <a:cubicBezTo>
                      <a:pt x="273" y="215"/>
                      <a:pt x="273" y="215"/>
                      <a:pt x="273" y="215"/>
                    </a:cubicBezTo>
                    <a:cubicBezTo>
                      <a:pt x="271" y="214"/>
                      <a:pt x="271" y="214"/>
                      <a:pt x="271" y="214"/>
                    </a:cubicBezTo>
                    <a:cubicBezTo>
                      <a:pt x="271" y="213"/>
                      <a:pt x="271" y="213"/>
                      <a:pt x="271" y="213"/>
                    </a:cubicBezTo>
                    <a:cubicBezTo>
                      <a:pt x="269" y="212"/>
                      <a:pt x="269" y="212"/>
                      <a:pt x="269" y="212"/>
                    </a:cubicBezTo>
                    <a:cubicBezTo>
                      <a:pt x="269" y="211"/>
                      <a:pt x="269" y="211"/>
                      <a:pt x="269" y="211"/>
                    </a:cubicBezTo>
                    <a:cubicBezTo>
                      <a:pt x="268" y="210"/>
                      <a:pt x="268" y="210"/>
                      <a:pt x="268" y="210"/>
                    </a:cubicBezTo>
                    <a:cubicBezTo>
                      <a:pt x="268" y="209"/>
                      <a:pt x="268" y="209"/>
                      <a:pt x="268" y="209"/>
                    </a:cubicBezTo>
                    <a:cubicBezTo>
                      <a:pt x="269" y="209"/>
                      <a:pt x="269" y="209"/>
                      <a:pt x="269" y="209"/>
                    </a:cubicBezTo>
                    <a:cubicBezTo>
                      <a:pt x="270" y="210"/>
                      <a:pt x="270" y="210"/>
                      <a:pt x="270" y="210"/>
                    </a:cubicBezTo>
                    <a:cubicBezTo>
                      <a:pt x="271" y="210"/>
                      <a:pt x="271" y="210"/>
                      <a:pt x="271" y="210"/>
                    </a:cubicBezTo>
                    <a:cubicBezTo>
                      <a:pt x="271" y="211"/>
                      <a:pt x="271" y="211"/>
                      <a:pt x="271" y="211"/>
                    </a:cubicBezTo>
                    <a:cubicBezTo>
                      <a:pt x="274" y="213"/>
                      <a:pt x="274" y="213"/>
                      <a:pt x="274" y="213"/>
                    </a:cubicBezTo>
                    <a:cubicBezTo>
                      <a:pt x="275" y="213"/>
                      <a:pt x="275" y="213"/>
                      <a:pt x="275" y="213"/>
                    </a:cubicBezTo>
                    <a:cubicBezTo>
                      <a:pt x="275" y="213"/>
                      <a:pt x="275" y="213"/>
                      <a:pt x="275" y="213"/>
                    </a:cubicBezTo>
                    <a:cubicBezTo>
                      <a:pt x="276" y="214"/>
                      <a:pt x="276" y="214"/>
                      <a:pt x="276" y="214"/>
                    </a:cubicBezTo>
                    <a:cubicBezTo>
                      <a:pt x="279" y="214"/>
                      <a:pt x="279" y="214"/>
                      <a:pt x="279" y="214"/>
                    </a:cubicBezTo>
                    <a:cubicBezTo>
                      <a:pt x="279" y="213"/>
                      <a:pt x="279" y="213"/>
                      <a:pt x="279" y="213"/>
                    </a:cubicBezTo>
                    <a:cubicBezTo>
                      <a:pt x="280" y="214"/>
                      <a:pt x="280" y="214"/>
                      <a:pt x="280" y="214"/>
                    </a:cubicBezTo>
                    <a:cubicBezTo>
                      <a:pt x="279" y="215"/>
                      <a:pt x="279" y="215"/>
                      <a:pt x="279" y="215"/>
                    </a:cubicBezTo>
                    <a:cubicBezTo>
                      <a:pt x="279" y="215"/>
                      <a:pt x="279" y="215"/>
                      <a:pt x="279" y="215"/>
                    </a:cubicBezTo>
                    <a:cubicBezTo>
                      <a:pt x="279" y="216"/>
                      <a:pt x="279" y="216"/>
                      <a:pt x="279" y="216"/>
                    </a:cubicBezTo>
                    <a:cubicBezTo>
                      <a:pt x="281" y="216"/>
                      <a:pt x="281" y="216"/>
                      <a:pt x="281" y="216"/>
                    </a:cubicBezTo>
                    <a:cubicBezTo>
                      <a:pt x="281" y="215"/>
                      <a:pt x="281" y="215"/>
                      <a:pt x="281" y="215"/>
                    </a:cubicBezTo>
                    <a:cubicBezTo>
                      <a:pt x="283" y="215"/>
                      <a:pt x="283" y="215"/>
                      <a:pt x="283" y="215"/>
                    </a:cubicBezTo>
                    <a:cubicBezTo>
                      <a:pt x="283" y="216"/>
                      <a:pt x="283" y="216"/>
                      <a:pt x="283" y="216"/>
                    </a:cubicBezTo>
                    <a:cubicBezTo>
                      <a:pt x="284" y="216"/>
                      <a:pt x="284" y="216"/>
                      <a:pt x="284" y="216"/>
                    </a:cubicBezTo>
                    <a:cubicBezTo>
                      <a:pt x="285" y="215"/>
                      <a:pt x="285" y="215"/>
                      <a:pt x="285" y="215"/>
                    </a:cubicBezTo>
                    <a:cubicBezTo>
                      <a:pt x="285" y="216"/>
                      <a:pt x="285" y="216"/>
                      <a:pt x="285" y="216"/>
                    </a:cubicBezTo>
                    <a:cubicBezTo>
                      <a:pt x="286" y="218"/>
                      <a:pt x="286" y="218"/>
                      <a:pt x="286" y="218"/>
                    </a:cubicBezTo>
                    <a:cubicBezTo>
                      <a:pt x="287" y="217"/>
                      <a:pt x="287" y="217"/>
                      <a:pt x="287" y="217"/>
                    </a:cubicBezTo>
                    <a:cubicBezTo>
                      <a:pt x="288" y="217"/>
                      <a:pt x="288" y="217"/>
                      <a:pt x="288" y="217"/>
                    </a:cubicBezTo>
                    <a:cubicBezTo>
                      <a:pt x="289" y="218"/>
                      <a:pt x="289" y="218"/>
                      <a:pt x="289" y="218"/>
                    </a:cubicBezTo>
                    <a:cubicBezTo>
                      <a:pt x="290" y="218"/>
                      <a:pt x="290" y="218"/>
                      <a:pt x="290" y="218"/>
                    </a:cubicBezTo>
                    <a:cubicBezTo>
                      <a:pt x="291" y="218"/>
                      <a:pt x="291" y="218"/>
                      <a:pt x="291" y="218"/>
                    </a:cubicBezTo>
                    <a:cubicBezTo>
                      <a:pt x="292" y="218"/>
                      <a:pt x="292" y="218"/>
                      <a:pt x="292" y="218"/>
                    </a:cubicBezTo>
                    <a:cubicBezTo>
                      <a:pt x="294" y="219"/>
                      <a:pt x="294" y="219"/>
                      <a:pt x="294" y="219"/>
                    </a:cubicBezTo>
                    <a:cubicBezTo>
                      <a:pt x="296" y="219"/>
                      <a:pt x="296" y="219"/>
                      <a:pt x="296" y="219"/>
                    </a:cubicBezTo>
                    <a:cubicBezTo>
                      <a:pt x="300" y="220"/>
                      <a:pt x="300" y="220"/>
                      <a:pt x="300" y="220"/>
                    </a:cubicBezTo>
                    <a:cubicBezTo>
                      <a:pt x="302" y="219"/>
                      <a:pt x="302" y="219"/>
                      <a:pt x="302" y="219"/>
                    </a:cubicBezTo>
                    <a:cubicBezTo>
                      <a:pt x="303" y="219"/>
                      <a:pt x="303" y="219"/>
                      <a:pt x="303" y="219"/>
                    </a:cubicBezTo>
                    <a:cubicBezTo>
                      <a:pt x="305" y="219"/>
                      <a:pt x="305" y="219"/>
                      <a:pt x="305" y="219"/>
                    </a:cubicBezTo>
                    <a:cubicBezTo>
                      <a:pt x="305" y="218"/>
                      <a:pt x="305" y="218"/>
                      <a:pt x="305" y="218"/>
                    </a:cubicBezTo>
                    <a:cubicBezTo>
                      <a:pt x="308" y="218"/>
                      <a:pt x="308" y="218"/>
                      <a:pt x="308" y="218"/>
                    </a:cubicBezTo>
                    <a:cubicBezTo>
                      <a:pt x="309" y="217"/>
                      <a:pt x="309" y="217"/>
                      <a:pt x="309" y="217"/>
                    </a:cubicBezTo>
                    <a:cubicBezTo>
                      <a:pt x="312" y="213"/>
                      <a:pt x="312" y="213"/>
                      <a:pt x="312" y="213"/>
                    </a:cubicBezTo>
                    <a:cubicBezTo>
                      <a:pt x="312" y="213"/>
                      <a:pt x="312" y="213"/>
                      <a:pt x="312" y="213"/>
                    </a:cubicBezTo>
                    <a:cubicBezTo>
                      <a:pt x="313" y="211"/>
                      <a:pt x="313" y="211"/>
                      <a:pt x="313" y="211"/>
                    </a:cubicBezTo>
                    <a:cubicBezTo>
                      <a:pt x="313" y="210"/>
                      <a:pt x="313" y="210"/>
                      <a:pt x="313" y="210"/>
                    </a:cubicBezTo>
                    <a:cubicBezTo>
                      <a:pt x="314" y="209"/>
                      <a:pt x="314" y="209"/>
                      <a:pt x="314" y="209"/>
                    </a:cubicBezTo>
                    <a:cubicBezTo>
                      <a:pt x="314" y="207"/>
                      <a:pt x="314" y="207"/>
                      <a:pt x="314" y="207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204"/>
                      <a:pt x="314" y="204"/>
                      <a:pt x="314" y="204"/>
                    </a:cubicBezTo>
                    <a:cubicBezTo>
                      <a:pt x="313" y="204"/>
                      <a:pt x="313" y="204"/>
                      <a:pt x="313" y="204"/>
                    </a:cubicBezTo>
                    <a:cubicBezTo>
                      <a:pt x="313" y="204"/>
                      <a:pt x="313" y="204"/>
                      <a:pt x="313" y="204"/>
                    </a:cubicBezTo>
                    <a:cubicBezTo>
                      <a:pt x="312" y="202"/>
                      <a:pt x="312" y="202"/>
                      <a:pt x="312" y="202"/>
                    </a:cubicBezTo>
                    <a:cubicBezTo>
                      <a:pt x="311" y="202"/>
                      <a:pt x="311" y="202"/>
                      <a:pt x="311" y="202"/>
                    </a:cubicBezTo>
                    <a:cubicBezTo>
                      <a:pt x="311" y="200"/>
                      <a:pt x="311" y="200"/>
                      <a:pt x="311" y="200"/>
                    </a:cubicBezTo>
                    <a:cubicBezTo>
                      <a:pt x="309" y="199"/>
                      <a:pt x="309" y="199"/>
                      <a:pt x="309" y="199"/>
                    </a:cubicBezTo>
                    <a:cubicBezTo>
                      <a:pt x="308" y="199"/>
                      <a:pt x="308" y="199"/>
                      <a:pt x="308" y="199"/>
                    </a:cubicBezTo>
                    <a:cubicBezTo>
                      <a:pt x="308" y="199"/>
                      <a:pt x="308" y="199"/>
                      <a:pt x="308" y="199"/>
                    </a:cubicBezTo>
                    <a:cubicBezTo>
                      <a:pt x="307" y="199"/>
                      <a:pt x="307" y="199"/>
                      <a:pt x="307" y="199"/>
                    </a:cubicBezTo>
                    <a:cubicBezTo>
                      <a:pt x="307" y="198"/>
                      <a:pt x="307" y="198"/>
                      <a:pt x="307" y="198"/>
                    </a:cubicBezTo>
                    <a:cubicBezTo>
                      <a:pt x="304" y="196"/>
                      <a:pt x="304" y="196"/>
                      <a:pt x="304" y="196"/>
                    </a:cubicBezTo>
                    <a:cubicBezTo>
                      <a:pt x="304" y="195"/>
                      <a:pt x="304" y="195"/>
                      <a:pt x="304" y="195"/>
                    </a:cubicBezTo>
                    <a:cubicBezTo>
                      <a:pt x="303" y="193"/>
                      <a:pt x="303" y="193"/>
                      <a:pt x="303" y="193"/>
                    </a:cubicBezTo>
                    <a:cubicBezTo>
                      <a:pt x="302" y="193"/>
                      <a:pt x="302" y="193"/>
                      <a:pt x="302" y="193"/>
                    </a:cubicBezTo>
                    <a:cubicBezTo>
                      <a:pt x="303" y="194"/>
                      <a:pt x="303" y="194"/>
                      <a:pt x="303" y="194"/>
                    </a:cubicBezTo>
                    <a:cubicBezTo>
                      <a:pt x="304" y="196"/>
                      <a:pt x="304" y="196"/>
                      <a:pt x="304" y="196"/>
                    </a:cubicBezTo>
                    <a:cubicBezTo>
                      <a:pt x="303" y="196"/>
                      <a:pt x="303" y="196"/>
                      <a:pt x="303" y="196"/>
                    </a:cubicBezTo>
                    <a:cubicBezTo>
                      <a:pt x="301" y="194"/>
                      <a:pt x="301" y="194"/>
                      <a:pt x="301" y="194"/>
                    </a:cubicBezTo>
                    <a:cubicBezTo>
                      <a:pt x="300" y="194"/>
                      <a:pt x="300" y="194"/>
                      <a:pt x="300" y="194"/>
                    </a:cubicBezTo>
                    <a:cubicBezTo>
                      <a:pt x="298" y="193"/>
                      <a:pt x="298" y="193"/>
                      <a:pt x="298" y="193"/>
                    </a:cubicBezTo>
                    <a:cubicBezTo>
                      <a:pt x="298" y="193"/>
                      <a:pt x="298" y="193"/>
                      <a:pt x="298" y="193"/>
                    </a:cubicBezTo>
                    <a:cubicBezTo>
                      <a:pt x="298" y="193"/>
                      <a:pt x="298" y="193"/>
                      <a:pt x="298" y="193"/>
                    </a:cubicBezTo>
                    <a:cubicBezTo>
                      <a:pt x="298" y="194"/>
                      <a:pt x="298" y="194"/>
                      <a:pt x="298" y="194"/>
                    </a:cubicBezTo>
                    <a:cubicBezTo>
                      <a:pt x="297" y="194"/>
                      <a:pt x="297" y="194"/>
                      <a:pt x="297" y="194"/>
                    </a:cubicBezTo>
                    <a:cubicBezTo>
                      <a:pt x="296" y="192"/>
                      <a:pt x="296" y="192"/>
                      <a:pt x="296" y="192"/>
                    </a:cubicBezTo>
                    <a:cubicBezTo>
                      <a:pt x="294" y="191"/>
                      <a:pt x="294" y="191"/>
                      <a:pt x="294" y="191"/>
                    </a:cubicBezTo>
                    <a:cubicBezTo>
                      <a:pt x="293" y="190"/>
                      <a:pt x="293" y="190"/>
                      <a:pt x="293" y="190"/>
                    </a:cubicBezTo>
                    <a:cubicBezTo>
                      <a:pt x="289" y="187"/>
                      <a:pt x="289" y="187"/>
                      <a:pt x="289" y="187"/>
                    </a:cubicBezTo>
                    <a:cubicBezTo>
                      <a:pt x="283" y="184"/>
                      <a:pt x="283" y="184"/>
                      <a:pt x="283" y="184"/>
                    </a:cubicBezTo>
                    <a:cubicBezTo>
                      <a:pt x="281" y="183"/>
                      <a:pt x="281" y="183"/>
                      <a:pt x="281" y="183"/>
                    </a:cubicBezTo>
                    <a:cubicBezTo>
                      <a:pt x="281" y="184"/>
                      <a:pt x="281" y="184"/>
                      <a:pt x="281" y="184"/>
                    </a:cubicBezTo>
                    <a:cubicBezTo>
                      <a:pt x="280" y="183"/>
                      <a:pt x="280" y="183"/>
                      <a:pt x="280" y="183"/>
                    </a:cubicBezTo>
                    <a:cubicBezTo>
                      <a:pt x="278" y="183"/>
                      <a:pt x="278" y="183"/>
                      <a:pt x="278" y="183"/>
                    </a:cubicBezTo>
                    <a:cubicBezTo>
                      <a:pt x="278" y="183"/>
                      <a:pt x="278" y="183"/>
                      <a:pt x="278" y="183"/>
                    </a:cubicBezTo>
                    <a:cubicBezTo>
                      <a:pt x="277" y="184"/>
                      <a:pt x="277" y="184"/>
                      <a:pt x="277" y="184"/>
                    </a:cubicBezTo>
                    <a:cubicBezTo>
                      <a:pt x="276" y="183"/>
                      <a:pt x="276" y="183"/>
                      <a:pt x="276" y="183"/>
                    </a:cubicBezTo>
                    <a:cubicBezTo>
                      <a:pt x="274" y="183"/>
                      <a:pt x="274" y="183"/>
                      <a:pt x="274" y="183"/>
                    </a:cubicBezTo>
                    <a:cubicBezTo>
                      <a:pt x="274" y="182"/>
                      <a:pt x="274" y="182"/>
                      <a:pt x="274" y="182"/>
                    </a:cubicBezTo>
                    <a:cubicBezTo>
                      <a:pt x="272" y="182"/>
                      <a:pt x="272" y="182"/>
                      <a:pt x="272" y="182"/>
                    </a:cubicBezTo>
                    <a:cubicBezTo>
                      <a:pt x="272" y="182"/>
                      <a:pt x="272" y="182"/>
                      <a:pt x="272" y="182"/>
                    </a:cubicBezTo>
                    <a:cubicBezTo>
                      <a:pt x="273" y="183"/>
                      <a:pt x="273" y="183"/>
                      <a:pt x="273" y="183"/>
                    </a:cubicBezTo>
                    <a:cubicBezTo>
                      <a:pt x="273" y="183"/>
                      <a:pt x="273" y="183"/>
                      <a:pt x="273" y="183"/>
                    </a:cubicBezTo>
                    <a:cubicBezTo>
                      <a:pt x="272" y="183"/>
                      <a:pt x="272" y="183"/>
                      <a:pt x="272" y="183"/>
                    </a:cubicBezTo>
                    <a:cubicBezTo>
                      <a:pt x="271" y="183"/>
                      <a:pt x="271" y="183"/>
                      <a:pt x="271" y="183"/>
                    </a:cubicBezTo>
                    <a:cubicBezTo>
                      <a:pt x="270" y="183"/>
                      <a:pt x="270" y="183"/>
                      <a:pt x="270" y="183"/>
                    </a:cubicBezTo>
                    <a:cubicBezTo>
                      <a:pt x="270" y="184"/>
                      <a:pt x="270" y="184"/>
                      <a:pt x="270" y="184"/>
                    </a:cubicBezTo>
                    <a:cubicBezTo>
                      <a:pt x="270" y="186"/>
                      <a:pt x="270" y="186"/>
                      <a:pt x="270" y="186"/>
                    </a:cubicBezTo>
                    <a:cubicBezTo>
                      <a:pt x="268" y="186"/>
                      <a:pt x="268" y="186"/>
                      <a:pt x="268" y="186"/>
                    </a:cubicBezTo>
                    <a:cubicBezTo>
                      <a:pt x="269" y="185"/>
                      <a:pt x="269" y="185"/>
                      <a:pt x="269" y="185"/>
                    </a:cubicBezTo>
                    <a:cubicBezTo>
                      <a:pt x="270" y="184"/>
                      <a:pt x="270" y="184"/>
                      <a:pt x="270" y="184"/>
                    </a:cubicBezTo>
                    <a:cubicBezTo>
                      <a:pt x="269" y="184"/>
                      <a:pt x="269" y="184"/>
                      <a:pt x="269" y="184"/>
                    </a:cubicBezTo>
                    <a:cubicBezTo>
                      <a:pt x="268" y="184"/>
                      <a:pt x="268" y="184"/>
                      <a:pt x="268" y="184"/>
                    </a:cubicBezTo>
                    <a:cubicBezTo>
                      <a:pt x="269" y="183"/>
                      <a:pt x="269" y="183"/>
                      <a:pt x="269" y="183"/>
                    </a:cubicBezTo>
                    <a:cubicBezTo>
                      <a:pt x="269" y="182"/>
                      <a:pt x="269" y="182"/>
                      <a:pt x="269" y="182"/>
                    </a:cubicBezTo>
                    <a:cubicBezTo>
                      <a:pt x="268" y="182"/>
                      <a:pt x="268" y="182"/>
                      <a:pt x="268" y="182"/>
                    </a:cubicBezTo>
                    <a:cubicBezTo>
                      <a:pt x="268" y="183"/>
                      <a:pt x="268" y="183"/>
                      <a:pt x="268" y="183"/>
                    </a:cubicBezTo>
                    <a:cubicBezTo>
                      <a:pt x="267" y="184"/>
                      <a:pt x="267" y="184"/>
                      <a:pt x="267" y="184"/>
                    </a:cubicBezTo>
                    <a:cubicBezTo>
                      <a:pt x="267" y="183"/>
                      <a:pt x="267" y="183"/>
                      <a:pt x="267" y="183"/>
                    </a:cubicBezTo>
                    <a:cubicBezTo>
                      <a:pt x="267" y="183"/>
                      <a:pt x="267" y="183"/>
                      <a:pt x="267" y="183"/>
                    </a:cubicBezTo>
                    <a:cubicBezTo>
                      <a:pt x="267" y="182"/>
                      <a:pt x="267" y="182"/>
                      <a:pt x="267" y="182"/>
                    </a:cubicBezTo>
                    <a:cubicBezTo>
                      <a:pt x="266" y="183"/>
                      <a:pt x="266" y="183"/>
                      <a:pt x="266" y="183"/>
                    </a:cubicBezTo>
                    <a:cubicBezTo>
                      <a:pt x="266" y="183"/>
                      <a:pt x="266" y="183"/>
                      <a:pt x="266" y="183"/>
                    </a:cubicBezTo>
                    <a:cubicBezTo>
                      <a:pt x="266" y="182"/>
                      <a:pt x="266" y="182"/>
                      <a:pt x="266" y="182"/>
                    </a:cubicBezTo>
                    <a:cubicBezTo>
                      <a:pt x="265" y="182"/>
                      <a:pt x="265" y="182"/>
                      <a:pt x="265" y="182"/>
                    </a:cubicBezTo>
                    <a:cubicBezTo>
                      <a:pt x="264" y="183"/>
                      <a:pt x="264" y="183"/>
                      <a:pt x="264" y="183"/>
                    </a:cubicBezTo>
                    <a:cubicBezTo>
                      <a:pt x="263" y="182"/>
                      <a:pt x="263" y="182"/>
                      <a:pt x="263" y="182"/>
                    </a:cubicBezTo>
                    <a:cubicBezTo>
                      <a:pt x="263" y="181"/>
                      <a:pt x="263" y="181"/>
                      <a:pt x="263" y="181"/>
                    </a:cubicBezTo>
                    <a:cubicBezTo>
                      <a:pt x="262" y="182"/>
                      <a:pt x="262" y="182"/>
                      <a:pt x="262" y="182"/>
                    </a:cubicBezTo>
                    <a:cubicBezTo>
                      <a:pt x="262" y="181"/>
                      <a:pt x="262" y="181"/>
                      <a:pt x="262" y="181"/>
                    </a:cubicBezTo>
                    <a:cubicBezTo>
                      <a:pt x="262" y="180"/>
                      <a:pt x="262" y="180"/>
                      <a:pt x="262" y="180"/>
                    </a:cubicBezTo>
                    <a:cubicBezTo>
                      <a:pt x="262" y="179"/>
                      <a:pt x="262" y="179"/>
                      <a:pt x="262" y="179"/>
                    </a:cubicBezTo>
                    <a:cubicBezTo>
                      <a:pt x="262" y="180"/>
                      <a:pt x="262" y="180"/>
                      <a:pt x="262" y="180"/>
                    </a:cubicBezTo>
                    <a:cubicBezTo>
                      <a:pt x="263" y="181"/>
                      <a:pt x="263" y="181"/>
                      <a:pt x="263" y="181"/>
                    </a:cubicBezTo>
                    <a:cubicBezTo>
                      <a:pt x="265" y="180"/>
                      <a:pt x="265" y="180"/>
                      <a:pt x="265" y="180"/>
                    </a:cubicBezTo>
                    <a:cubicBezTo>
                      <a:pt x="266" y="181"/>
                      <a:pt x="266" y="181"/>
                      <a:pt x="266" y="181"/>
                    </a:cubicBezTo>
                    <a:cubicBezTo>
                      <a:pt x="267" y="180"/>
                      <a:pt x="267" y="180"/>
                      <a:pt x="267" y="180"/>
                    </a:cubicBezTo>
                    <a:cubicBezTo>
                      <a:pt x="267" y="179"/>
                      <a:pt x="267" y="179"/>
                      <a:pt x="267" y="179"/>
                    </a:cubicBezTo>
                    <a:cubicBezTo>
                      <a:pt x="266" y="179"/>
                      <a:pt x="266" y="179"/>
                      <a:pt x="266" y="179"/>
                    </a:cubicBezTo>
                    <a:cubicBezTo>
                      <a:pt x="266" y="178"/>
                      <a:pt x="266" y="178"/>
                      <a:pt x="266" y="178"/>
                    </a:cubicBezTo>
                    <a:cubicBezTo>
                      <a:pt x="265" y="178"/>
                      <a:pt x="265" y="178"/>
                      <a:pt x="265" y="178"/>
                    </a:cubicBezTo>
                    <a:cubicBezTo>
                      <a:pt x="264" y="178"/>
                      <a:pt x="264" y="178"/>
                      <a:pt x="264" y="178"/>
                    </a:cubicBezTo>
                    <a:cubicBezTo>
                      <a:pt x="264" y="178"/>
                      <a:pt x="264" y="178"/>
                      <a:pt x="264" y="178"/>
                    </a:cubicBezTo>
                    <a:cubicBezTo>
                      <a:pt x="263" y="177"/>
                      <a:pt x="263" y="177"/>
                      <a:pt x="263" y="177"/>
                    </a:cubicBezTo>
                    <a:cubicBezTo>
                      <a:pt x="262" y="176"/>
                      <a:pt x="262" y="176"/>
                      <a:pt x="262" y="176"/>
                    </a:cubicBezTo>
                    <a:cubicBezTo>
                      <a:pt x="260" y="176"/>
                      <a:pt x="260" y="176"/>
                      <a:pt x="260" y="176"/>
                    </a:cubicBezTo>
                    <a:cubicBezTo>
                      <a:pt x="260" y="177"/>
                      <a:pt x="260" y="177"/>
                      <a:pt x="260" y="177"/>
                    </a:cubicBezTo>
                    <a:cubicBezTo>
                      <a:pt x="261" y="177"/>
                      <a:pt x="261" y="177"/>
                      <a:pt x="261" y="177"/>
                    </a:cubicBezTo>
                    <a:cubicBezTo>
                      <a:pt x="261" y="178"/>
                      <a:pt x="261" y="178"/>
                      <a:pt x="261" y="178"/>
                    </a:cubicBezTo>
                    <a:cubicBezTo>
                      <a:pt x="261" y="178"/>
                      <a:pt x="261" y="178"/>
                      <a:pt x="261" y="178"/>
                    </a:cubicBezTo>
                    <a:cubicBezTo>
                      <a:pt x="260" y="178"/>
                      <a:pt x="260" y="178"/>
                      <a:pt x="260" y="178"/>
                    </a:cubicBezTo>
                    <a:cubicBezTo>
                      <a:pt x="260" y="178"/>
                      <a:pt x="260" y="178"/>
                      <a:pt x="260" y="178"/>
                    </a:cubicBezTo>
                    <a:cubicBezTo>
                      <a:pt x="259" y="178"/>
                      <a:pt x="259" y="178"/>
                      <a:pt x="259" y="178"/>
                    </a:cubicBezTo>
                    <a:cubicBezTo>
                      <a:pt x="261" y="179"/>
                      <a:pt x="261" y="179"/>
                      <a:pt x="261" y="179"/>
                    </a:cubicBezTo>
                    <a:cubicBezTo>
                      <a:pt x="260" y="179"/>
                      <a:pt x="260" y="179"/>
                      <a:pt x="260" y="179"/>
                    </a:cubicBezTo>
                    <a:cubicBezTo>
                      <a:pt x="259" y="179"/>
                      <a:pt x="259" y="179"/>
                      <a:pt x="259" y="179"/>
                    </a:cubicBezTo>
                    <a:cubicBezTo>
                      <a:pt x="259" y="180"/>
                      <a:pt x="259" y="180"/>
                      <a:pt x="259" y="180"/>
                    </a:cubicBezTo>
                    <a:cubicBezTo>
                      <a:pt x="259" y="182"/>
                      <a:pt x="259" y="182"/>
                      <a:pt x="259" y="182"/>
                    </a:cubicBezTo>
                    <a:cubicBezTo>
                      <a:pt x="258" y="181"/>
                      <a:pt x="258" y="181"/>
                      <a:pt x="258" y="181"/>
                    </a:cubicBezTo>
                    <a:cubicBezTo>
                      <a:pt x="258" y="180"/>
                      <a:pt x="258" y="180"/>
                      <a:pt x="258" y="180"/>
                    </a:cubicBezTo>
                    <a:cubicBezTo>
                      <a:pt x="257" y="179"/>
                      <a:pt x="257" y="179"/>
                      <a:pt x="257" y="179"/>
                    </a:cubicBezTo>
                    <a:cubicBezTo>
                      <a:pt x="256" y="179"/>
                      <a:pt x="256" y="179"/>
                      <a:pt x="256" y="179"/>
                    </a:cubicBezTo>
                    <a:cubicBezTo>
                      <a:pt x="256" y="179"/>
                      <a:pt x="256" y="179"/>
                      <a:pt x="256" y="179"/>
                    </a:cubicBezTo>
                    <a:cubicBezTo>
                      <a:pt x="256" y="179"/>
                      <a:pt x="256" y="179"/>
                      <a:pt x="256" y="179"/>
                    </a:cubicBezTo>
                    <a:cubicBezTo>
                      <a:pt x="255" y="178"/>
                      <a:pt x="255" y="178"/>
                      <a:pt x="255" y="178"/>
                    </a:cubicBezTo>
                    <a:cubicBezTo>
                      <a:pt x="254" y="178"/>
                      <a:pt x="254" y="178"/>
                      <a:pt x="254" y="178"/>
                    </a:cubicBezTo>
                    <a:cubicBezTo>
                      <a:pt x="254" y="179"/>
                      <a:pt x="254" y="179"/>
                      <a:pt x="254" y="179"/>
                    </a:cubicBezTo>
                    <a:cubicBezTo>
                      <a:pt x="254" y="179"/>
                      <a:pt x="254" y="179"/>
                      <a:pt x="254" y="179"/>
                    </a:cubicBezTo>
                    <a:cubicBezTo>
                      <a:pt x="253" y="179"/>
                      <a:pt x="253" y="179"/>
                      <a:pt x="253" y="179"/>
                    </a:cubicBezTo>
                    <a:cubicBezTo>
                      <a:pt x="253" y="178"/>
                      <a:pt x="253" y="178"/>
                      <a:pt x="253" y="178"/>
                    </a:cubicBezTo>
                    <a:cubicBezTo>
                      <a:pt x="252" y="178"/>
                      <a:pt x="252" y="178"/>
                      <a:pt x="252" y="178"/>
                    </a:cubicBezTo>
                    <a:cubicBezTo>
                      <a:pt x="253" y="179"/>
                      <a:pt x="253" y="179"/>
                      <a:pt x="253" y="179"/>
                    </a:cubicBezTo>
                    <a:cubicBezTo>
                      <a:pt x="252" y="180"/>
                      <a:pt x="252" y="180"/>
                      <a:pt x="252" y="180"/>
                    </a:cubicBezTo>
                    <a:cubicBezTo>
                      <a:pt x="252" y="180"/>
                      <a:pt x="252" y="180"/>
                      <a:pt x="252" y="180"/>
                    </a:cubicBezTo>
                    <a:cubicBezTo>
                      <a:pt x="251" y="179"/>
                      <a:pt x="251" y="179"/>
                      <a:pt x="251" y="179"/>
                    </a:cubicBezTo>
                    <a:cubicBezTo>
                      <a:pt x="250" y="180"/>
                      <a:pt x="250" y="180"/>
                      <a:pt x="250" y="180"/>
                    </a:cubicBezTo>
                    <a:cubicBezTo>
                      <a:pt x="250" y="180"/>
                      <a:pt x="250" y="180"/>
                      <a:pt x="250" y="180"/>
                    </a:cubicBezTo>
                    <a:cubicBezTo>
                      <a:pt x="250" y="179"/>
                      <a:pt x="250" y="179"/>
                      <a:pt x="250" y="179"/>
                    </a:cubicBezTo>
                    <a:cubicBezTo>
                      <a:pt x="250" y="178"/>
                      <a:pt x="250" y="178"/>
                      <a:pt x="250" y="178"/>
                    </a:cubicBezTo>
                    <a:cubicBezTo>
                      <a:pt x="249" y="178"/>
                      <a:pt x="249" y="178"/>
                      <a:pt x="249" y="178"/>
                    </a:cubicBezTo>
                    <a:cubicBezTo>
                      <a:pt x="249" y="177"/>
                      <a:pt x="249" y="177"/>
                      <a:pt x="249" y="177"/>
                    </a:cubicBezTo>
                    <a:cubicBezTo>
                      <a:pt x="248" y="176"/>
                      <a:pt x="248" y="176"/>
                      <a:pt x="248" y="176"/>
                    </a:cubicBezTo>
                    <a:cubicBezTo>
                      <a:pt x="247" y="176"/>
                      <a:pt x="247" y="176"/>
                      <a:pt x="247" y="176"/>
                    </a:cubicBezTo>
                    <a:cubicBezTo>
                      <a:pt x="246" y="176"/>
                      <a:pt x="246" y="176"/>
                      <a:pt x="246" y="176"/>
                    </a:cubicBezTo>
                    <a:cubicBezTo>
                      <a:pt x="245" y="176"/>
                      <a:pt x="245" y="176"/>
                      <a:pt x="245" y="176"/>
                    </a:cubicBezTo>
                    <a:cubicBezTo>
                      <a:pt x="244" y="175"/>
                      <a:pt x="244" y="175"/>
                      <a:pt x="244" y="175"/>
                    </a:cubicBezTo>
                    <a:cubicBezTo>
                      <a:pt x="244" y="175"/>
                      <a:pt x="244" y="175"/>
                      <a:pt x="244" y="175"/>
                    </a:cubicBezTo>
                    <a:cubicBezTo>
                      <a:pt x="246" y="175"/>
                      <a:pt x="246" y="175"/>
                      <a:pt x="246" y="175"/>
                    </a:cubicBezTo>
                    <a:cubicBezTo>
                      <a:pt x="248" y="175"/>
                      <a:pt x="248" y="175"/>
                      <a:pt x="248" y="175"/>
                    </a:cubicBezTo>
                    <a:cubicBezTo>
                      <a:pt x="249" y="175"/>
                      <a:pt x="249" y="175"/>
                      <a:pt x="249" y="175"/>
                    </a:cubicBezTo>
                    <a:cubicBezTo>
                      <a:pt x="251" y="176"/>
                      <a:pt x="251" y="176"/>
                      <a:pt x="251" y="176"/>
                    </a:cubicBezTo>
                    <a:cubicBezTo>
                      <a:pt x="253" y="175"/>
                      <a:pt x="253" y="175"/>
                      <a:pt x="253" y="175"/>
                    </a:cubicBezTo>
                    <a:cubicBezTo>
                      <a:pt x="254" y="173"/>
                      <a:pt x="254" y="173"/>
                      <a:pt x="254" y="173"/>
                    </a:cubicBezTo>
                    <a:cubicBezTo>
                      <a:pt x="256" y="172"/>
                      <a:pt x="256" y="172"/>
                      <a:pt x="256" y="172"/>
                    </a:cubicBezTo>
                    <a:cubicBezTo>
                      <a:pt x="257" y="171"/>
                      <a:pt x="257" y="171"/>
                      <a:pt x="257" y="171"/>
                    </a:cubicBezTo>
                    <a:cubicBezTo>
                      <a:pt x="257" y="171"/>
                      <a:pt x="257" y="171"/>
                      <a:pt x="257" y="171"/>
                    </a:cubicBezTo>
                    <a:cubicBezTo>
                      <a:pt x="257" y="171"/>
                      <a:pt x="257" y="171"/>
                      <a:pt x="257" y="171"/>
                    </a:cubicBezTo>
                    <a:cubicBezTo>
                      <a:pt x="256" y="170"/>
                      <a:pt x="256" y="170"/>
                      <a:pt x="256" y="170"/>
                    </a:cubicBezTo>
                    <a:cubicBezTo>
                      <a:pt x="256" y="170"/>
                      <a:pt x="256" y="170"/>
                      <a:pt x="256" y="170"/>
                    </a:cubicBezTo>
                    <a:cubicBezTo>
                      <a:pt x="255" y="170"/>
                      <a:pt x="255" y="170"/>
                      <a:pt x="255" y="170"/>
                    </a:cubicBezTo>
                    <a:cubicBezTo>
                      <a:pt x="253" y="169"/>
                      <a:pt x="253" y="169"/>
                      <a:pt x="253" y="169"/>
                    </a:cubicBezTo>
                    <a:cubicBezTo>
                      <a:pt x="252" y="169"/>
                      <a:pt x="252" y="169"/>
                      <a:pt x="252" y="169"/>
                    </a:cubicBezTo>
                    <a:cubicBezTo>
                      <a:pt x="251" y="170"/>
                      <a:pt x="251" y="170"/>
                      <a:pt x="251" y="170"/>
                    </a:cubicBezTo>
                    <a:cubicBezTo>
                      <a:pt x="251" y="170"/>
                      <a:pt x="251" y="170"/>
                      <a:pt x="251" y="170"/>
                    </a:cubicBezTo>
                    <a:cubicBezTo>
                      <a:pt x="250" y="169"/>
                      <a:pt x="250" y="169"/>
                      <a:pt x="250" y="169"/>
                    </a:cubicBezTo>
                    <a:cubicBezTo>
                      <a:pt x="251" y="169"/>
                      <a:pt x="251" y="169"/>
                      <a:pt x="251" y="169"/>
                    </a:cubicBezTo>
                    <a:cubicBezTo>
                      <a:pt x="251" y="168"/>
                      <a:pt x="251" y="168"/>
                      <a:pt x="251" y="168"/>
                    </a:cubicBezTo>
                    <a:cubicBezTo>
                      <a:pt x="250" y="167"/>
                      <a:pt x="250" y="167"/>
                      <a:pt x="250" y="167"/>
                    </a:cubicBezTo>
                    <a:cubicBezTo>
                      <a:pt x="250" y="167"/>
                      <a:pt x="250" y="167"/>
                      <a:pt x="250" y="167"/>
                    </a:cubicBezTo>
                    <a:cubicBezTo>
                      <a:pt x="249" y="167"/>
                      <a:pt x="249" y="167"/>
                      <a:pt x="249" y="167"/>
                    </a:cubicBezTo>
                    <a:cubicBezTo>
                      <a:pt x="248" y="169"/>
                      <a:pt x="248" y="169"/>
                      <a:pt x="248" y="169"/>
                    </a:cubicBezTo>
                    <a:cubicBezTo>
                      <a:pt x="248" y="169"/>
                      <a:pt x="248" y="169"/>
                      <a:pt x="248" y="169"/>
                    </a:cubicBezTo>
                    <a:cubicBezTo>
                      <a:pt x="248" y="168"/>
                      <a:pt x="248" y="168"/>
                      <a:pt x="248" y="168"/>
                    </a:cubicBezTo>
                    <a:cubicBezTo>
                      <a:pt x="247" y="168"/>
                      <a:pt x="247" y="168"/>
                      <a:pt x="247" y="168"/>
                    </a:cubicBezTo>
                    <a:cubicBezTo>
                      <a:pt x="247" y="168"/>
                      <a:pt x="247" y="168"/>
                      <a:pt x="247" y="168"/>
                    </a:cubicBezTo>
                    <a:cubicBezTo>
                      <a:pt x="246" y="168"/>
                      <a:pt x="246" y="168"/>
                      <a:pt x="246" y="168"/>
                    </a:cubicBezTo>
                    <a:cubicBezTo>
                      <a:pt x="246" y="168"/>
                      <a:pt x="246" y="168"/>
                      <a:pt x="246" y="168"/>
                    </a:cubicBezTo>
                    <a:cubicBezTo>
                      <a:pt x="247" y="167"/>
                      <a:pt x="247" y="167"/>
                      <a:pt x="247" y="167"/>
                    </a:cubicBezTo>
                    <a:cubicBezTo>
                      <a:pt x="247" y="166"/>
                      <a:pt x="247" y="166"/>
                      <a:pt x="247" y="166"/>
                    </a:cubicBezTo>
                    <a:cubicBezTo>
                      <a:pt x="246" y="166"/>
                      <a:pt x="246" y="166"/>
                      <a:pt x="246" y="166"/>
                    </a:cubicBezTo>
                    <a:cubicBezTo>
                      <a:pt x="245" y="166"/>
                      <a:pt x="245" y="166"/>
                      <a:pt x="245" y="166"/>
                    </a:cubicBezTo>
                    <a:cubicBezTo>
                      <a:pt x="244" y="166"/>
                      <a:pt x="244" y="166"/>
                      <a:pt x="244" y="166"/>
                    </a:cubicBezTo>
                    <a:cubicBezTo>
                      <a:pt x="244" y="168"/>
                      <a:pt x="244" y="168"/>
                      <a:pt x="244" y="168"/>
                    </a:cubicBezTo>
                    <a:cubicBezTo>
                      <a:pt x="243" y="168"/>
                      <a:pt x="243" y="168"/>
                      <a:pt x="243" y="168"/>
                    </a:cubicBezTo>
                    <a:cubicBezTo>
                      <a:pt x="243" y="169"/>
                      <a:pt x="243" y="169"/>
                      <a:pt x="243" y="169"/>
                    </a:cubicBezTo>
                    <a:cubicBezTo>
                      <a:pt x="244" y="171"/>
                      <a:pt x="244" y="171"/>
                      <a:pt x="244" y="171"/>
                    </a:cubicBezTo>
                    <a:cubicBezTo>
                      <a:pt x="243" y="171"/>
                      <a:pt x="243" y="171"/>
                      <a:pt x="243" y="171"/>
                    </a:cubicBezTo>
                    <a:cubicBezTo>
                      <a:pt x="243" y="172"/>
                      <a:pt x="243" y="172"/>
                      <a:pt x="243" y="172"/>
                    </a:cubicBezTo>
                    <a:cubicBezTo>
                      <a:pt x="242" y="171"/>
                      <a:pt x="242" y="171"/>
                      <a:pt x="242" y="171"/>
                    </a:cubicBezTo>
                    <a:cubicBezTo>
                      <a:pt x="242" y="171"/>
                      <a:pt x="242" y="171"/>
                      <a:pt x="242" y="171"/>
                    </a:cubicBezTo>
                    <a:cubicBezTo>
                      <a:pt x="241" y="171"/>
                      <a:pt x="241" y="171"/>
                      <a:pt x="241" y="171"/>
                    </a:cubicBezTo>
                    <a:cubicBezTo>
                      <a:pt x="240" y="171"/>
                      <a:pt x="240" y="171"/>
                      <a:pt x="240" y="171"/>
                    </a:cubicBezTo>
                    <a:cubicBezTo>
                      <a:pt x="239" y="172"/>
                      <a:pt x="239" y="172"/>
                      <a:pt x="239" y="172"/>
                    </a:cubicBezTo>
                    <a:cubicBezTo>
                      <a:pt x="240" y="170"/>
                      <a:pt x="240" y="170"/>
                      <a:pt x="240" y="170"/>
                    </a:cubicBezTo>
                    <a:cubicBezTo>
                      <a:pt x="241" y="170"/>
                      <a:pt x="241" y="170"/>
                      <a:pt x="241" y="170"/>
                    </a:cubicBezTo>
                    <a:cubicBezTo>
                      <a:pt x="241" y="169"/>
                      <a:pt x="241" y="169"/>
                      <a:pt x="241" y="169"/>
                    </a:cubicBezTo>
                    <a:cubicBezTo>
                      <a:pt x="241" y="168"/>
                      <a:pt x="241" y="168"/>
                      <a:pt x="241" y="168"/>
                    </a:cubicBezTo>
                    <a:cubicBezTo>
                      <a:pt x="241" y="168"/>
                      <a:pt x="241" y="168"/>
                      <a:pt x="241" y="168"/>
                    </a:cubicBezTo>
                    <a:cubicBezTo>
                      <a:pt x="240" y="169"/>
                      <a:pt x="240" y="169"/>
                      <a:pt x="240" y="169"/>
                    </a:cubicBezTo>
                    <a:cubicBezTo>
                      <a:pt x="239" y="169"/>
                      <a:pt x="239" y="169"/>
                      <a:pt x="239" y="169"/>
                    </a:cubicBezTo>
                    <a:cubicBezTo>
                      <a:pt x="239" y="168"/>
                      <a:pt x="239" y="168"/>
                      <a:pt x="239" y="168"/>
                    </a:cubicBezTo>
                    <a:cubicBezTo>
                      <a:pt x="240" y="168"/>
                      <a:pt x="240" y="168"/>
                      <a:pt x="240" y="168"/>
                    </a:cubicBezTo>
                    <a:cubicBezTo>
                      <a:pt x="240" y="167"/>
                      <a:pt x="240" y="167"/>
                      <a:pt x="240" y="167"/>
                    </a:cubicBezTo>
                    <a:cubicBezTo>
                      <a:pt x="239" y="167"/>
                      <a:pt x="239" y="167"/>
                      <a:pt x="239" y="167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40" y="166"/>
                      <a:pt x="240" y="166"/>
                      <a:pt x="240" y="166"/>
                    </a:cubicBezTo>
                    <a:cubicBezTo>
                      <a:pt x="240" y="166"/>
                      <a:pt x="240" y="166"/>
                      <a:pt x="240" y="166"/>
                    </a:cubicBezTo>
                    <a:cubicBezTo>
                      <a:pt x="241" y="166"/>
                      <a:pt x="241" y="166"/>
                      <a:pt x="241" y="166"/>
                    </a:cubicBezTo>
                    <a:cubicBezTo>
                      <a:pt x="242" y="164"/>
                      <a:pt x="242" y="164"/>
                      <a:pt x="242" y="164"/>
                    </a:cubicBezTo>
                    <a:cubicBezTo>
                      <a:pt x="242" y="164"/>
                      <a:pt x="242" y="164"/>
                      <a:pt x="242" y="164"/>
                    </a:cubicBezTo>
                    <a:cubicBezTo>
                      <a:pt x="241" y="164"/>
                      <a:pt x="241" y="164"/>
                      <a:pt x="241" y="164"/>
                    </a:cubicBezTo>
                    <a:cubicBezTo>
                      <a:pt x="240" y="164"/>
                      <a:pt x="240" y="164"/>
                      <a:pt x="240" y="164"/>
                    </a:cubicBezTo>
                    <a:cubicBezTo>
                      <a:pt x="240" y="163"/>
                      <a:pt x="240" y="163"/>
                      <a:pt x="240" y="163"/>
                    </a:cubicBezTo>
                    <a:cubicBezTo>
                      <a:pt x="240" y="162"/>
                      <a:pt x="240" y="162"/>
                      <a:pt x="240" y="162"/>
                    </a:cubicBezTo>
                    <a:cubicBezTo>
                      <a:pt x="239" y="163"/>
                      <a:pt x="239" y="163"/>
                      <a:pt x="239" y="163"/>
                    </a:cubicBezTo>
                    <a:cubicBezTo>
                      <a:pt x="238" y="162"/>
                      <a:pt x="238" y="162"/>
                      <a:pt x="238" y="162"/>
                    </a:cubicBezTo>
                    <a:cubicBezTo>
                      <a:pt x="238" y="162"/>
                      <a:pt x="238" y="162"/>
                      <a:pt x="238" y="162"/>
                    </a:cubicBezTo>
                    <a:cubicBezTo>
                      <a:pt x="237" y="163"/>
                      <a:pt x="237" y="163"/>
                      <a:pt x="237" y="163"/>
                    </a:cubicBezTo>
                    <a:cubicBezTo>
                      <a:pt x="237" y="163"/>
                      <a:pt x="237" y="163"/>
                      <a:pt x="237" y="163"/>
                    </a:cubicBezTo>
                    <a:cubicBezTo>
                      <a:pt x="238" y="164"/>
                      <a:pt x="238" y="164"/>
                      <a:pt x="238" y="164"/>
                    </a:cubicBezTo>
                    <a:cubicBezTo>
                      <a:pt x="237" y="165"/>
                      <a:pt x="237" y="165"/>
                      <a:pt x="237" y="165"/>
                    </a:cubicBezTo>
                    <a:cubicBezTo>
                      <a:pt x="237" y="165"/>
                      <a:pt x="237" y="165"/>
                      <a:pt x="237" y="165"/>
                    </a:cubicBezTo>
                    <a:cubicBezTo>
                      <a:pt x="236" y="164"/>
                      <a:pt x="236" y="164"/>
                      <a:pt x="236" y="164"/>
                    </a:cubicBezTo>
                    <a:cubicBezTo>
                      <a:pt x="235" y="164"/>
                      <a:pt x="235" y="164"/>
                      <a:pt x="235" y="164"/>
                    </a:cubicBezTo>
                    <a:cubicBezTo>
                      <a:pt x="235" y="165"/>
                      <a:pt x="235" y="165"/>
                      <a:pt x="235" y="165"/>
                    </a:cubicBezTo>
                    <a:cubicBezTo>
                      <a:pt x="235" y="166"/>
                      <a:pt x="235" y="166"/>
                      <a:pt x="235" y="166"/>
                    </a:cubicBezTo>
                    <a:cubicBezTo>
                      <a:pt x="236" y="166"/>
                      <a:pt x="236" y="166"/>
                      <a:pt x="236" y="166"/>
                    </a:cubicBezTo>
                    <a:cubicBezTo>
                      <a:pt x="236" y="166"/>
                      <a:pt x="236" y="166"/>
                      <a:pt x="236" y="166"/>
                    </a:cubicBezTo>
                    <a:cubicBezTo>
                      <a:pt x="236" y="167"/>
                      <a:pt x="236" y="167"/>
                      <a:pt x="236" y="167"/>
                    </a:cubicBezTo>
                    <a:cubicBezTo>
                      <a:pt x="236" y="167"/>
                      <a:pt x="236" y="167"/>
                      <a:pt x="236" y="167"/>
                    </a:cubicBezTo>
                    <a:cubicBezTo>
                      <a:pt x="236" y="168"/>
                      <a:pt x="236" y="168"/>
                      <a:pt x="236" y="168"/>
                    </a:cubicBezTo>
                    <a:cubicBezTo>
                      <a:pt x="235" y="168"/>
                      <a:pt x="235" y="168"/>
                      <a:pt x="235" y="168"/>
                    </a:cubicBezTo>
                    <a:cubicBezTo>
                      <a:pt x="235" y="169"/>
                      <a:pt x="235" y="169"/>
                      <a:pt x="235" y="169"/>
                    </a:cubicBezTo>
                    <a:cubicBezTo>
                      <a:pt x="235" y="170"/>
                      <a:pt x="235" y="170"/>
                      <a:pt x="235" y="170"/>
                    </a:cubicBezTo>
                    <a:cubicBezTo>
                      <a:pt x="234" y="170"/>
                      <a:pt x="234" y="170"/>
                      <a:pt x="234" y="170"/>
                    </a:cubicBezTo>
                    <a:cubicBezTo>
                      <a:pt x="235" y="171"/>
                      <a:pt x="235" y="171"/>
                      <a:pt x="235" y="171"/>
                    </a:cubicBezTo>
                    <a:cubicBezTo>
                      <a:pt x="234" y="172"/>
                      <a:pt x="234" y="172"/>
                      <a:pt x="234" y="172"/>
                    </a:cubicBezTo>
                    <a:cubicBezTo>
                      <a:pt x="234" y="171"/>
                      <a:pt x="234" y="171"/>
                      <a:pt x="234" y="171"/>
                    </a:cubicBezTo>
                    <a:cubicBezTo>
                      <a:pt x="233" y="172"/>
                      <a:pt x="233" y="172"/>
                      <a:pt x="233" y="172"/>
                    </a:cubicBezTo>
                    <a:cubicBezTo>
                      <a:pt x="233" y="172"/>
                      <a:pt x="233" y="172"/>
                      <a:pt x="233" y="172"/>
                    </a:cubicBezTo>
                    <a:cubicBezTo>
                      <a:pt x="232" y="173"/>
                      <a:pt x="232" y="173"/>
                      <a:pt x="232" y="173"/>
                    </a:cubicBezTo>
                    <a:cubicBezTo>
                      <a:pt x="232" y="171"/>
                      <a:pt x="232" y="171"/>
                      <a:pt x="232" y="171"/>
                    </a:cubicBezTo>
                    <a:cubicBezTo>
                      <a:pt x="233" y="169"/>
                      <a:pt x="233" y="169"/>
                      <a:pt x="233" y="169"/>
                    </a:cubicBezTo>
                    <a:cubicBezTo>
                      <a:pt x="232" y="169"/>
                      <a:pt x="232" y="169"/>
                      <a:pt x="232" y="169"/>
                    </a:cubicBezTo>
                    <a:cubicBezTo>
                      <a:pt x="232" y="168"/>
                      <a:pt x="232" y="168"/>
                      <a:pt x="232" y="168"/>
                    </a:cubicBezTo>
                    <a:cubicBezTo>
                      <a:pt x="233" y="168"/>
                      <a:pt x="233" y="168"/>
                      <a:pt x="233" y="168"/>
                    </a:cubicBezTo>
                    <a:cubicBezTo>
                      <a:pt x="233" y="166"/>
                      <a:pt x="233" y="166"/>
                      <a:pt x="233" y="166"/>
                    </a:cubicBezTo>
                    <a:cubicBezTo>
                      <a:pt x="232" y="165"/>
                      <a:pt x="232" y="165"/>
                      <a:pt x="232" y="165"/>
                    </a:cubicBezTo>
                    <a:cubicBezTo>
                      <a:pt x="232" y="165"/>
                      <a:pt x="232" y="165"/>
                      <a:pt x="232" y="165"/>
                    </a:cubicBezTo>
                    <a:cubicBezTo>
                      <a:pt x="230" y="168"/>
                      <a:pt x="230" y="168"/>
                      <a:pt x="230" y="168"/>
                    </a:cubicBezTo>
                    <a:cubicBezTo>
                      <a:pt x="230" y="169"/>
                      <a:pt x="230" y="169"/>
                      <a:pt x="230" y="169"/>
                    </a:cubicBezTo>
                    <a:cubicBezTo>
                      <a:pt x="229" y="171"/>
                      <a:pt x="229" y="171"/>
                      <a:pt x="229" y="171"/>
                    </a:cubicBezTo>
                    <a:cubicBezTo>
                      <a:pt x="228" y="173"/>
                      <a:pt x="228" y="173"/>
                      <a:pt x="228" y="173"/>
                    </a:cubicBezTo>
                    <a:cubicBezTo>
                      <a:pt x="228" y="174"/>
                      <a:pt x="228" y="174"/>
                      <a:pt x="228" y="174"/>
                    </a:cubicBezTo>
                    <a:cubicBezTo>
                      <a:pt x="228" y="175"/>
                      <a:pt x="228" y="175"/>
                      <a:pt x="228" y="175"/>
                    </a:cubicBezTo>
                    <a:cubicBezTo>
                      <a:pt x="227" y="177"/>
                      <a:pt x="227" y="177"/>
                      <a:pt x="227" y="177"/>
                    </a:cubicBezTo>
                    <a:cubicBezTo>
                      <a:pt x="226" y="177"/>
                      <a:pt x="226" y="177"/>
                      <a:pt x="226" y="177"/>
                    </a:cubicBezTo>
                    <a:cubicBezTo>
                      <a:pt x="226" y="176"/>
                      <a:pt x="226" y="176"/>
                      <a:pt x="226" y="176"/>
                    </a:cubicBezTo>
                    <a:cubicBezTo>
                      <a:pt x="225" y="175"/>
                      <a:pt x="225" y="175"/>
                      <a:pt x="225" y="175"/>
                    </a:cubicBezTo>
                    <a:cubicBezTo>
                      <a:pt x="227" y="173"/>
                      <a:pt x="227" y="173"/>
                      <a:pt x="227" y="173"/>
                    </a:cubicBezTo>
                    <a:cubicBezTo>
                      <a:pt x="226" y="172"/>
                      <a:pt x="226" y="172"/>
                      <a:pt x="226" y="172"/>
                    </a:cubicBezTo>
                    <a:cubicBezTo>
                      <a:pt x="227" y="172"/>
                      <a:pt x="227" y="172"/>
                      <a:pt x="227" y="172"/>
                    </a:cubicBezTo>
                    <a:cubicBezTo>
                      <a:pt x="226" y="170"/>
                      <a:pt x="226" y="170"/>
                      <a:pt x="226" y="170"/>
                    </a:cubicBezTo>
                    <a:cubicBezTo>
                      <a:pt x="228" y="168"/>
                      <a:pt x="228" y="168"/>
                      <a:pt x="228" y="168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29" y="167"/>
                      <a:pt x="229" y="167"/>
                      <a:pt x="229" y="167"/>
                    </a:cubicBezTo>
                    <a:cubicBezTo>
                      <a:pt x="229" y="166"/>
                      <a:pt x="229" y="166"/>
                      <a:pt x="229" y="166"/>
                    </a:cubicBezTo>
                    <a:cubicBezTo>
                      <a:pt x="228" y="166"/>
                      <a:pt x="228" y="166"/>
                      <a:pt x="228" y="166"/>
                    </a:cubicBezTo>
                    <a:cubicBezTo>
                      <a:pt x="227" y="165"/>
                      <a:pt x="227" y="165"/>
                      <a:pt x="227" y="165"/>
                    </a:cubicBezTo>
                    <a:cubicBezTo>
                      <a:pt x="226" y="165"/>
                      <a:pt x="226" y="165"/>
                      <a:pt x="226" y="165"/>
                    </a:cubicBezTo>
                    <a:cubicBezTo>
                      <a:pt x="226" y="166"/>
                      <a:pt x="226" y="166"/>
                      <a:pt x="226" y="166"/>
                    </a:cubicBezTo>
                    <a:cubicBezTo>
                      <a:pt x="226" y="167"/>
                      <a:pt x="226" y="167"/>
                      <a:pt x="226" y="167"/>
                    </a:cubicBezTo>
                    <a:cubicBezTo>
                      <a:pt x="225" y="166"/>
                      <a:pt x="225" y="166"/>
                      <a:pt x="225" y="166"/>
                    </a:cubicBezTo>
                    <a:cubicBezTo>
                      <a:pt x="225" y="165"/>
                      <a:pt x="225" y="165"/>
                      <a:pt x="225" y="165"/>
                    </a:cubicBezTo>
                    <a:cubicBezTo>
                      <a:pt x="224" y="165"/>
                      <a:pt x="224" y="165"/>
                      <a:pt x="224" y="165"/>
                    </a:cubicBezTo>
                    <a:cubicBezTo>
                      <a:pt x="223" y="166"/>
                      <a:pt x="223" y="166"/>
                      <a:pt x="223" y="166"/>
                    </a:cubicBezTo>
                    <a:cubicBezTo>
                      <a:pt x="223" y="167"/>
                      <a:pt x="223" y="167"/>
                      <a:pt x="223" y="167"/>
                    </a:cubicBezTo>
                    <a:cubicBezTo>
                      <a:pt x="223" y="168"/>
                      <a:pt x="223" y="168"/>
                      <a:pt x="223" y="168"/>
                    </a:cubicBezTo>
                    <a:cubicBezTo>
                      <a:pt x="222" y="167"/>
                      <a:pt x="222" y="167"/>
                      <a:pt x="222" y="167"/>
                    </a:cubicBezTo>
                    <a:cubicBezTo>
                      <a:pt x="221" y="167"/>
                      <a:pt x="221" y="167"/>
                      <a:pt x="221" y="167"/>
                    </a:cubicBezTo>
                    <a:cubicBezTo>
                      <a:pt x="221" y="167"/>
                      <a:pt x="221" y="167"/>
                      <a:pt x="221" y="167"/>
                    </a:cubicBezTo>
                    <a:cubicBezTo>
                      <a:pt x="221" y="168"/>
                      <a:pt x="221" y="168"/>
                      <a:pt x="221" y="168"/>
                    </a:cubicBezTo>
                    <a:cubicBezTo>
                      <a:pt x="223" y="169"/>
                      <a:pt x="223" y="169"/>
                      <a:pt x="223" y="169"/>
                    </a:cubicBezTo>
                    <a:cubicBezTo>
                      <a:pt x="223" y="170"/>
                      <a:pt x="223" y="170"/>
                      <a:pt x="223" y="170"/>
                    </a:cubicBezTo>
                    <a:cubicBezTo>
                      <a:pt x="223" y="170"/>
                      <a:pt x="223" y="170"/>
                      <a:pt x="223" y="170"/>
                    </a:cubicBezTo>
                    <a:cubicBezTo>
                      <a:pt x="222" y="170"/>
                      <a:pt x="222" y="170"/>
                      <a:pt x="222" y="170"/>
                    </a:cubicBezTo>
                    <a:cubicBezTo>
                      <a:pt x="221" y="170"/>
                      <a:pt x="221" y="170"/>
                      <a:pt x="221" y="170"/>
                    </a:cubicBezTo>
                    <a:cubicBezTo>
                      <a:pt x="221" y="171"/>
                      <a:pt x="221" y="171"/>
                      <a:pt x="221" y="171"/>
                    </a:cubicBezTo>
                    <a:cubicBezTo>
                      <a:pt x="221" y="171"/>
                      <a:pt x="221" y="171"/>
                      <a:pt x="221" y="171"/>
                    </a:cubicBezTo>
                    <a:cubicBezTo>
                      <a:pt x="221" y="172"/>
                      <a:pt x="221" y="172"/>
                      <a:pt x="221" y="172"/>
                    </a:cubicBezTo>
                    <a:cubicBezTo>
                      <a:pt x="220" y="171"/>
                      <a:pt x="220" y="171"/>
                      <a:pt x="220" y="171"/>
                    </a:cubicBezTo>
                    <a:cubicBezTo>
                      <a:pt x="219" y="171"/>
                      <a:pt x="219" y="171"/>
                      <a:pt x="219" y="171"/>
                    </a:cubicBezTo>
                    <a:cubicBezTo>
                      <a:pt x="219" y="172"/>
                      <a:pt x="219" y="172"/>
                      <a:pt x="219" y="172"/>
                    </a:cubicBezTo>
                    <a:cubicBezTo>
                      <a:pt x="218" y="173"/>
                      <a:pt x="218" y="173"/>
                      <a:pt x="218" y="173"/>
                    </a:cubicBezTo>
                    <a:cubicBezTo>
                      <a:pt x="218" y="173"/>
                      <a:pt x="218" y="173"/>
                      <a:pt x="218" y="173"/>
                    </a:cubicBezTo>
                    <a:cubicBezTo>
                      <a:pt x="218" y="174"/>
                      <a:pt x="218" y="174"/>
                      <a:pt x="218" y="174"/>
                    </a:cubicBezTo>
                    <a:cubicBezTo>
                      <a:pt x="217" y="174"/>
                      <a:pt x="217" y="174"/>
                      <a:pt x="217" y="174"/>
                    </a:cubicBezTo>
                    <a:cubicBezTo>
                      <a:pt x="217" y="175"/>
                      <a:pt x="217" y="175"/>
                      <a:pt x="217" y="175"/>
                    </a:cubicBezTo>
                    <a:cubicBezTo>
                      <a:pt x="218" y="176"/>
                      <a:pt x="218" y="176"/>
                      <a:pt x="218" y="176"/>
                    </a:cubicBezTo>
                    <a:cubicBezTo>
                      <a:pt x="217" y="177"/>
                      <a:pt x="217" y="177"/>
                      <a:pt x="217" y="177"/>
                    </a:cubicBezTo>
                    <a:cubicBezTo>
                      <a:pt x="218" y="177"/>
                      <a:pt x="218" y="177"/>
                      <a:pt x="218" y="177"/>
                    </a:cubicBezTo>
                    <a:cubicBezTo>
                      <a:pt x="219" y="178"/>
                      <a:pt x="219" y="178"/>
                      <a:pt x="219" y="178"/>
                    </a:cubicBezTo>
                    <a:cubicBezTo>
                      <a:pt x="218" y="178"/>
                      <a:pt x="218" y="178"/>
                      <a:pt x="218" y="178"/>
                    </a:cubicBezTo>
                    <a:cubicBezTo>
                      <a:pt x="216" y="178"/>
                      <a:pt x="216" y="178"/>
                      <a:pt x="216" y="178"/>
                    </a:cubicBezTo>
                    <a:cubicBezTo>
                      <a:pt x="216" y="177"/>
                      <a:pt x="216" y="177"/>
                      <a:pt x="216" y="177"/>
                    </a:cubicBezTo>
                    <a:cubicBezTo>
                      <a:pt x="215" y="176"/>
                      <a:pt x="215" y="176"/>
                      <a:pt x="215" y="176"/>
                    </a:cubicBezTo>
                    <a:cubicBezTo>
                      <a:pt x="216" y="176"/>
                      <a:pt x="216" y="176"/>
                      <a:pt x="216" y="176"/>
                    </a:cubicBezTo>
                    <a:cubicBezTo>
                      <a:pt x="215" y="175"/>
                      <a:pt x="215" y="175"/>
                      <a:pt x="215" y="175"/>
                    </a:cubicBezTo>
                    <a:cubicBezTo>
                      <a:pt x="214" y="175"/>
                      <a:pt x="214" y="175"/>
                      <a:pt x="214" y="175"/>
                    </a:cubicBezTo>
                    <a:cubicBezTo>
                      <a:pt x="213" y="175"/>
                      <a:pt x="213" y="175"/>
                      <a:pt x="213" y="175"/>
                    </a:cubicBezTo>
                    <a:cubicBezTo>
                      <a:pt x="211" y="174"/>
                      <a:pt x="211" y="174"/>
                      <a:pt x="211" y="174"/>
                    </a:cubicBezTo>
                    <a:cubicBezTo>
                      <a:pt x="210" y="174"/>
                      <a:pt x="210" y="174"/>
                      <a:pt x="210" y="174"/>
                    </a:cubicBezTo>
                    <a:cubicBezTo>
                      <a:pt x="210" y="174"/>
                      <a:pt x="210" y="174"/>
                      <a:pt x="210" y="174"/>
                    </a:cubicBezTo>
                    <a:cubicBezTo>
                      <a:pt x="209" y="174"/>
                      <a:pt x="209" y="174"/>
                      <a:pt x="209" y="174"/>
                    </a:cubicBezTo>
                    <a:cubicBezTo>
                      <a:pt x="208" y="174"/>
                      <a:pt x="208" y="174"/>
                      <a:pt x="208" y="174"/>
                    </a:cubicBezTo>
                    <a:cubicBezTo>
                      <a:pt x="207" y="175"/>
                      <a:pt x="207" y="175"/>
                      <a:pt x="207" y="175"/>
                    </a:cubicBezTo>
                    <a:cubicBezTo>
                      <a:pt x="207" y="175"/>
                      <a:pt x="207" y="175"/>
                      <a:pt x="207" y="175"/>
                    </a:cubicBezTo>
                    <a:cubicBezTo>
                      <a:pt x="208" y="177"/>
                      <a:pt x="208" y="177"/>
                      <a:pt x="208" y="177"/>
                    </a:cubicBezTo>
                    <a:cubicBezTo>
                      <a:pt x="209" y="177"/>
                      <a:pt x="209" y="177"/>
                      <a:pt x="209" y="177"/>
                    </a:cubicBezTo>
                    <a:cubicBezTo>
                      <a:pt x="210" y="177"/>
                      <a:pt x="210" y="177"/>
                      <a:pt x="210" y="177"/>
                    </a:cubicBezTo>
                    <a:cubicBezTo>
                      <a:pt x="211" y="178"/>
                      <a:pt x="211" y="178"/>
                      <a:pt x="211" y="178"/>
                    </a:cubicBezTo>
                    <a:cubicBezTo>
                      <a:pt x="211" y="179"/>
                      <a:pt x="211" y="179"/>
                      <a:pt x="211" y="179"/>
                    </a:cubicBezTo>
                    <a:cubicBezTo>
                      <a:pt x="211" y="180"/>
                      <a:pt x="211" y="180"/>
                      <a:pt x="211" y="180"/>
                    </a:cubicBezTo>
                    <a:cubicBezTo>
                      <a:pt x="212" y="181"/>
                      <a:pt x="212" y="181"/>
                      <a:pt x="212" y="181"/>
                    </a:cubicBezTo>
                    <a:cubicBezTo>
                      <a:pt x="211" y="182"/>
                      <a:pt x="211" y="182"/>
                      <a:pt x="211" y="182"/>
                    </a:cubicBezTo>
                    <a:cubicBezTo>
                      <a:pt x="211" y="181"/>
                      <a:pt x="211" y="181"/>
                      <a:pt x="211" y="181"/>
                    </a:cubicBezTo>
                    <a:cubicBezTo>
                      <a:pt x="210" y="180"/>
                      <a:pt x="210" y="180"/>
                      <a:pt x="210" y="180"/>
                    </a:cubicBezTo>
                    <a:cubicBezTo>
                      <a:pt x="209" y="179"/>
                      <a:pt x="209" y="179"/>
                      <a:pt x="209" y="179"/>
                    </a:cubicBezTo>
                    <a:cubicBezTo>
                      <a:pt x="208" y="179"/>
                      <a:pt x="208" y="179"/>
                      <a:pt x="208" y="179"/>
                    </a:cubicBezTo>
                    <a:cubicBezTo>
                      <a:pt x="208" y="180"/>
                      <a:pt x="208" y="180"/>
                      <a:pt x="208" y="180"/>
                    </a:cubicBezTo>
                    <a:cubicBezTo>
                      <a:pt x="207" y="181"/>
                      <a:pt x="207" y="181"/>
                      <a:pt x="207" y="181"/>
                    </a:cubicBezTo>
                    <a:cubicBezTo>
                      <a:pt x="207" y="179"/>
                      <a:pt x="207" y="179"/>
                      <a:pt x="207" y="179"/>
                    </a:cubicBezTo>
                    <a:cubicBezTo>
                      <a:pt x="206" y="180"/>
                      <a:pt x="206" y="180"/>
                      <a:pt x="206" y="180"/>
                    </a:cubicBezTo>
                    <a:cubicBezTo>
                      <a:pt x="206" y="180"/>
                      <a:pt x="206" y="180"/>
                      <a:pt x="206" y="180"/>
                    </a:cubicBezTo>
                    <a:cubicBezTo>
                      <a:pt x="205" y="181"/>
                      <a:pt x="205" y="181"/>
                      <a:pt x="205" y="181"/>
                    </a:cubicBezTo>
                    <a:cubicBezTo>
                      <a:pt x="205" y="182"/>
                      <a:pt x="205" y="182"/>
                      <a:pt x="205" y="182"/>
                    </a:cubicBezTo>
                    <a:cubicBezTo>
                      <a:pt x="206" y="183"/>
                      <a:pt x="206" y="183"/>
                      <a:pt x="206" y="183"/>
                    </a:cubicBezTo>
                    <a:cubicBezTo>
                      <a:pt x="207" y="184"/>
                      <a:pt x="207" y="184"/>
                      <a:pt x="207" y="184"/>
                    </a:cubicBezTo>
                    <a:cubicBezTo>
                      <a:pt x="206" y="184"/>
                      <a:pt x="206" y="184"/>
                      <a:pt x="206" y="184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04" y="185"/>
                      <a:pt x="204" y="185"/>
                      <a:pt x="204" y="185"/>
                    </a:cubicBezTo>
                    <a:cubicBezTo>
                      <a:pt x="204" y="186"/>
                      <a:pt x="204" y="186"/>
                      <a:pt x="204" y="186"/>
                    </a:cubicBezTo>
                    <a:cubicBezTo>
                      <a:pt x="202" y="187"/>
                      <a:pt x="202" y="187"/>
                      <a:pt x="202" y="187"/>
                    </a:cubicBezTo>
                    <a:cubicBezTo>
                      <a:pt x="202" y="186"/>
                      <a:pt x="202" y="186"/>
                      <a:pt x="202" y="186"/>
                    </a:cubicBezTo>
                    <a:cubicBezTo>
                      <a:pt x="203" y="185"/>
                      <a:pt x="203" y="185"/>
                      <a:pt x="203" y="185"/>
                    </a:cubicBezTo>
                    <a:cubicBezTo>
                      <a:pt x="203" y="185"/>
                      <a:pt x="203" y="185"/>
                      <a:pt x="203" y="185"/>
                    </a:cubicBezTo>
                    <a:cubicBezTo>
                      <a:pt x="204" y="183"/>
                      <a:pt x="204" y="183"/>
                      <a:pt x="204" y="183"/>
                    </a:cubicBezTo>
                    <a:cubicBezTo>
                      <a:pt x="203" y="179"/>
                      <a:pt x="203" y="179"/>
                      <a:pt x="203" y="179"/>
                    </a:cubicBezTo>
                    <a:cubicBezTo>
                      <a:pt x="202" y="180"/>
                      <a:pt x="202" y="180"/>
                      <a:pt x="202" y="180"/>
                    </a:cubicBezTo>
                    <a:cubicBezTo>
                      <a:pt x="201" y="182"/>
                      <a:pt x="201" y="182"/>
                      <a:pt x="201" y="182"/>
                    </a:cubicBezTo>
                    <a:cubicBezTo>
                      <a:pt x="201" y="184"/>
                      <a:pt x="201" y="184"/>
                      <a:pt x="201" y="184"/>
                    </a:cubicBezTo>
                    <a:cubicBezTo>
                      <a:pt x="201" y="184"/>
                      <a:pt x="201" y="184"/>
                      <a:pt x="201" y="184"/>
                    </a:cubicBezTo>
                    <a:cubicBezTo>
                      <a:pt x="200" y="186"/>
                      <a:pt x="200" y="186"/>
                      <a:pt x="200" y="186"/>
                    </a:cubicBezTo>
                    <a:cubicBezTo>
                      <a:pt x="200" y="184"/>
                      <a:pt x="200" y="184"/>
                      <a:pt x="200" y="184"/>
                    </a:cubicBezTo>
                    <a:cubicBezTo>
                      <a:pt x="201" y="183"/>
                      <a:pt x="201" y="183"/>
                      <a:pt x="201" y="183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8" y="182"/>
                      <a:pt x="198" y="182"/>
                      <a:pt x="198" y="182"/>
                    </a:cubicBezTo>
                    <a:cubicBezTo>
                      <a:pt x="197" y="184"/>
                      <a:pt x="197" y="184"/>
                      <a:pt x="197" y="184"/>
                    </a:cubicBezTo>
                    <a:cubicBezTo>
                      <a:pt x="198" y="185"/>
                      <a:pt x="198" y="185"/>
                      <a:pt x="198" y="185"/>
                    </a:cubicBezTo>
                    <a:cubicBezTo>
                      <a:pt x="198" y="186"/>
                      <a:pt x="198" y="186"/>
                      <a:pt x="198" y="186"/>
                    </a:cubicBezTo>
                    <a:cubicBezTo>
                      <a:pt x="200" y="187"/>
                      <a:pt x="200" y="187"/>
                      <a:pt x="200" y="187"/>
                    </a:cubicBezTo>
                    <a:cubicBezTo>
                      <a:pt x="200" y="188"/>
                      <a:pt x="200" y="188"/>
                      <a:pt x="200" y="188"/>
                    </a:cubicBezTo>
                    <a:cubicBezTo>
                      <a:pt x="199" y="189"/>
                      <a:pt x="199" y="189"/>
                      <a:pt x="199" y="189"/>
                    </a:cubicBezTo>
                    <a:cubicBezTo>
                      <a:pt x="199" y="188"/>
                      <a:pt x="199" y="188"/>
                      <a:pt x="199" y="188"/>
                    </a:cubicBezTo>
                    <a:cubicBezTo>
                      <a:pt x="198" y="187"/>
                      <a:pt x="198" y="187"/>
                      <a:pt x="198" y="187"/>
                    </a:cubicBezTo>
                    <a:cubicBezTo>
                      <a:pt x="197" y="185"/>
                      <a:pt x="197" y="185"/>
                      <a:pt x="197" y="185"/>
                    </a:cubicBezTo>
                    <a:cubicBezTo>
                      <a:pt x="196" y="185"/>
                      <a:pt x="196" y="185"/>
                      <a:pt x="196" y="185"/>
                    </a:cubicBezTo>
                    <a:cubicBezTo>
                      <a:pt x="195" y="185"/>
                      <a:pt x="195" y="185"/>
                      <a:pt x="195" y="185"/>
                    </a:cubicBezTo>
                    <a:cubicBezTo>
                      <a:pt x="195" y="186"/>
                      <a:pt x="195" y="186"/>
                      <a:pt x="195" y="186"/>
                    </a:cubicBezTo>
                    <a:cubicBezTo>
                      <a:pt x="196" y="187"/>
                      <a:pt x="196" y="187"/>
                      <a:pt x="196" y="187"/>
                    </a:cubicBezTo>
                    <a:cubicBezTo>
                      <a:pt x="197" y="187"/>
                      <a:pt x="197" y="187"/>
                      <a:pt x="197" y="187"/>
                    </a:cubicBezTo>
                    <a:cubicBezTo>
                      <a:pt x="197" y="188"/>
                      <a:pt x="197" y="188"/>
                      <a:pt x="197" y="188"/>
                    </a:cubicBezTo>
                    <a:cubicBezTo>
                      <a:pt x="196" y="188"/>
                      <a:pt x="196" y="188"/>
                      <a:pt x="196" y="188"/>
                    </a:cubicBezTo>
                    <a:cubicBezTo>
                      <a:pt x="195" y="188"/>
                      <a:pt x="195" y="188"/>
                      <a:pt x="195" y="188"/>
                    </a:cubicBezTo>
                    <a:cubicBezTo>
                      <a:pt x="196" y="189"/>
                      <a:pt x="196" y="189"/>
                      <a:pt x="196" y="189"/>
                    </a:cubicBezTo>
                    <a:cubicBezTo>
                      <a:pt x="195" y="188"/>
                      <a:pt x="195" y="188"/>
                      <a:pt x="195" y="188"/>
                    </a:cubicBezTo>
                    <a:cubicBezTo>
                      <a:pt x="195" y="187"/>
                      <a:pt x="195" y="187"/>
                      <a:pt x="195" y="187"/>
                    </a:cubicBezTo>
                    <a:cubicBezTo>
                      <a:pt x="194" y="186"/>
                      <a:pt x="194" y="186"/>
                      <a:pt x="194" y="186"/>
                    </a:cubicBezTo>
                    <a:cubicBezTo>
                      <a:pt x="194" y="186"/>
                      <a:pt x="194" y="186"/>
                      <a:pt x="194" y="186"/>
                    </a:cubicBezTo>
                    <a:cubicBezTo>
                      <a:pt x="193" y="186"/>
                      <a:pt x="193" y="186"/>
                      <a:pt x="193" y="186"/>
                    </a:cubicBezTo>
                    <a:cubicBezTo>
                      <a:pt x="193" y="188"/>
                      <a:pt x="193" y="188"/>
                      <a:pt x="193" y="188"/>
                    </a:cubicBezTo>
                    <a:cubicBezTo>
                      <a:pt x="193" y="188"/>
                      <a:pt x="193" y="188"/>
                      <a:pt x="193" y="188"/>
                    </a:cubicBezTo>
                    <a:cubicBezTo>
                      <a:pt x="193" y="190"/>
                      <a:pt x="193" y="190"/>
                      <a:pt x="193" y="190"/>
                    </a:cubicBezTo>
                    <a:cubicBezTo>
                      <a:pt x="192" y="189"/>
                      <a:pt x="192" y="189"/>
                      <a:pt x="192" y="189"/>
                    </a:cubicBezTo>
                    <a:cubicBezTo>
                      <a:pt x="191" y="189"/>
                      <a:pt x="191" y="189"/>
                      <a:pt x="191" y="189"/>
                    </a:cubicBezTo>
                    <a:cubicBezTo>
                      <a:pt x="190" y="191"/>
                      <a:pt x="190" y="191"/>
                      <a:pt x="190" y="191"/>
                    </a:cubicBezTo>
                    <a:cubicBezTo>
                      <a:pt x="190" y="191"/>
                      <a:pt x="190" y="191"/>
                      <a:pt x="190" y="191"/>
                    </a:cubicBezTo>
                    <a:cubicBezTo>
                      <a:pt x="191" y="191"/>
                      <a:pt x="191" y="191"/>
                      <a:pt x="191" y="191"/>
                    </a:cubicBezTo>
                    <a:cubicBezTo>
                      <a:pt x="192" y="192"/>
                      <a:pt x="192" y="192"/>
                      <a:pt x="192" y="192"/>
                    </a:cubicBezTo>
                    <a:cubicBezTo>
                      <a:pt x="191" y="192"/>
                      <a:pt x="191" y="192"/>
                      <a:pt x="191" y="192"/>
                    </a:cubicBezTo>
                    <a:cubicBezTo>
                      <a:pt x="190" y="192"/>
                      <a:pt x="190" y="192"/>
                      <a:pt x="190" y="192"/>
                    </a:cubicBezTo>
                    <a:cubicBezTo>
                      <a:pt x="191" y="193"/>
                      <a:pt x="191" y="193"/>
                      <a:pt x="191" y="193"/>
                    </a:cubicBezTo>
                    <a:cubicBezTo>
                      <a:pt x="191" y="194"/>
                      <a:pt x="191" y="194"/>
                      <a:pt x="191" y="194"/>
                    </a:cubicBezTo>
                    <a:cubicBezTo>
                      <a:pt x="190" y="194"/>
                      <a:pt x="190" y="194"/>
                      <a:pt x="190" y="194"/>
                    </a:cubicBezTo>
                    <a:cubicBezTo>
                      <a:pt x="190" y="194"/>
                      <a:pt x="190" y="194"/>
                      <a:pt x="190" y="194"/>
                    </a:cubicBezTo>
                    <a:cubicBezTo>
                      <a:pt x="190" y="194"/>
                      <a:pt x="190" y="194"/>
                      <a:pt x="190" y="194"/>
                    </a:cubicBezTo>
                    <a:cubicBezTo>
                      <a:pt x="189" y="195"/>
                      <a:pt x="189" y="195"/>
                      <a:pt x="189" y="195"/>
                    </a:cubicBezTo>
                    <a:cubicBezTo>
                      <a:pt x="189" y="194"/>
                      <a:pt x="189" y="194"/>
                      <a:pt x="189" y="194"/>
                    </a:cubicBezTo>
                    <a:cubicBezTo>
                      <a:pt x="188" y="194"/>
                      <a:pt x="188" y="194"/>
                      <a:pt x="188" y="194"/>
                    </a:cubicBezTo>
                    <a:cubicBezTo>
                      <a:pt x="187" y="195"/>
                      <a:pt x="187" y="195"/>
                      <a:pt x="187" y="195"/>
                    </a:cubicBezTo>
                    <a:cubicBezTo>
                      <a:pt x="187" y="196"/>
                      <a:pt x="187" y="196"/>
                      <a:pt x="187" y="196"/>
                    </a:cubicBezTo>
                    <a:cubicBezTo>
                      <a:pt x="187" y="196"/>
                      <a:pt x="187" y="196"/>
                      <a:pt x="187" y="196"/>
                    </a:cubicBezTo>
                    <a:cubicBezTo>
                      <a:pt x="186" y="196"/>
                      <a:pt x="186" y="196"/>
                      <a:pt x="186" y="196"/>
                    </a:cubicBezTo>
                    <a:cubicBezTo>
                      <a:pt x="185" y="198"/>
                      <a:pt x="185" y="198"/>
                      <a:pt x="185" y="198"/>
                    </a:cubicBezTo>
                    <a:cubicBezTo>
                      <a:pt x="186" y="198"/>
                      <a:pt x="186" y="198"/>
                      <a:pt x="186" y="198"/>
                    </a:cubicBezTo>
                    <a:cubicBezTo>
                      <a:pt x="189" y="197"/>
                      <a:pt x="189" y="197"/>
                      <a:pt x="189" y="197"/>
                    </a:cubicBezTo>
                    <a:cubicBezTo>
                      <a:pt x="189" y="197"/>
                      <a:pt x="189" y="197"/>
                      <a:pt x="189" y="197"/>
                    </a:cubicBezTo>
                    <a:cubicBezTo>
                      <a:pt x="191" y="197"/>
                      <a:pt x="191" y="197"/>
                      <a:pt x="191" y="197"/>
                    </a:cubicBezTo>
                    <a:cubicBezTo>
                      <a:pt x="191" y="197"/>
                      <a:pt x="191" y="197"/>
                      <a:pt x="191" y="197"/>
                    </a:cubicBezTo>
                    <a:cubicBezTo>
                      <a:pt x="191" y="198"/>
                      <a:pt x="191" y="198"/>
                      <a:pt x="191" y="198"/>
                    </a:cubicBezTo>
                    <a:cubicBezTo>
                      <a:pt x="191" y="199"/>
                      <a:pt x="191" y="199"/>
                      <a:pt x="191" y="199"/>
                    </a:cubicBezTo>
                    <a:cubicBezTo>
                      <a:pt x="190" y="200"/>
                      <a:pt x="190" y="200"/>
                      <a:pt x="190" y="200"/>
                    </a:cubicBezTo>
                    <a:cubicBezTo>
                      <a:pt x="190" y="201"/>
                      <a:pt x="190" y="201"/>
                      <a:pt x="190" y="201"/>
                    </a:cubicBezTo>
                    <a:cubicBezTo>
                      <a:pt x="190" y="200"/>
                      <a:pt x="190" y="200"/>
                      <a:pt x="190" y="200"/>
                    </a:cubicBezTo>
                    <a:cubicBezTo>
                      <a:pt x="189" y="199"/>
                      <a:pt x="189" y="199"/>
                      <a:pt x="189" y="199"/>
                    </a:cubicBezTo>
                    <a:cubicBezTo>
                      <a:pt x="188" y="199"/>
                      <a:pt x="188" y="199"/>
                      <a:pt x="188" y="199"/>
                    </a:cubicBezTo>
                    <a:cubicBezTo>
                      <a:pt x="188" y="199"/>
                      <a:pt x="188" y="199"/>
                      <a:pt x="188" y="199"/>
                    </a:cubicBezTo>
                    <a:cubicBezTo>
                      <a:pt x="187" y="199"/>
                      <a:pt x="187" y="199"/>
                      <a:pt x="187" y="199"/>
                    </a:cubicBezTo>
                    <a:cubicBezTo>
                      <a:pt x="187" y="199"/>
                      <a:pt x="187" y="199"/>
                      <a:pt x="187" y="199"/>
                    </a:cubicBezTo>
                    <a:cubicBezTo>
                      <a:pt x="187" y="200"/>
                      <a:pt x="187" y="200"/>
                      <a:pt x="187" y="200"/>
                    </a:cubicBezTo>
                    <a:cubicBezTo>
                      <a:pt x="186" y="199"/>
                      <a:pt x="186" y="199"/>
                      <a:pt x="186" y="199"/>
                    </a:cubicBezTo>
                    <a:cubicBezTo>
                      <a:pt x="185" y="200"/>
                      <a:pt x="185" y="200"/>
                      <a:pt x="185" y="200"/>
                    </a:cubicBezTo>
                    <a:cubicBezTo>
                      <a:pt x="186" y="200"/>
                      <a:pt x="186" y="200"/>
                      <a:pt x="186" y="200"/>
                    </a:cubicBezTo>
                    <a:cubicBezTo>
                      <a:pt x="186" y="201"/>
                      <a:pt x="186" y="201"/>
                      <a:pt x="186" y="201"/>
                    </a:cubicBezTo>
                    <a:cubicBezTo>
                      <a:pt x="186" y="201"/>
                      <a:pt x="186" y="201"/>
                      <a:pt x="186" y="201"/>
                    </a:cubicBezTo>
                    <a:cubicBezTo>
                      <a:pt x="185" y="202"/>
                      <a:pt x="185" y="202"/>
                      <a:pt x="185" y="202"/>
                    </a:cubicBezTo>
                    <a:cubicBezTo>
                      <a:pt x="186" y="203"/>
                      <a:pt x="186" y="203"/>
                      <a:pt x="186" y="203"/>
                    </a:cubicBezTo>
                    <a:cubicBezTo>
                      <a:pt x="185" y="203"/>
                      <a:pt x="185" y="203"/>
                      <a:pt x="185" y="203"/>
                    </a:cubicBezTo>
                    <a:cubicBezTo>
                      <a:pt x="185" y="203"/>
                      <a:pt x="185" y="203"/>
                      <a:pt x="185" y="203"/>
                    </a:cubicBezTo>
                    <a:cubicBezTo>
                      <a:pt x="185" y="202"/>
                      <a:pt x="185" y="202"/>
                      <a:pt x="185" y="202"/>
                    </a:cubicBezTo>
                    <a:cubicBezTo>
                      <a:pt x="184" y="200"/>
                      <a:pt x="184" y="200"/>
                      <a:pt x="184" y="200"/>
                    </a:cubicBezTo>
                    <a:cubicBezTo>
                      <a:pt x="183" y="201"/>
                      <a:pt x="183" y="201"/>
                      <a:pt x="183" y="201"/>
                    </a:cubicBezTo>
                    <a:cubicBezTo>
                      <a:pt x="182" y="202"/>
                      <a:pt x="182" y="202"/>
                      <a:pt x="182" y="202"/>
                    </a:cubicBezTo>
                    <a:cubicBezTo>
                      <a:pt x="182" y="201"/>
                      <a:pt x="182" y="201"/>
                      <a:pt x="182" y="201"/>
                    </a:cubicBezTo>
                    <a:cubicBezTo>
                      <a:pt x="182" y="200"/>
                      <a:pt x="182" y="200"/>
                      <a:pt x="182" y="200"/>
                    </a:cubicBezTo>
                    <a:cubicBezTo>
                      <a:pt x="181" y="200"/>
                      <a:pt x="181" y="200"/>
                      <a:pt x="181" y="200"/>
                    </a:cubicBezTo>
                    <a:cubicBezTo>
                      <a:pt x="180" y="201"/>
                      <a:pt x="180" y="201"/>
                      <a:pt x="180" y="201"/>
                    </a:cubicBezTo>
                    <a:cubicBezTo>
                      <a:pt x="181" y="202"/>
                      <a:pt x="181" y="202"/>
                      <a:pt x="181" y="202"/>
                    </a:cubicBezTo>
                    <a:cubicBezTo>
                      <a:pt x="183" y="202"/>
                      <a:pt x="183" y="202"/>
                      <a:pt x="183" y="202"/>
                    </a:cubicBezTo>
                    <a:cubicBezTo>
                      <a:pt x="184" y="203"/>
                      <a:pt x="184" y="203"/>
                      <a:pt x="184" y="203"/>
                    </a:cubicBezTo>
                    <a:cubicBezTo>
                      <a:pt x="183" y="204"/>
                      <a:pt x="183" y="204"/>
                      <a:pt x="183" y="204"/>
                    </a:cubicBezTo>
                    <a:cubicBezTo>
                      <a:pt x="181" y="204"/>
                      <a:pt x="181" y="204"/>
                      <a:pt x="181" y="204"/>
                    </a:cubicBezTo>
                    <a:cubicBezTo>
                      <a:pt x="180" y="204"/>
                      <a:pt x="180" y="204"/>
                      <a:pt x="180" y="204"/>
                    </a:cubicBezTo>
                    <a:cubicBezTo>
                      <a:pt x="179" y="204"/>
                      <a:pt x="179" y="204"/>
                      <a:pt x="179" y="204"/>
                    </a:cubicBezTo>
                    <a:cubicBezTo>
                      <a:pt x="179" y="205"/>
                      <a:pt x="179" y="205"/>
                      <a:pt x="179" y="205"/>
                    </a:cubicBezTo>
                    <a:cubicBezTo>
                      <a:pt x="180" y="206"/>
                      <a:pt x="180" y="206"/>
                      <a:pt x="180" y="206"/>
                    </a:cubicBezTo>
                    <a:cubicBezTo>
                      <a:pt x="179" y="207"/>
                      <a:pt x="179" y="207"/>
                      <a:pt x="179" y="207"/>
                    </a:cubicBezTo>
                    <a:cubicBezTo>
                      <a:pt x="180" y="206"/>
                      <a:pt x="180" y="206"/>
                      <a:pt x="180" y="206"/>
                    </a:cubicBezTo>
                    <a:cubicBezTo>
                      <a:pt x="181" y="205"/>
                      <a:pt x="181" y="205"/>
                      <a:pt x="181" y="205"/>
                    </a:cubicBezTo>
                    <a:cubicBezTo>
                      <a:pt x="182" y="205"/>
                      <a:pt x="182" y="205"/>
                      <a:pt x="182" y="205"/>
                    </a:cubicBezTo>
                    <a:cubicBezTo>
                      <a:pt x="183" y="206"/>
                      <a:pt x="183" y="206"/>
                      <a:pt x="183" y="206"/>
                    </a:cubicBezTo>
                    <a:cubicBezTo>
                      <a:pt x="181" y="206"/>
                      <a:pt x="181" y="206"/>
                      <a:pt x="181" y="206"/>
                    </a:cubicBezTo>
                    <a:cubicBezTo>
                      <a:pt x="181" y="207"/>
                      <a:pt x="181" y="207"/>
                      <a:pt x="181" y="207"/>
                    </a:cubicBezTo>
                    <a:cubicBezTo>
                      <a:pt x="181" y="208"/>
                      <a:pt x="181" y="208"/>
                      <a:pt x="181" y="208"/>
                    </a:cubicBezTo>
                    <a:cubicBezTo>
                      <a:pt x="183" y="209"/>
                      <a:pt x="183" y="209"/>
                      <a:pt x="183" y="209"/>
                    </a:cubicBezTo>
                    <a:cubicBezTo>
                      <a:pt x="183" y="210"/>
                      <a:pt x="183" y="210"/>
                      <a:pt x="183" y="210"/>
                    </a:cubicBezTo>
                    <a:cubicBezTo>
                      <a:pt x="182" y="209"/>
                      <a:pt x="182" y="209"/>
                      <a:pt x="182" y="209"/>
                    </a:cubicBezTo>
                    <a:cubicBezTo>
                      <a:pt x="181" y="209"/>
                      <a:pt x="181" y="209"/>
                      <a:pt x="181" y="209"/>
                    </a:cubicBezTo>
                    <a:cubicBezTo>
                      <a:pt x="180" y="208"/>
                      <a:pt x="180" y="208"/>
                      <a:pt x="180" y="208"/>
                    </a:cubicBezTo>
                    <a:cubicBezTo>
                      <a:pt x="179" y="208"/>
                      <a:pt x="179" y="208"/>
                      <a:pt x="179" y="208"/>
                    </a:cubicBezTo>
                    <a:cubicBezTo>
                      <a:pt x="179" y="209"/>
                      <a:pt x="179" y="209"/>
                      <a:pt x="179" y="209"/>
                    </a:cubicBezTo>
                    <a:cubicBezTo>
                      <a:pt x="180" y="210"/>
                      <a:pt x="180" y="210"/>
                      <a:pt x="180" y="210"/>
                    </a:cubicBezTo>
                    <a:cubicBezTo>
                      <a:pt x="178" y="210"/>
                      <a:pt x="178" y="210"/>
                      <a:pt x="178" y="210"/>
                    </a:cubicBezTo>
                    <a:cubicBezTo>
                      <a:pt x="177" y="211"/>
                      <a:pt x="177" y="211"/>
                      <a:pt x="177" y="211"/>
                    </a:cubicBezTo>
                    <a:cubicBezTo>
                      <a:pt x="177" y="211"/>
                      <a:pt x="177" y="211"/>
                      <a:pt x="177" y="211"/>
                    </a:cubicBezTo>
                    <a:cubicBezTo>
                      <a:pt x="178" y="212"/>
                      <a:pt x="178" y="212"/>
                      <a:pt x="178" y="212"/>
                    </a:cubicBezTo>
                    <a:cubicBezTo>
                      <a:pt x="179" y="211"/>
                      <a:pt x="179" y="211"/>
                      <a:pt x="179" y="211"/>
                    </a:cubicBezTo>
                    <a:cubicBezTo>
                      <a:pt x="180" y="212"/>
                      <a:pt x="180" y="212"/>
                      <a:pt x="180" y="212"/>
                    </a:cubicBezTo>
                    <a:cubicBezTo>
                      <a:pt x="181" y="212"/>
                      <a:pt x="181" y="212"/>
                      <a:pt x="181" y="212"/>
                    </a:cubicBezTo>
                    <a:cubicBezTo>
                      <a:pt x="182" y="213"/>
                      <a:pt x="182" y="213"/>
                      <a:pt x="182" y="213"/>
                    </a:cubicBezTo>
                    <a:cubicBezTo>
                      <a:pt x="182" y="213"/>
                      <a:pt x="182" y="213"/>
                      <a:pt x="182" y="213"/>
                    </a:cubicBezTo>
                    <a:cubicBezTo>
                      <a:pt x="182" y="214"/>
                      <a:pt x="182" y="214"/>
                      <a:pt x="182" y="214"/>
                    </a:cubicBezTo>
                    <a:cubicBezTo>
                      <a:pt x="181" y="213"/>
                      <a:pt x="181" y="213"/>
                      <a:pt x="181" y="213"/>
                    </a:cubicBezTo>
                    <a:cubicBezTo>
                      <a:pt x="179" y="213"/>
                      <a:pt x="179" y="213"/>
                      <a:pt x="179" y="213"/>
                    </a:cubicBezTo>
                    <a:cubicBezTo>
                      <a:pt x="179" y="213"/>
                      <a:pt x="179" y="213"/>
                      <a:pt x="179" y="213"/>
                    </a:cubicBezTo>
                    <a:cubicBezTo>
                      <a:pt x="177" y="213"/>
                      <a:pt x="177" y="213"/>
                      <a:pt x="177" y="213"/>
                    </a:cubicBezTo>
                    <a:cubicBezTo>
                      <a:pt x="177" y="214"/>
                      <a:pt x="177" y="214"/>
                      <a:pt x="177" y="214"/>
                    </a:cubicBezTo>
                    <a:cubicBezTo>
                      <a:pt x="176" y="215"/>
                      <a:pt x="176" y="215"/>
                      <a:pt x="176" y="215"/>
                    </a:cubicBezTo>
                    <a:cubicBezTo>
                      <a:pt x="176" y="214"/>
                      <a:pt x="176" y="214"/>
                      <a:pt x="176" y="214"/>
                    </a:cubicBezTo>
                    <a:cubicBezTo>
                      <a:pt x="174" y="215"/>
                      <a:pt x="174" y="215"/>
                      <a:pt x="174" y="215"/>
                    </a:cubicBezTo>
                    <a:cubicBezTo>
                      <a:pt x="173" y="215"/>
                      <a:pt x="173" y="215"/>
                      <a:pt x="173" y="215"/>
                    </a:cubicBezTo>
                    <a:cubicBezTo>
                      <a:pt x="173" y="216"/>
                      <a:pt x="173" y="216"/>
                      <a:pt x="173" y="216"/>
                    </a:cubicBezTo>
                    <a:cubicBezTo>
                      <a:pt x="174" y="216"/>
                      <a:pt x="174" y="216"/>
                      <a:pt x="174" y="216"/>
                    </a:cubicBezTo>
                    <a:cubicBezTo>
                      <a:pt x="175" y="217"/>
                      <a:pt x="175" y="217"/>
                      <a:pt x="175" y="217"/>
                    </a:cubicBezTo>
                    <a:cubicBezTo>
                      <a:pt x="174" y="217"/>
                      <a:pt x="174" y="217"/>
                      <a:pt x="174" y="217"/>
                    </a:cubicBezTo>
                    <a:cubicBezTo>
                      <a:pt x="173" y="217"/>
                      <a:pt x="173" y="217"/>
                      <a:pt x="173" y="217"/>
                    </a:cubicBezTo>
                    <a:cubicBezTo>
                      <a:pt x="173" y="218"/>
                      <a:pt x="173" y="218"/>
                      <a:pt x="173" y="218"/>
                    </a:cubicBezTo>
                    <a:cubicBezTo>
                      <a:pt x="174" y="218"/>
                      <a:pt x="174" y="218"/>
                      <a:pt x="174" y="218"/>
                    </a:cubicBezTo>
                    <a:cubicBezTo>
                      <a:pt x="174" y="219"/>
                      <a:pt x="174" y="219"/>
                      <a:pt x="174" y="219"/>
                    </a:cubicBezTo>
                    <a:cubicBezTo>
                      <a:pt x="172" y="219"/>
                      <a:pt x="172" y="219"/>
                      <a:pt x="172" y="219"/>
                    </a:cubicBezTo>
                    <a:cubicBezTo>
                      <a:pt x="172" y="218"/>
                      <a:pt x="172" y="218"/>
                      <a:pt x="172" y="218"/>
                    </a:cubicBezTo>
                    <a:cubicBezTo>
                      <a:pt x="172" y="219"/>
                      <a:pt x="172" y="219"/>
                      <a:pt x="172" y="219"/>
                    </a:cubicBezTo>
                    <a:cubicBezTo>
                      <a:pt x="173" y="219"/>
                      <a:pt x="173" y="219"/>
                      <a:pt x="173" y="219"/>
                    </a:cubicBezTo>
                    <a:cubicBezTo>
                      <a:pt x="172" y="220"/>
                      <a:pt x="172" y="220"/>
                      <a:pt x="172" y="220"/>
                    </a:cubicBezTo>
                    <a:cubicBezTo>
                      <a:pt x="172" y="220"/>
                      <a:pt x="172" y="220"/>
                      <a:pt x="172" y="220"/>
                    </a:cubicBezTo>
                    <a:cubicBezTo>
                      <a:pt x="173" y="220"/>
                      <a:pt x="173" y="220"/>
                      <a:pt x="173" y="220"/>
                    </a:cubicBezTo>
                    <a:cubicBezTo>
                      <a:pt x="172" y="221"/>
                      <a:pt x="172" y="221"/>
                      <a:pt x="172" y="221"/>
                    </a:cubicBezTo>
                    <a:cubicBezTo>
                      <a:pt x="172" y="221"/>
                      <a:pt x="172" y="221"/>
                      <a:pt x="172" y="221"/>
                    </a:cubicBezTo>
                    <a:cubicBezTo>
                      <a:pt x="171" y="221"/>
                      <a:pt x="171" y="221"/>
                      <a:pt x="171" y="221"/>
                    </a:cubicBezTo>
                    <a:cubicBezTo>
                      <a:pt x="171" y="221"/>
                      <a:pt x="171" y="221"/>
                      <a:pt x="171" y="221"/>
                    </a:cubicBezTo>
                    <a:cubicBezTo>
                      <a:pt x="171" y="222"/>
                      <a:pt x="171" y="222"/>
                      <a:pt x="171" y="222"/>
                    </a:cubicBezTo>
                    <a:cubicBezTo>
                      <a:pt x="171" y="222"/>
                      <a:pt x="171" y="222"/>
                      <a:pt x="171" y="222"/>
                    </a:cubicBezTo>
                    <a:cubicBezTo>
                      <a:pt x="173" y="223"/>
                      <a:pt x="173" y="223"/>
                      <a:pt x="173" y="223"/>
                    </a:cubicBezTo>
                    <a:cubicBezTo>
                      <a:pt x="173" y="224"/>
                      <a:pt x="173" y="224"/>
                      <a:pt x="173" y="224"/>
                    </a:cubicBezTo>
                    <a:cubicBezTo>
                      <a:pt x="174" y="224"/>
                      <a:pt x="174" y="224"/>
                      <a:pt x="174" y="224"/>
                    </a:cubicBezTo>
                    <a:cubicBezTo>
                      <a:pt x="175" y="223"/>
                      <a:pt x="175" y="223"/>
                      <a:pt x="175" y="223"/>
                    </a:cubicBezTo>
                    <a:cubicBezTo>
                      <a:pt x="174" y="224"/>
                      <a:pt x="174" y="224"/>
                      <a:pt x="174" y="224"/>
                    </a:cubicBezTo>
                    <a:cubicBezTo>
                      <a:pt x="174" y="225"/>
                      <a:pt x="174" y="225"/>
                      <a:pt x="174" y="225"/>
                    </a:cubicBezTo>
                    <a:cubicBezTo>
                      <a:pt x="173" y="225"/>
                      <a:pt x="173" y="225"/>
                      <a:pt x="173" y="225"/>
                    </a:cubicBezTo>
                    <a:cubicBezTo>
                      <a:pt x="173" y="224"/>
                      <a:pt x="173" y="224"/>
                      <a:pt x="173" y="224"/>
                    </a:cubicBezTo>
                    <a:cubicBezTo>
                      <a:pt x="171" y="224"/>
                      <a:pt x="171" y="224"/>
                      <a:pt x="171" y="224"/>
                    </a:cubicBezTo>
                    <a:cubicBezTo>
                      <a:pt x="170" y="225"/>
                      <a:pt x="170" y="225"/>
                      <a:pt x="170" y="225"/>
                    </a:cubicBez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71" y="226"/>
                      <a:pt x="171" y="226"/>
                      <a:pt x="171" y="226"/>
                    </a:cubicBezTo>
                    <a:cubicBezTo>
                      <a:pt x="171" y="226"/>
                      <a:pt x="171" y="226"/>
                      <a:pt x="171" y="226"/>
                    </a:cubicBezTo>
                    <a:cubicBezTo>
                      <a:pt x="172" y="227"/>
                      <a:pt x="172" y="227"/>
                      <a:pt x="172" y="227"/>
                    </a:cubicBezTo>
                    <a:cubicBezTo>
                      <a:pt x="172" y="228"/>
                      <a:pt x="172" y="228"/>
                      <a:pt x="172" y="228"/>
                    </a:cubicBezTo>
                    <a:cubicBezTo>
                      <a:pt x="171" y="227"/>
                      <a:pt x="171" y="227"/>
                      <a:pt x="171" y="227"/>
                    </a:cubicBezTo>
                    <a:cubicBezTo>
                      <a:pt x="171" y="227"/>
                      <a:pt x="171" y="227"/>
                      <a:pt x="171" y="227"/>
                    </a:cubicBezTo>
                    <a:cubicBezTo>
                      <a:pt x="170" y="228"/>
                      <a:pt x="170" y="228"/>
                      <a:pt x="170" y="228"/>
                    </a:cubicBezTo>
                    <a:cubicBezTo>
                      <a:pt x="170" y="229"/>
                      <a:pt x="170" y="229"/>
                      <a:pt x="170" y="229"/>
                    </a:cubicBezTo>
                    <a:cubicBezTo>
                      <a:pt x="170" y="229"/>
                      <a:pt x="170" y="229"/>
                      <a:pt x="170" y="229"/>
                    </a:cubicBezTo>
                    <a:cubicBezTo>
                      <a:pt x="170" y="230"/>
                      <a:pt x="170" y="230"/>
                      <a:pt x="170" y="230"/>
                    </a:cubicBezTo>
                    <a:cubicBezTo>
                      <a:pt x="171" y="230"/>
                      <a:pt x="171" y="230"/>
                      <a:pt x="171" y="230"/>
                    </a:cubicBezTo>
                    <a:cubicBezTo>
                      <a:pt x="170" y="230"/>
                      <a:pt x="170" y="230"/>
                      <a:pt x="170" y="230"/>
                    </a:cubicBezTo>
                    <a:cubicBezTo>
                      <a:pt x="169" y="230"/>
                      <a:pt x="169" y="230"/>
                      <a:pt x="169" y="230"/>
                    </a:cubicBezTo>
                    <a:cubicBezTo>
                      <a:pt x="169" y="230"/>
                      <a:pt x="169" y="230"/>
                      <a:pt x="169" y="230"/>
                    </a:cubicBezTo>
                    <a:cubicBezTo>
                      <a:pt x="169" y="231"/>
                      <a:pt x="169" y="231"/>
                      <a:pt x="169" y="231"/>
                    </a:cubicBezTo>
                    <a:cubicBezTo>
                      <a:pt x="170" y="231"/>
                      <a:pt x="170" y="231"/>
                      <a:pt x="170" y="231"/>
                    </a:cubicBezTo>
                    <a:cubicBezTo>
                      <a:pt x="170" y="232"/>
                      <a:pt x="170" y="232"/>
                      <a:pt x="170" y="232"/>
                    </a:cubicBezTo>
                    <a:cubicBezTo>
                      <a:pt x="170" y="233"/>
                      <a:pt x="170" y="233"/>
                      <a:pt x="170" y="233"/>
                    </a:cubicBezTo>
                    <a:cubicBezTo>
                      <a:pt x="169" y="232"/>
                      <a:pt x="169" y="232"/>
                      <a:pt x="169" y="232"/>
                    </a:cubicBezTo>
                    <a:cubicBezTo>
                      <a:pt x="168" y="232"/>
                      <a:pt x="168" y="232"/>
                      <a:pt x="168" y="232"/>
                    </a:cubicBezTo>
                    <a:cubicBezTo>
                      <a:pt x="168" y="233"/>
                      <a:pt x="168" y="233"/>
                      <a:pt x="168" y="233"/>
                    </a:cubicBezTo>
                    <a:cubicBezTo>
                      <a:pt x="169" y="233"/>
                      <a:pt x="169" y="233"/>
                      <a:pt x="169" y="233"/>
                    </a:cubicBezTo>
                    <a:cubicBezTo>
                      <a:pt x="169" y="234"/>
                      <a:pt x="169" y="234"/>
                      <a:pt x="169" y="234"/>
                    </a:cubicBezTo>
                    <a:cubicBezTo>
                      <a:pt x="169" y="235"/>
                      <a:pt x="169" y="235"/>
                      <a:pt x="169" y="235"/>
                    </a:cubicBezTo>
                    <a:cubicBezTo>
                      <a:pt x="170" y="235"/>
                      <a:pt x="170" y="235"/>
                      <a:pt x="170" y="235"/>
                    </a:cubicBezTo>
                    <a:cubicBezTo>
                      <a:pt x="170" y="234"/>
                      <a:pt x="170" y="234"/>
                      <a:pt x="170" y="234"/>
                    </a:cubicBezTo>
                    <a:cubicBezTo>
                      <a:pt x="171" y="234"/>
                      <a:pt x="171" y="234"/>
                      <a:pt x="171" y="234"/>
                    </a:cubicBezTo>
                    <a:cubicBezTo>
                      <a:pt x="170" y="236"/>
                      <a:pt x="170" y="236"/>
                      <a:pt x="170" y="236"/>
                    </a:cubicBezTo>
                    <a:cubicBezTo>
                      <a:pt x="169" y="236"/>
                      <a:pt x="169" y="236"/>
                      <a:pt x="169" y="236"/>
                    </a:cubicBezTo>
                    <a:cubicBezTo>
                      <a:pt x="168" y="237"/>
                      <a:pt x="168" y="237"/>
                      <a:pt x="168" y="237"/>
                    </a:cubicBezTo>
                    <a:cubicBezTo>
                      <a:pt x="168" y="237"/>
                      <a:pt x="168" y="237"/>
                      <a:pt x="168" y="237"/>
                    </a:cubicBezTo>
                    <a:cubicBezTo>
                      <a:pt x="167" y="237"/>
                      <a:pt x="167" y="237"/>
                      <a:pt x="167" y="237"/>
                    </a:cubicBezTo>
                    <a:cubicBezTo>
                      <a:pt x="167" y="238"/>
                      <a:pt x="167" y="238"/>
                      <a:pt x="167" y="238"/>
                    </a:cubicBezTo>
                    <a:cubicBezTo>
                      <a:pt x="166" y="238"/>
                      <a:pt x="166" y="238"/>
                      <a:pt x="166" y="238"/>
                    </a:cubicBezTo>
                    <a:cubicBezTo>
                      <a:pt x="165" y="239"/>
                      <a:pt x="165" y="239"/>
                      <a:pt x="165" y="239"/>
                    </a:cubicBezTo>
                    <a:cubicBezTo>
                      <a:pt x="166" y="239"/>
                      <a:pt x="166" y="239"/>
                      <a:pt x="166" y="239"/>
                    </a:cubicBezTo>
                    <a:cubicBezTo>
                      <a:pt x="166" y="240"/>
                      <a:pt x="166" y="240"/>
                      <a:pt x="166" y="240"/>
                    </a:cubicBezTo>
                    <a:cubicBezTo>
                      <a:pt x="164" y="240"/>
                      <a:pt x="164" y="240"/>
                      <a:pt x="164" y="240"/>
                    </a:cubicBezTo>
                    <a:cubicBezTo>
                      <a:pt x="163" y="241"/>
                      <a:pt x="163" y="241"/>
                      <a:pt x="163" y="241"/>
                    </a:cubicBezTo>
                    <a:cubicBezTo>
                      <a:pt x="163" y="242"/>
                      <a:pt x="163" y="242"/>
                      <a:pt x="163" y="242"/>
                    </a:cubicBezTo>
                    <a:cubicBezTo>
                      <a:pt x="165" y="242"/>
                      <a:pt x="165" y="242"/>
                      <a:pt x="165" y="242"/>
                    </a:cubicBezTo>
                    <a:cubicBezTo>
                      <a:pt x="164" y="242"/>
                      <a:pt x="164" y="242"/>
                      <a:pt x="164" y="242"/>
                    </a:cubicBezTo>
                    <a:cubicBezTo>
                      <a:pt x="163" y="243"/>
                      <a:pt x="163" y="243"/>
                      <a:pt x="163" y="243"/>
                    </a:cubicBezTo>
                    <a:cubicBezTo>
                      <a:pt x="162" y="244"/>
                      <a:pt x="162" y="244"/>
                      <a:pt x="162" y="244"/>
                    </a:cubicBezTo>
                    <a:cubicBezTo>
                      <a:pt x="162" y="243"/>
                      <a:pt x="162" y="243"/>
                      <a:pt x="162" y="243"/>
                    </a:cubicBezTo>
                    <a:cubicBezTo>
                      <a:pt x="161" y="242"/>
                      <a:pt x="161" y="242"/>
                      <a:pt x="161" y="242"/>
                    </a:cubicBezTo>
                    <a:cubicBezTo>
                      <a:pt x="161" y="243"/>
                      <a:pt x="161" y="243"/>
                      <a:pt x="161" y="243"/>
                    </a:cubicBezTo>
                    <a:cubicBezTo>
                      <a:pt x="160" y="243"/>
                      <a:pt x="160" y="243"/>
                      <a:pt x="160" y="243"/>
                    </a:cubicBezTo>
                    <a:cubicBezTo>
                      <a:pt x="160" y="243"/>
                      <a:pt x="160" y="243"/>
                      <a:pt x="160" y="243"/>
                    </a:cubicBezTo>
                    <a:cubicBezTo>
                      <a:pt x="160" y="244"/>
                      <a:pt x="160" y="244"/>
                      <a:pt x="160" y="244"/>
                    </a:cubicBezTo>
                    <a:cubicBezTo>
                      <a:pt x="160" y="245"/>
                      <a:pt x="160" y="245"/>
                      <a:pt x="160" y="245"/>
                    </a:cubicBezTo>
                    <a:cubicBezTo>
                      <a:pt x="160" y="245"/>
                      <a:pt x="160" y="245"/>
                      <a:pt x="160" y="245"/>
                    </a:cubicBezTo>
                    <a:cubicBezTo>
                      <a:pt x="159" y="245"/>
                      <a:pt x="159" y="245"/>
                      <a:pt x="159" y="245"/>
                    </a:cubicBezTo>
                    <a:cubicBezTo>
                      <a:pt x="158" y="246"/>
                      <a:pt x="158" y="246"/>
                      <a:pt x="158" y="246"/>
                    </a:cubicBezTo>
                    <a:cubicBezTo>
                      <a:pt x="158" y="247"/>
                      <a:pt x="158" y="247"/>
                      <a:pt x="158" y="247"/>
                    </a:cubicBezTo>
                    <a:cubicBezTo>
                      <a:pt x="157" y="248"/>
                      <a:pt x="157" y="248"/>
                      <a:pt x="157" y="248"/>
                    </a:cubicBezTo>
                    <a:cubicBezTo>
                      <a:pt x="157" y="248"/>
                      <a:pt x="157" y="248"/>
                      <a:pt x="157" y="248"/>
                    </a:cubicBezTo>
                    <a:cubicBezTo>
                      <a:pt x="157" y="249"/>
                      <a:pt x="157" y="249"/>
                      <a:pt x="157" y="249"/>
                    </a:cubicBezTo>
                    <a:cubicBezTo>
                      <a:pt x="156" y="250"/>
                      <a:pt x="156" y="250"/>
                      <a:pt x="156" y="250"/>
                    </a:cubicBezTo>
                    <a:cubicBezTo>
                      <a:pt x="155" y="251"/>
                      <a:pt x="155" y="251"/>
                      <a:pt x="155" y="251"/>
                    </a:cubicBezTo>
                    <a:cubicBezTo>
                      <a:pt x="155" y="252"/>
                      <a:pt x="155" y="252"/>
                      <a:pt x="155" y="252"/>
                    </a:cubicBezTo>
                    <a:cubicBezTo>
                      <a:pt x="157" y="251"/>
                      <a:pt x="157" y="251"/>
                      <a:pt x="157" y="251"/>
                    </a:cubicBezTo>
                    <a:cubicBezTo>
                      <a:pt x="157" y="251"/>
                      <a:pt x="157" y="251"/>
                      <a:pt x="157" y="251"/>
                    </a:cubicBezTo>
                    <a:cubicBezTo>
                      <a:pt x="157" y="251"/>
                      <a:pt x="157" y="251"/>
                      <a:pt x="157" y="251"/>
                    </a:cubicBezTo>
                    <a:cubicBezTo>
                      <a:pt x="156" y="252"/>
                      <a:pt x="156" y="252"/>
                      <a:pt x="156" y="252"/>
                    </a:cubicBezTo>
                    <a:cubicBezTo>
                      <a:pt x="156" y="253"/>
                      <a:pt x="156" y="253"/>
                      <a:pt x="156" y="253"/>
                    </a:cubicBezTo>
                    <a:cubicBezTo>
                      <a:pt x="157" y="254"/>
                      <a:pt x="157" y="254"/>
                      <a:pt x="157" y="254"/>
                    </a:cubicBezTo>
                    <a:cubicBezTo>
                      <a:pt x="158" y="253"/>
                      <a:pt x="158" y="253"/>
                      <a:pt x="158" y="253"/>
                    </a:cubicBezTo>
                    <a:cubicBezTo>
                      <a:pt x="160" y="253"/>
                      <a:pt x="160" y="253"/>
                      <a:pt x="160" y="253"/>
                    </a:cubicBezTo>
                    <a:cubicBezTo>
                      <a:pt x="162" y="251"/>
                      <a:pt x="162" y="251"/>
                      <a:pt x="162" y="251"/>
                    </a:cubicBezTo>
                    <a:cubicBezTo>
                      <a:pt x="162" y="250"/>
                      <a:pt x="162" y="250"/>
                      <a:pt x="162" y="250"/>
                    </a:cubicBezTo>
                    <a:cubicBezTo>
                      <a:pt x="161" y="251"/>
                      <a:pt x="161" y="251"/>
                      <a:pt x="161" y="251"/>
                    </a:cubicBezTo>
                    <a:cubicBezTo>
                      <a:pt x="162" y="250"/>
                      <a:pt x="162" y="250"/>
                      <a:pt x="162" y="250"/>
                    </a:cubicBezTo>
                    <a:cubicBezTo>
                      <a:pt x="162" y="248"/>
                      <a:pt x="162" y="248"/>
                      <a:pt x="162" y="248"/>
                    </a:cubicBezTo>
                    <a:cubicBezTo>
                      <a:pt x="162" y="248"/>
                      <a:pt x="162" y="248"/>
                      <a:pt x="162" y="248"/>
                    </a:cubicBezTo>
                    <a:cubicBezTo>
                      <a:pt x="163" y="248"/>
                      <a:pt x="163" y="248"/>
                      <a:pt x="163" y="248"/>
                    </a:cubicBezTo>
                    <a:cubicBezTo>
                      <a:pt x="164" y="248"/>
                      <a:pt x="164" y="248"/>
                      <a:pt x="164" y="248"/>
                    </a:cubicBezTo>
                    <a:cubicBezTo>
                      <a:pt x="165" y="248"/>
                      <a:pt x="165" y="248"/>
                      <a:pt x="165" y="248"/>
                    </a:cubicBezTo>
                    <a:cubicBezTo>
                      <a:pt x="163" y="249"/>
                      <a:pt x="163" y="249"/>
                      <a:pt x="163" y="249"/>
                    </a:cubicBezTo>
                    <a:cubicBezTo>
                      <a:pt x="163" y="250"/>
                      <a:pt x="163" y="250"/>
                      <a:pt x="163" y="250"/>
                    </a:cubicBezTo>
                    <a:cubicBezTo>
                      <a:pt x="164" y="250"/>
                      <a:pt x="164" y="250"/>
                      <a:pt x="164" y="250"/>
                    </a:cubicBezTo>
                    <a:cubicBezTo>
                      <a:pt x="164" y="251"/>
                      <a:pt x="164" y="251"/>
                      <a:pt x="164" y="251"/>
                    </a:cubicBezTo>
                    <a:cubicBezTo>
                      <a:pt x="163" y="251"/>
                      <a:pt x="163" y="251"/>
                      <a:pt x="163" y="251"/>
                    </a:cubicBezTo>
                    <a:cubicBezTo>
                      <a:pt x="161" y="253"/>
                      <a:pt x="161" y="253"/>
                      <a:pt x="161" y="253"/>
                    </a:cubicBezTo>
                    <a:cubicBezTo>
                      <a:pt x="162" y="253"/>
                      <a:pt x="162" y="253"/>
                      <a:pt x="162" y="253"/>
                    </a:cubicBezTo>
                    <a:cubicBezTo>
                      <a:pt x="162" y="254"/>
                      <a:pt x="162" y="254"/>
                      <a:pt x="162" y="254"/>
                    </a:cubicBezTo>
                    <a:cubicBezTo>
                      <a:pt x="162" y="255"/>
                      <a:pt x="162" y="255"/>
                      <a:pt x="162" y="255"/>
                    </a:cubicBezTo>
                    <a:cubicBezTo>
                      <a:pt x="161" y="255"/>
                      <a:pt x="161" y="255"/>
                      <a:pt x="161" y="255"/>
                    </a:cubicBezTo>
                    <a:cubicBezTo>
                      <a:pt x="160" y="254"/>
                      <a:pt x="160" y="254"/>
                      <a:pt x="160" y="254"/>
                    </a:cubicBezTo>
                    <a:cubicBezTo>
                      <a:pt x="158" y="254"/>
                      <a:pt x="158" y="254"/>
                      <a:pt x="158" y="254"/>
                    </a:cubicBezTo>
                    <a:cubicBezTo>
                      <a:pt x="158" y="255"/>
                      <a:pt x="158" y="255"/>
                      <a:pt x="158" y="255"/>
                    </a:cubicBezTo>
                    <a:cubicBezTo>
                      <a:pt x="158" y="256"/>
                      <a:pt x="158" y="256"/>
                      <a:pt x="158" y="256"/>
                    </a:cubicBezTo>
                    <a:cubicBezTo>
                      <a:pt x="157" y="257"/>
                      <a:pt x="157" y="257"/>
                      <a:pt x="157" y="257"/>
                    </a:cubicBezTo>
                    <a:cubicBezTo>
                      <a:pt x="156" y="257"/>
                      <a:pt x="156" y="257"/>
                      <a:pt x="156" y="257"/>
                    </a:cubicBezTo>
                    <a:cubicBezTo>
                      <a:pt x="156" y="256"/>
                      <a:pt x="156" y="256"/>
                      <a:pt x="156" y="256"/>
                    </a:cubicBezTo>
                    <a:cubicBezTo>
                      <a:pt x="157" y="256"/>
                      <a:pt x="157" y="256"/>
                      <a:pt x="157" y="256"/>
                    </a:cubicBezTo>
                    <a:cubicBezTo>
                      <a:pt x="156" y="255"/>
                      <a:pt x="156" y="255"/>
                      <a:pt x="156" y="255"/>
                    </a:cubicBezTo>
                    <a:cubicBezTo>
                      <a:pt x="156" y="254"/>
                      <a:pt x="156" y="254"/>
                      <a:pt x="156" y="254"/>
                    </a:cubicBezTo>
                    <a:cubicBezTo>
                      <a:pt x="155" y="253"/>
                      <a:pt x="155" y="253"/>
                      <a:pt x="155" y="253"/>
                    </a:cubicBezTo>
                    <a:cubicBezTo>
                      <a:pt x="154" y="253"/>
                      <a:pt x="154" y="253"/>
                      <a:pt x="154" y="253"/>
                    </a:cubicBezTo>
                    <a:cubicBezTo>
                      <a:pt x="154" y="253"/>
                      <a:pt x="154" y="253"/>
                      <a:pt x="154" y="253"/>
                    </a:cubicBezTo>
                    <a:cubicBezTo>
                      <a:pt x="153" y="254"/>
                      <a:pt x="153" y="254"/>
                      <a:pt x="153" y="254"/>
                    </a:cubicBezTo>
                    <a:cubicBezTo>
                      <a:pt x="153" y="254"/>
                      <a:pt x="153" y="254"/>
                      <a:pt x="153" y="254"/>
                    </a:cubicBezTo>
                    <a:cubicBezTo>
                      <a:pt x="154" y="254"/>
                      <a:pt x="154" y="254"/>
                      <a:pt x="154" y="254"/>
                    </a:cubicBezTo>
                    <a:cubicBezTo>
                      <a:pt x="153" y="256"/>
                      <a:pt x="153" y="256"/>
                      <a:pt x="153" y="256"/>
                    </a:cubicBezTo>
                    <a:cubicBezTo>
                      <a:pt x="152" y="255"/>
                      <a:pt x="152" y="255"/>
                      <a:pt x="152" y="255"/>
                    </a:cubicBezTo>
                    <a:cubicBezTo>
                      <a:pt x="151" y="255"/>
                      <a:pt x="151" y="255"/>
                      <a:pt x="151" y="255"/>
                    </a:cubicBezTo>
                    <a:cubicBezTo>
                      <a:pt x="150" y="256"/>
                      <a:pt x="150" y="256"/>
                      <a:pt x="150" y="256"/>
                    </a:cubicBezTo>
                    <a:cubicBezTo>
                      <a:pt x="150" y="257"/>
                      <a:pt x="150" y="257"/>
                      <a:pt x="150" y="257"/>
                    </a:cubicBezTo>
                    <a:cubicBezTo>
                      <a:pt x="151" y="256"/>
                      <a:pt x="151" y="256"/>
                      <a:pt x="151" y="256"/>
                    </a:cubicBezTo>
                    <a:cubicBezTo>
                      <a:pt x="151" y="257"/>
                      <a:pt x="151" y="257"/>
                      <a:pt x="151" y="257"/>
                    </a:cubicBezTo>
                    <a:cubicBezTo>
                      <a:pt x="150" y="257"/>
                      <a:pt x="150" y="257"/>
                      <a:pt x="150" y="257"/>
                    </a:cubicBezTo>
                    <a:cubicBezTo>
                      <a:pt x="149" y="258"/>
                      <a:pt x="149" y="258"/>
                      <a:pt x="149" y="258"/>
                    </a:cubicBezTo>
                    <a:cubicBezTo>
                      <a:pt x="149" y="258"/>
                      <a:pt x="149" y="258"/>
                      <a:pt x="149" y="258"/>
                    </a:cubicBezTo>
                    <a:cubicBezTo>
                      <a:pt x="148" y="258"/>
                      <a:pt x="148" y="258"/>
                      <a:pt x="148" y="258"/>
                    </a:cubicBezTo>
                    <a:cubicBezTo>
                      <a:pt x="148" y="258"/>
                      <a:pt x="148" y="258"/>
                      <a:pt x="148" y="258"/>
                    </a:cubicBezTo>
                    <a:cubicBezTo>
                      <a:pt x="149" y="259"/>
                      <a:pt x="149" y="259"/>
                      <a:pt x="149" y="259"/>
                    </a:cubicBezTo>
                    <a:cubicBezTo>
                      <a:pt x="151" y="259"/>
                      <a:pt x="151" y="259"/>
                      <a:pt x="151" y="259"/>
                    </a:cubicBezTo>
                    <a:cubicBezTo>
                      <a:pt x="151" y="260"/>
                      <a:pt x="151" y="260"/>
                      <a:pt x="151" y="260"/>
                    </a:cubicBezTo>
                    <a:cubicBezTo>
                      <a:pt x="151" y="260"/>
                      <a:pt x="151" y="260"/>
                      <a:pt x="151" y="260"/>
                    </a:cubicBezTo>
                    <a:cubicBezTo>
                      <a:pt x="151" y="261"/>
                      <a:pt x="151" y="261"/>
                      <a:pt x="151" y="261"/>
                    </a:cubicBezTo>
                    <a:cubicBezTo>
                      <a:pt x="150" y="260"/>
                      <a:pt x="150" y="260"/>
                      <a:pt x="150" y="260"/>
                    </a:cubicBezTo>
                    <a:cubicBezTo>
                      <a:pt x="150" y="260"/>
                      <a:pt x="150" y="260"/>
                      <a:pt x="150" y="260"/>
                    </a:cubicBezTo>
                    <a:cubicBezTo>
                      <a:pt x="148" y="260"/>
                      <a:pt x="148" y="260"/>
                      <a:pt x="148" y="260"/>
                    </a:cubicBezTo>
                    <a:cubicBezTo>
                      <a:pt x="147" y="259"/>
                      <a:pt x="147" y="259"/>
                      <a:pt x="147" y="259"/>
                    </a:cubicBezTo>
                    <a:cubicBezTo>
                      <a:pt x="147" y="258"/>
                      <a:pt x="147" y="258"/>
                      <a:pt x="147" y="258"/>
                    </a:cubicBezTo>
                    <a:cubicBezTo>
                      <a:pt x="147" y="258"/>
                      <a:pt x="147" y="258"/>
                      <a:pt x="147" y="258"/>
                    </a:cubicBezTo>
                    <a:cubicBezTo>
                      <a:pt x="146" y="259"/>
                      <a:pt x="146" y="259"/>
                      <a:pt x="146" y="259"/>
                    </a:cubicBezTo>
                    <a:cubicBezTo>
                      <a:pt x="148" y="260"/>
                      <a:pt x="148" y="260"/>
                      <a:pt x="148" y="260"/>
                    </a:cubicBezTo>
                    <a:cubicBezTo>
                      <a:pt x="149" y="261"/>
                      <a:pt x="149" y="261"/>
                      <a:pt x="149" y="261"/>
                    </a:cubicBezTo>
                    <a:cubicBezTo>
                      <a:pt x="150" y="261"/>
                      <a:pt x="150" y="261"/>
                      <a:pt x="150" y="261"/>
                    </a:cubicBezTo>
                    <a:cubicBezTo>
                      <a:pt x="150" y="262"/>
                      <a:pt x="150" y="262"/>
                      <a:pt x="150" y="262"/>
                    </a:cubicBezTo>
                    <a:cubicBezTo>
                      <a:pt x="149" y="262"/>
                      <a:pt x="149" y="262"/>
                      <a:pt x="149" y="262"/>
                    </a:cubicBezTo>
                    <a:cubicBezTo>
                      <a:pt x="147" y="261"/>
                      <a:pt x="147" y="261"/>
                      <a:pt x="147" y="261"/>
                    </a:cubicBezTo>
                    <a:cubicBezTo>
                      <a:pt x="146" y="259"/>
                      <a:pt x="146" y="259"/>
                      <a:pt x="146" y="259"/>
                    </a:cubicBezTo>
                    <a:cubicBezTo>
                      <a:pt x="145" y="260"/>
                      <a:pt x="145" y="260"/>
                      <a:pt x="145" y="260"/>
                    </a:cubicBezTo>
                    <a:cubicBezTo>
                      <a:pt x="144" y="259"/>
                      <a:pt x="144" y="259"/>
                      <a:pt x="144" y="259"/>
                    </a:cubicBezTo>
                    <a:cubicBezTo>
                      <a:pt x="143" y="259"/>
                      <a:pt x="143" y="259"/>
                      <a:pt x="143" y="259"/>
                    </a:cubicBezTo>
                    <a:cubicBezTo>
                      <a:pt x="142" y="259"/>
                      <a:pt x="142" y="259"/>
                      <a:pt x="142" y="259"/>
                    </a:cubicBezTo>
                    <a:cubicBezTo>
                      <a:pt x="142" y="259"/>
                      <a:pt x="142" y="259"/>
                      <a:pt x="142" y="259"/>
                    </a:cubicBezTo>
                    <a:cubicBezTo>
                      <a:pt x="142" y="260"/>
                      <a:pt x="142" y="260"/>
                      <a:pt x="142" y="260"/>
                    </a:cubicBezTo>
                    <a:cubicBezTo>
                      <a:pt x="141" y="261"/>
                      <a:pt x="141" y="261"/>
                      <a:pt x="141" y="261"/>
                    </a:cubicBezTo>
                    <a:cubicBezTo>
                      <a:pt x="142" y="262"/>
                      <a:pt x="142" y="262"/>
                      <a:pt x="142" y="262"/>
                    </a:cubicBezTo>
                    <a:cubicBezTo>
                      <a:pt x="144" y="261"/>
                      <a:pt x="144" y="261"/>
                      <a:pt x="144" y="261"/>
                    </a:cubicBezTo>
                    <a:cubicBezTo>
                      <a:pt x="145" y="262"/>
                      <a:pt x="145" y="262"/>
                      <a:pt x="145" y="262"/>
                    </a:cubicBezTo>
                    <a:cubicBezTo>
                      <a:pt x="144" y="262"/>
                      <a:pt x="144" y="262"/>
                      <a:pt x="144" y="262"/>
                    </a:cubicBezTo>
                    <a:cubicBezTo>
                      <a:pt x="144" y="262"/>
                      <a:pt x="144" y="262"/>
                      <a:pt x="144" y="262"/>
                    </a:cubicBezTo>
                    <a:cubicBezTo>
                      <a:pt x="146" y="262"/>
                      <a:pt x="146" y="262"/>
                      <a:pt x="146" y="262"/>
                    </a:cubicBezTo>
                    <a:cubicBezTo>
                      <a:pt x="146" y="262"/>
                      <a:pt x="146" y="262"/>
                      <a:pt x="146" y="262"/>
                    </a:cubicBezTo>
                    <a:cubicBezTo>
                      <a:pt x="146" y="262"/>
                      <a:pt x="146" y="262"/>
                      <a:pt x="146" y="262"/>
                    </a:cubicBezTo>
                    <a:cubicBezTo>
                      <a:pt x="144" y="263"/>
                      <a:pt x="144" y="263"/>
                      <a:pt x="144" y="263"/>
                    </a:cubicBezTo>
                    <a:cubicBezTo>
                      <a:pt x="144" y="264"/>
                      <a:pt x="144" y="264"/>
                      <a:pt x="144" y="264"/>
                    </a:cubicBezTo>
                    <a:cubicBezTo>
                      <a:pt x="142" y="264"/>
                      <a:pt x="142" y="264"/>
                      <a:pt x="142" y="264"/>
                    </a:cubicBezTo>
                    <a:cubicBezTo>
                      <a:pt x="141" y="262"/>
                      <a:pt x="141" y="262"/>
                      <a:pt x="141" y="262"/>
                    </a:cubicBezTo>
                    <a:cubicBezTo>
                      <a:pt x="141" y="262"/>
                      <a:pt x="141" y="262"/>
                      <a:pt x="141" y="262"/>
                    </a:cubicBezTo>
                    <a:cubicBezTo>
                      <a:pt x="140" y="263"/>
                      <a:pt x="140" y="263"/>
                      <a:pt x="140" y="263"/>
                    </a:cubicBezTo>
                    <a:cubicBezTo>
                      <a:pt x="139" y="262"/>
                      <a:pt x="139" y="262"/>
                      <a:pt x="139" y="262"/>
                    </a:cubicBezTo>
                    <a:cubicBezTo>
                      <a:pt x="138" y="263"/>
                      <a:pt x="138" y="263"/>
                      <a:pt x="138" y="263"/>
                    </a:cubicBezTo>
                    <a:cubicBezTo>
                      <a:pt x="138" y="262"/>
                      <a:pt x="138" y="262"/>
                      <a:pt x="138" y="262"/>
                    </a:cubicBezTo>
                    <a:cubicBezTo>
                      <a:pt x="137" y="263"/>
                      <a:pt x="137" y="263"/>
                      <a:pt x="137" y="263"/>
                    </a:cubicBezTo>
                    <a:cubicBezTo>
                      <a:pt x="137" y="263"/>
                      <a:pt x="137" y="263"/>
                      <a:pt x="137" y="263"/>
                    </a:cubicBezTo>
                    <a:cubicBezTo>
                      <a:pt x="139" y="264"/>
                      <a:pt x="139" y="264"/>
                      <a:pt x="139" y="264"/>
                    </a:cubicBezTo>
                    <a:cubicBezTo>
                      <a:pt x="140" y="264"/>
                      <a:pt x="140" y="264"/>
                      <a:pt x="140" y="264"/>
                    </a:cubicBezTo>
                    <a:cubicBezTo>
                      <a:pt x="142" y="265"/>
                      <a:pt x="142" y="265"/>
                      <a:pt x="142" y="265"/>
                    </a:cubicBezTo>
                    <a:cubicBezTo>
                      <a:pt x="142" y="266"/>
                      <a:pt x="142" y="266"/>
                      <a:pt x="142" y="266"/>
                    </a:cubicBezTo>
                    <a:cubicBezTo>
                      <a:pt x="142" y="267"/>
                      <a:pt x="142" y="267"/>
                      <a:pt x="142" y="267"/>
                    </a:cubicBezTo>
                    <a:cubicBezTo>
                      <a:pt x="141" y="268"/>
                      <a:pt x="141" y="268"/>
                      <a:pt x="141" y="268"/>
                    </a:cubicBezTo>
                    <a:cubicBezTo>
                      <a:pt x="141" y="267"/>
                      <a:pt x="141" y="267"/>
                      <a:pt x="141" y="267"/>
                    </a:cubicBezTo>
                    <a:cubicBezTo>
                      <a:pt x="141" y="265"/>
                      <a:pt x="141" y="265"/>
                      <a:pt x="141" y="265"/>
                    </a:cubicBezTo>
                    <a:cubicBezTo>
                      <a:pt x="140" y="265"/>
                      <a:pt x="140" y="265"/>
                      <a:pt x="140" y="265"/>
                    </a:cubicBezTo>
                    <a:cubicBezTo>
                      <a:pt x="139" y="265"/>
                      <a:pt x="139" y="265"/>
                      <a:pt x="139" y="265"/>
                    </a:cubicBezTo>
                    <a:cubicBezTo>
                      <a:pt x="139" y="266"/>
                      <a:pt x="139" y="266"/>
                      <a:pt x="139" y="266"/>
                    </a:cubicBezTo>
                    <a:cubicBezTo>
                      <a:pt x="139" y="267"/>
                      <a:pt x="139" y="267"/>
                      <a:pt x="139" y="267"/>
                    </a:cubicBezTo>
                    <a:cubicBezTo>
                      <a:pt x="137" y="266"/>
                      <a:pt x="137" y="266"/>
                      <a:pt x="137" y="266"/>
                    </a:cubicBezTo>
                    <a:cubicBezTo>
                      <a:pt x="136" y="267"/>
                      <a:pt x="136" y="267"/>
                      <a:pt x="136" y="267"/>
                    </a:cubicBezTo>
                    <a:cubicBezTo>
                      <a:pt x="137" y="268"/>
                      <a:pt x="137" y="268"/>
                      <a:pt x="137" y="268"/>
                    </a:cubicBezTo>
                    <a:cubicBezTo>
                      <a:pt x="136" y="268"/>
                      <a:pt x="136" y="268"/>
                      <a:pt x="136" y="268"/>
                    </a:cubicBezTo>
                    <a:cubicBezTo>
                      <a:pt x="136" y="268"/>
                      <a:pt x="136" y="268"/>
                      <a:pt x="136" y="268"/>
                    </a:cubicBezTo>
                    <a:cubicBezTo>
                      <a:pt x="135" y="267"/>
                      <a:pt x="135" y="267"/>
                      <a:pt x="135" y="267"/>
                    </a:cubicBezTo>
                    <a:cubicBezTo>
                      <a:pt x="134" y="267"/>
                      <a:pt x="134" y="267"/>
                      <a:pt x="134" y="267"/>
                    </a:cubicBezTo>
                    <a:cubicBezTo>
                      <a:pt x="134" y="268"/>
                      <a:pt x="134" y="268"/>
                      <a:pt x="134" y="268"/>
                    </a:cubicBezTo>
                    <a:cubicBezTo>
                      <a:pt x="134" y="269"/>
                      <a:pt x="134" y="269"/>
                      <a:pt x="134" y="269"/>
                    </a:cubicBezTo>
                    <a:cubicBezTo>
                      <a:pt x="133" y="268"/>
                      <a:pt x="133" y="268"/>
                      <a:pt x="133" y="268"/>
                    </a:cubicBezTo>
                    <a:cubicBezTo>
                      <a:pt x="132" y="267"/>
                      <a:pt x="132" y="267"/>
                      <a:pt x="132" y="267"/>
                    </a:cubicBezTo>
                    <a:cubicBezTo>
                      <a:pt x="132" y="267"/>
                      <a:pt x="132" y="267"/>
                      <a:pt x="132" y="267"/>
                    </a:cubicBezTo>
                    <a:cubicBezTo>
                      <a:pt x="132" y="268"/>
                      <a:pt x="132" y="268"/>
                      <a:pt x="132" y="268"/>
                    </a:cubicBezTo>
                    <a:cubicBezTo>
                      <a:pt x="133" y="269"/>
                      <a:pt x="133" y="269"/>
                      <a:pt x="133" y="269"/>
                    </a:cubicBezTo>
                    <a:cubicBezTo>
                      <a:pt x="132" y="269"/>
                      <a:pt x="132" y="269"/>
                      <a:pt x="132" y="269"/>
                    </a:cubicBezTo>
                    <a:cubicBezTo>
                      <a:pt x="133" y="270"/>
                      <a:pt x="133" y="270"/>
                      <a:pt x="133" y="270"/>
                    </a:cubicBezTo>
                    <a:cubicBezTo>
                      <a:pt x="134" y="269"/>
                      <a:pt x="134" y="269"/>
                      <a:pt x="134" y="269"/>
                    </a:cubicBezTo>
                    <a:cubicBezTo>
                      <a:pt x="136" y="270"/>
                      <a:pt x="136" y="270"/>
                      <a:pt x="136" y="270"/>
                    </a:cubicBezTo>
                    <a:cubicBezTo>
                      <a:pt x="137" y="271"/>
                      <a:pt x="137" y="271"/>
                      <a:pt x="137" y="271"/>
                    </a:cubicBezTo>
                    <a:cubicBezTo>
                      <a:pt x="139" y="271"/>
                      <a:pt x="139" y="271"/>
                      <a:pt x="139" y="271"/>
                    </a:cubicBezTo>
                    <a:cubicBezTo>
                      <a:pt x="140" y="270"/>
                      <a:pt x="140" y="270"/>
                      <a:pt x="140" y="270"/>
                    </a:cubicBezTo>
                    <a:cubicBezTo>
                      <a:pt x="141" y="270"/>
                      <a:pt x="141" y="270"/>
                      <a:pt x="141" y="270"/>
                    </a:cubicBezTo>
                    <a:cubicBezTo>
                      <a:pt x="139" y="271"/>
                      <a:pt x="139" y="271"/>
                      <a:pt x="139" y="271"/>
                    </a:cubicBezTo>
                    <a:cubicBezTo>
                      <a:pt x="138" y="271"/>
                      <a:pt x="138" y="271"/>
                      <a:pt x="138" y="271"/>
                    </a:cubicBezTo>
                    <a:cubicBezTo>
                      <a:pt x="137" y="271"/>
                      <a:pt x="137" y="271"/>
                      <a:pt x="137" y="271"/>
                    </a:cubicBezTo>
                    <a:cubicBezTo>
                      <a:pt x="135" y="270"/>
                      <a:pt x="135" y="270"/>
                      <a:pt x="135" y="270"/>
                    </a:cubicBezTo>
                    <a:cubicBezTo>
                      <a:pt x="134" y="271"/>
                      <a:pt x="134" y="271"/>
                      <a:pt x="134" y="271"/>
                    </a:cubicBezTo>
                    <a:cubicBezTo>
                      <a:pt x="133" y="270"/>
                      <a:pt x="133" y="270"/>
                      <a:pt x="133" y="270"/>
                    </a:cubicBezTo>
                    <a:cubicBezTo>
                      <a:pt x="132" y="271"/>
                      <a:pt x="132" y="271"/>
                      <a:pt x="132" y="271"/>
                    </a:cubicBezTo>
                    <a:cubicBezTo>
                      <a:pt x="131" y="271"/>
                      <a:pt x="131" y="271"/>
                      <a:pt x="131" y="271"/>
                    </a:cubicBezTo>
                    <a:cubicBezTo>
                      <a:pt x="131" y="272"/>
                      <a:pt x="131" y="272"/>
                      <a:pt x="131" y="272"/>
                    </a:cubicBezTo>
                    <a:cubicBezTo>
                      <a:pt x="133" y="273"/>
                      <a:pt x="133" y="273"/>
                      <a:pt x="133" y="273"/>
                    </a:cubicBezTo>
                    <a:cubicBezTo>
                      <a:pt x="132" y="274"/>
                      <a:pt x="132" y="274"/>
                      <a:pt x="132" y="274"/>
                    </a:cubicBezTo>
                    <a:cubicBezTo>
                      <a:pt x="133" y="274"/>
                      <a:pt x="133" y="274"/>
                      <a:pt x="133" y="274"/>
                    </a:cubicBezTo>
                    <a:cubicBezTo>
                      <a:pt x="134" y="274"/>
                      <a:pt x="134" y="274"/>
                      <a:pt x="134" y="274"/>
                    </a:cubicBezTo>
                    <a:cubicBezTo>
                      <a:pt x="136" y="274"/>
                      <a:pt x="136" y="274"/>
                      <a:pt x="136" y="274"/>
                    </a:cubicBezTo>
                    <a:cubicBezTo>
                      <a:pt x="134" y="274"/>
                      <a:pt x="134" y="274"/>
                      <a:pt x="134" y="274"/>
                    </a:cubicBezTo>
                    <a:cubicBezTo>
                      <a:pt x="133" y="274"/>
                      <a:pt x="133" y="274"/>
                      <a:pt x="133" y="274"/>
                    </a:cubicBezTo>
                    <a:cubicBezTo>
                      <a:pt x="132" y="275"/>
                      <a:pt x="132" y="275"/>
                      <a:pt x="132" y="275"/>
                    </a:cubicBezTo>
                    <a:cubicBezTo>
                      <a:pt x="132" y="274"/>
                      <a:pt x="132" y="274"/>
                      <a:pt x="132" y="274"/>
                    </a:cubicBezTo>
                    <a:cubicBezTo>
                      <a:pt x="132" y="275"/>
                      <a:pt x="132" y="275"/>
                      <a:pt x="132" y="275"/>
                    </a:cubicBezTo>
                    <a:cubicBezTo>
                      <a:pt x="133" y="275"/>
                      <a:pt x="133" y="275"/>
                      <a:pt x="133" y="275"/>
                    </a:cubicBezTo>
                    <a:cubicBezTo>
                      <a:pt x="133" y="275"/>
                      <a:pt x="133" y="275"/>
                      <a:pt x="133" y="275"/>
                    </a:cubicBezTo>
                    <a:cubicBezTo>
                      <a:pt x="132" y="276"/>
                      <a:pt x="132" y="276"/>
                      <a:pt x="132" y="276"/>
                    </a:cubicBezTo>
                    <a:cubicBezTo>
                      <a:pt x="132" y="276"/>
                      <a:pt x="132" y="276"/>
                      <a:pt x="132" y="276"/>
                    </a:cubicBezTo>
                    <a:cubicBezTo>
                      <a:pt x="132" y="277"/>
                      <a:pt x="132" y="277"/>
                      <a:pt x="132" y="277"/>
                    </a:cubicBezTo>
                    <a:cubicBezTo>
                      <a:pt x="132" y="277"/>
                      <a:pt x="132" y="277"/>
                      <a:pt x="132" y="277"/>
                    </a:cubicBezTo>
                    <a:cubicBezTo>
                      <a:pt x="133" y="278"/>
                      <a:pt x="133" y="278"/>
                      <a:pt x="133" y="278"/>
                    </a:cubicBezTo>
                    <a:cubicBezTo>
                      <a:pt x="134" y="278"/>
                      <a:pt x="134" y="278"/>
                      <a:pt x="134" y="278"/>
                    </a:cubicBezTo>
                    <a:cubicBezTo>
                      <a:pt x="135" y="277"/>
                      <a:pt x="135" y="277"/>
                      <a:pt x="135" y="277"/>
                    </a:cubicBezTo>
                    <a:cubicBezTo>
                      <a:pt x="137" y="277"/>
                      <a:pt x="137" y="277"/>
                      <a:pt x="137" y="277"/>
                    </a:cubicBezTo>
                    <a:cubicBezTo>
                      <a:pt x="138" y="277"/>
                      <a:pt x="138" y="277"/>
                      <a:pt x="138" y="277"/>
                    </a:cubicBezTo>
                    <a:cubicBezTo>
                      <a:pt x="139" y="277"/>
                      <a:pt x="139" y="277"/>
                      <a:pt x="139" y="277"/>
                    </a:cubicBezTo>
                    <a:cubicBezTo>
                      <a:pt x="139" y="277"/>
                      <a:pt x="139" y="277"/>
                      <a:pt x="139" y="277"/>
                    </a:cubicBezTo>
                    <a:cubicBezTo>
                      <a:pt x="139" y="276"/>
                      <a:pt x="139" y="276"/>
                      <a:pt x="139" y="276"/>
                    </a:cubicBezTo>
                    <a:cubicBezTo>
                      <a:pt x="140" y="276"/>
                      <a:pt x="140" y="276"/>
                      <a:pt x="140" y="276"/>
                    </a:cubicBezTo>
                    <a:cubicBezTo>
                      <a:pt x="141" y="277"/>
                      <a:pt x="141" y="277"/>
                      <a:pt x="141" y="277"/>
                    </a:cubicBezTo>
                    <a:cubicBezTo>
                      <a:pt x="142" y="277"/>
                      <a:pt x="142" y="277"/>
                      <a:pt x="142" y="277"/>
                    </a:cubicBezTo>
                    <a:cubicBezTo>
                      <a:pt x="143" y="276"/>
                      <a:pt x="143" y="276"/>
                      <a:pt x="143" y="276"/>
                    </a:cubicBezTo>
                    <a:cubicBezTo>
                      <a:pt x="143" y="276"/>
                      <a:pt x="143" y="276"/>
                      <a:pt x="143" y="276"/>
                    </a:cubicBezTo>
                    <a:cubicBezTo>
                      <a:pt x="143" y="276"/>
                      <a:pt x="143" y="276"/>
                      <a:pt x="143" y="276"/>
                    </a:cubicBezTo>
                    <a:cubicBezTo>
                      <a:pt x="143" y="277"/>
                      <a:pt x="143" y="277"/>
                      <a:pt x="143" y="277"/>
                    </a:cubicBezTo>
                    <a:cubicBezTo>
                      <a:pt x="144" y="277"/>
                      <a:pt x="144" y="277"/>
                      <a:pt x="144" y="277"/>
                    </a:cubicBezTo>
                    <a:cubicBezTo>
                      <a:pt x="144" y="276"/>
                      <a:pt x="144" y="276"/>
                      <a:pt x="144" y="276"/>
                    </a:cubicBezTo>
                    <a:cubicBezTo>
                      <a:pt x="144" y="276"/>
                      <a:pt x="144" y="276"/>
                      <a:pt x="144" y="276"/>
                    </a:cubicBezTo>
                    <a:cubicBezTo>
                      <a:pt x="145" y="274"/>
                      <a:pt x="145" y="274"/>
                      <a:pt x="145" y="274"/>
                    </a:cubicBezTo>
                    <a:cubicBezTo>
                      <a:pt x="145" y="275"/>
                      <a:pt x="145" y="275"/>
                      <a:pt x="145" y="275"/>
                    </a:cubicBezTo>
                    <a:cubicBezTo>
                      <a:pt x="146" y="277"/>
                      <a:pt x="146" y="277"/>
                      <a:pt x="146" y="277"/>
                    </a:cubicBezTo>
                    <a:cubicBezTo>
                      <a:pt x="145" y="278"/>
                      <a:pt x="145" y="278"/>
                      <a:pt x="145" y="278"/>
                    </a:cubicBezTo>
                    <a:cubicBezTo>
                      <a:pt x="143" y="278"/>
                      <a:pt x="143" y="278"/>
                      <a:pt x="143" y="278"/>
                    </a:cubicBezTo>
                    <a:cubicBezTo>
                      <a:pt x="143" y="279"/>
                      <a:pt x="143" y="279"/>
                      <a:pt x="143" y="279"/>
                    </a:cubicBezTo>
                    <a:cubicBezTo>
                      <a:pt x="143" y="279"/>
                      <a:pt x="143" y="279"/>
                      <a:pt x="143" y="279"/>
                    </a:cubicBezTo>
                    <a:cubicBezTo>
                      <a:pt x="142" y="280"/>
                      <a:pt x="142" y="280"/>
                      <a:pt x="142" y="280"/>
                    </a:cubicBezTo>
                    <a:cubicBezTo>
                      <a:pt x="141" y="280"/>
                      <a:pt x="141" y="280"/>
                      <a:pt x="141" y="280"/>
                    </a:cubicBezTo>
                    <a:cubicBezTo>
                      <a:pt x="141" y="279"/>
                      <a:pt x="141" y="279"/>
                      <a:pt x="141" y="279"/>
                    </a:cubicBezTo>
                    <a:cubicBezTo>
                      <a:pt x="142" y="279"/>
                      <a:pt x="142" y="279"/>
                      <a:pt x="142" y="279"/>
                    </a:cubicBezTo>
                    <a:cubicBezTo>
                      <a:pt x="142" y="278"/>
                      <a:pt x="142" y="278"/>
                      <a:pt x="142" y="278"/>
                    </a:cubicBezTo>
                    <a:cubicBezTo>
                      <a:pt x="140" y="278"/>
                      <a:pt x="140" y="278"/>
                      <a:pt x="140" y="278"/>
                    </a:cubicBezTo>
                    <a:cubicBezTo>
                      <a:pt x="139" y="279"/>
                      <a:pt x="139" y="279"/>
                      <a:pt x="139" y="279"/>
                    </a:cubicBezTo>
                    <a:cubicBezTo>
                      <a:pt x="139" y="279"/>
                      <a:pt x="139" y="279"/>
                      <a:pt x="139" y="279"/>
                    </a:cubicBezTo>
                    <a:cubicBezTo>
                      <a:pt x="138" y="278"/>
                      <a:pt x="138" y="278"/>
                      <a:pt x="138" y="278"/>
                    </a:cubicBezTo>
                    <a:cubicBezTo>
                      <a:pt x="137" y="278"/>
                      <a:pt x="137" y="278"/>
                      <a:pt x="137" y="278"/>
                    </a:cubicBezTo>
                    <a:cubicBezTo>
                      <a:pt x="136" y="278"/>
                      <a:pt x="136" y="278"/>
                      <a:pt x="136" y="278"/>
                    </a:cubicBezTo>
                    <a:cubicBezTo>
                      <a:pt x="135" y="278"/>
                      <a:pt x="135" y="278"/>
                      <a:pt x="135" y="278"/>
                    </a:cubicBezTo>
                    <a:cubicBezTo>
                      <a:pt x="133" y="279"/>
                      <a:pt x="133" y="279"/>
                      <a:pt x="133" y="279"/>
                    </a:cubicBezTo>
                    <a:cubicBezTo>
                      <a:pt x="133" y="279"/>
                      <a:pt x="133" y="279"/>
                      <a:pt x="133" y="279"/>
                    </a:cubicBezTo>
                    <a:cubicBezTo>
                      <a:pt x="132" y="278"/>
                      <a:pt x="132" y="278"/>
                      <a:pt x="132" y="278"/>
                    </a:cubicBezTo>
                    <a:cubicBezTo>
                      <a:pt x="131" y="278"/>
                      <a:pt x="131" y="278"/>
                      <a:pt x="131" y="278"/>
                    </a:cubicBezTo>
                    <a:cubicBezTo>
                      <a:pt x="132" y="280"/>
                      <a:pt x="132" y="280"/>
                      <a:pt x="132" y="280"/>
                    </a:cubicBezTo>
                    <a:cubicBezTo>
                      <a:pt x="131" y="280"/>
                      <a:pt x="131" y="280"/>
                      <a:pt x="131" y="280"/>
                    </a:cubicBezTo>
                    <a:cubicBezTo>
                      <a:pt x="132" y="281"/>
                      <a:pt x="132" y="281"/>
                      <a:pt x="132" y="281"/>
                    </a:cubicBezTo>
                    <a:cubicBezTo>
                      <a:pt x="133" y="280"/>
                      <a:pt x="133" y="280"/>
                      <a:pt x="133" y="280"/>
                    </a:cubicBezTo>
                    <a:cubicBezTo>
                      <a:pt x="133" y="280"/>
                      <a:pt x="133" y="280"/>
                      <a:pt x="133" y="280"/>
                    </a:cubicBezTo>
                    <a:cubicBezTo>
                      <a:pt x="134" y="280"/>
                      <a:pt x="134" y="280"/>
                      <a:pt x="134" y="280"/>
                    </a:cubicBezTo>
                    <a:cubicBezTo>
                      <a:pt x="133" y="281"/>
                      <a:pt x="133" y="281"/>
                      <a:pt x="133" y="281"/>
                    </a:cubicBezTo>
                    <a:cubicBezTo>
                      <a:pt x="133" y="282"/>
                      <a:pt x="133" y="282"/>
                      <a:pt x="133" y="282"/>
                    </a:cubicBezTo>
                    <a:cubicBezTo>
                      <a:pt x="133" y="282"/>
                      <a:pt x="133" y="282"/>
                      <a:pt x="133" y="282"/>
                    </a:cubicBezTo>
                    <a:cubicBezTo>
                      <a:pt x="132" y="282"/>
                      <a:pt x="132" y="282"/>
                      <a:pt x="132" y="282"/>
                    </a:cubicBezTo>
                    <a:cubicBezTo>
                      <a:pt x="132" y="283"/>
                      <a:pt x="132" y="283"/>
                      <a:pt x="132" y="283"/>
                    </a:cubicBezTo>
                    <a:cubicBezTo>
                      <a:pt x="133" y="284"/>
                      <a:pt x="133" y="284"/>
                      <a:pt x="133" y="284"/>
                    </a:cubicBezTo>
                    <a:cubicBezTo>
                      <a:pt x="135" y="282"/>
                      <a:pt x="135" y="282"/>
                      <a:pt x="135" y="282"/>
                    </a:cubicBezTo>
                    <a:cubicBezTo>
                      <a:pt x="136" y="282"/>
                      <a:pt x="136" y="282"/>
                      <a:pt x="136" y="282"/>
                    </a:cubicBezTo>
                    <a:cubicBezTo>
                      <a:pt x="136" y="283"/>
                      <a:pt x="136" y="283"/>
                      <a:pt x="136" y="283"/>
                    </a:cubicBezTo>
                    <a:cubicBezTo>
                      <a:pt x="136" y="284"/>
                      <a:pt x="136" y="284"/>
                      <a:pt x="136" y="284"/>
                    </a:cubicBezTo>
                    <a:cubicBezTo>
                      <a:pt x="134" y="285"/>
                      <a:pt x="134" y="285"/>
                      <a:pt x="134" y="285"/>
                    </a:cubicBezTo>
                    <a:cubicBezTo>
                      <a:pt x="135" y="285"/>
                      <a:pt x="135" y="285"/>
                      <a:pt x="135" y="285"/>
                    </a:cubicBezTo>
                    <a:cubicBezTo>
                      <a:pt x="135" y="285"/>
                      <a:pt x="135" y="285"/>
                      <a:pt x="135" y="285"/>
                    </a:cubicBezTo>
                    <a:cubicBezTo>
                      <a:pt x="135" y="286"/>
                      <a:pt x="135" y="286"/>
                      <a:pt x="135" y="286"/>
                    </a:cubicBezTo>
                    <a:cubicBezTo>
                      <a:pt x="136" y="287"/>
                      <a:pt x="136" y="287"/>
                      <a:pt x="136" y="287"/>
                    </a:cubicBezTo>
                    <a:cubicBezTo>
                      <a:pt x="135" y="288"/>
                      <a:pt x="135" y="288"/>
                      <a:pt x="135" y="288"/>
                    </a:cubicBezTo>
                    <a:cubicBezTo>
                      <a:pt x="136" y="288"/>
                      <a:pt x="136" y="288"/>
                      <a:pt x="136" y="288"/>
                    </a:cubicBezTo>
                    <a:cubicBezTo>
                      <a:pt x="137" y="287"/>
                      <a:pt x="137" y="287"/>
                      <a:pt x="137" y="287"/>
                    </a:cubicBezTo>
                    <a:cubicBezTo>
                      <a:pt x="137" y="286"/>
                      <a:pt x="137" y="286"/>
                      <a:pt x="137" y="286"/>
                    </a:cubicBezTo>
                    <a:cubicBezTo>
                      <a:pt x="138" y="285"/>
                      <a:pt x="138" y="285"/>
                      <a:pt x="138" y="285"/>
                    </a:cubicBezTo>
                    <a:cubicBezTo>
                      <a:pt x="140" y="284"/>
                      <a:pt x="140" y="284"/>
                      <a:pt x="140" y="284"/>
                    </a:cubicBezTo>
                    <a:cubicBezTo>
                      <a:pt x="141" y="284"/>
                      <a:pt x="141" y="284"/>
                      <a:pt x="141" y="284"/>
                    </a:cubicBezTo>
                    <a:cubicBezTo>
                      <a:pt x="142" y="284"/>
                      <a:pt x="142" y="284"/>
                      <a:pt x="142" y="284"/>
                    </a:cubicBezTo>
                    <a:cubicBezTo>
                      <a:pt x="141" y="284"/>
                      <a:pt x="141" y="284"/>
                      <a:pt x="141" y="284"/>
                    </a:cubicBezTo>
                    <a:cubicBezTo>
                      <a:pt x="140" y="285"/>
                      <a:pt x="140" y="285"/>
                      <a:pt x="140" y="285"/>
                    </a:cubicBezTo>
                    <a:cubicBezTo>
                      <a:pt x="140" y="287"/>
                      <a:pt x="140" y="287"/>
                      <a:pt x="140" y="287"/>
                    </a:cubicBezTo>
                    <a:cubicBezTo>
                      <a:pt x="140" y="287"/>
                      <a:pt x="140" y="287"/>
                      <a:pt x="140" y="287"/>
                    </a:cubicBezTo>
                    <a:cubicBezTo>
                      <a:pt x="140" y="287"/>
                      <a:pt x="140" y="287"/>
                      <a:pt x="140" y="287"/>
                    </a:cubicBezTo>
                    <a:cubicBezTo>
                      <a:pt x="139" y="285"/>
                      <a:pt x="139" y="285"/>
                      <a:pt x="139" y="285"/>
                    </a:cubicBezTo>
                    <a:cubicBezTo>
                      <a:pt x="139" y="285"/>
                      <a:pt x="139" y="285"/>
                      <a:pt x="139" y="285"/>
                    </a:cubicBezTo>
                    <a:cubicBezTo>
                      <a:pt x="138" y="287"/>
                      <a:pt x="138" y="287"/>
                      <a:pt x="138" y="287"/>
                    </a:cubicBezTo>
                    <a:cubicBezTo>
                      <a:pt x="137" y="287"/>
                      <a:pt x="137" y="287"/>
                      <a:pt x="137" y="287"/>
                    </a:cubicBezTo>
                    <a:cubicBezTo>
                      <a:pt x="138" y="287"/>
                      <a:pt x="138" y="287"/>
                      <a:pt x="138" y="287"/>
                    </a:cubicBezTo>
                    <a:cubicBezTo>
                      <a:pt x="137" y="289"/>
                      <a:pt x="137" y="289"/>
                      <a:pt x="137" y="289"/>
                    </a:cubicBezTo>
                    <a:cubicBezTo>
                      <a:pt x="137" y="289"/>
                      <a:pt x="137" y="289"/>
                      <a:pt x="137" y="289"/>
                    </a:cubicBezTo>
                    <a:cubicBezTo>
                      <a:pt x="136" y="290"/>
                      <a:pt x="136" y="290"/>
                      <a:pt x="136" y="290"/>
                    </a:cubicBezTo>
                    <a:cubicBezTo>
                      <a:pt x="137" y="290"/>
                      <a:pt x="137" y="290"/>
                      <a:pt x="137" y="290"/>
                    </a:cubicBezTo>
                    <a:cubicBezTo>
                      <a:pt x="139" y="290"/>
                      <a:pt x="139" y="290"/>
                      <a:pt x="139" y="290"/>
                    </a:cubicBezTo>
                    <a:cubicBezTo>
                      <a:pt x="139" y="291"/>
                      <a:pt x="139" y="291"/>
                      <a:pt x="139" y="291"/>
                    </a:cubicBezTo>
                    <a:cubicBezTo>
                      <a:pt x="138" y="291"/>
                      <a:pt x="138" y="291"/>
                      <a:pt x="138" y="291"/>
                    </a:cubicBezTo>
                    <a:cubicBezTo>
                      <a:pt x="137" y="291"/>
                      <a:pt x="137" y="291"/>
                      <a:pt x="137" y="291"/>
                    </a:cubicBezTo>
                    <a:cubicBezTo>
                      <a:pt x="137" y="292"/>
                      <a:pt x="137" y="292"/>
                      <a:pt x="137" y="292"/>
                    </a:cubicBezTo>
                    <a:cubicBezTo>
                      <a:pt x="136" y="291"/>
                      <a:pt x="136" y="291"/>
                      <a:pt x="136" y="291"/>
                    </a:cubicBezTo>
                    <a:cubicBezTo>
                      <a:pt x="135" y="292"/>
                      <a:pt x="135" y="292"/>
                      <a:pt x="135" y="292"/>
                    </a:cubicBezTo>
                    <a:cubicBezTo>
                      <a:pt x="135" y="293"/>
                      <a:pt x="135" y="293"/>
                      <a:pt x="135" y="293"/>
                    </a:cubicBezTo>
                    <a:cubicBezTo>
                      <a:pt x="135" y="292"/>
                      <a:pt x="135" y="292"/>
                      <a:pt x="135" y="292"/>
                    </a:cubicBezTo>
                    <a:cubicBezTo>
                      <a:pt x="134" y="292"/>
                      <a:pt x="134" y="292"/>
                      <a:pt x="134" y="292"/>
                    </a:cubicBezTo>
                    <a:cubicBezTo>
                      <a:pt x="133" y="294"/>
                      <a:pt x="133" y="294"/>
                      <a:pt x="133" y="294"/>
                    </a:cubicBezTo>
                    <a:cubicBezTo>
                      <a:pt x="133" y="295"/>
                      <a:pt x="133" y="295"/>
                      <a:pt x="133" y="295"/>
                    </a:cubicBezTo>
                    <a:cubicBezTo>
                      <a:pt x="135" y="296"/>
                      <a:pt x="135" y="296"/>
                      <a:pt x="135" y="296"/>
                    </a:cubicBezTo>
                    <a:cubicBezTo>
                      <a:pt x="135" y="295"/>
                      <a:pt x="135" y="295"/>
                      <a:pt x="135" y="295"/>
                    </a:cubicBezTo>
                    <a:cubicBezTo>
                      <a:pt x="136" y="296"/>
                      <a:pt x="136" y="296"/>
                      <a:pt x="136" y="296"/>
                    </a:cubicBezTo>
                    <a:cubicBezTo>
                      <a:pt x="137" y="295"/>
                      <a:pt x="137" y="295"/>
                      <a:pt x="137" y="295"/>
                    </a:cubicBezTo>
                    <a:cubicBezTo>
                      <a:pt x="136" y="295"/>
                      <a:pt x="136" y="295"/>
                      <a:pt x="136" y="295"/>
                    </a:cubicBezTo>
                    <a:cubicBezTo>
                      <a:pt x="137" y="294"/>
                      <a:pt x="137" y="294"/>
                      <a:pt x="137" y="294"/>
                    </a:cubicBezTo>
                    <a:cubicBezTo>
                      <a:pt x="138" y="295"/>
                      <a:pt x="138" y="295"/>
                      <a:pt x="138" y="295"/>
                    </a:cubicBezTo>
                    <a:cubicBezTo>
                      <a:pt x="138" y="295"/>
                      <a:pt x="138" y="295"/>
                      <a:pt x="138" y="295"/>
                    </a:cubicBezTo>
                    <a:cubicBezTo>
                      <a:pt x="138" y="296"/>
                      <a:pt x="138" y="296"/>
                      <a:pt x="138" y="296"/>
                    </a:cubicBezTo>
                    <a:cubicBezTo>
                      <a:pt x="138" y="297"/>
                      <a:pt x="138" y="297"/>
                      <a:pt x="138" y="297"/>
                    </a:cubicBezTo>
                    <a:cubicBezTo>
                      <a:pt x="137" y="297"/>
                      <a:pt x="137" y="297"/>
                      <a:pt x="137" y="297"/>
                    </a:cubicBezTo>
                    <a:cubicBezTo>
                      <a:pt x="138" y="299"/>
                      <a:pt x="138" y="299"/>
                      <a:pt x="138" y="299"/>
                    </a:cubicBezTo>
                    <a:cubicBezTo>
                      <a:pt x="139" y="299"/>
                      <a:pt x="139" y="299"/>
                      <a:pt x="139" y="299"/>
                    </a:cubicBezTo>
                    <a:cubicBezTo>
                      <a:pt x="140" y="298"/>
                      <a:pt x="140" y="298"/>
                      <a:pt x="140" y="298"/>
                    </a:cubicBezTo>
                    <a:cubicBezTo>
                      <a:pt x="141" y="299"/>
                      <a:pt x="141" y="299"/>
                      <a:pt x="141" y="299"/>
                    </a:cubicBezTo>
                    <a:cubicBezTo>
                      <a:pt x="139" y="299"/>
                      <a:pt x="139" y="299"/>
                      <a:pt x="139" y="299"/>
                    </a:cubicBezTo>
                    <a:cubicBezTo>
                      <a:pt x="139" y="300"/>
                      <a:pt x="139" y="300"/>
                      <a:pt x="139" y="300"/>
                    </a:cubicBezTo>
                    <a:cubicBezTo>
                      <a:pt x="139" y="301"/>
                      <a:pt x="139" y="301"/>
                      <a:pt x="139" y="301"/>
                    </a:cubicBezTo>
                    <a:cubicBezTo>
                      <a:pt x="139" y="301"/>
                      <a:pt x="139" y="301"/>
                      <a:pt x="139" y="301"/>
                    </a:cubicBezTo>
                    <a:cubicBezTo>
                      <a:pt x="137" y="299"/>
                      <a:pt x="137" y="299"/>
                      <a:pt x="137" y="299"/>
                    </a:cubicBezTo>
                    <a:cubicBezTo>
                      <a:pt x="136" y="300"/>
                      <a:pt x="136" y="300"/>
                      <a:pt x="136" y="300"/>
                    </a:cubicBezTo>
                    <a:cubicBezTo>
                      <a:pt x="136" y="299"/>
                      <a:pt x="136" y="299"/>
                      <a:pt x="136" y="299"/>
                    </a:cubicBezTo>
                    <a:cubicBezTo>
                      <a:pt x="135" y="299"/>
                      <a:pt x="135" y="299"/>
                      <a:pt x="135" y="299"/>
                    </a:cubicBezTo>
                    <a:cubicBezTo>
                      <a:pt x="135" y="300"/>
                      <a:pt x="135" y="300"/>
                      <a:pt x="135" y="300"/>
                    </a:cubicBezTo>
                    <a:cubicBezTo>
                      <a:pt x="134" y="301"/>
                      <a:pt x="134" y="301"/>
                      <a:pt x="134" y="301"/>
                    </a:cubicBezTo>
                    <a:cubicBezTo>
                      <a:pt x="136" y="303"/>
                      <a:pt x="136" y="303"/>
                      <a:pt x="136" y="303"/>
                    </a:cubicBezTo>
                    <a:cubicBezTo>
                      <a:pt x="137" y="304"/>
                      <a:pt x="137" y="304"/>
                      <a:pt x="137" y="304"/>
                    </a:cubicBezTo>
                    <a:cubicBezTo>
                      <a:pt x="139" y="305"/>
                      <a:pt x="139" y="305"/>
                      <a:pt x="139" y="305"/>
                    </a:cubicBezTo>
                    <a:cubicBezTo>
                      <a:pt x="141" y="306"/>
                      <a:pt x="141" y="306"/>
                      <a:pt x="141" y="306"/>
                    </a:cubicBezTo>
                    <a:cubicBezTo>
                      <a:pt x="141" y="307"/>
                      <a:pt x="141" y="307"/>
                      <a:pt x="141" y="307"/>
                    </a:cubicBezTo>
                    <a:cubicBezTo>
                      <a:pt x="141" y="307"/>
                      <a:pt x="141" y="307"/>
                      <a:pt x="141" y="307"/>
                    </a:cubicBezTo>
                    <a:cubicBezTo>
                      <a:pt x="142" y="308"/>
                      <a:pt x="142" y="308"/>
                      <a:pt x="142" y="308"/>
                    </a:cubicBezTo>
                    <a:cubicBezTo>
                      <a:pt x="142" y="308"/>
                      <a:pt x="142" y="308"/>
                      <a:pt x="142" y="308"/>
                    </a:cubicBezTo>
                    <a:cubicBezTo>
                      <a:pt x="142" y="306"/>
                      <a:pt x="142" y="306"/>
                      <a:pt x="142" y="306"/>
                    </a:cubicBezTo>
                    <a:cubicBezTo>
                      <a:pt x="143" y="306"/>
                      <a:pt x="143" y="306"/>
                      <a:pt x="143" y="306"/>
                    </a:cubicBezTo>
                    <a:cubicBezTo>
                      <a:pt x="144" y="307"/>
                      <a:pt x="144" y="307"/>
                      <a:pt x="144" y="307"/>
                    </a:cubicBezTo>
                    <a:cubicBezTo>
                      <a:pt x="143" y="307"/>
                      <a:pt x="143" y="307"/>
                      <a:pt x="143" y="307"/>
                    </a:cubicBezTo>
                    <a:cubicBezTo>
                      <a:pt x="145" y="309"/>
                      <a:pt x="145" y="309"/>
                      <a:pt x="145" y="309"/>
                    </a:cubicBezTo>
                    <a:cubicBezTo>
                      <a:pt x="145" y="308"/>
                      <a:pt x="145" y="308"/>
                      <a:pt x="145" y="308"/>
                    </a:cubicBezTo>
                    <a:cubicBezTo>
                      <a:pt x="146" y="308"/>
                      <a:pt x="146" y="308"/>
                      <a:pt x="146" y="308"/>
                    </a:cubicBezTo>
                    <a:cubicBezTo>
                      <a:pt x="147" y="308"/>
                      <a:pt x="147" y="308"/>
                      <a:pt x="147" y="308"/>
                    </a:cubicBezTo>
                    <a:cubicBezTo>
                      <a:pt x="148" y="307"/>
                      <a:pt x="148" y="307"/>
                      <a:pt x="148" y="307"/>
                    </a:cubicBezTo>
                    <a:cubicBezTo>
                      <a:pt x="149" y="307"/>
                      <a:pt x="149" y="307"/>
                      <a:pt x="149" y="307"/>
                    </a:cubicBezTo>
                    <a:cubicBezTo>
                      <a:pt x="149" y="306"/>
                      <a:pt x="149" y="306"/>
                      <a:pt x="149" y="306"/>
                    </a:cubicBezTo>
                    <a:cubicBezTo>
                      <a:pt x="149" y="306"/>
                      <a:pt x="149" y="306"/>
                      <a:pt x="149" y="306"/>
                    </a:cubicBezTo>
                    <a:cubicBezTo>
                      <a:pt x="150" y="307"/>
                      <a:pt x="150" y="307"/>
                      <a:pt x="150" y="307"/>
                    </a:cubicBezTo>
                    <a:cubicBezTo>
                      <a:pt x="151" y="307"/>
                      <a:pt x="151" y="307"/>
                      <a:pt x="151" y="307"/>
                    </a:cubicBezTo>
                    <a:cubicBezTo>
                      <a:pt x="153" y="305"/>
                      <a:pt x="153" y="305"/>
                      <a:pt x="153" y="305"/>
                    </a:cubicBezTo>
                    <a:cubicBezTo>
                      <a:pt x="153" y="304"/>
                      <a:pt x="153" y="304"/>
                      <a:pt x="153" y="304"/>
                    </a:cubicBezTo>
                    <a:cubicBezTo>
                      <a:pt x="152" y="303"/>
                      <a:pt x="152" y="303"/>
                      <a:pt x="152" y="303"/>
                    </a:cubicBezTo>
                    <a:cubicBezTo>
                      <a:pt x="153" y="304"/>
                      <a:pt x="153" y="304"/>
                      <a:pt x="153" y="304"/>
                    </a:cubicBezTo>
                    <a:cubicBezTo>
                      <a:pt x="155" y="303"/>
                      <a:pt x="155" y="303"/>
                      <a:pt x="155" y="303"/>
                    </a:cubicBezTo>
                    <a:cubicBezTo>
                      <a:pt x="154" y="302"/>
                      <a:pt x="154" y="302"/>
                      <a:pt x="154" y="302"/>
                    </a:cubicBezTo>
                    <a:cubicBezTo>
                      <a:pt x="155" y="302"/>
                      <a:pt x="155" y="302"/>
                      <a:pt x="155" y="302"/>
                    </a:cubicBezTo>
                    <a:cubicBezTo>
                      <a:pt x="155" y="301"/>
                      <a:pt x="155" y="301"/>
                      <a:pt x="155" y="301"/>
                    </a:cubicBezTo>
                    <a:cubicBezTo>
                      <a:pt x="156" y="300"/>
                      <a:pt x="156" y="300"/>
                      <a:pt x="156" y="300"/>
                    </a:cubicBezTo>
                    <a:cubicBezTo>
                      <a:pt x="157" y="300"/>
                      <a:pt x="157" y="300"/>
                      <a:pt x="157" y="300"/>
                    </a:cubicBezTo>
                    <a:cubicBezTo>
                      <a:pt x="157" y="299"/>
                      <a:pt x="157" y="299"/>
                      <a:pt x="157" y="299"/>
                    </a:cubicBezTo>
                    <a:cubicBezTo>
                      <a:pt x="156" y="298"/>
                      <a:pt x="156" y="298"/>
                      <a:pt x="156" y="298"/>
                    </a:cubicBezTo>
                    <a:cubicBezTo>
                      <a:pt x="157" y="297"/>
                      <a:pt x="157" y="297"/>
                      <a:pt x="157" y="297"/>
                    </a:cubicBezTo>
                    <a:cubicBezTo>
                      <a:pt x="156" y="296"/>
                      <a:pt x="156" y="296"/>
                      <a:pt x="156" y="296"/>
                    </a:cubicBezTo>
                    <a:cubicBezTo>
                      <a:pt x="155" y="295"/>
                      <a:pt x="155" y="295"/>
                      <a:pt x="155" y="295"/>
                    </a:cubicBezTo>
                    <a:cubicBezTo>
                      <a:pt x="155" y="294"/>
                      <a:pt x="155" y="294"/>
                      <a:pt x="155" y="294"/>
                    </a:cubicBezTo>
                    <a:cubicBezTo>
                      <a:pt x="155" y="295"/>
                      <a:pt x="155" y="295"/>
                      <a:pt x="155" y="295"/>
                    </a:cubicBezTo>
                    <a:cubicBezTo>
                      <a:pt x="156" y="296"/>
                      <a:pt x="156" y="296"/>
                      <a:pt x="156" y="296"/>
                    </a:cubicBezTo>
                    <a:cubicBezTo>
                      <a:pt x="157" y="298"/>
                      <a:pt x="157" y="298"/>
                      <a:pt x="157" y="298"/>
                    </a:cubicBezTo>
                    <a:cubicBezTo>
                      <a:pt x="157" y="298"/>
                      <a:pt x="157" y="298"/>
                      <a:pt x="157" y="298"/>
                    </a:cubicBezTo>
                    <a:cubicBezTo>
                      <a:pt x="158" y="298"/>
                      <a:pt x="158" y="298"/>
                      <a:pt x="158" y="298"/>
                    </a:cubicBezTo>
                    <a:cubicBezTo>
                      <a:pt x="158" y="299"/>
                      <a:pt x="158" y="299"/>
                      <a:pt x="158" y="299"/>
                    </a:cubicBezTo>
                    <a:cubicBezTo>
                      <a:pt x="158" y="300"/>
                      <a:pt x="158" y="300"/>
                      <a:pt x="158" y="300"/>
                    </a:cubicBezTo>
                    <a:cubicBezTo>
                      <a:pt x="160" y="299"/>
                      <a:pt x="160" y="299"/>
                      <a:pt x="160" y="299"/>
                    </a:cubicBezTo>
                    <a:cubicBezTo>
                      <a:pt x="159" y="298"/>
                      <a:pt x="159" y="298"/>
                      <a:pt x="159" y="298"/>
                    </a:cubicBezTo>
                    <a:cubicBezTo>
                      <a:pt x="159" y="298"/>
                      <a:pt x="159" y="298"/>
                      <a:pt x="159" y="298"/>
                    </a:cubicBezTo>
                    <a:cubicBezTo>
                      <a:pt x="159" y="297"/>
                      <a:pt x="159" y="297"/>
                      <a:pt x="159" y="297"/>
                    </a:cubicBezTo>
                    <a:cubicBezTo>
                      <a:pt x="160" y="298"/>
                      <a:pt x="160" y="298"/>
                      <a:pt x="160" y="298"/>
                    </a:cubicBezTo>
                    <a:cubicBezTo>
                      <a:pt x="160" y="299"/>
                      <a:pt x="160" y="299"/>
                      <a:pt x="160" y="299"/>
                    </a:cubicBezTo>
                    <a:cubicBezTo>
                      <a:pt x="162" y="297"/>
                      <a:pt x="162" y="297"/>
                      <a:pt x="162" y="297"/>
                    </a:cubicBezTo>
                    <a:cubicBezTo>
                      <a:pt x="162" y="296"/>
                      <a:pt x="162" y="296"/>
                      <a:pt x="162" y="296"/>
                    </a:cubicBezTo>
                    <a:cubicBezTo>
                      <a:pt x="162" y="294"/>
                      <a:pt x="162" y="294"/>
                      <a:pt x="162" y="294"/>
                    </a:cubicBezTo>
                    <a:cubicBezTo>
                      <a:pt x="161" y="294"/>
                      <a:pt x="161" y="294"/>
                      <a:pt x="161" y="294"/>
                    </a:cubicBezTo>
                    <a:cubicBezTo>
                      <a:pt x="161" y="293"/>
                      <a:pt x="161" y="293"/>
                      <a:pt x="161" y="293"/>
                    </a:cubicBezTo>
                    <a:cubicBezTo>
                      <a:pt x="161" y="293"/>
                      <a:pt x="161" y="293"/>
                      <a:pt x="161" y="293"/>
                    </a:cubicBezTo>
                    <a:cubicBezTo>
                      <a:pt x="161" y="293"/>
                      <a:pt x="161" y="293"/>
                      <a:pt x="161" y="293"/>
                    </a:cubicBezTo>
                    <a:cubicBezTo>
                      <a:pt x="162" y="292"/>
                      <a:pt x="162" y="292"/>
                      <a:pt x="162" y="292"/>
                    </a:cubicBezTo>
                    <a:cubicBezTo>
                      <a:pt x="162" y="292"/>
                      <a:pt x="162" y="292"/>
                      <a:pt x="162" y="292"/>
                    </a:cubicBezTo>
                    <a:cubicBezTo>
                      <a:pt x="162" y="291"/>
                      <a:pt x="162" y="291"/>
                      <a:pt x="162" y="291"/>
                    </a:cubicBezTo>
                    <a:cubicBezTo>
                      <a:pt x="162" y="290"/>
                      <a:pt x="162" y="290"/>
                      <a:pt x="162" y="290"/>
                    </a:cubicBezTo>
                    <a:cubicBezTo>
                      <a:pt x="163" y="289"/>
                      <a:pt x="163" y="289"/>
                      <a:pt x="163" y="289"/>
                    </a:cubicBezTo>
                    <a:cubicBezTo>
                      <a:pt x="164" y="290"/>
                      <a:pt x="164" y="290"/>
                      <a:pt x="164" y="290"/>
                    </a:cubicBezTo>
                    <a:cubicBezTo>
                      <a:pt x="163" y="291"/>
                      <a:pt x="163" y="291"/>
                      <a:pt x="163" y="291"/>
                    </a:cubicBezTo>
                    <a:cubicBezTo>
                      <a:pt x="163" y="293"/>
                      <a:pt x="163" y="293"/>
                      <a:pt x="163" y="293"/>
                    </a:cubicBezTo>
                    <a:cubicBezTo>
                      <a:pt x="163" y="294"/>
                      <a:pt x="163" y="294"/>
                      <a:pt x="163" y="294"/>
                    </a:cubicBezTo>
                    <a:cubicBezTo>
                      <a:pt x="164" y="295"/>
                      <a:pt x="164" y="295"/>
                      <a:pt x="164" y="295"/>
                    </a:cubicBezTo>
                    <a:cubicBezTo>
                      <a:pt x="164" y="296"/>
                      <a:pt x="164" y="296"/>
                      <a:pt x="164" y="296"/>
                    </a:cubicBezTo>
                    <a:cubicBezTo>
                      <a:pt x="165" y="297"/>
                      <a:pt x="165" y="297"/>
                      <a:pt x="165" y="297"/>
                    </a:cubicBezTo>
                    <a:cubicBezTo>
                      <a:pt x="167" y="297"/>
                      <a:pt x="167" y="297"/>
                      <a:pt x="167" y="297"/>
                    </a:cubicBezTo>
                    <a:cubicBezTo>
                      <a:pt x="167" y="297"/>
                      <a:pt x="167" y="297"/>
                      <a:pt x="167" y="297"/>
                    </a:cubicBezTo>
                    <a:cubicBezTo>
                      <a:pt x="167" y="298"/>
                      <a:pt x="167" y="298"/>
                      <a:pt x="167" y="298"/>
                    </a:cubicBezTo>
                    <a:cubicBezTo>
                      <a:pt x="167" y="298"/>
                      <a:pt x="167" y="298"/>
                      <a:pt x="167" y="298"/>
                    </a:cubicBezTo>
                    <a:cubicBezTo>
                      <a:pt x="166" y="299"/>
                      <a:pt x="166" y="299"/>
                      <a:pt x="166" y="299"/>
                    </a:cubicBezTo>
                    <a:cubicBezTo>
                      <a:pt x="166" y="301"/>
                      <a:pt x="166" y="301"/>
                      <a:pt x="166" y="301"/>
                    </a:cubicBezTo>
                    <a:cubicBezTo>
                      <a:pt x="167" y="302"/>
                      <a:pt x="167" y="302"/>
                      <a:pt x="167" y="302"/>
                    </a:cubicBezTo>
                    <a:cubicBezTo>
                      <a:pt x="167" y="304"/>
                      <a:pt x="167" y="304"/>
                      <a:pt x="167" y="304"/>
                    </a:cubicBezTo>
                    <a:cubicBezTo>
                      <a:pt x="168" y="305"/>
                      <a:pt x="168" y="305"/>
                      <a:pt x="168" y="305"/>
                    </a:cubicBezTo>
                    <a:cubicBezTo>
                      <a:pt x="168" y="305"/>
                      <a:pt x="168" y="305"/>
                      <a:pt x="168" y="305"/>
                    </a:cubicBezTo>
                    <a:cubicBezTo>
                      <a:pt x="168" y="306"/>
                      <a:pt x="168" y="306"/>
                      <a:pt x="168" y="306"/>
                    </a:cubicBezTo>
                    <a:cubicBezTo>
                      <a:pt x="169" y="306"/>
                      <a:pt x="169" y="306"/>
                      <a:pt x="169" y="306"/>
                    </a:cubicBezTo>
                    <a:cubicBezTo>
                      <a:pt x="168" y="305"/>
                      <a:pt x="168" y="305"/>
                      <a:pt x="168" y="305"/>
                    </a:cubicBezTo>
                    <a:cubicBezTo>
                      <a:pt x="168" y="304"/>
                      <a:pt x="168" y="304"/>
                      <a:pt x="168" y="304"/>
                    </a:cubicBezTo>
                    <a:cubicBezTo>
                      <a:pt x="169" y="304"/>
                      <a:pt x="169" y="304"/>
                      <a:pt x="169" y="304"/>
                    </a:cubicBezTo>
                    <a:cubicBezTo>
                      <a:pt x="169" y="305"/>
                      <a:pt x="169" y="305"/>
                      <a:pt x="169" y="305"/>
                    </a:cubicBezTo>
                    <a:cubicBezTo>
                      <a:pt x="170" y="305"/>
                      <a:pt x="170" y="305"/>
                      <a:pt x="170" y="305"/>
                    </a:cubicBezTo>
                    <a:cubicBezTo>
                      <a:pt x="170" y="306"/>
                      <a:pt x="170" y="306"/>
                      <a:pt x="170" y="306"/>
                    </a:cubicBezTo>
                    <a:cubicBezTo>
                      <a:pt x="169" y="307"/>
                      <a:pt x="169" y="307"/>
                      <a:pt x="169" y="307"/>
                    </a:cubicBezTo>
                    <a:cubicBezTo>
                      <a:pt x="169" y="308"/>
                      <a:pt x="169" y="308"/>
                      <a:pt x="169" y="308"/>
                    </a:cubicBezTo>
                    <a:cubicBezTo>
                      <a:pt x="169" y="309"/>
                      <a:pt x="169" y="309"/>
                      <a:pt x="169" y="309"/>
                    </a:cubicBezTo>
                    <a:cubicBezTo>
                      <a:pt x="169" y="310"/>
                      <a:pt x="169" y="310"/>
                      <a:pt x="169" y="310"/>
                    </a:cubicBezTo>
                    <a:cubicBezTo>
                      <a:pt x="168" y="311"/>
                      <a:pt x="168" y="311"/>
                      <a:pt x="168" y="311"/>
                    </a:cubicBezTo>
                    <a:cubicBezTo>
                      <a:pt x="169" y="312"/>
                      <a:pt x="169" y="312"/>
                      <a:pt x="169" y="312"/>
                    </a:cubicBezTo>
                    <a:cubicBezTo>
                      <a:pt x="170" y="312"/>
                      <a:pt x="170" y="312"/>
                      <a:pt x="170" y="312"/>
                    </a:cubicBezTo>
                    <a:cubicBezTo>
                      <a:pt x="171" y="314"/>
                      <a:pt x="171" y="314"/>
                      <a:pt x="171" y="314"/>
                    </a:cubicBezTo>
                    <a:cubicBezTo>
                      <a:pt x="171" y="314"/>
                      <a:pt x="171" y="314"/>
                      <a:pt x="171" y="314"/>
                    </a:cubicBezTo>
                    <a:cubicBezTo>
                      <a:pt x="172" y="317"/>
                      <a:pt x="172" y="317"/>
                      <a:pt x="172" y="317"/>
                    </a:cubicBezTo>
                    <a:cubicBezTo>
                      <a:pt x="172" y="318"/>
                      <a:pt x="172" y="318"/>
                      <a:pt x="172" y="318"/>
                    </a:cubicBezTo>
                    <a:cubicBezTo>
                      <a:pt x="174" y="319"/>
                      <a:pt x="174" y="319"/>
                      <a:pt x="174" y="319"/>
                    </a:cubicBezTo>
                    <a:cubicBezTo>
                      <a:pt x="174" y="320"/>
                      <a:pt x="174" y="320"/>
                      <a:pt x="174" y="320"/>
                    </a:cubicBezTo>
                    <a:cubicBezTo>
                      <a:pt x="175" y="321"/>
                      <a:pt x="175" y="321"/>
                      <a:pt x="175" y="321"/>
                    </a:cubicBezTo>
                    <a:cubicBezTo>
                      <a:pt x="177" y="320"/>
                      <a:pt x="177" y="320"/>
                      <a:pt x="177" y="320"/>
                    </a:cubicBezTo>
                    <a:cubicBezTo>
                      <a:pt x="177" y="322"/>
                      <a:pt x="177" y="322"/>
                      <a:pt x="177" y="322"/>
                    </a:cubicBezTo>
                    <a:cubicBezTo>
                      <a:pt x="176" y="324"/>
                      <a:pt x="176" y="324"/>
                      <a:pt x="176" y="324"/>
                    </a:cubicBezTo>
                    <a:cubicBezTo>
                      <a:pt x="174" y="324"/>
                      <a:pt x="174" y="324"/>
                      <a:pt x="174" y="324"/>
                    </a:cubicBezTo>
                    <a:cubicBezTo>
                      <a:pt x="174" y="325"/>
                      <a:pt x="174" y="325"/>
                      <a:pt x="174" y="325"/>
                    </a:cubicBezTo>
                    <a:cubicBezTo>
                      <a:pt x="175" y="325"/>
                      <a:pt x="175" y="325"/>
                      <a:pt x="175" y="325"/>
                    </a:cubicBezTo>
                    <a:cubicBezTo>
                      <a:pt x="175" y="326"/>
                      <a:pt x="175" y="326"/>
                      <a:pt x="175" y="326"/>
                    </a:cubicBezTo>
                    <a:cubicBezTo>
                      <a:pt x="177" y="327"/>
                      <a:pt x="177" y="327"/>
                      <a:pt x="177" y="327"/>
                    </a:cubicBezTo>
                    <a:cubicBezTo>
                      <a:pt x="177" y="330"/>
                      <a:pt x="177" y="330"/>
                      <a:pt x="177" y="330"/>
                    </a:cubicBezTo>
                    <a:cubicBezTo>
                      <a:pt x="176" y="331"/>
                      <a:pt x="176" y="331"/>
                      <a:pt x="176" y="331"/>
                    </a:cubicBezTo>
                    <a:cubicBezTo>
                      <a:pt x="177" y="331"/>
                      <a:pt x="177" y="331"/>
                      <a:pt x="177" y="331"/>
                    </a:cubicBezTo>
                    <a:cubicBezTo>
                      <a:pt x="178" y="331"/>
                      <a:pt x="178" y="331"/>
                      <a:pt x="178" y="331"/>
                    </a:cubicBezTo>
                    <a:cubicBezTo>
                      <a:pt x="182" y="330"/>
                      <a:pt x="182" y="330"/>
                      <a:pt x="182" y="330"/>
                    </a:cubicBezTo>
                    <a:cubicBezTo>
                      <a:pt x="183" y="331"/>
                      <a:pt x="183" y="331"/>
                      <a:pt x="183" y="331"/>
                    </a:cubicBezTo>
                    <a:cubicBezTo>
                      <a:pt x="184" y="330"/>
                      <a:pt x="184" y="330"/>
                      <a:pt x="184" y="330"/>
                    </a:cubicBezTo>
                    <a:cubicBezTo>
                      <a:pt x="184" y="329"/>
                      <a:pt x="184" y="329"/>
                      <a:pt x="184" y="329"/>
                    </a:cubicBezTo>
                    <a:cubicBezTo>
                      <a:pt x="184" y="328"/>
                      <a:pt x="184" y="328"/>
                      <a:pt x="184" y="328"/>
                    </a:cubicBezTo>
                    <a:cubicBezTo>
                      <a:pt x="184" y="326"/>
                      <a:pt x="184" y="326"/>
                      <a:pt x="184" y="326"/>
                    </a:cubicBezTo>
                    <a:cubicBezTo>
                      <a:pt x="186" y="326"/>
                      <a:pt x="186" y="326"/>
                      <a:pt x="186" y="326"/>
                    </a:cubicBezTo>
                    <a:cubicBezTo>
                      <a:pt x="187" y="324"/>
                      <a:pt x="187" y="324"/>
                      <a:pt x="187" y="324"/>
                    </a:cubicBezTo>
                    <a:cubicBezTo>
                      <a:pt x="187" y="325"/>
                      <a:pt x="187" y="325"/>
                      <a:pt x="187" y="325"/>
                    </a:cubicBezTo>
                    <a:cubicBezTo>
                      <a:pt x="189" y="325"/>
                      <a:pt x="189" y="325"/>
                      <a:pt x="189" y="325"/>
                    </a:cubicBezTo>
                    <a:cubicBezTo>
                      <a:pt x="191" y="324"/>
                      <a:pt x="191" y="324"/>
                      <a:pt x="191" y="324"/>
                    </a:cubicBezTo>
                    <a:cubicBezTo>
                      <a:pt x="192" y="325"/>
                      <a:pt x="192" y="325"/>
                      <a:pt x="192" y="325"/>
                    </a:cubicBezTo>
                    <a:cubicBezTo>
                      <a:pt x="193" y="326"/>
                      <a:pt x="193" y="326"/>
                      <a:pt x="193" y="326"/>
                    </a:cubicBezTo>
                    <a:cubicBezTo>
                      <a:pt x="194" y="324"/>
                      <a:pt x="194" y="324"/>
                      <a:pt x="194" y="324"/>
                    </a:cubicBezTo>
                    <a:cubicBezTo>
                      <a:pt x="194" y="322"/>
                      <a:pt x="194" y="322"/>
                      <a:pt x="194" y="322"/>
                    </a:cubicBezTo>
                    <a:cubicBezTo>
                      <a:pt x="195" y="321"/>
                      <a:pt x="195" y="321"/>
                      <a:pt x="195" y="321"/>
                    </a:cubicBezTo>
                    <a:cubicBezTo>
                      <a:pt x="196" y="318"/>
                      <a:pt x="196" y="318"/>
                      <a:pt x="196" y="318"/>
                    </a:cubicBezTo>
                    <a:cubicBezTo>
                      <a:pt x="196" y="317"/>
                      <a:pt x="196" y="317"/>
                      <a:pt x="196" y="317"/>
                    </a:cubicBezTo>
                    <a:cubicBezTo>
                      <a:pt x="195" y="316"/>
                      <a:pt x="195" y="316"/>
                      <a:pt x="195" y="316"/>
                    </a:cubicBezTo>
                    <a:cubicBezTo>
                      <a:pt x="195" y="314"/>
                      <a:pt x="195" y="314"/>
                      <a:pt x="195" y="314"/>
                    </a:cubicBezTo>
                    <a:cubicBezTo>
                      <a:pt x="196" y="313"/>
                      <a:pt x="196" y="313"/>
                      <a:pt x="196" y="313"/>
                    </a:cubicBezTo>
                    <a:cubicBezTo>
                      <a:pt x="195" y="312"/>
                      <a:pt x="195" y="312"/>
                      <a:pt x="195" y="312"/>
                    </a:cubicBezTo>
                    <a:cubicBezTo>
                      <a:pt x="196" y="311"/>
                      <a:pt x="196" y="311"/>
                      <a:pt x="196" y="311"/>
                    </a:cubicBezTo>
                    <a:cubicBezTo>
                      <a:pt x="195" y="310"/>
                      <a:pt x="195" y="310"/>
                      <a:pt x="195" y="310"/>
                    </a:cubicBezTo>
                    <a:cubicBezTo>
                      <a:pt x="196" y="309"/>
                      <a:pt x="196" y="309"/>
                      <a:pt x="196" y="309"/>
                    </a:cubicBezTo>
                    <a:cubicBezTo>
                      <a:pt x="195" y="308"/>
                      <a:pt x="195" y="308"/>
                      <a:pt x="195" y="308"/>
                    </a:cubicBezTo>
                    <a:cubicBezTo>
                      <a:pt x="196" y="308"/>
                      <a:pt x="196" y="308"/>
                      <a:pt x="196" y="308"/>
                    </a:cubicBezTo>
                    <a:cubicBezTo>
                      <a:pt x="198" y="308"/>
                      <a:pt x="198" y="308"/>
                      <a:pt x="198" y="308"/>
                    </a:cubicBezTo>
                    <a:cubicBezTo>
                      <a:pt x="196" y="307"/>
                      <a:pt x="196" y="307"/>
                      <a:pt x="196" y="307"/>
                    </a:cubicBezTo>
                    <a:cubicBezTo>
                      <a:pt x="197" y="305"/>
                      <a:pt x="197" y="305"/>
                      <a:pt x="197" y="305"/>
                    </a:cubicBezTo>
                    <a:cubicBezTo>
                      <a:pt x="197" y="305"/>
                      <a:pt x="197" y="305"/>
                      <a:pt x="197" y="305"/>
                    </a:cubicBezTo>
                    <a:cubicBezTo>
                      <a:pt x="195" y="304"/>
                      <a:pt x="195" y="304"/>
                      <a:pt x="195" y="304"/>
                    </a:cubicBezTo>
                    <a:cubicBezTo>
                      <a:pt x="197" y="304"/>
                      <a:pt x="197" y="304"/>
                      <a:pt x="197" y="304"/>
                    </a:cubicBezTo>
                    <a:cubicBezTo>
                      <a:pt x="196" y="303"/>
                      <a:pt x="196" y="303"/>
                      <a:pt x="196" y="303"/>
                    </a:cubicBezTo>
                    <a:cubicBezTo>
                      <a:pt x="195" y="302"/>
                      <a:pt x="195" y="302"/>
                      <a:pt x="195" y="302"/>
                    </a:cubicBezTo>
                    <a:cubicBezTo>
                      <a:pt x="196" y="302"/>
                      <a:pt x="196" y="302"/>
                      <a:pt x="196" y="302"/>
                    </a:cubicBezTo>
                    <a:cubicBezTo>
                      <a:pt x="196" y="302"/>
                      <a:pt x="196" y="302"/>
                      <a:pt x="196" y="302"/>
                    </a:cubicBezTo>
                    <a:cubicBezTo>
                      <a:pt x="197" y="302"/>
                      <a:pt x="197" y="302"/>
                      <a:pt x="197" y="302"/>
                    </a:cubicBezTo>
                    <a:cubicBezTo>
                      <a:pt x="197" y="301"/>
                      <a:pt x="197" y="301"/>
                      <a:pt x="197" y="301"/>
                    </a:cubicBezTo>
                    <a:cubicBezTo>
                      <a:pt x="197" y="300"/>
                      <a:pt x="197" y="300"/>
                      <a:pt x="197" y="300"/>
                    </a:cubicBezTo>
                    <a:cubicBezTo>
                      <a:pt x="198" y="301"/>
                      <a:pt x="198" y="301"/>
                      <a:pt x="198" y="301"/>
                    </a:cubicBezTo>
                    <a:cubicBezTo>
                      <a:pt x="199" y="300"/>
                      <a:pt x="199" y="300"/>
                      <a:pt x="199" y="300"/>
                    </a:cubicBezTo>
                    <a:cubicBezTo>
                      <a:pt x="199" y="299"/>
                      <a:pt x="199" y="299"/>
                      <a:pt x="199" y="299"/>
                    </a:cubicBezTo>
                    <a:cubicBezTo>
                      <a:pt x="200" y="299"/>
                      <a:pt x="200" y="299"/>
                      <a:pt x="200" y="299"/>
                    </a:cubicBezTo>
                    <a:cubicBezTo>
                      <a:pt x="200" y="298"/>
                      <a:pt x="200" y="298"/>
                      <a:pt x="200" y="298"/>
                    </a:cubicBezTo>
                    <a:cubicBezTo>
                      <a:pt x="201" y="297"/>
                      <a:pt x="201" y="297"/>
                      <a:pt x="201" y="297"/>
                    </a:cubicBezTo>
                    <a:cubicBezTo>
                      <a:pt x="201" y="298"/>
                      <a:pt x="201" y="298"/>
                      <a:pt x="201" y="298"/>
                    </a:cubicBezTo>
                    <a:cubicBezTo>
                      <a:pt x="201" y="299"/>
                      <a:pt x="201" y="299"/>
                      <a:pt x="201" y="299"/>
                    </a:cubicBezTo>
                    <a:cubicBezTo>
                      <a:pt x="201" y="299"/>
                      <a:pt x="201" y="299"/>
                      <a:pt x="201" y="299"/>
                    </a:cubicBezTo>
                    <a:cubicBezTo>
                      <a:pt x="203" y="297"/>
                      <a:pt x="203" y="297"/>
                      <a:pt x="203" y="297"/>
                    </a:cubicBezTo>
                    <a:cubicBezTo>
                      <a:pt x="203" y="297"/>
                      <a:pt x="203" y="297"/>
                      <a:pt x="203" y="297"/>
                    </a:cubicBezTo>
                    <a:cubicBezTo>
                      <a:pt x="204" y="297"/>
                      <a:pt x="204" y="297"/>
                      <a:pt x="204" y="297"/>
                    </a:cubicBezTo>
                    <a:cubicBezTo>
                      <a:pt x="204" y="296"/>
                      <a:pt x="204" y="296"/>
                      <a:pt x="204" y="296"/>
                    </a:cubicBezTo>
                    <a:cubicBezTo>
                      <a:pt x="203" y="295"/>
                      <a:pt x="203" y="295"/>
                      <a:pt x="203" y="295"/>
                    </a:cubicBezTo>
                    <a:cubicBezTo>
                      <a:pt x="202" y="294"/>
                      <a:pt x="202" y="294"/>
                      <a:pt x="202" y="294"/>
                    </a:cubicBezTo>
                    <a:cubicBezTo>
                      <a:pt x="201" y="295"/>
                      <a:pt x="201" y="295"/>
                      <a:pt x="201" y="295"/>
                    </a:cubicBezTo>
                    <a:cubicBezTo>
                      <a:pt x="200" y="295"/>
                      <a:pt x="200" y="295"/>
                      <a:pt x="200" y="295"/>
                    </a:cubicBezTo>
                    <a:cubicBezTo>
                      <a:pt x="199" y="295"/>
                      <a:pt x="199" y="295"/>
                      <a:pt x="199" y="295"/>
                    </a:cubicBezTo>
                    <a:cubicBezTo>
                      <a:pt x="198" y="294"/>
                      <a:pt x="198" y="294"/>
                      <a:pt x="198" y="294"/>
                    </a:cubicBezTo>
                    <a:cubicBezTo>
                      <a:pt x="197" y="294"/>
                      <a:pt x="197" y="294"/>
                      <a:pt x="197" y="294"/>
                    </a:cubicBezTo>
                    <a:cubicBezTo>
                      <a:pt x="196" y="294"/>
                      <a:pt x="196" y="294"/>
                      <a:pt x="196" y="294"/>
                    </a:cubicBezTo>
                    <a:cubicBezTo>
                      <a:pt x="194" y="294"/>
                      <a:pt x="194" y="294"/>
                      <a:pt x="194" y="294"/>
                    </a:cubicBezTo>
                    <a:cubicBezTo>
                      <a:pt x="194" y="294"/>
                      <a:pt x="194" y="294"/>
                      <a:pt x="194" y="294"/>
                    </a:cubicBezTo>
                    <a:cubicBezTo>
                      <a:pt x="194" y="294"/>
                      <a:pt x="194" y="294"/>
                      <a:pt x="194" y="294"/>
                    </a:cubicBezTo>
                    <a:cubicBezTo>
                      <a:pt x="192" y="294"/>
                      <a:pt x="192" y="294"/>
                      <a:pt x="192" y="294"/>
                    </a:cubicBezTo>
                    <a:cubicBezTo>
                      <a:pt x="192" y="293"/>
                      <a:pt x="192" y="293"/>
                      <a:pt x="192" y="293"/>
                    </a:cubicBezTo>
                    <a:cubicBezTo>
                      <a:pt x="193" y="293"/>
                      <a:pt x="193" y="293"/>
                      <a:pt x="193" y="293"/>
                    </a:cubicBezTo>
                    <a:cubicBezTo>
                      <a:pt x="194" y="293"/>
                      <a:pt x="194" y="293"/>
                      <a:pt x="194" y="293"/>
                    </a:cubicBezTo>
                    <a:cubicBezTo>
                      <a:pt x="195" y="292"/>
                      <a:pt x="195" y="292"/>
                      <a:pt x="195" y="292"/>
                    </a:cubicBezTo>
                    <a:cubicBezTo>
                      <a:pt x="195" y="293"/>
                      <a:pt x="195" y="293"/>
                      <a:pt x="195" y="293"/>
                    </a:cubicBezTo>
                    <a:cubicBezTo>
                      <a:pt x="196" y="292"/>
                      <a:pt x="196" y="292"/>
                      <a:pt x="196" y="292"/>
                    </a:cubicBezTo>
                    <a:cubicBezTo>
                      <a:pt x="197" y="292"/>
                      <a:pt x="197" y="292"/>
                      <a:pt x="197" y="292"/>
                    </a:cubicBezTo>
                    <a:cubicBezTo>
                      <a:pt x="198" y="292"/>
                      <a:pt x="198" y="292"/>
                      <a:pt x="198" y="292"/>
                    </a:cubicBezTo>
                    <a:cubicBezTo>
                      <a:pt x="198" y="292"/>
                      <a:pt x="198" y="292"/>
                      <a:pt x="198" y="292"/>
                    </a:cubicBezTo>
                    <a:cubicBezTo>
                      <a:pt x="199" y="292"/>
                      <a:pt x="199" y="292"/>
                      <a:pt x="199" y="292"/>
                    </a:cubicBezTo>
                    <a:cubicBezTo>
                      <a:pt x="199" y="292"/>
                      <a:pt x="199" y="292"/>
                      <a:pt x="199" y="292"/>
                    </a:cubicBezTo>
                    <a:cubicBezTo>
                      <a:pt x="200" y="292"/>
                      <a:pt x="200" y="292"/>
                      <a:pt x="200" y="292"/>
                    </a:cubicBezTo>
                    <a:cubicBezTo>
                      <a:pt x="201" y="293"/>
                      <a:pt x="201" y="293"/>
                      <a:pt x="201" y="293"/>
                    </a:cubicBezTo>
                    <a:cubicBezTo>
                      <a:pt x="201" y="293"/>
                      <a:pt x="201" y="293"/>
                      <a:pt x="201" y="293"/>
                    </a:cubicBezTo>
                    <a:cubicBezTo>
                      <a:pt x="202" y="294"/>
                      <a:pt x="202" y="294"/>
                      <a:pt x="202" y="294"/>
                    </a:cubicBezTo>
                    <a:cubicBezTo>
                      <a:pt x="204" y="294"/>
                      <a:pt x="204" y="294"/>
                      <a:pt x="204" y="294"/>
                    </a:cubicBezTo>
                    <a:cubicBezTo>
                      <a:pt x="204" y="292"/>
                      <a:pt x="204" y="292"/>
                      <a:pt x="204" y="292"/>
                    </a:cubicBezTo>
                    <a:cubicBezTo>
                      <a:pt x="206" y="291"/>
                      <a:pt x="206" y="291"/>
                      <a:pt x="206" y="291"/>
                    </a:cubicBezTo>
                    <a:cubicBezTo>
                      <a:pt x="207" y="289"/>
                      <a:pt x="207" y="289"/>
                      <a:pt x="207" y="289"/>
                    </a:cubicBezTo>
                    <a:cubicBezTo>
                      <a:pt x="205" y="288"/>
                      <a:pt x="205" y="288"/>
                      <a:pt x="205" y="288"/>
                    </a:cubicBezTo>
                    <a:cubicBezTo>
                      <a:pt x="205" y="287"/>
                      <a:pt x="205" y="287"/>
                      <a:pt x="205" y="287"/>
                    </a:cubicBezTo>
                    <a:cubicBezTo>
                      <a:pt x="203" y="286"/>
                      <a:pt x="203" y="286"/>
                      <a:pt x="203" y="286"/>
                    </a:cubicBezTo>
                    <a:cubicBezTo>
                      <a:pt x="204" y="285"/>
                      <a:pt x="204" y="285"/>
                      <a:pt x="204" y="285"/>
                    </a:cubicBezTo>
                    <a:cubicBezTo>
                      <a:pt x="202" y="283"/>
                      <a:pt x="202" y="283"/>
                      <a:pt x="202" y="283"/>
                    </a:cubicBezTo>
                    <a:cubicBezTo>
                      <a:pt x="201" y="282"/>
                      <a:pt x="201" y="282"/>
                      <a:pt x="201" y="282"/>
                    </a:cubicBezTo>
                    <a:cubicBezTo>
                      <a:pt x="200" y="281"/>
                      <a:pt x="200" y="281"/>
                      <a:pt x="200" y="281"/>
                    </a:cubicBezTo>
                    <a:cubicBezTo>
                      <a:pt x="199" y="283"/>
                      <a:pt x="199" y="283"/>
                      <a:pt x="199" y="283"/>
                    </a:cubicBezTo>
                    <a:cubicBezTo>
                      <a:pt x="199" y="281"/>
                      <a:pt x="199" y="281"/>
                      <a:pt x="199" y="281"/>
                    </a:cubicBezTo>
                    <a:cubicBezTo>
                      <a:pt x="198" y="282"/>
                      <a:pt x="198" y="282"/>
                      <a:pt x="198" y="282"/>
                    </a:cubicBezTo>
                    <a:cubicBezTo>
                      <a:pt x="198" y="281"/>
                      <a:pt x="198" y="281"/>
                      <a:pt x="198" y="281"/>
                    </a:cubicBezTo>
                    <a:cubicBezTo>
                      <a:pt x="197" y="280"/>
                      <a:pt x="197" y="280"/>
                      <a:pt x="197" y="280"/>
                    </a:cubicBezTo>
                    <a:cubicBezTo>
                      <a:pt x="197" y="280"/>
                      <a:pt x="197" y="280"/>
                      <a:pt x="197" y="280"/>
                    </a:cubicBezTo>
                    <a:cubicBezTo>
                      <a:pt x="196" y="279"/>
                      <a:pt x="196" y="279"/>
                      <a:pt x="196" y="279"/>
                    </a:cubicBezTo>
                    <a:cubicBezTo>
                      <a:pt x="197" y="278"/>
                      <a:pt x="197" y="278"/>
                      <a:pt x="197" y="278"/>
                    </a:cubicBezTo>
                    <a:cubicBezTo>
                      <a:pt x="196" y="276"/>
                      <a:pt x="196" y="276"/>
                      <a:pt x="196" y="276"/>
                    </a:cubicBezTo>
                    <a:cubicBezTo>
                      <a:pt x="197" y="276"/>
                      <a:pt x="197" y="276"/>
                      <a:pt x="197" y="276"/>
                    </a:cubicBezTo>
                    <a:cubicBezTo>
                      <a:pt x="197" y="275"/>
                      <a:pt x="197" y="275"/>
                      <a:pt x="197" y="275"/>
                    </a:cubicBezTo>
                    <a:cubicBezTo>
                      <a:pt x="196" y="275"/>
                      <a:pt x="196" y="275"/>
                      <a:pt x="196" y="275"/>
                    </a:cubicBezTo>
                    <a:cubicBezTo>
                      <a:pt x="197" y="274"/>
                      <a:pt x="197" y="274"/>
                      <a:pt x="197" y="274"/>
                    </a:cubicBezTo>
                    <a:cubicBezTo>
                      <a:pt x="196" y="272"/>
                      <a:pt x="196" y="272"/>
                      <a:pt x="196" y="272"/>
                    </a:cubicBezTo>
                    <a:cubicBezTo>
                      <a:pt x="197" y="271"/>
                      <a:pt x="197" y="271"/>
                      <a:pt x="197" y="271"/>
                    </a:cubicBezTo>
                    <a:cubicBezTo>
                      <a:pt x="197" y="272"/>
                      <a:pt x="197" y="272"/>
                      <a:pt x="197" y="272"/>
                    </a:cubicBezTo>
                    <a:cubicBezTo>
                      <a:pt x="197" y="271"/>
                      <a:pt x="197" y="271"/>
                      <a:pt x="197" y="271"/>
                    </a:cubicBezTo>
                    <a:cubicBezTo>
                      <a:pt x="197" y="270"/>
                      <a:pt x="197" y="270"/>
                      <a:pt x="197" y="270"/>
                    </a:cubicBezTo>
                    <a:cubicBezTo>
                      <a:pt x="197" y="268"/>
                      <a:pt x="197" y="268"/>
                      <a:pt x="197" y="268"/>
                    </a:cubicBezTo>
                    <a:cubicBezTo>
                      <a:pt x="197" y="267"/>
                      <a:pt x="197" y="267"/>
                      <a:pt x="197" y="267"/>
                    </a:cubicBezTo>
                    <a:cubicBezTo>
                      <a:pt x="197" y="266"/>
                      <a:pt x="197" y="266"/>
                      <a:pt x="197" y="266"/>
                    </a:cubicBezTo>
                    <a:cubicBezTo>
                      <a:pt x="197" y="265"/>
                      <a:pt x="197" y="265"/>
                      <a:pt x="197" y="265"/>
                    </a:cubicBezTo>
                    <a:cubicBezTo>
                      <a:pt x="195" y="263"/>
                      <a:pt x="195" y="263"/>
                      <a:pt x="195" y="263"/>
                    </a:cubicBezTo>
                    <a:cubicBezTo>
                      <a:pt x="196" y="263"/>
                      <a:pt x="196" y="263"/>
                      <a:pt x="196" y="263"/>
                    </a:cubicBezTo>
                    <a:cubicBezTo>
                      <a:pt x="198" y="263"/>
                      <a:pt x="198" y="263"/>
                      <a:pt x="198" y="263"/>
                    </a:cubicBezTo>
                    <a:cubicBezTo>
                      <a:pt x="199" y="261"/>
                      <a:pt x="199" y="261"/>
                      <a:pt x="199" y="261"/>
                    </a:cubicBezTo>
                    <a:cubicBezTo>
                      <a:pt x="199" y="260"/>
                      <a:pt x="199" y="260"/>
                      <a:pt x="199" y="260"/>
                    </a:cubicBezTo>
                    <a:cubicBezTo>
                      <a:pt x="199" y="260"/>
                      <a:pt x="199" y="260"/>
                      <a:pt x="199" y="260"/>
                    </a:cubicBezTo>
                    <a:cubicBezTo>
                      <a:pt x="200" y="260"/>
                      <a:pt x="200" y="260"/>
                      <a:pt x="200" y="260"/>
                    </a:cubicBezTo>
                    <a:cubicBezTo>
                      <a:pt x="202" y="258"/>
                      <a:pt x="202" y="258"/>
                      <a:pt x="202" y="258"/>
                    </a:cubicBezTo>
                    <a:cubicBezTo>
                      <a:pt x="202" y="258"/>
                      <a:pt x="202" y="258"/>
                      <a:pt x="202" y="258"/>
                    </a:cubicBezTo>
                    <a:cubicBezTo>
                      <a:pt x="201" y="257"/>
                      <a:pt x="201" y="257"/>
                      <a:pt x="201" y="257"/>
                    </a:cubicBezTo>
                    <a:cubicBezTo>
                      <a:pt x="201" y="256"/>
                      <a:pt x="201" y="256"/>
                      <a:pt x="201" y="256"/>
                    </a:cubicBezTo>
                    <a:cubicBezTo>
                      <a:pt x="202" y="256"/>
                      <a:pt x="202" y="256"/>
                      <a:pt x="202" y="256"/>
                    </a:cubicBezTo>
                    <a:cubicBezTo>
                      <a:pt x="203" y="256"/>
                      <a:pt x="203" y="256"/>
                      <a:pt x="203" y="256"/>
                    </a:cubicBezTo>
                    <a:cubicBezTo>
                      <a:pt x="203" y="256"/>
                      <a:pt x="203" y="256"/>
                      <a:pt x="203" y="256"/>
                    </a:cubicBezTo>
                    <a:cubicBezTo>
                      <a:pt x="204" y="255"/>
                      <a:pt x="204" y="255"/>
                      <a:pt x="204" y="255"/>
                    </a:cubicBezTo>
                    <a:cubicBezTo>
                      <a:pt x="204" y="255"/>
                      <a:pt x="204" y="255"/>
                      <a:pt x="204" y="255"/>
                    </a:cubicBezTo>
                    <a:cubicBezTo>
                      <a:pt x="205" y="256"/>
                      <a:pt x="205" y="256"/>
                      <a:pt x="205" y="256"/>
                    </a:cubicBezTo>
                    <a:cubicBezTo>
                      <a:pt x="206" y="255"/>
                      <a:pt x="206" y="255"/>
                      <a:pt x="206" y="255"/>
                    </a:cubicBezTo>
                    <a:cubicBezTo>
                      <a:pt x="206" y="253"/>
                      <a:pt x="206" y="253"/>
                      <a:pt x="206" y="253"/>
                    </a:cubicBezTo>
                    <a:cubicBezTo>
                      <a:pt x="206" y="252"/>
                      <a:pt x="206" y="252"/>
                      <a:pt x="206" y="252"/>
                    </a:cubicBezTo>
                    <a:cubicBezTo>
                      <a:pt x="207" y="252"/>
                      <a:pt x="207" y="252"/>
                      <a:pt x="207" y="252"/>
                    </a:cubicBezTo>
                    <a:cubicBezTo>
                      <a:pt x="207" y="253"/>
                      <a:pt x="207" y="253"/>
                      <a:pt x="207" y="253"/>
                    </a:cubicBezTo>
                    <a:cubicBezTo>
                      <a:pt x="208" y="253"/>
                      <a:pt x="208" y="253"/>
                      <a:pt x="208" y="253"/>
                    </a:cubicBezTo>
                    <a:cubicBezTo>
                      <a:pt x="209" y="252"/>
                      <a:pt x="209" y="252"/>
                      <a:pt x="209" y="252"/>
                    </a:cubicBezTo>
                    <a:cubicBezTo>
                      <a:pt x="210" y="251"/>
                      <a:pt x="210" y="251"/>
                      <a:pt x="210" y="251"/>
                    </a:cubicBezTo>
                    <a:cubicBezTo>
                      <a:pt x="210" y="250"/>
                      <a:pt x="210" y="250"/>
                      <a:pt x="210" y="250"/>
                    </a:cubicBezTo>
                    <a:cubicBezTo>
                      <a:pt x="210" y="249"/>
                      <a:pt x="210" y="249"/>
                      <a:pt x="210" y="249"/>
                    </a:cubicBezTo>
                    <a:cubicBezTo>
                      <a:pt x="211" y="250"/>
                      <a:pt x="211" y="250"/>
                      <a:pt x="211" y="250"/>
                    </a:cubicBezTo>
                    <a:cubicBezTo>
                      <a:pt x="212" y="248"/>
                      <a:pt x="212" y="248"/>
                      <a:pt x="212" y="248"/>
                    </a:cubicBezTo>
                    <a:cubicBezTo>
                      <a:pt x="213" y="248"/>
                      <a:pt x="213" y="248"/>
                      <a:pt x="213" y="248"/>
                    </a:cubicBezTo>
                    <a:cubicBezTo>
                      <a:pt x="214" y="246"/>
                      <a:pt x="214" y="246"/>
                      <a:pt x="214" y="246"/>
                    </a:cubicBezTo>
                    <a:cubicBezTo>
                      <a:pt x="214" y="244"/>
                      <a:pt x="214" y="244"/>
                      <a:pt x="214" y="244"/>
                    </a:cubicBezTo>
                    <a:cubicBezTo>
                      <a:pt x="215" y="243"/>
                      <a:pt x="215" y="243"/>
                      <a:pt x="215" y="243"/>
                    </a:cubicBezTo>
                    <a:cubicBezTo>
                      <a:pt x="215" y="243"/>
                      <a:pt x="215" y="243"/>
                      <a:pt x="215" y="243"/>
                    </a:cubicBezTo>
                    <a:cubicBezTo>
                      <a:pt x="217" y="241"/>
                      <a:pt x="217" y="241"/>
                      <a:pt x="217" y="241"/>
                    </a:cubicBezTo>
                    <a:cubicBezTo>
                      <a:pt x="216" y="241"/>
                      <a:pt x="216" y="241"/>
                      <a:pt x="216" y="241"/>
                    </a:cubicBezTo>
                    <a:cubicBezTo>
                      <a:pt x="215" y="240"/>
                      <a:pt x="215" y="240"/>
                      <a:pt x="215" y="240"/>
                    </a:cubicBezTo>
                    <a:cubicBezTo>
                      <a:pt x="216" y="240"/>
                      <a:pt x="216" y="240"/>
                      <a:pt x="216" y="240"/>
                    </a:cubicBezTo>
                    <a:cubicBezTo>
                      <a:pt x="215" y="239"/>
                      <a:pt x="215" y="239"/>
                      <a:pt x="215" y="239"/>
                    </a:cubicBezTo>
                    <a:cubicBezTo>
                      <a:pt x="214" y="239"/>
                      <a:pt x="214" y="239"/>
                      <a:pt x="214" y="239"/>
                    </a:cubicBezTo>
                    <a:cubicBezTo>
                      <a:pt x="213" y="238"/>
                      <a:pt x="213" y="238"/>
                      <a:pt x="213" y="238"/>
                    </a:cubicBezTo>
                    <a:cubicBezTo>
                      <a:pt x="215" y="238"/>
                      <a:pt x="215" y="238"/>
                      <a:pt x="215" y="238"/>
                    </a:cubicBezTo>
                    <a:cubicBezTo>
                      <a:pt x="214" y="237"/>
                      <a:pt x="214" y="237"/>
                      <a:pt x="214" y="237"/>
                    </a:cubicBezTo>
                    <a:cubicBezTo>
                      <a:pt x="215" y="235"/>
                      <a:pt x="215" y="235"/>
                      <a:pt x="215" y="235"/>
                    </a:cubicBezTo>
                    <a:cubicBezTo>
                      <a:pt x="216" y="234"/>
                      <a:pt x="216" y="234"/>
                      <a:pt x="216" y="234"/>
                    </a:cubicBezTo>
                    <a:cubicBezTo>
                      <a:pt x="215" y="233"/>
                      <a:pt x="215" y="233"/>
                      <a:pt x="215" y="233"/>
                    </a:cubicBezTo>
                    <a:cubicBezTo>
                      <a:pt x="214" y="233"/>
                      <a:pt x="214" y="233"/>
                      <a:pt x="214" y="233"/>
                    </a:cubicBezTo>
                    <a:cubicBezTo>
                      <a:pt x="214" y="232"/>
                      <a:pt x="214" y="232"/>
                      <a:pt x="214" y="232"/>
                    </a:cubicBezTo>
                    <a:cubicBezTo>
                      <a:pt x="214" y="232"/>
                      <a:pt x="214" y="232"/>
                      <a:pt x="214" y="232"/>
                    </a:cubicBezTo>
                    <a:cubicBezTo>
                      <a:pt x="215" y="232"/>
                      <a:pt x="215" y="232"/>
                      <a:pt x="215" y="232"/>
                    </a:cubicBezTo>
                    <a:cubicBezTo>
                      <a:pt x="215" y="233"/>
                      <a:pt x="215" y="233"/>
                      <a:pt x="215" y="233"/>
                    </a:cubicBezTo>
                    <a:cubicBezTo>
                      <a:pt x="216" y="233"/>
                      <a:pt x="216" y="233"/>
                      <a:pt x="216" y="233"/>
                    </a:cubicBezTo>
                    <a:cubicBezTo>
                      <a:pt x="216" y="232"/>
                      <a:pt x="216" y="232"/>
                      <a:pt x="216" y="232"/>
                    </a:cubicBezTo>
                    <a:cubicBezTo>
                      <a:pt x="214" y="231"/>
                      <a:pt x="214" y="231"/>
                      <a:pt x="214" y="231"/>
                    </a:cubicBezTo>
                    <a:cubicBezTo>
                      <a:pt x="215" y="231"/>
                      <a:pt x="215" y="231"/>
                      <a:pt x="215" y="231"/>
                    </a:cubicBezTo>
                    <a:cubicBezTo>
                      <a:pt x="216" y="231"/>
                      <a:pt x="216" y="231"/>
                      <a:pt x="216" y="231"/>
                    </a:cubicBezTo>
                    <a:cubicBezTo>
                      <a:pt x="217" y="230"/>
                      <a:pt x="217" y="230"/>
                      <a:pt x="217" y="230"/>
                    </a:cubicBezTo>
                    <a:cubicBezTo>
                      <a:pt x="217" y="229"/>
                      <a:pt x="217" y="229"/>
                      <a:pt x="217" y="229"/>
                    </a:cubicBezTo>
                    <a:cubicBezTo>
                      <a:pt x="216" y="228"/>
                      <a:pt x="216" y="228"/>
                      <a:pt x="216" y="228"/>
                    </a:cubicBezTo>
                    <a:cubicBezTo>
                      <a:pt x="217" y="228"/>
                      <a:pt x="217" y="228"/>
                      <a:pt x="217" y="228"/>
                    </a:cubicBezTo>
                    <a:cubicBezTo>
                      <a:pt x="217" y="229"/>
                      <a:pt x="217" y="229"/>
                      <a:pt x="217" y="229"/>
                    </a:cubicBezTo>
                    <a:cubicBezTo>
                      <a:pt x="218" y="229"/>
                      <a:pt x="218" y="229"/>
                      <a:pt x="218" y="229"/>
                    </a:cubicBezTo>
                    <a:cubicBezTo>
                      <a:pt x="219" y="228"/>
                      <a:pt x="219" y="228"/>
                      <a:pt x="219" y="228"/>
                    </a:cubicBezTo>
                    <a:cubicBezTo>
                      <a:pt x="219" y="227"/>
                      <a:pt x="219" y="227"/>
                      <a:pt x="219" y="227"/>
                    </a:cubicBezTo>
                    <a:cubicBezTo>
                      <a:pt x="219" y="226"/>
                      <a:pt x="219" y="226"/>
                      <a:pt x="219" y="226"/>
                    </a:cubicBezTo>
                    <a:cubicBezTo>
                      <a:pt x="220" y="227"/>
                      <a:pt x="220" y="227"/>
                      <a:pt x="220" y="227"/>
                    </a:cubicBezTo>
                    <a:cubicBezTo>
                      <a:pt x="221" y="226"/>
                      <a:pt x="221" y="226"/>
                      <a:pt x="221" y="226"/>
                    </a:cubicBezTo>
                    <a:cubicBezTo>
                      <a:pt x="222" y="227"/>
                      <a:pt x="222" y="227"/>
                      <a:pt x="222" y="227"/>
                    </a:cubicBezTo>
                    <a:cubicBezTo>
                      <a:pt x="223" y="228"/>
                      <a:pt x="223" y="228"/>
                      <a:pt x="223" y="228"/>
                    </a:cubicBezTo>
                    <a:cubicBezTo>
                      <a:pt x="223" y="227"/>
                      <a:pt x="223" y="227"/>
                      <a:pt x="223" y="227"/>
                    </a:cubicBezTo>
                    <a:cubicBezTo>
                      <a:pt x="224" y="227"/>
                      <a:pt x="224" y="227"/>
                      <a:pt x="224" y="227"/>
                    </a:cubicBezTo>
                    <a:cubicBezTo>
                      <a:pt x="226" y="226"/>
                      <a:pt x="226" y="226"/>
                      <a:pt x="226" y="226"/>
                    </a:cubicBezTo>
                    <a:cubicBezTo>
                      <a:pt x="226" y="227"/>
                      <a:pt x="226" y="227"/>
                      <a:pt x="226" y="227"/>
                    </a:cubicBezTo>
                    <a:cubicBezTo>
                      <a:pt x="228" y="227"/>
                      <a:pt x="228" y="227"/>
                      <a:pt x="228" y="227"/>
                    </a:cubicBezTo>
                    <a:cubicBezTo>
                      <a:pt x="228" y="227"/>
                      <a:pt x="228" y="227"/>
                      <a:pt x="228" y="227"/>
                    </a:cubicBezTo>
                    <a:cubicBezTo>
                      <a:pt x="228" y="227"/>
                      <a:pt x="228" y="227"/>
                      <a:pt x="228" y="227"/>
                    </a:cubicBezTo>
                    <a:cubicBezTo>
                      <a:pt x="229" y="227"/>
                      <a:pt x="229" y="227"/>
                      <a:pt x="229" y="227"/>
                    </a:cubicBezTo>
                    <a:cubicBezTo>
                      <a:pt x="230" y="227"/>
                      <a:pt x="230" y="227"/>
                      <a:pt x="230" y="227"/>
                    </a:cubicBezTo>
                    <a:cubicBezTo>
                      <a:pt x="231" y="228"/>
                      <a:pt x="231" y="228"/>
                      <a:pt x="231" y="228"/>
                    </a:cubicBezTo>
                    <a:cubicBezTo>
                      <a:pt x="234" y="228"/>
                      <a:pt x="234" y="228"/>
                      <a:pt x="234" y="228"/>
                    </a:cubicBezTo>
                    <a:cubicBezTo>
                      <a:pt x="235" y="230"/>
                      <a:pt x="235" y="230"/>
                      <a:pt x="235" y="230"/>
                    </a:cubicBezTo>
                    <a:cubicBezTo>
                      <a:pt x="234" y="230"/>
                      <a:pt x="234" y="230"/>
                      <a:pt x="234" y="230"/>
                    </a:cubicBezTo>
                    <a:cubicBezTo>
                      <a:pt x="235" y="231"/>
                      <a:pt x="235" y="231"/>
                      <a:pt x="235" y="231"/>
                    </a:cubicBezTo>
                    <a:cubicBezTo>
                      <a:pt x="235" y="233"/>
                      <a:pt x="235" y="233"/>
                      <a:pt x="235" y="233"/>
                    </a:cubicBezTo>
                    <a:cubicBezTo>
                      <a:pt x="235" y="233"/>
                      <a:pt x="235" y="233"/>
                      <a:pt x="235" y="233"/>
                    </a:cubicBezTo>
                    <a:cubicBezTo>
                      <a:pt x="236" y="235"/>
                      <a:pt x="236" y="235"/>
                      <a:pt x="236" y="235"/>
                    </a:cubicBezTo>
                    <a:cubicBezTo>
                      <a:pt x="235" y="235"/>
                      <a:pt x="235" y="235"/>
                      <a:pt x="235" y="235"/>
                    </a:cubicBezTo>
                    <a:cubicBezTo>
                      <a:pt x="235" y="235"/>
                      <a:pt x="235" y="235"/>
                      <a:pt x="235" y="235"/>
                    </a:cubicBezTo>
                    <a:cubicBezTo>
                      <a:pt x="236" y="236"/>
                      <a:pt x="236" y="236"/>
                      <a:pt x="236" y="236"/>
                    </a:cubicBezTo>
                    <a:cubicBezTo>
                      <a:pt x="236" y="237"/>
                      <a:pt x="236" y="237"/>
                      <a:pt x="236" y="237"/>
                    </a:cubicBezTo>
                    <a:cubicBezTo>
                      <a:pt x="234" y="236"/>
                      <a:pt x="234" y="236"/>
                      <a:pt x="234" y="236"/>
                    </a:cubicBezTo>
                    <a:cubicBezTo>
                      <a:pt x="233" y="236"/>
                      <a:pt x="233" y="236"/>
                      <a:pt x="233" y="236"/>
                    </a:cubicBezTo>
                    <a:cubicBezTo>
                      <a:pt x="231" y="237"/>
                      <a:pt x="231" y="237"/>
                      <a:pt x="231" y="237"/>
                    </a:cubicBezTo>
                    <a:cubicBezTo>
                      <a:pt x="231" y="238"/>
                      <a:pt x="231" y="238"/>
                      <a:pt x="231" y="238"/>
                    </a:cubicBezTo>
                    <a:cubicBezTo>
                      <a:pt x="230" y="239"/>
                      <a:pt x="230" y="239"/>
                      <a:pt x="230" y="239"/>
                    </a:cubicBezTo>
                    <a:cubicBezTo>
                      <a:pt x="230" y="240"/>
                      <a:pt x="230" y="240"/>
                      <a:pt x="230" y="240"/>
                    </a:cubicBezTo>
                    <a:cubicBezTo>
                      <a:pt x="229" y="241"/>
                      <a:pt x="229" y="241"/>
                      <a:pt x="229" y="241"/>
                    </a:cubicBezTo>
                    <a:cubicBezTo>
                      <a:pt x="228" y="243"/>
                      <a:pt x="228" y="243"/>
                      <a:pt x="228" y="243"/>
                    </a:cubicBezTo>
                    <a:cubicBezTo>
                      <a:pt x="227" y="245"/>
                      <a:pt x="227" y="245"/>
                      <a:pt x="227" y="245"/>
                    </a:cubicBezTo>
                    <a:cubicBezTo>
                      <a:pt x="227" y="245"/>
                      <a:pt x="227" y="245"/>
                      <a:pt x="227" y="245"/>
                    </a:cubicBezTo>
                    <a:cubicBezTo>
                      <a:pt x="226" y="244"/>
                      <a:pt x="226" y="244"/>
                      <a:pt x="226" y="244"/>
                    </a:cubicBezTo>
                    <a:cubicBezTo>
                      <a:pt x="226" y="244"/>
                      <a:pt x="226" y="244"/>
                      <a:pt x="226" y="244"/>
                    </a:cubicBezTo>
                    <a:cubicBezTo>
                      <a:pt x="226" y="246"/>
                      <a:pt x="226" y="246"/>
                      <a:pt x="226" y="246"/>
                    </a:cubicBezTo>
                    <a:cubicBezTo>
                      <a:pt x="226" y="247"/>
                      <a:pt x="226" y="247"/>
                      <a:pt x="226" y="247"/>
                    </a:cubicBezTo>
                    <a:cubicBezTo>
                      <a:pt x="225" y="247"/>
                      <a:pt x="225" y="247"/>
                      <a:pt x="225" y="247"/>
                    </a:cubicBezTo>
                    <a:cubicBezTo>
                      <a:pt x="224" y="248"/>
                      <a:pt x="224" y="248"/>
                      <a:pt x="224" y="248"/>
                    </a:cubicBezTo>
                    <a:cubicBezTo>
                      <a:pt x="224" y="249"/>
                      <a:pt x="224" y="249"/>
                      <a:pt x="224" y="249"/>
                    </a:cubicBezTo>
                    <a:cubicBezTo>
                      <a:pt x="225" y="250"/>
                      <a:pt x="225" y="250"/>
                      <a:pt x="225" y="250"/>
                    </a:cubicBezTo>
                    <a:cubicBezTo>
                      <a:pt x="224" y="250"/>
                      <a:pt x="224" y="250"/>
                      <a:pt x="224" y="250"/>
                    </a:cubicBezTo>
                    <a:cubicBezTo>
                      <a:pt x="223" y="249"/>
                      <a:pt x="223" y="249"/>
                      <a:pt x="223" y="249"/>
                    </a:cubicBezTo>
                    <a:cubicBezTo>
                      <a:pt x="222" y="249"/>
                      <a:pt x="222" y="249"/>
                      <a:pt x="222" y="249"/>
                    </a:cubicBezTo>
                    <a:cubicBezTo>
                      <a:pt x="222" y="251"/>
                      <a:pt x="222" y="251"/>
                      <a:pt x="222" y="251"/>
                    </a:cubicBezTo>
                    <a:cubicBezTo>
                      <a:pt x="222" y="251"/>
                      <a:pt x="222" y="251"/>
                      <a:pt x="222" y="251"/>
                    </a:cubicBezTo>
                    <a:cubicBezTo>
                      <a:pt x="221" y="251"/>
                      <a:pt x="221" y="251"/>
                      <a:pt x="221" y="251"/>
                    </a:cubicBezTo>
                    <a:cubicBezTo>
                      <a:pt x="221" y="251"/>
                      <a:pt x="221" y="251"/>
                      <a:pt x="221" y="251"/>
                    </a:cubicBezTo>
                    <a:cubicBezTo>
                      <a:pt x="222" y="252"/>
                      <a:pt x="222" y="252"/>
                      <a:pt x="222" y="252"/>
                    </a:cubicBezTo>
                    <a:cubicBezTo>
                      <a:pt x="222" y="253"/>
                      <a:pt x="222" y="253"/>
                      <a:pt x="222" y="253"/>
                    </a:cubicBezTo>
                    <a:cubicBezTo>
                      <a:pt x="221" y="254"/>
                      <a:pt x="221" y="254"/>
                      <a:pt x="221" y="254"/>
                    </a:cubicBezTo>
                    <a:cubicBezTo>
                      <a:pt x="221" y="254"/>
                      <a:pt x="221" y="254"/>
                      <a:pt x="221" y="254"/>
                    </a:cubicBezTo>
                    <a:cubicBezTo>
                      <a:pt x="220" y="255"/>
                      <a:pt x="220" y="255"/>
                      <a:pt x="220" y="255"/>
                    </a:cubicBezTo>
                    <a:cubicBezTo>
                      <a:pt x="219" y="255"/>
                      <a:pt x="219" y="255"/>
                      <a:pt x="219" y="255"/>
                    </a:cubicBezTo>
                    <a:cubicBezTo>
                      <a:pt x="219" y="254"/>
                      <a:pt x="219" y="254"/>
                      <a:pt x="219" y="254"/>
                    </a:cubicBezTo>
                    <a:cubicBezTo>
                      <a:pt x="218" y="254"/>
                      <a:pt x="218" y="254"/>
                      <a:pt x="218" y="254"/>
                    </a:cubicBezTo>
                    <a:cubicBezTo>
                      <a:pt x="217" y="254"/>
                      <a:pt x="217" y="254"/>
                      <a:pt x="217" y="254"/>
                    </a:cubicBezTo>
                    <a:cubicBezTo>
                      <a:pt x="217" y="255"/>
                      <a:pt x="217" y="255"/>
                      <a:pt x="217" y="255"/>
                    </a:cubicBezTo>
                    <a:cubicBezTo>
                      <a:pt x="217" y="256"/>
                      <a:pt x="217" y="256"/>
                      <a:pt x="217" y="256"/>
                    </a:cubicBezTo>
                    <a:cubicBezTo>
                      <a:pt x="217" y="257"/>
                      <a:pt x="217" y="257"/>
                      <a:pt x="217" y="257"/>
                    </a:cubicBezTo>
                    <a:cubicBezTo>
                      <a:pt x="217" y="258"/>
                      <a:pt x="217" y="258"/>
                      <a:pt x="217" y="258"/>
                    </a:cubicBezTo>
                    <a:cubicBezTo>
                      <a:pt x="216" y="258"/>
                      <a:pt x="216" y="258"/>
                      <a:pt x="216" y="258"/>
                    </a:cubicBezTo>
                    <a:cubicBezTo>
                      <a:pt x="216" y="259"/>
                      <a:pt x="216" y="259"/>
                      <a:pt x="216" y="259"/>
                    </a:cubicBezTo>
                    <a:cubicBezTo>
                      <a:pt x="216" y="261"/>
                      <a:pt x="216" y="261"/>
                      <a:pt x="216" y="261"/>
                    </a:cubicBezTo>
                    <a:cubicBezTo>
                      <a:pt x="216" y="261"/>
                      <a:pt x="216" y="261"/>
                      <a:pt x="216" y="261"/>
                    </a:cubicBezTo>
                    <a:cubicBezTo>
                      <a:pt x="216" y="262"/>
                      <a:pt x="216" y="262"/>
                      <a:pt x="216" y="262"/>
                    </a:cubicBezTo>
                    <a:cubicBezTo>
                      <a:pt x="216" y="263"/>
                      <a:pt x="216" y="263"/>
                      <a:pt x="216" y="263"/>
                    </a:cubicBezTo>
                    <a:cubicBezTo>
                      <a:pt x="217" y="263"/>
                      <a:pt x="217" y="263"/>
                      <a:pt x="217" y="263"/>
                    </a:cubicBezTo>
                    <a:cubicBezTo>
                      <a:pt x="218" y="263"/>
                      <a:pt x="218" y="263"/>
                      <a:pt x="218" y="263"/>
                    </a:cubicBezTo>
                    <a:cubicBezTo>
                      <a:pt x="217" y="265"/>
                      <a:pt x="217" y="265"/>
                      <a:pt x="217" y="265"/>
                    </a:cubicBezTo>
                    <a:cubicBezTo>
                      <a:pt x="217" y="265"/>
                      <a:pt x="217" y="265"/>
                      <a:pt x="217" y="265"/>
                    </a:cubicBezTo>
                    <a:cubicBezTo>
                      <a:pt x="218" y="267"/>
                      <a:pt x="218" y="267"/>
                      <a:pt x="218" y="267"/>
                    </a:cubicBezTo>
                    <a:cubicBezTo>
                      <a:pt x="217" y="267"/>
                      <a:pt x="217" y="267"/>
                      <a:pt x="217" y="267"/>
                    </a:cubicBezTo>
                    <a:cubicBezTo>
                      <a:pt x="219" y="269"/>
                      <a:pt x="219" y="269"/>
                      <a:pt x="219" y="269"/>
                    </a:cubicBezTo>
                    <a:cubicBezTo>
                      <a:pt x="219" y="270"/>
                      <a:pt x="219" y="270"/>
                      <a:pt x="219" y="270"/>
                    </a:cubicBezTo>
                    <a:cubicBezTo>
                      <a:pt x="219" y="270"/>
                      <a:pt x="219" y="270"/>
                      <a:pt x="219" y="270"/>
                    </a:cubicBezTo>
                    <a:cubicBezTo>
                      <a:pt x="220" y="272"/>
                      <a:pt x="220" y="272"/>
                      <a:pt x="220" y="272"/>
                    </a:cubicBezTo>
                    <a:cubicBezTo>
                      <a:pt x="219" y="272"/>
                      <a:pt x="219" y="272"/>
                      <a:pt x="219" y="272"/>
                    </a:cubicBezTo>
                    <a:cubicBezTo>
                      <a:pt x="219" y="274"/>
                      <a:pt x="219" y="274"/>
                      <a:pt x="219" y="274"/>
                    </a:cubicBezTo>
                    <a:cubicBezTo>
                      <a:pt x="219" y="275"/>
                      <a:pt x="219" y="275"/>
                      <a:pt x="219" y="275"/>
                    </a:cubicBezTo>
                    <a:cubicBezTo>
                      <a:pt x="218" y="278"/>
                      <a:pt x="218" y="278"/>
                      <a:pt x="218" y="278"/>
                    </a:cubicBezTo>
                    <a:cubicBezTo>
                      <a:pt x="219" y="278"/>
                      <a:pt x="219" y="278"/>
                      <a:pt x="219" y="278"/>
                    </a:cubicBezTo>
                    <a:cubicBezTo>
                      <a:pt x="219" y="280"/>
                      <a:pt x="219" y="280"/>
                      <a:pt x="219" y="280"/>
                    </a:cubicBezTo>
                    <a:cubicBezTo>
                      <a:pt x="219" y="281"/>
                      <a:pt x="219" y="281"/>
                      <a:pt x="219" y="281"/>
                    </a:cubicBezTo>
                    <a:cubicBezTo>
                      <a:pt x="219" y="281"/>
                      <a:pt x="219" y="281"/>
                      <a:pt x="219" y="281"/>
                    </a:cubicBezTo>
                    <a:cubicBezTo>
                      <a:pt x="221" y="281"/>
                      <a:pt x="221" y="281"/>
                      <a:pt x="221" y="281"/>
                    </a:cubicBezTo>
                    <a:cubicBezTo>
                      <a:pt x="221" y="281"/>
                      <a:pt x="221" y="281"/>
                      <a:pt x="221" y="281"/>
                    </a:cubicBezTo>
                    <a:cubicBezTo>
                      <a:pt x="222" y="280"/>
                      <a:pt x="222" y="280"/>
                      <a:pt x="222" y="280"/>
                    </a:cubicBezTo>
                    <a:cubicBezTo>
                      <a:pt x="223" y="282"/>
                      <a:pt x="223" y="282"/>
                      <a:pt x="223" y="282"/>
                    </a:cubicBezTo>
                    <a:cubicBezTo>
                      <a:pt x="224" y="282"/>
                      <a:pt x="224" y="282"/>
                      <a:pt x="224" y="282"/>
                    </a:cubicBezTo>
                    <a:cubicBezTo>
                      <a:pt x="225" y="283"/>
                      <a:pt x="225" y="283"/>
                      <a:pt x="225" y="283"/>
                    </a:cubicBezTo>
                    <a:cubicBezTo>
                      <a:pt x="226" y="282"/>
                      <a:pt x="226" y="282"/>
                      <a:pt x="226" y="282"/>
                    </a:cubicBezTo>
                    <a:cubicBezTo>
                      <a:pt x="227" y="283"/>
                      <a:pt x="227" y="283"/>
                      <a:pt x="227" y="283"/>
                    </a:cubicBezTo>
                    <a:cubicBezTo>
                      <a:pt x="227" y="283"/>
                      <a:pt x="227" y="283"/>
                      <a:pt x="227" y="283"/>
                    </a:cubicBezTo>
                    <a:cubicBezTo>
                      <a:pt x="227" y="283"/>
                      <a:pt x="227" y="283"/>
                      <a:pt x="227" y="283"/>
                    </a:cubicBezTo>
                    <a:cubicBezTo>
                      <a:pt x="229" y="282"/>
                      <a:pt x="229" y="282"/>
                      <a:pt x="229" y="282"/>
                    </a:cubicBezTo>
                    <a:cubicBezTo>
                      <a:pt x="229" y="283"/>
                      <a:pt x="229" y="283"/>
                      <a:pt x="229" y="283"/>
                    </a:cubicBezTo>
                    <a:cubicBezTo>
                      <a:pt x="228" y="284"/>
                      <a:pt x="228" y="284"/>
                      <a:pt x="228" y="284"/>
                    </a:cubicBezTo>
                    <a:cubicBezTo>
                      <a:pt x="230" y="287"/>
                      <a:pt x="230" y="287"/>
                      <a:pt x="230" y="287"/>
                    </a:cubicBezTo>
                    <a:cubicBezTo>
                      <a:pt x="230" y="287"/>
                      <a:pt x="230" y="287"/>
                      <a:pt x="230" y="287"/>
                    </a:cubicBezTo>
                    <a:cubicBezTo>
                      <a:pt x="229" y="289"/>
                      <a:pt x="229" y="289"/>
                      <a:pt x="229" y="289"/>
                    </a:cubicBezTo>
                    <a:cubicBezTo>
                      <a:pt x="230" y="289"/>
                      <a:pt x="230" y="289"/>
                      <a:pt x="230" y="289"/>
                    </a:cubicBezTo>
                    <a:cubicBezTo>
                      <a:pt x="231" y="287"/>
                      <a:pt x="231" y="287"/>
                      <a:pt x="231" y="287"/>
                    </a:cubicBezTo>
                    <a:cubicBezTo>
                      <a:pt x="231" y="287"/>
                      <a:pt x="231" y="287"/>
                      <a:pt x="231" y="287"/>
                    </a:cubicBezTo>
                    <a:cubicBezTo>
                      <a:pt x="231" y="287"/>
                      <a:pt x="231" y="287"/>
                      <a:pt x="231" y="287"/>
                    </a:cubicBezTo>
                    <a:cubicBezTo>
                      <a:pt x="233" y="287"/>
                      <a:pt x="233" y="287"/>
                      <a:pt x="233" y="287"/>
                    </a:cubicBezTo>
                    <a:cubicBezTo>
                      <a:pt x="233" y="287"/>
                      <a:pt x="233" y="287"/>
                      <a:pt x="233" y="287"/>
                    </a:cubicBezTo>
                    <a:cubicBezTo>
                      <a:pt x="235" y="285"/>
                      <a:pt x="235" y="285"/>
                      <a:pt x="235" y="285"/>
                    </a:cubicBezTo>
                    <a:cubicBezTo>
                      <a:pt x="237" y="285"/>
                      <a:pt x="237" y="285"/>
                      <a:pt x="237" y="285"/>
                    </a:cubicBezTo>
                    <a:cubicBezTo>
                      <a:pt x="239" y="284"/>
                      <a:pt x="239" y="284"/>
                      <a:pt x="239" y="284"/>
                    </a:cubicBezTo>
                    <a:cubicBezTo>
                      <a:pt x="239" y="283"/>
                      <a:pt x="239" y="283"/>
                      <a:pt x="239" y="283"/>
                    </a:cubicBezTo>
                    <a:cubicBezTo>
                      <a:pt x="241" y="284"/>
                      <a:pt x="241" y="284"/>
                      <a:pt x="241" y="284"/>
                    </a:cubicBezTo>
                    <a:cubicBezTo>
                      <a:pt x="242" y="283"/>
                      <a:pt x="242" y="283"/>
                      <a:pt x="242" y="283"/>
                    </a:cubicBezTo>
                    <a:cubicBezTo>
                      <a:pt x="243" y="282"/>
                      <a:pt x="243" y="282"/>
                      <a:pt x="243" y="282"/>
                    </a:cubicBezTo>
                    <a:cubicBezTo>
                      <a:pt x="243" y="282"/>
                      <a:pt x="243" y="282"/>
                      <a:pt x="243" y="282"/>
                    </a:cubicBezTo>
                    <a:cubicBezTo>
                      <a:pt x="243" y="283"/>
                      <a:pt x="243" y="283"/>
                      <a:pt x="243" y="283"/>
                    </a:cubicBezTo>
                    <a:cubicBezTo>
                      <a:pt x="243" y="284"/>
                      <a:pt x="243" y="284"/>
                      <a:pt x="243" y="284"/>
                    </a:cubicBezTo>
                    <a:cubicBezTo>
                      <a:pt x="244" y="282"/>
                      <a:pt x="244" y="282"/>
                      <a:pt x="244" y="282"/>
                    </a:cubicBezTo>
                    <a:cubicBezTo>
                      <a:pt x="245" y="282"/>
                      <a:pt x="245" y="282"/>
                      <a:pt x="245" y="282"/>
                    </a:cubicBezTo>
                    <a:cubicBezTo>
                      <a:pt x="244" y="281"/>
                      <a:pt x="244" y="281"/>
                      <a:pt x="244" y="281"/>
                    </a:cubicBezTo>
                    <a:cubicBezTo>
                      <a:pt x="245" y="281"/>
                      <a:pt x="245" y="281"/>
                      <a:pt x="245" y="281"/>
                    </a:cubicBezTo>
                    <a:cubicBezTo>
                      <a:pt x="245" y="282"/>
                      <a:pt x="245" y="282"/>
                      <a:pt x="245" y="282"/>
                    </a:cubicBezTo>
                    <a:cubicBezTo>
                      <a:pt x="246" y="282"/>
                      <a:pt x="246" y="282"/>
                      <a:pt x="246" y="282"/>
                    </a:cubicBezTo>
                    <a:cubicBezTo>
                      <a:pt x="246" y="281"/>
                      <a:pt x="246" y="281"/>
                      <a:pt x="246" y="281"/>
                    </a:cubicBezTo>
                    <a:cubicBezTo>
                      <a:pt x="247" y="282"/>
                      <a:pt x="247" y="282"/>
                      <a:pt x="247" y="282"/>
                    </a:cubicBezTo>
                    <a:cubicBezTo>
                      <a:pt x="248" y="282"/>
                      <a:pt x="248" y="282"/>
                      <a:pt x="248" y="282"/>
                    </a:cubicBezTo>
                    <a:cubicBezTo>
                      <a:pt x="248" y="281"/>
                      <a:pt x="248" y="281"/>
                      <a:pt x="248" y="281"/>
                    </a:cubicBezTo>
                    <a:cubicBezTo>
                      <a:pt x="248" y="281"/>
                      <a:pt x="248" y="281"/>
                      <a:pt x="248" y="281"/>
                    </a:cubicBezTo>
                    <a:cubicBezTo>
                      <a:pt x="249" y="282"/>
                      <a:pt x="249" y="282"/>
                      <a:pt x="249" y="282"/>
                    </a:cubicBezTo>
                    <a:cubicBezTo>
                      <a:pt x="249" y="281"/>
                      <a:pt x="249" y="281"/>
                      <a:pt x="249" y="281"/>
                    </a:cubicBezTo>
                    <a:cubicBezTo>
                      <a:pt x="251" y="281"/>
                      <a:pt x="251" y="281"/>
                      <a:pt x="251" y="281"/>
                    </a:cubicBezTo>
                    <a:cubicBezTo>
                      <a:pt x="252" y="282"/>
                      <a:pt x="252" y="282"/>
                      <a:pt x="252" y="282"/>
                    </a:cubicBezTo>
                    <a:cubicBezTo>
                      <a:pt x="254" y="282"/>
                      <a:pt x="254" y="282"/>
                      <a:pt x="254" y="282"/>
                    </a:cubicBezTo>
                    <a:cubicBezTo>
                      <a:pt x="254" y="281"/>
                      <a:pt x="254" y="281"/>
                      <a:pt x="254" y="281"/>
                    </a:cubicBezTo>
                    <a:cubicBezTo>
                      <a:pt x="254" y="280"/>
                      <a:pt x="254" y="280"/>
                      <a:pt x="254" y="280"/>
                    </a:cubicBezTo>
                    <a:cubicBezTo>
                      <a:pt x="254" y="280"/>
                      <a:pt x="254" y="280"/>
                      <a:pt x="254" y="280"/>
                    </a:cubicBezTo>
                    <a:cubicBezTo>
                      <a:pt x="255" y="280"/>
                      <a:pt x="255" y="280"/>
                      <a:pt x="255" y="280"/>
                    </a:cubicBezTo>
                    <a:cubicBezTo>
                      <a:pt x="255" y="281"/>
                      <a:pt x="255" y="281"/>
                      <a:pt x="255" y="281"/>
                    </a:cubicBezTo>
                    <a:cubicBezTo>
                      <a:pt x="256" y="281"/>
                      <a:pt x="256" y="281"/>
                      <a:pt x="256" y="281"/>
                    </a:cubicBezTo>
                    <a:cubicBezTo>
                      <a:pt x="256" y="281"/>
                      <a:pt x="257" y="281"/>
                      <a:pt x="257" y="280"/>
                    </a:cubicBezTo>
                    <a:cubicBezTo>
                      <a:pt x="257" y="280"/>
                      <a:pt x="257" y="280"/>
                      <a:pt x="257" y="280"/>
                    </a:cubicBezTo>
                    <a:cubicBezTo>
                      <a:pt x="257" y="280"/>
                      <a:pt x="257" y="280"/>
                      <a:pt x="257" y="280"/>
                    </a:cubicBezTo>
                    <a:cubicBezTo>
                      <a:pt x="257" y="280"/>
                      <a:pt x="257" y="280"/>
                      <a:pt x="257" y="280"/>
                    </a:cubicBezTo>
                    <a:cubicBezTo>
                      <a:pt x="257" y="280"/>
                      <a:pt x="259" y="279"/>
                      <a:pt x="259" y="279"/>
                    </a:cubicBezTo>
                    <a:cubicBezTo>
                      <a:pt x="260" y="279"/>
                      <a:pt x="260" y="279"/>
                      <a:pt x="260" y="279"/>
                    </a:cubicBezTo>
                    <a:cubicBezTo>
                      <a:pt x="259" y="280"/>
                      <a:pt x="259" y="280"/>
                      <a:pt x="259" y="280"/>
                    </a:cubicBezTo>
                    <a:cubicBezTo>
                      <a:pt x="260" y="280"/>
                      <a:pt x="260" y="280"/>
                      <a:pt x="260" y="280"/>
                    </a:cubicBezTo>
                    <a:cubicBezTo>
                      <a:pt x="260" y="281"/>
                      <a:pt x="260" y="281"/>
                      <a:pt x="260" y="281"/>
                    </a:cubicBezTo>
                    <a:cubicBezTo>
                      <a:pt x="258" y="280"/>
                      <a:pt x="258" y="280"/>
                      <a:pt x="258" y="280"/>
                    </a:cubicBezTo>
                    <a:cubicBezTo>
                      <a:pt x="258" y="281"/>
                      <a:pt x="258" y="281"/>
                      <a:pt x="258" y="281"/>
                    </a:cubicBezTo>
                    <a:cubicBezTo>
                      <a:pt x="260" y="283"/>
                      <a:pt x="260" y="283"/>
                      <a:pt x="260" y="283"/>
                    </a:cubicBezTo>
                    <a:cubicBezTo>
                      <a:pt x="261" y="283"/>
                      <a:pt x="261" y="283"/>
                      <a:pt x="261" y="283"/>
                    </a:cubicBezTo>
                    <a:cubicBezTo>
                      <a:pt x="262" y="284"/>
                      <a:pt x="262" y="284"/>
                      <a:pt x="262" y="284"/>
                    </a:cubicBezTo>
                    <a:cubicBezTo>
                      <a:pt x="263" y="284"/>
                      <a:pt x="263" y="284"/>
                      <a:pt x="263" y="284"/>
                    </a:cubicBezTo>
                    <a:cubicBezTo>
                      <a:pt x="264" y="284"/>
                      <a:pt x="264" y="284"/>
                      <a:pt x="264" y="284"/>
                    </a:cubicBezTo>
                    <a:cubicBezTo>
                      <a:pt x="265" y="284"/>
                      <a:pt x="265" y="284"/>
                      <a:pt x="265" y="284"/>
                    </a:cubicBezTo>
                    <a:cubicBezTo>
                      <a:pt x="266" y="285"/>
                      <a:pt x="266" y="285"/>
                      <a:pt x="266" y="285"/>
                    </a:cubicBezTo>
                    <a:cubicBezTo>
                      <a:pt x="265" y="286"/>
                      <a:pt x="265" y="286"/>
                      <a:pt x="265" y="286"/>
                    </a:cubicBezTo>
                    <a:cubicBezTo>
                      <a:pt x="263" y="286"/>
                      <a:pt x="263" y="286"/>
                      <a:pt x="263" y="286"/>
                    </a:cubicBezTo>
                    <a:cubicBezTo>
                      <a:pt x="263" y="286"/>
                      <a:pt x="263" y="286"/>
                      <a:pt x="263" y="286"/>
                    </a:cubicBezTo>
                    <a:cubicBezTo>
                      <a:pt x="262" y="287"/>
                      <a:pt x="262" y="287"/>
                      <a:pt x="262" y="287"/>
                    </a:cubicBezTo>
                    <a:cubicBezTo>
                      <a:pt x="261" y="288"/>
                      <a:pt x="261" y="288"/>
                      <a:pt x="261" y="288"/>
                    </a:cubicBezTo>
                    <a:cubicBezTo>
                      <a:pt x="260" y="287"/>
                      <a:pt x="260" y="287"/>
                      <a:pt x="260" y="287"/>
                    </a:cubicBezTo>
                    <a:cubicBezTo>
                      <a:pt x="259" y="288"/>
                      <a:pt x="259" y="288"/>
                      <a:pt x="259" y="288"/>
                    </a:cubicBezTo>
                    <a:cubicBezTo>
                      <a:pt x="259" y="289"/>
                      <a:pt x="259" y="289"/>
                      <a:pt x="259" y="289"/>
                    </a:cubicBezTo>
                    <a:cubicBezTo>
                      <a:pt x="258" y="290"/>
                      <a:pt x="258" y="290"/>
                      <a:pt x="258" y="290"/>
                    </a:cubicBezTo>
                    <a:cubicBezTo>
                      <a:pt x="257" y="289"/>
                      <a:pt x="257" y="289"/>
                      <a:pt x="257" y="289"/>
                    </a:cubicBezTo>
                    <a:cubicBezTo>
                      <a:pt x="257" y="289"/>
                      <a:pt x="257" y="289"/>
                      <a:pt x="257" y="289"/>
                    </a:cubicBezTo>
                    <a:cubicBezTo>
                      <a:pt x="257" y="289"/>
                      <a:pt x="257" y="289"/>
                      <a:pt x="257" y="289"/>
                    </a:cubicBezTo>
                    <a:cubicBezTo>
                      <a:pt x="257" y="290"/>
                      <a:pt x="257" y="290"/>
                      <a:pt x="257" y="290"/>
                    </a:cubicBezTo>
                    <a:cubicBezTo>
                      <a:pt x="257" y="292"/>
                      <a:pt x="257" y="292"/>
                      <a:pt x="257" y="292"/>
                    </a:cubicBezTo>
                    <a:cubicBezTo>
                      <a:pt x="257" y="292"/>
                      <a:pt x="257" y="292"/>
                      <a:pt x="257" y="292"/>
                    </a:cubicBezTo>
                    <a:cubicBezTo>
                      <a:pt x="258" y="293"/>
                      <a:pt x="258" y="293"/>
                      <a:pt x="258" y="293"/>
                    </a:cubicBezTo>
                    <a:cubicBezTo>
                      <a:pt x="257" y="292"/>
                      <a:pt x="257" y="292"/>
                      <a:pt x="257" y="292"/>
                    </a:cubicBezTo>
                    <a:cubicBezTo>
                      <a:pt x="257" y="292"/>
                      <a:pt x="257" y="292"/>
                      <a:pt x="257" y="292"/>
                    </a:cubicBezTo>
                    <a:cubicBezTo>
                      <a:pt x="252" y="292"/>
                      <a:pt x="252" y="292"/>
                      <a:pt x="252" y="292"/>
                    </a:cubicBezTo>
                    <a:cubicBezTo>
                      <a:pt x="250" y="291"/>
                      <a:pt x="250" y="291"/>
                      <a:pt x="250" y="291"/>
                    </a:cubicBezTo>
                    <a:cubicBezTo>
                      <a:pt x="247" y="291"/>
                      <a:pt x="247" y="291"/>
                      <a:pt x="247" y="291"/>
                    </a:cubicBezTo>
                    <a:cubicBezTo>
                      <a:pt x="246" y="290"/>
                      <a:pt x="246" y="290"/>
                      <a:pt x="246" y="290"/>
                    </a:cubicBezTo>
                    <a:cubicBezTo>
                      <a:pt x="245" y="291"/>
                      <a:pt x="245" y="291"/>
                      <a:pt x="245" y="291"/>
                    </a:cubicBezTo>
                    <a:cubicBezTo>
                      <a:pt x="244" y="289"/>
                      <a:pt x="244" y="289"/>
                      <a:pt x="244" y="289"/>
                    </a:cubicBezTo>
                    <a:cubicBezTo>
                      <a:pt x="244" y="290"/>
                      <a:pt x="244" y="290"/>
                      <a:pt x="244" y="290"/>
                    </a:cubicBezTo>
                    <a:cubicBezTo>
                      <a:pt x="243" y="290"/>
                      <a:pt x="243" y="290"/>
                      <a:pt x="243" y="290"/>
                    </a:cubicBezTo>
                    <a:cubicBezTo>
                      <a:pt x="243" y="291"/>
                      <a:pt x="243" y="291"/>
                      <a:pt x="243" y="291"/>
                    </a:cubicBezTo>
                    <a:cubicBezTo>
                      <a:pt x="243" y="291"/>
                      <a:pt x="243" y="291"/>
                      <a:pt x="243" y="291"/>
                    </a:cubicBezTo>
                    <a:cubicBezTo>
                      <a:pt x="242" y="292"/>
                      <a:pt x="242" y="292"/>
                      <a:pt x="242" y="292"/>
                    </a:cubicBezTo>
                    <a:cubicBezTo>
                      <a:pt x="242" y="292"/>
                      <a:pt x="242" y="292"/>
                      <a:pt x="242" y="292"/>
                    </a:cubicBezTo>
                    <a:cubicBezTo>
                      <a:pt x="239" y="292"/>
                      <a:pt x="239" y="292"/>
                      <a:pt x="239" y="292"/>
                    </a:cubicBezTo>
                    <a:cubicBezTo>
                      <a:pt x="239" y="291"/>
                      <a:pt x="239" y="291"/>
                      <a:pt x="239" y="291"/>
                    </a:cubicBezTo>
                    <a:cubicBezTo>
                      <a:pt x="239" y="292"/>
                      <a:pt x="239" y="292"/>
                      <a:pt x="239" y="292"/>
                    </a:cubicBezTo>
                    <a:cubicBezTo>
                      <a:pt x="238" y="292"/>
                      <a:pt x="238" y="292"/>
                      <a:pt x="238" y="292"/>
                    </a:cubicBezTo>
                    <a:cubicBezTo>
                      <a:pt x="236" y="292"/>
                      <a:pt x="236" y="292"/>
                      <a:pt x="236" y="292"/>
                    </a:cubicBezTo>
                    <a:cubicBezTo>
                      <a:pt x="236" y="294"/>
                      <a:pt x="236" y="294"/>
                      <a:pt x="236" y="294"/>
                    </a:cubicBezTo>
                    <a:cubicBezTo>
                      <a:pt x="235" y="293"/>
                      <a:pt x="235" y="293"/>
                      <a:pt x="235" y="293"/>
                    </a:cubicBezTo>
                    <a:cubicBezTo>
                      <a:pt x="233" y="294"/>
                      <a:pt x="233" y="294"/>
                      <a:pt x="233" y="294"/>
                    </a:cubicBezTo>
                    <a:cubicBezTo>
                      <a:pt x="233" y="295"/>
                      <a:pt x="233" y="295"/>
                      <a:pt x="233" y="295"/>
                    </a:cubicBezTo>
                    <a:cubicBezTo>
                      <a:pt x="233" y="299"/>
                      <a:pt x="233" y="299"/>
                      <a:pt x="233" y="299"/>
                    </a:cubicBezTo>
                    <a:cubicBezTo>
                      <a:pt x="234" y="300"/>
                      <a:pt x="234" y="300"/>
                      <a:pt x="234" y="300"/>
                    </a:cubicBezTo>
                    <a:cubicBezTo>
                      <a:pt x="234" y="299"/>
                      <a:pt x="234" y="299"/>
                      <a:pt x="234" y="299"/>
                    </a:cubicBezTo>
                    <a:cubicBezTo>
                      <a:pt x="235" y="299"/>
                      <a:pt x="235" y="299"/>
                      <a:pt x="235" y="299"/>
                    </a:cubicBezTo>
                    <a:cubicBezTo>
                      <a:pt x="235" y="300"/>
                      <a:pt x="235" y="300"/>
                      <a:pt x="235" y="300"/>
                    </a:cubicBezTo>
                    <a:cubicBezTo>
                      <a:pt x="234" y="300"/>
                      <a:pt x="234" y="300"/>
                      <a:pt x="234" y="300"/>
                    </a:cubicBezTo>
                    <a:cubicBezTo>
                      <a:pt x="234" y="302"/>
                      <a:pt x="234" y="302"/>
                      <a:pt x="234" y="302"/>
                    </a:cubicBezTo>
                    <a:cubicBezTo>
                      <a:pt x="235" y="303"/>
                      <a:pt x="235" y="303"/>
                      <a:pt x="235" y="303"/>
                    </a:cubicBezTo>
                    <a:cubicBezTo>
                      <a:pt x="237" y="305"/>
                      <a:pt x="237" y="305"/>
                      <a:pt x="237" y="305"/>
                    </a:cubicBezTo>
                    <a:cubicBezTo>
                      <a:pt x="237" y="305"/>
                      <a:pt x="237" y="305"/>
                      <a:pt x="237" y="305"/>
                    </a:cubicBezTo>
                    <a:cubicBezTo>
                      <a:pt x="237" y="304"/>
                      <a:pt x="237" y="304"/>
                      <a:pt x="237" y="304"/>
                    </a:cubicBezTo>
                    <a:cubicBezTo>
                      <a:pt x="238" y="303"/>
                      <a:pt x="238" y="303"/>
                      <a:pt x="238" y="303"/>
                    </a:cubicBezTo>
                    <a:cubicBezTo>
                      <a:pt x="239" y="304"/>
                      <a:pt x="239" y="304"/>
                      <a:pt x="239" y="304"/>
                    </a:cubicBezTo>
                    <a:cubicBezTo>
                      <a:pt x="238" y="307"/>
                      <a:pt x="238" y="307"/>
                      <a:pt x="238" y="307"/>
                    </a:cubicBezTo>
                    <a:cubicBezTo>
                      <a:pt x="238" y="308"/>
                      <a:pt x="238" y="308"/>
                      <a:pt x="238" y="308"/>
                    </a:cubicBezTo>
                    <a:cubicBezTo>
                      <a:pt x="238" y="309"/>
                      <a:pt x="238" y="309"/>
                      <a:pt x="238" y="309"/>
                    </a:cubicBezTo>
                    <a:cubicBezTo>
                      <a:pt x="239" y="312"/>
                      <a:pt x="239" y="312"/>
                      <a:pt x="239" y="312"/>
                    </a:cubicBezTo>
                    <a:cubicBezTo>
                      <a:pt x="238" y="314"/>
                      <a:pt x="238" y="314"/>
                      <a:pt x="238" y="314"/>
                    </a:cubicBezTo>
                    <a:cubicBezTo>
                      <a:pt x="236" y="316"/>
                      <a:pt x="236" y="316"/>
                      <a:pt x="236" y="316"/>
                    </a:cubicBezTo>
                    <a:cubicBezTo>
                      <a:pt x="235" y="316"/>
                      <a:pt x="235" y="316"/>
                      <a:pt x="235" y="316"/>
                    </a:cubicBezTo>
                    <a:cubicBezTo>
                      <a:pt x="233" y="315"/>
                      <a:pt x="233" y="315"/>
                      <a:pt x="233" y="315"/>
                    </a:cubicBezTo>
                    <a:cubicBezTo>
                      <a:pt x="233" y="314"/>
                      <a:pt x="233" y="314"/>
                      <a:pt x="233" y="314"/>
                    </a:cubicBezTo>
                    <a:cubicBezTo>
                      <a:pt x="230" y="311"/>
                      <a:pt x="230" y="311"/>
                      <a:pt x="230" y="311"/>
                    </a:cubicBezTo>
                    <a:cubicBezTo>
                      <a:pt x="230" y="309"/>
                      <a:pt x="230" y="309"/>
                      <a:pt x="230" y="309"/>
                    </a:cubicBezTo>
                    <a:cubicBezTo>
                      <a:pt x="229" y="309"/>
                      <a:pt x="229" y="309"/>
                      <a:pt x="229" y="309"/>
                    </a:cubicBezTo>
                    <a:cubicBezTo>
                      <a:pt x="228" y="310"/>
                      <a:pt x="228" y="310"/>
                      <a:pt x="228" y="310"/>
                    </a:cubicBezTo>
                    <a:cubicBezTo>
                      <a:pt x="227" y="311"/>
                      <a:pt x="227" y="311"/>
                      <a:pt x="227" y="311"/>
                    </a:cubicBezTo>
                    <a:cubicBezTo>
                      <a:pt x="226" y="311"/>
                      <a:pt x="226" y="311"/>
                      <a:pt x="226" y="311"/>
                    </a:cubicBezTo>
                    <a:cubicBezTo>
                      <a:pt x="225" y="311"/>
                      <a:pt x="225" y="311"/>
                      <a:pt x="225" y="311"/>
                    </a:cubicBezTo>
                    <a:cubicBezTo>
                      <a:pt x="224" y="313"/>
                      <a:pt x="224" y="313"/>
                      <a:pt x="224" y="313"/>
                    </a:cubicBezTo>
                    <a:cubicBezTo>
                      <a:pt x="224" y="314"/>
                      <a:pt x="224" y="314"/>
                      <a:pt x="224" y="314"/>
                    </a:cubicBezTo>
                    <a:cubicBezTo>
                      <a:pt x="223" y="314"/>
                      <a:pt x="223" y="314"/>
                      <a:pt x="223" y="314"/>
                    </a:cubicBezTo>
                    <a:cubicBezTo>
                      <a:pt x="223" y="316"/>
                      <a:pt x="223" y="316"/>
                      <a:pt x="223" y="316"/>
                    </a:cubicBezTo>
                    <a:cubicBezTo>
                      <a:pt x="222" y="318"/>
                      <a:pt x="222" y="318"/>
                      <a:pt x="222" y="318"/>
                    </a:cubicBezTo>
                    <a:cubicBezTo>
                      <a:pt x="222" y="319"/>
                      <a:pt x="222" y="319"/>
                      <a:pt x="222" y="319"/>
                    </a:cubicBezTo>
                    <a:cubicBezTo>
                      <a:pt x="222" y="320"/>
                      <a:pt x="222" y="320"/>
                      <a:pt x="222" y="320"/>
                    </a:cubicBezTo>
                    <a:cubicBezTo>
                      <a:pt x="221" y="321"/>
                      <a:pt x="221" y="321"/>
                      <a:pt x="221" y="321"/>
                    </a:cubicBezTo>
                    <a:cubicBezTo>
                      <a:pt x="221" y="324"/>
                      <a:pt x="221" y="324"/>
                      <a:pt x="221" y="324"/>
                    </a:cubicBezTo>
                    <a:cubicBezTo>
                      <a:pt x="222" y="325"/>
                      <a:pt x="222" y="325"/>
                      <a:pt x="222" y="325"/>
                    </a:cubicBezTo>
                    <a:cubicBezTo>
                      <a:pt x="222" y="325"/>
                      <a:pt x="222" y="325"/>
                      <a:pt x="222" y="325"/>
                    </a:cubicBezTo>
                    <a:cubicBezTo>
                      <a:pt x="222" y="327"/>
                      <a:pt x="222" y="327"/>
                      <a:pt x="222" y="327"/>
                    </a:cubicBezTo>
                    <a:cubicBezTo>
                      <a:pt x="223" y="328"/>
                      <a:pt x="223" y="328"/>
                      <a:pt x="223" y="328"/>
                    </a:cubicBezTo>
                    <a:cubicBezTo>
                      <a:pt x="222" y="329"/>
                      <a:pt x="222" y="329"/>
                      <a:pt x="222" y="329"/>
                    </a:cubicBezTo>
                    <a:cubicBezTo>
                      <a:pt x="223" y="330"/>
                      <a:pt x="223" y="330"/>
                      <a:pt x="223" y="330"/>
                    </a:cubicBezTo>
                    <a:cubicBezTo>
                      <a:pt x="225" y="329"/>
                      <a:pt x="225" y="329"/>
                      <a:pt x="225" y="329"/>
                    </a:cubicBezTo>
                    <a:cubicBezTo>
                      <a:pt x="226" y="331"/>
                      <a:pt x="226" y="331"/>
                      <a:pt x="226" y="331"/>
                    </a:cubicBezTo>
                    <a:cubicBezTo>
                      <a:pt x="228" y="332"/>
                      <a:pt x="228" y="332"/>
                      <a:pt x="228" y="332"/>
                    </a:cubicBezTo>
                    <a:cubicBezTo>
                      <a:pt x="230" y="332"/>
                      <a:pt x="230" y="332"/>
                      <a:pt x="230" y="332"/>
                    </a:cubicBezTo>
                    <a:cubicBezTo>
                      <a:pt x="231" y="332"/>
                      <a:pt x="231" y="332"/>
                      <a:pt x="231" y="332"/>
                    </a:cubicBezTo>
                    <a:cubicBezTo>
                      <a:pt x="231" y="333"/>
                      <a:pt x="231" y="333"/>
                      <a:pt x="231" y="333"/>
                    </a:cubicBezTo>
                    <a:cubicBezTo>
                      <a:pt x="232" y="334"/>
                      <a:pt x="232" y="334"/>
                      <a:pt x="232" y="334"/>
                    </a:cubicBezTo>
                    <a:cubicBezTo>
                      <a:pt x="233" y="334"/>
                      <a:pt x="233" y="334"/>
                      <a:pt x="233" y="334"/>
                    </a:cubicBezTo>
                    <a:cubicBezTo>
                      <a:pt x="232" y="335"/>
                      <a:pt x="232" y="335"/>
                      <a:pt x="232" y="335"/>
                    </a:cubicBezTo>
                    <a:cubicBezTo>
                      <a:pt x="232" y="337"/>
                      <a:pt x="232" y="337"/>
                      <a:pt x="232" y="337"/>
                    </a:cubicBezTo>
                    <a:cubicBezTo>
                      <a:pt x="225" y="338"/>
                      <a:pt x="225" y="338"/>
                      <a:pt x="225" y="338"/>
                    </a:cubicBezTo>
                    <a:cubicBezTo>
                      <a:pt x="217" y="338"/>
                      <a:pt x="217" y="338"/>
                      <a:pt x="217" y="338"/>
                    </a:cubicBezTo>
                    <a:cubicBezTo>
                      <a:pt x="217" y="338"/>
                      <a:pt x="217" y="338"/>
                      <a:pt x="217" y="338"/>
                    </a:cubicBezTo>
                    <a:cubicBezTo>
                      <a:pt x="214" y="340"/>
                      <a:pt x="214" y="340"/>
                      <a:pt x="214" y="340"/>
                    </a:cubicBezTo>
                    <a:cubicBezTo>
                      <a:pt x="213" y="340"/>
                      <a:pt x="213" y="340"/>
                      <a:pt x="213" y="340"/>
                    </a:cubicBezTo>
                    <a:cubicBezTo>
                      <a:pt x="212" y="340"/>
                      <a:pt x="212" y="340"/>
                      <a:pt x="212" y="340"/>
                    </a:cubicBezTo>
                    <a:cubicBezTo>
                      <a:pt x="214" y="339"/>
                      <a:pt x="214" y="339"/>
                      <a:pt x="214" y="339"/>
                    </a:cubicBezTo>
                    <a:cubicBezTo>
                      <a:pt x="216" y="337"/>
                      <a:pt x="216" y="337"/>
                      <a:pt x="216" y="337"/>
                    </a:cubicBezTo>
                    <a:cubicBezTo>
                      <a:pt x="215" y="337"/>
                      <a:pt x="215" y="337"/>
                      <a:pt x="215" y="337"/>
                    </a:cubicBezTo>
                    <a:cubicBezTo>
                      <a:pt x="214" y="339"/>
                      <a:pt x="214" y="339"/>
                      <a:pt x="214" y="339"/>
                    </a:cubicBezTo>
                    <a:cubicBezTo>
                      <a:pt x="211" y="340"/>
                      <a:pt x="211" y="340"/>
                      <a:pt x="211" y="340"/>
                    </a:cubicBezTo>
                    <a:cubicBezTo>
                      <a:pt x="209" y="339"/>
                      <a:pt x="209" y="339"/>
                      <a:pt x="209" y="339"/>
                    </a:cubicBezTo>
                    <a:cubicBezTo>
                      <a:pt x="208" y="337"/>
                      <a:pt x="208" y="337"/>
                      <a:pt x="208" y="337"/>
                    </a:cubicBezTo>
                    <a:cubicBezTo>
                      <a:pt x="209" y="336"/>
                      <a:pt x="209" y="336"/>
                      <a:pt x="209" y="336"/>
                    </a:cubicBezTo>
                    <a:cubicBezTo>
                      <a:pt x="210" y="337"/>
                      <a:pt x="210" y="337"/>
                      <a:pt x="210" y="337"/>
                    </a:cubicBezTo>
                    <a:cubicBezTo>
                      <a:pt x="211" y="337"/>
                      <a:pt x="211" y="337"/>
                      <a:pt x="211" y="337"/>
                    </a:cubicBezTo>
                    <a:cubicBezTo>
                      <a:pt x="211" y="337"/>
                      <a:pt x="211" y="337"/>
                      <a:pt x="211" y="337"/>
                    </a:cubicBezTo>
                    <a:cubicBezTo>
                      <a:pt x="209" y="336"/>
                      <a:pt x="209" y="336"/>
                      <a:pt x="209" y="336"/>
                    </a:cubicBezTo>
                    <a:cubicBezTo>
                      <a:pt x="206" y="335"/>
                      <a:pt x="206" y="335"/>
                      <a:pt x="206" y="335"/>
                    </a:cubicBezTo>
                    <a:cubicBezTo>
                      <a:pt x="203" y="336"/>
                      <a:pt x="203" y="336"/>
                      <a:pt x="203" y="336"/>
                    </a:cubicBezTo>
                    <a:cubicBezTo>
                      <a:pt x="202" y="336"/>
                      <a:pt x="202" y="336"/>
                      <a:pt x="202" y="336"/>
                    </a:cubicBezTo>
                    <a:cubicBezTo>
                      <a:pt x="200" y="337"/>
                      <a:pt x="200" y="337"/>
                      <a:pt x="200" y="337"/>
                    </a:cubicBezTo>
                    <a:cubicBezTo>
                      <a:pt x="199" y="338"/>
                      <a:pt x="199" y="338"/>
                      <a:pt x="199" y="338"/>
                    </a:cubicBezTo>
                    <a:cubicBezTo>
                      <a:pt x="197" y="338"/>
                      <a:pt x="197" y="338"/>
                      <a:pt x="197" y="338"/>
                    </a:cubicBezTo>
                    <a:cubicBezTo>
                      <a:pt x="196" y="340"/>
                      <a:pt x="196" y="340"/>
                      <a:pt x="196" y="340"/>
                    </a:cubicBezTo>
                    <a:cubicBezTo>
                      <a:pt x="196" y="341"/>
                      <a:pt x="196" y="341"/>
                      <a:pt x="196" y="341"/>
                    </a:cubicBezTo>
                    <a:cubicBezTo>
                      <a:pt x="194" y="341"/>
                      <a:pt x="194" y="341"/>
                      <a:pt x="194" y="341"/>
                    </a:cubicBezTo>
                    <a:cubicBezTo>
                      <a:pt x="191" y="342"/>
                      <a:pt x="191" y="342"/>
                      <a:pt x="191" y="342"/>
                    </a:cubicBezTo>
                    <a:cubicBezTo>
                      <a:pt x="189" y="342"/>
                      <a:pt x="189" y="342"/>
                      <a:pt x="189" y="342"/>
                    </a:cubicBezTo>
                    <a:cubicBezTo>
                      <a:pt x="188" y="344"/>
                      <a:pt x="188" y="344"/>
                      <a:pt x="188" y="344"/>
                    </a:cubicBezTo>
                    <a:cubicBezTo>
                      <a:pt x="187" y="345"/>
                      <a:pt x="187" y="345"/>
                      <a:pt x="187" y="345"/>
                    </a:cubicBezTo>
                    <a:cubicBezTo>
                      <a:pt x="187" y="346"/>
                      <a:pt x="187" y="346"/>
                      <a:pt x="187" y="346"/>
                    </a:cubicBezTo>
                    <a:cubicBezTo>
                      <a:pt x="187" y="346"/>
                      <a:pt x="187" y="346"/>
                      <a:pt x="187" y="346"/>
                    </a:cubicBezTo>
                    <a:cubicBezTo>
                      <a:pt x="187" y="346"/>
                      <a:pt x="187" y="346"/>
                      <a:pt x="187" y="346"/>
                    </a:cubicBezTo>
                    <a:cubicBezTo>
                      <a:pt x="185" y="346"/>
                      <a:pt x="185" y="346"/>
                      <a:pt x="185" y="346"/>
                    </a:cubicBezTo>
                    <a:cubicBezTo>
                      <a:pt x="185" y="346"/>
                      <a:pt x="185" y="346"/>
                      <a:pt x="185" y="346"/>
                    </a:cubicBezTo>
                    <a:cubicBezTo>
                      <a:pt x="184" y="346"/>
                      <a:pt x="184" y="346"/>
                      <a:pt x="184" y="346"/>
                    </a:cubicBezTo>
                    <a:cubicBezTo>
                      <a:pt x="182" y="345"/>
                      <a:pt x="182" y="345"/>
                      <a:pt x="182" y="345"/>
                    </a:cubicBezTo>
                    <a:cubicBezTo>
                      <a:pt x="183" y="344"/>
                      <a:pt x="183" y="344"/>
                      <a:pt x="183" y="344"/>
                    </a:cubicBezTo>
                    <a:cubicBezTo>
                      <a:pt x="182" y="343"/>
                      <a:pt x="182" y="343"/>
                      <a:pt x="182" y="343"/>
                    </a:cubicBezTo>
                    <a:cubicBezTo>
                      <a:pt x="181" y="343"/>
                      <a:pt x="181" y="343"/>
                      <a:pt x="181" y="343"/>
                    </a:cubicBezTo>
                    <a:cubicBezTo>
                      <a:pt x="179" y="341"/>
                      <a:pt x="179" y="341"/>
                      <a:pt x="179" y="341"/>
                    </a:cubicBezTo>
                    <a:cubicBezTo>
                      <a:pt x="178" y="341"/>
                      <a:pt x="178" y="341"/>
                      <a:pt x="178" y="341"/>
                    </a:cubicBezTo>
                    <a:cubicBezTo>
                      <a:pt x="178" y="341"/>
                      <a:pt x="178" y="341"/>
                      <a:pt x="178" y="341"/>
                    </a:cubicBezTo>
                    <a:cubicBezTo>
                      <a:pt x="177" y="341"/>
                      <a:pt x="177" y="341"/>
                      <a:pt x="177" y="341"/>
                    </a:cubicBezTo>
                    <a:cubicBezTo>
                      <a:pt x="176" y="341"/>
                      <a:pt x="176" y="341"/>
                      <a:pt x="176" y="341"/>
                    </a:cubicBezTo>
                    <a:cubicBezTo>
                      <a:pt x="174" y="342"/>
                      <a:pt x="174" y="342"/>
                      <a:pt x="174" y="342"/>
                    </a:cubicBezTo>
                    <a:cubicBezTo>
                      <a:pt x="174" y="341"/>
                      <a:pt x="174" y="341"/>
                      <a:pt x="174" y="341"/>
                    </a:cubicBezTo>
                    <a:cubicBezTo>
                      <a:pt x="175" y="341"/>
                      <a:pt x="175" y="341"/>
                      <a:pt x="175" y="341"/>
                    </a:cubicBezTo>
                    <a:cubicBezTo>
                      <a:pt x="175" y="341"/>
                      <a:pt x="175" y="341"/>
                      <a:pt x="175" y="341"/>
                    </a:cubicBezTo>
                    <a:cubicBezTo>
                      <a:pt x="175" y="340"/>
                      <a:pt x="175" y="340"/>
                      <a:pt x="175" y="340"/>
                    </a:cubicBezTo>
                    <a:cubicBezTo>
                      <a:pt x="177" y="340"/>
                      <a:pt x="177" y="340"/>
                      <a:pt x="177" y="340"/>
                    </a:cubicBezTo>
                    <a:cubicBezTo>
                      <a:pt x="175" y="340"/>
                      <a:pt x="175" y="340"/>
                      <a:pt x="175" y="340"/>
                    </a:cubicBezTo>
                    <a:cubicBezTo>
                      <a:pt x="174" y="340"/>
                      <a:pt x="174" y="340"/>
                      <a:pt x="174" y="340"/>
                    </a:cubicBezTo>
                    <a:cubicBezTo>
                      <a:pt x="174" y="341"/>
                      <a:pt x="174" y="341"/>
                      <a:pt x="174" y="341"/>
                    </a:cubicBezTo>
                    <a:cubicBezTo>
                      <a:pt x="173" y="341"/>
                      <a:pt x="173" y="341"/>
                      <a:pt x="173" y="341"/>
                    </a:cubicBezTo>
                    <a:cubicBezTo>
                      <a:pt x="173" y="342"/>
                      <a:pt x="173" y="342"/>
                      <a:pt x="173" y="342"/>
                    </a:cubicBezTo>
                    <a:cubicBezTo>
                      <a:pt x="171" y="342"/>
                      <a:pt x="171" y="342"/>
                      <a:pt x="171" y="342"/>
                    </a:cubicBezTo>
                    <a:cubicBezTo>
                      <a:pt x="170" y="343"/>
                      <a:pt x="170" y="343"/>
                      <a:pt x="170" y="343"/>
                    </a:cubicBezTo>
                    <a:cubicBezTo>
                      <a:pt x="170" y="344"/>
                      <a:pt x="170" y="344"/>
                      <a:pt x="170" y="344"/>
                    </a:cubicBezTo>
                    <a:cubicBezTo>
                      <a:pt x="168" y="344"/>
                      <a:pt x="168" y="344"/>
                      <a:pt x="168" y="344"/>
                    </a:cubicBezTo>
                    <a:cubicBezTo>
                      <a:pt x="168" y="344"/>
                      <a:pt x="168" y="344"/>
                      <a:pt x="168" y="344"/>
                    </a:cubicBezTo>
                    <a:cubicBezTo>
                      <a:pt x="167" y="344"/>
                      <a:pt x="167" y="344"/>
                      <a:pt x="167" y="344"/>
                    </a:cubicBezTo>
                    <a:cubicBezTo>
                      <a:pt x="166" y="344"/>
                      <a:pt x="166" y="344"/>
                      <a:pt x="166" y="344"/>
                    </a:cubicBezTo>
                    <a:cubicBezTo>
                      <a:pt x="165" y="343"/>
                      <a:pt x="165" y="343"/>
                      <a:pt x="165" y="343"/>
                    </a:cubicBezTo>
                    <a:cubicBezTo>
                      <a:pt x="166" y="343"/>
                      <a:pt x="166" y="343"/>
                      <a:pt x="166" y="343"/>
                    </a:cubicBezTo>
                    <a:cubicBezTo>
                      <a:pt x="166" y="343"/>
                      <a:pt x="166" y="343"/>
                      <a:pt x="166" y="343"/>
                    </a:cubicBezTo>
                    <a:cubicBezTo>
                      <a:pt x="167" y="342"/>
                      <a:pt x="167" y="342"/>
                      <a:pt x="167" y="342"/>
                    </a:cubicBezTo>
                    <a:cubicBezTo>
                      <a:pt x="167" y="341"/>
                      <a:pt x="167" y="341"/>
                      <a:pt x="167" y="341"/>
                    </a:cubicBezTo>
                    <a:cubicBezTo>
                      <a:pt x="167" y="340"/>
                      <a:pt x="167" y="340"/>
                      <a:pt x="167" y="340"/>
                    </a:cubicBezTo>
                    <a:cubicBezTo>
                      <a:pt x="166" y="341"/>
                      <a:pt x="166" y="341"/>
                      <a:pt x="166" y="341"/>
                    </a:cubicBezTo>
                    <a:cubicBezTo>
                      <a:pt x="165" y="342"/>
                      <a:pt x="165" y="342"/>
                      <a:pt x="165" y="342"/>
                    </a:cubicBezTo>
                    <a:cubicBezTo>
                      <a:pt x="164" y="341"/>
                      <a:pt x="164" y="341"/>
                      <a:pt x="164" y="341"/>
                    </a:cubicBezTo>
                    <a:cubicBezTo>
                      <a:pt x="163" y="340"/>
                      <a:pt x="163" y="340"/>
                      <a:pt x="163" y="340"/>
                    </a:cubicBezTo>
                    <a:cubicBezTo>
                      <a:pt x="163" y="340"/>
                      <a:pt x="163" y="340"/>
                      <a:pt x="163" y="340"/>
                    </a:cubicBezTo>
                    <a:cubicBezTo>
                      <a:pt x="162" y="341"/>
                      <a:pt x="162" y="341"/>
                      <a:pt x="162" y="341"/>
                    </a:cubicBezTo>
                    <a:cubicBezTo>
                      <a:pt x="161" y="342"/>
                      <a:pt x="161" y="342"/>
                      <a:pt x="161" y="342"/>
                    </a:cubicBezTo>
                    <a:cubicBezTo>
                      <a:pt x="161" y="341"/>
                      <a:pt x="161" y="341"/>
                      <a:pt x="161" y="341"/>
                    </a:cubicBezTo>
                    <a:cubicBezTo>
                      <a:pt x="160" y="340"/>
                      <a:pt x="160" y="340"/>
                      <a:pt x="160" y="340"/>
                    </a:cubicBezTo>
                    <a:cubicBezTo>
                      <a:pt x="160" y="340"/>
                      <a:pt x="160" y="340"/>
                      <a:pt x="160" y="340"/>
                    </a:cubicBezTo>
                    <a:cubicBezTo>
                      <a:pt x="160" y="339"/>
                      <a:pt x="160" y="339"/>
                      <a:pt x="160" y="339"/>
                    </a:cubicBezTo>
                    <a:cubicBezTo>
                      <a:pt x="161" y="337"/>
                      <a:pt x="161" y="337"/>
                      <a:pt x="161" y="337"/>
                    </a:cubicBezTo>
                    <a:cubicBezTo>
                      <a:pt x="160" y="337"/>
                      <a:pt x="160" y="337"/>
                      <a:pt x="160" y="337"/>
                    </a:cubicBezTo>
                    <a:cubicBezTo>
                      <a:pt x="159" y="336"/>
                      <a:pt x="159" y="336"/>
                      <a:pt x="159" y="336"/>
                    </a:cubicBezTo>
                    <a:cubicBezTo>
                      <a:pt x="158" y="336"/>
                      <a:pt x="158" y="336"/>
                      <a:pt x="158" y="336"/>
                    </a:cubicBezTo>
                    <a:cubicBezTo>
                      <a:pt x="159" y="335"/>
                      <a:pt x="159" y="335"/>
                      <a:pt x="159" y="335"/>
                    </a:cubicBezTo>
                    <a:cubicBezTo>
                      <a:pt x="158" y="334"/>
                      <a:pt x="158" y="334"/>
                      <a:pt x="158" y="334"/>
                    </a:cubicBezTo>
                    <a:cubicBezTo>
                      <a:pt x="157" y="334"/>
                      <a:pt x="157" y="334"/>
                      <a:pt x="157" y="334"/>
                    </a:cubicBezTo>
                    <a:cubicBezTo>
                      <a:pt x="158" y="334"/>
                      <a:pt x="158" y="334"/>
                      <a:pt x="158" y="334"/>
                    </a:cubicBezTo>
                    <a:cubicBezTo>
                      <a:pt x="158" y="333"/>
                      <a:pt x="158" y="333"/>
                      <a:pt x="158" y="333"/>
                    </a:cubicBezTo>
                    <a:cubicBezTo>
                      <a:pt x="158" y="332"/>
                      <a:pt x="158" y="332"/>
                      <a:pt x="158" y="332"/>
                    </a:cubicBezTo>
                    <a:cubicBezTo>
                      <a:pt x="158" y="332"/>
                      <a:pt x="158" y="332"/>
                      <a:pt x="158" y="332"/>
                    </a:cubicBezTo>
                    <a:cubicBezTo>
                      <a:pt x="158" y="331"/>
                      <a:pt x="158" y="331"/>
                      <a:pt x="158" y="331"/>
                    </a:cubicBezTo>
                    <a:cubicBezTo>
                      <a:pt x="160" y="330"/>
                      <a:pt x="160" y="330"/>
                      <a:pt x="160" y="330"/>
                    </a:cubicBezTo>
                    <a:cubicBezTo>
                      <a:pt x="160" y="329"/>
                      <a:pt x="160" y="329"/>
                      <a:pt x="160" y="329"/>
                    </a:cubicBezTo>
                    <a:cubicBezTo>
                      <a:pt x="161" y="328"/>
                      <a:pt x="161" y="328"/>
                      <a:pt x="161" y="328"/>
                    </a:cubicBezTo>
                    <a:cubicBezTo>
                      <a:pt x="161" y="328"/>
                      <a:pt x="161" y="328"/>
                      <a:pt x="161" y="328"/>
                    </a:cubicBezTo>
                    <a:cubicBezTo>
                      <a:pt x="162" y="328"/>
                      <a:pt x="162" y="328"/>
                      <a:pt x="162" y="328"/>
                    </a:cubicBezTo>
                    <a:cubicBezTo>
                      <a:pt x="162" y="326"/>
                      <a:pt x="162" y="326"/>
                      <a:pt x="162" y="326"/>
                    </a:cubicBezTo>
                    <a:cubicBezTo>
                      <a:pt x="162" y="325"/>
                      <a:pt x="162" y="325"/>
                      <a:pt x="162" y="325"/>
                    </a:cubicBezTo>
                    <a:cubicBezTo>
                      <a:pt x="163" y="324"/>
                      <a:pt x="163" y="324"/>
                      <a:pt x="163" y="324"/>
                    </a:cubicBezTo>
                    <a:cubicBezTo>
                      <a:pt x="164" y="324"/>
                      <a:pt x="164" y="324"/>
                      <a:pt x="164" y="324"/>
                    </a:cubicBezTo>
                    <a:cubicBezTo>
                      <a:pt x="164" y="325"/>
                      <a:pt x="164" y="325"/>
                      <a:pt x="164" y="325"/>
                    </a:cubicBezTo>
                    <a:cubicBezTo>
                      <a:pt x="165" y="325"/>
                      <a:pt x="165" y="325"/>
                      <a:pt x="165" y="325"/>
                    </a:cubicBezTo>
                    <a:cubicBezTo>
                      <a:pt x="165" y="325"/>
                      <a:pt x="165" y="325"/>
                      <a:pt x="165" y="325"/>
                    </a:cubicBezTo>
                    <a:cubicBezTo>
                      <a:pt x="166" y="324"/>
                      <a:pt x="166" y="324"/>
                      <a:pt x="166" y="324"/>
                    </a:cubicBezTo>
                    <a:cubicBezTo>
                      <a:pt x="166" y="323"/>
                      <a:pt x="166" y="323"/>
                      <a:pt x="166" y="323"/>
                    </a:cubicBezTo>
                    <a:cubicBezTo>
                      <a:pt x="165" y="322"/>
                      <a:pt x="165" y="322"/>
                      <a:pt x="165" y="322"/>
                    </a:cubicBezTo>
                    <a:cubicBezTo>
                      <a:pt x="164" y="323"/>
                      <a:pt x="164" y="323"/>
                      <a:pt x="164" y="323"/>
                    </a:cubicBezTo>
                    <a:cubicBezTo>
                      <a:pt x="163" y="323"/>
                      <a:pt x="163" y="323"/>
                      <a:pt x="163" y="323"/>
                    </a:cubicBezTo>
                    <a:cubicBezTo>
                      <a:pt x="162" y="322"/>
                      <a:pt x="162" y="322"/>
                      <a:pt x="162" y="322"/>
                    </a:cubicBezTo>
                    <a:cubicBezTo>
                      <a:pt x="162" y="321"/>
                      <a:pt x="162" y="321"/>
                      <a:pt x="162" y="321"/>
                    </a:cubicBezTo>
                    <a:cubicBezTo>
                      <a:pt x="161" y="321"/>
                      <a:pt x="161" y="321"/>
                      <a:pt x="161" y="321"/>
                    </a:cubicBezTo>
                    <a:cubicBezTo>
                      <a:pt x="161" y="320"/>
                      <a:pt x="161" y="320"/>
                      <a:pt x="161" y="320"/>
                    </a:cubicBezTo>
                    <a:cubicBezTo>
                      <a:pt x="161" y="319"/>
                      <a:pt x="161" y="319"/>
                      <a:pt x="161" y="319"/>
                    </a:cubicBezTo>
                    <a:cubicBezTo>
                      <a:pt x="160" y="318"/>
                      <a:pt x="160" y="318"/>
                      <a:pt x="160" y="318"/>
                    </a:cubicBezTo>
                    <a:cubicBezTo>
                      <a:pt x="158" y="318"/>
                      <a:pt x="158" y="318"/>
                      <a:pt x="158" y="318"/>
                    </a:cubicBezTo>
                    <a:cubicBezTo>
                      <a:pt x="157" y="318"/>
                      <a:pt x="157" y="318"/>
                      <a:pt x="157" y="318"/>
                    </a:cubicBezTo>
                    <a:cubicBezTo>
                      <a:pt x="156" y="318"/>
                      <a:pt x="156" y="318"/>
                      <a:pt x="156" y="318"/>
                    </a:cubicBezTo>
                    <a:cubicBezTo>
                      <a:pt x="156" y="319"/>
                      <a:pt x="156" y="319"/>
                      <a:pt x="156" y="319"/>
                    </a:cubicBezTo>
                    <a:cubicBezTo>
                      <a:pt x="157" y="320"/>
                      <a:pt x="157" y="320"/>
                      <a:pt x="157" y="320"/>
                    </a:cubicBezTo>
                    <a:cubicBezTo>
                      <a:pt x="157" y="321"/>
                      <a:pt x="157" y="321"/>
                      <a:pt x="157" y="321"/>
                    </a:cubicBezTo>
                    <a:cubicBezTo>
                      <a:pt x="158" y="322"/>
                      <a:pt x="158" y="322"/>
                      <a:pt x="158" y="322"/>
                    </a:cubicBezTo>
                    <a:cubicBezTo>
                      <a:pt x="158" y="322"/>
                      <a:pt x="158" y="322"/>
                      <a:pt x="158" y="322"/>
                    </a:cubicBezTo>
                    <a:cubicBezTo>
                      <a:pt x="157" y="322"/>
                      <a:pt x="157" y="322"/>
                      <a:pt x="157" y="322"/>
                    </a:cubicBezTo>
                    <a:cubicBezTo>
                      <a:pt x="156" y="322"/>
                      <a:pt x="156" y="322"/>
                      <a:pt x="156" y="322"/>
                    </a:cubicBezTo>
                    <a:cubicBezTo>
                      <a:pt x="155" y="322"/>
                      <a:pt x="155" y="322"/>
                      <a:pt x="155" y="322"/>
                    </a:cubicBezTo>
                    <a:cubicBezTo>
                      <a:pt x="156" y="321"/>
                      <a:pt x="156" y="321"/>
                      <a:pt x="156" y="321"/>
                    </a:cubicBezTo>
                    <a:cubicBezTo>
                      <a:pt x="155" y="320"/>
                      <a:pt x="155" y="320"/>
                      <a:pt x="155" y="320"/>
                    </a:cubicBezTo>
                    <a:cubicBezTo>
                      <a:pt x="155" y="320"/>
                      <a:pt x="155" y="320"/>
                      <a:pt x="155" y="320"/>
                    </a:cubicBezTo>
                    <a:cubicBezTo>
                      <a:pt x="154" y="321"/>
                      <a:pt x="154" y="321"/>
                      <a:pt x="154" y="321"/>
                    </a:cubicBezTo>
                    <a:cubicBezTo>
                      <a:pt x="155" y="322"/>
                      <a:pt x="155" y="322"/>
                      <a:pt x="155" y="322"/>
                    </a:cubicBezTo>
                    <a:cubicBezTo>
                      <a:pt x="154" y="323"/>
                      <a:pt x="154" y="323"/>
                      <a:pt x="154" y="323"/>
                    </a:cubicBezTo>
                    <a:cubicBezTo>
                      <a:pt x="153" y="322"/>
                      <a:pt x="153" y="322"/>
                      <a:pt x="153" y="322"/>
                    </a:cubicBezTo>
                    <a:cubicBezTo>
                      <a:pt x="152" y="322"/>
                      <a:pt x="152" y="322"/>
                      <a:pt x="152" y="322"/>
                    </a:cubicBezTo>
                    <a:cubicBezTo>
                      <a:pt x="151" y="321"/>
                      <a:pt x="151" y="321"/>
                      <a:pt x="151" y="321"/>
                    </a:cubicBezTo>
                    <a:cubicBezTo>
                      <a:pt x="150" y="322"/>
                      <a:pt x="150" y="322"/>
                      <a:pt x="150" y="322"/>
                    </a:cubicBezTo>
                    <a:cubicBezTo>
                      <a:pt x="152" y="323"/>
                      <a:pt x="152" y="323"/>
                      <a:pt x="152" y="323"/>
                    </a:cubicBezTo>
                    <a:cubicBezTo>
                      <a:pt x="152" y="325"/>
                      <a:pt x="152" y="325"/>
                      <a:pt x="152" y="325"/>
                    </a:cubicBezTo>
                    <a:cubicBezTo>
                      <a:pt x="151" y="324"/>
                      <a:pt x="151" y="324"/>
                      <a:pt x="151" y="324"/>
                    </a:cubicBezTo>
                    <a:cubicBezTo>
                      <a:pt x="150" y="324"/>
                      <a:pt x="150" y="324"/>
                      <a:pt x="150" y="324"/>
                    </a:cubicBezTo>
                    <a:cubicBezTo>
                      <a:pt x="150" y="326"/>
                      <a:pt x="150" y="326"/>
                      <a:pt x="150" y="326"/>
                    </a:cubicBezTo>
                    <a:cubicBezTo>
                      <a:pt x="151" y="326"/>
                      <a:pt x="151" y="326"/>
                      <a:pt x="151" y="326"/>
                    </a:cubicBezTo>
                    <a:cubicBezTo>
                      <a:pt x="151" y="328"/>
                      <a:pt x="151" y="328"/>
                      <a:pt x="151" y="328"/>
                    </a:cubicBezTo>
                    <a:cubicBezTo>
                      <a:pt x="152" y="328"/>
                      <a:pt x="152" y="328"/>
                      <a:pt x="152" y="328"/>
                    </a:cubicBezTo>
                    <a:cubicBezTo>
                      <a:pt x="150" y="329"/>
                      <a:pt x="150" y="329"/>
                      <a:pt x="150" y="329"/>
                    </a:cubicBezTo>
                    <a:cubicBezTo>
                      <a:pt x="150" y="331"/>
                      <a:pt x="150" y="331"/>
                      <a:pt x="150" y="331"/>
                    </a:cubicBezTo>
                    <a:cubicBezTo>
                      <a:pt x="150" y="331"/>
                      <a:pt x="150" y="331"/>
                      <a:pt x="150" y="331"/>
                    </a:cubicBezTo>
                    <a:cubicBezTo>
                      <a:pt x="151" y="331"/>
                      <a:pt x="151" y="331"/>
                      <a:pt x="151" y="331"/>
                    </a:cubicBezTo>
                    <a:cubicBezTo>
                      <a:pt x="153" y="332"/>
                      <a:pt x="153" y="332"/>
                      <a:pt x="153" y="332"/>
                    </a:cubicBezTo>
                    <a:cubicBezTo>
                      <a:pt x="153" y="334"/>
                      <a:pt x="153" y="334"/>
                      <a:pt x="153" y="334"/>
                    </a:cubicBezTo>
                    <a:cubicBezTo>
                      <a:pt x="153" y="334"/>
                      <a:pt x="153" y="334"/>
                      <a:pt x="153" y="334"/>
                    </a:cubicBezTo>
                    <a:cubicBezTo>
                      <a:pt x="153" y="335"/>
                      <a:pt x="153" y="335"/>
                      <a:pt x="153" y="335"/>
                    </a:cubicBezTo>
                    <a:cubicBezTo>
                      <a:pt x="153" y="336"/>
                      <a:pt x="153" y="336"/>
                      <a:pt x="153" y="336"/>
                    </a:cubicBezTo>
                    <a:cubicBezTo>
                      <a:pt x="153" y="337"/>
                      <a:pt x="153" y="337"/>
                      <a:pt x="153" y="337"/>
                    </a:cubicBezTo>
                    <a:cubicBezTo>
                      <a:pt x="154" y="337"/>
                      <a:pt x="154" y="337"/>
                      <a:pt x="154" y="337"/>
                    </a:cubicBezTo>
                    <a:cubicBezTo>
                      <a:pt x="154" y="337"/>
                      <a:pt x="154" y="337"/>
                      <a:pt x="154" y="337"/>
                    </a:cubicBezTo>
                    <a:cubicBezTo>
                      <a:pt x="154" y="338"/>
                      <a:pt x="154" y="338"/>
                      <a:pt x="154" y="338"/>
                    </a:cubicBezTo>
                    <a:cubicBezTo>
                      <a:pt x="156" y="339"/>
                      <a:pt x="156" y="339"/>
                      <a:pt x="156" y="339"/>
                    </a:cubicBezTo>
                    <a:cubicBezTo>
                      <a:pt x="154" y="340"/>
                      <a:pt x="154" y="340"/>
                      <a:pt x="154" y="340"/>
                    </a:cubicBezTo>
                    <a:cubicBezTo>
                      <a:pt x="153" y="340"/>
                      <a:pt x="153" y="340"/>
                      <a:pt x="153" y="340"/>
                    </a:cubicBezTo>
                    <a:cubicBezTo>
                      <a:pt x="153" y="341"/>
                      <a:pt x="153" y="341"/>
                      <a:pt x="153" y="341"/>
                    </a:cubicBezTo>
                    <a:cubicBezTo>
                      <a:pt x="155" y="341"/>
                      <a:pt x="155" y="341"/>
                      <a:pt x="155" y="341"/>
                    </a:cubicBezTo>
                    <a:cubicBezTo>
                      <a:pt x="155" y="342"/>
                      <a:pt x="155" y="342"/>
                      <a:pt x="155" y="342"/>
                    </a:cubicBezTo>
                    <a:cubicBezTo>
                      <a:pt x="156" y="343"/>
                      <a:pt x="156" y="343"/>
                      <a:pt x="156" y="343"/>
                    </a:cubicBezTo>
                    <a:cubicBezTo>
                      <a:pt x="155" y="343"/>
                      <a:pt x="155" y="343"/>
                      <a:pt x="155" y="343"/>
                    </a:cubicBezTo>
                    <a:cubicBezTo>
                      <a:pt x="155" y="344"/>
                      <a:pt x="155" y="344"/>
                      <a:pt x="155" y="344"/>
                    </a:cubicBezTo>
                    <a:cubicBezTo>
                      <a:pt x="156" y="345"/>
                      <a:pt x="156" y="345"/>
                      <a:pt x="156" y="345"/>
                    </a:cubicBezTo>
                    <a:cubicBezTo>
                      <a:pt x="157" y="345"/>
                      <a:pt x="157" y="345"/>
                      <a:pt x="157" y="345"/>
                    </a:cubicBezTo>
                    <a:cubicBezTo>
                      <a:pt x="159" y="347"/>
                      <a:pt x="159" y="347"/>
                      <a:pt x="159" y="347"/>
                    </a:cubicBezTo>
                    <a:cubicBezTo>
                      <a:pt x="162" y="348"/>
                      <a:pt x="162" y="348"/>
                      <a:pt x="162" y="348"/>
                    </a:cubicBezTo>
                    <a:cubicBezTo>
                      <a:pt x="159" y="348"/>
                      <a:pt x="159" y="348"/>
                      <a:pt x="159" y="348"/>
                    </a:cubicBezTo>
                    <a:cubicBezTo>
                      <a:pt x="157" y="345"/>
                      <a:pt x="157" y="345"/>
                      <a:pt x="157" y="345"/>
                    </a:cubicBezTo>
                    <a:cubicBezTo>
                      <a:pt x="156" y="346"/>
                      <a:pt x="156" y="346"/>
                      <a:pt x="156" y="346"/>
                    </a:cubicBezTo>
                    <a:cubicBezTo>
                      <a:pt x="155" y="345"/>
                      <a:pt x="155" y="345"/>
                      <a:pt x="155" y="345"/>
                    </a:cubicBezTo>
                    <a:cubicBezTo>
                      <a:pt x="154" y="346"/>
                      <a:pt x="154" y="346"/>
                      <a:pt x="154" y="346"/>
                    </a:cubicBezTo>
                    <a:cubicBezTo>
                      <a:pt x="153" y="347"/>
                      <a:pt x="153" y="347"/>
                      <a:pt x="153" y="347"/>
                    </a:cubicBezTo>
                    <a:cubicBezTo>
                      <a:pt x="153" y="348"/>
                      <a:pt x="153" y="348"/>
                      <a:pt x="153" y="348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4" y="351"/>
                      <a:pt x="154" y="351"/>
                      <a:pt x="154" y="351"/>
                    </a:cubicBezTo>
                    <a:cubicBezTo>
                      <a:pt x="152" y="349"/>
                      <a:pt x="152" y="349"/>
                      <a:pt x="152" y="349"/>
                    </a:cubicBezTo>
                    <a:cubicBezTo>
                      <a:pt x="152" y="348"/>
                      <a:pt x="152" y="348"/>
                      <a:pt x="152" y="348"/>
                    </a:cubicBezTo>
                    <a:cubicBezTo>
                      <a:pt x="152" y="347"/>
                      <a:pt x="152" y="347"/>
                      <a:pt x="152" y="347"/>
                    </a:cubicBezTo>
                    <a:cubicBezTo>
                      <a:pt x="151" y="347"/>
                      <a:pt x="151" y="347"/>
                      <a:pt x="151" y="347"/>
                    </a:cubicBezTo>
                    <a:cubicBezTo>
                      <a:pt x="151" y="348"/>
                      <a:pt x="151" y="348"/>
                      <a:pt x="151" y="348"/>
                    </a:cubicBezTo>
                    <a:cubicBezTo>
                      <a:pt x="152" y="349"/>
                      <a:pt x="152" y="349"/>
                      <a:pt x="152" y="349"/>
                    </a:cubicBezTo>
                    <a:cubicBezTo>
                      <a:pt x="151" y="350"/>
                      <a:pt x="151" y="350"/>
                      <a:pt x="151" y="350"/>
                    </a:cubicBezTo>
                    <a:cubicBezTo>
                      <a:pt x="150" y="349"/>
                      <a:pt x="150" y="349"/>
                      <a:pt x="150" y="349"/>
                    </a:cubicBezTo>
                    <a:cubicBezTo>
                      <a:pt x="150" y="347"/>
                      <a:pt x="150" y="347"/>
                      <a:pt x="150" y="347"/>
                    </a:cubicBezTo>
                    <a:cubicBezTo>
                      <a:pt x="148" y="346"/>
                      <a:pt x="148" y="346"/>
                      <a:pt x="148" y="346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145" y="347"/>
                      <a:pt x="145" y="347"/>
                      <a:pt x="145" y="347"/>
                    </a:cubicBezTo>
                    <a:cubicBezTo>
                      <a:pt x="145" y="349"/>
                      <a:pt x="145" y="349"/>
                      <a:pt x="145" y="349"/>
                    </a:cubicBezTo>
                    <a:cubicBezTo>
                      <a:pt x="145" y="350"/>
                      <a:pt x="145" y="350"/>
                      <a:pt x="145" y="350"/>
                    </a:cubicBezTo>
                    <a:cubicBezTo>
                      <a:pt x="147" y="350"/>
                      <a:pt x="147" y="350"/>
                      <a:pt x="147" y="350"/>
                    </a:cubicBezTo>
                    <a:cubicBezTo>
                      <a:pt x="147" y="351"/>
                      <a:pt x="147" y="351"/>
                      <a:pt x="147" y="351"/>
                    </a:cubicBezTo>
                    <a:cubicBezTo>
                      <a:pt x="147" y="351"/>
                      <a:pt x="147" y="351"/>
                      <a:pt x="147" y="351"/>
                    </a:cubicBezTo>
                    <a:cubicBezTo>
                      <a:pt x="146" y="351"/>
                      <a:pt x="146" y="351"/>
                      <a:pt x="146" y="351"/>
                    </a:cubicBezTo>
                    <a:cubicBezTo>
                      <a:pt x="145" y="350"/>
                      <a:pt x="145" y="350"/>
                      <a:pt x="145" y="350"/>
                    </a:cubicBezTo>
                    <a:cubicBezTo>
                      <a:pt x="143" y="349"/>
                      <a:pt x="143" y="349"/>
                      <a:pt x="143" y="349"/>
                    </a:cubicBezTo>
                    <a:cubicBezTo>
                      <a:pt x="141" y="349"/>
                      <a:pt x="141" y="349"/>
                      <a:pt x="141" y="349"/>
                    </a:cubicBezTo>
                    <a:cubicBezTo>
                      <a:pt x="140" y="350"/>
                      <a:pt x="140" y="350"/>
                      <a:pt x="140" y="350"/>
                    </a:cubicBezTo>
                    <a:cubicBezTo>
                      <a:pt x="139" y="350"/>
                      <a:pt x="139" y="350"/>
                      <a:pt x="139" y="350"/>
                    </a:cubicBezTo>
                    <a:cubicBezTo>
                      <a:pt x="138" y="350"/>
                      <a:pt x="138" y="350"/>
                      <a:pt x="138" y="350"/>
                    </a:cubicBezTo>
                    <a:cubicBezTo>
                      <a:pt x="137" y="350"/>
                      <a:pt x="137" y="350"/>
                      <a:pt x="137" y="350"/>
                    </a:cubicBezTo>
                    <a:cubicBezTo>
                      <a:pt x="135" y="352"/>
                      <a:pt x="135" y="352"/>
                      <a:pt x="135" y="352"/>
                    </a:cubicBezTo>
                    <a:cubicBezTo>
                      <a:pt x="133" y="353"/>
                      <a:pt x="133" y="353"/>
                      <a:pt x="133" y="353"/>
                    </a:cubicBezTo>
                    <a:cubicBezTo>
                      <a:pt x="132" y="353"/>
                      <a:pt x="132" y="353"/>
                      <a:pt x="132" y="353"/>
                    </a:cubicBezTo>
                    <a:cubicBezTo>
                      <a:pt x="131" y="353"/>
                      <a:pt x="131" y="353"/>
                      <a:pt x="131" y="353"/>
                    </a:cubicBezTo>
                    <a:cubicBezTo>
                      <a:pt x="131" y="355"/>
                      <a:pt x="131" y="355"/>
                      <a:pt x="131" y="355"/>
                    </a:cubicBezTo>
                    <a:cubicBezTo>
                      <a:pt x="130" y="356"/>
                      <a:pt x="130" y="356"/>
                      <a:pt x="130" y="356"/>
                    </a:cubicBezTo>
                    <a:cubicBezTo>
                      <a:pt x="130" y="357"/>
                      <a:pt x="130" y="357"/>
                      <a:pt x="130" y="357"/>
                    </a:cubicBezTo>
                    <a:cubicBezTo>
                      <a:pt x="130" y="359"/>
                      <a:pt x="130" y="359"/>
                      <a:pt x="130" y="359"/>
                    </a:cubicBezTo>
                    <a:cubicBezTo>
                      <a:pt x="129" y="360"/>
                      <a:pt x="129" y="360"/>
                      <a:pt x="129" y="360"/>
                    </a:cubicBezTo>
                    <a:cubicBezTo>
                      <a:pt x="129" y="360"/>
                      <a:pt x="129" y="360"/>
                      <a:pt x="129" y="360"/>
                    </a:cubicBezTo>
                    <a:cubicBezTo>
                      <a:pt x="128" y="361"/>
                      <a:pt x="128" y="361"/>
                      <a:pt x="128" y="361"/>
                    </a:cubicBezTo>
                    <a:cubicBezTo>
                      <a:pt x="128" y="362"/>
                      <a:pt x="128" y="362"/>
                      <a:pt x="128" y="362"/>
                    </a:cubicBezTo>
                    <a:cubicBezTo>
                      <a:pt x="130" y="363"/>
                      <a:pt x="130" y="363"/>
                      <a:pt x="130" y="363"/>
                    </a:cubicBezTo>
                    <a:cubicBezTo>
                      <a:pt x="131" y="364"/>
                      <a:pt x="131" y="364"/>
                      <a:pt x="131" y="364"/>
                    </a:cubicBezTo>
                    <a:cubicBezTo>
                      <a:pt x="129" y="364"/>
                      <a:pt x="129" y="364"/>
                      <a:pt x="129" y="364"/>
                    </a:cubicBezTo>
                    <a:cubicBezTo>
                      <a:pt x="129" y="364"/>
                      <a:pt x="129" y="364"/>
                      <a:pt x="129" y="364"/>
                    </a:cubicBezTo>
                    <a:cubicBezTo>
                      <a:pt x="128" y="365"/>
                      <a:pt x="128" y="365"/>
                      <a:pt x="128" y="365"/>
                    </a:cubicBezTo>
                    <a:cubicBezTo>
                      <a:pt x="129" y="365"/>
                      <a:pt x="129" y="365"/>
                      <a:pt x="129" y="365"/>
                    </a:cubicBezTo>
                    <a:cubicBezTo>
                      <a:pt x="130" y="366"/>
                      <a:pt x="130" y="366"/>
                      <a:pt x="130" y="366"/>
                    </a:cubicBezTo>
                    <a:cubicBezTo>
                      <a:pt x="130" y="366"/>
                      <a:pt x="130" y="366"/>
                      <a:pt x="130" y="366"/>
                    </a:cubicBezTo>
                    <a:cubicBezTo>
                      <a:pt x="128" y="366"/>
                      <a:pt x="128" y="366"/>
                      <a:pt x="128" y="366"/>
                    </a:cubicBezTo>
                    <a:cubicBezTo>
                      <a:pt x="127" y="365"/>
                      <a:pt x="127" y="365"/>
                      <a:pt x="127" y="365"/>
                    </a:cubicBezTo>
                    <a:cubicBezTo>
                      <a:pt x="126" y="365"/>
                      <a:pt x="126" y="365"/>
                      <a:pt x="126" y="365"/>
                    </a:cubicBezTo>
                    <a:cubicBezTo>
                      <a:pt x="125" y="365"/>
                      <a:pt x="125" y="365"/>
                      <a:pt x="125" y="365"/>
                    </a:cubicBezTo>
                    <a:cubicBezTo>
                      <a:pt x="126" y="366"/>
                      <a:pt x="126" y="366"/>
                      <a:pt x="126" y="366"/>
                    </a:cubicBezTo>
                    <a:cubicBezTo>
                      <a:pt x="127" y="366"/>
                      <a:pt x="127" y="366"/>
                      <a:pt x="127" y="366"/>
                    </a:cubicBezTo>
                    <a:cubicBezTo>
                      <a:pt x="128" y="367"/>
                      <a:pt x="128" y="367"/>
                      <a:pt x="128" y="367"/>
                    </a:cubicBezTo>
                    <a:cubicBezTo>
                      <a:pt x="128" y="366"/>
                      <a:pt x="128" y="366"/>
                      <a:pt x="128" y="366"/>
                    </a:cubicBezTo>
                    <a:cubicBezTo>
                      <a:pt x="129" y="367"/>
                      <a:pt x="129" y="367"/>
                      <a:pt x="129" y="367"/>
                    </a:cubicBezTo>
                    <a:cubicBezTo>
                      <a:pt x="128" y="367"/>
                      <a:pt x="128" y="367"/>
                      <a:pt x="128" y="367"/>
                    </a:cubicBezTo>
                    <a:cubicBezTo>
                      <a:pt x="127" y="367"/>
                      <a:pt x="127" y="367"/>
                      <a:pt x="127" y="367"/>
                    </a:cubicBezTo>
                    <a:cubicBezTo>
                      <a:pt x="126" y="366"/>
                      <a:pt x="126" y="366"/>
                      <a:pt x="126" y="366"/>
                    </a:cubicBezTo>
                    <a:cubicBezTo>
                      <a:pt x="124" y="366"/>
                      <a:pt x="124" y="366"/>
                      <a:pt x="124" y="366"/>
                    </a:cubicBezTo>
                    <a:cubicBezTo>
                      <a:pt x="124" y="366"/>
                      <a:pt x="124" y="366"/>
                      <a:pt x="124" y="366"/>
                    </a:cubicBezTo>
                    <a:cubicBezTo>
                      <a:pt x="123" y="367"/>
                      <a:pt x="123" y="367"/>
                      <a:pt x="123" y="367"/>
                    </a:cubicBezTo>
                    <a:cubicBezTo>
                      <a:pt x="122" y="369"/>
                      <a:pt x="122" y="369"/>
                      <a:pt x="122" y="369"/>
                    </a:cubicBezTo>
                    <a:cubicBezTo>
                      <a:pt x="122" y="369"/>
                      <a:pt x="122" y="369"/>
                      <a:pt x="122" y="369"/>
                    </a:cubicBezTo>
                    <a:cubicBezTo>
                      <a:pt x="120" y="370"/>
                      <a:pt x="120" y="370"/>
                      <a:pt x="120" y="370"/>
                    </a:cubicBezTo>
                    <a:cubicBezTo>
                      <a:pt x="119" y="370"/>
                      <a:pt x="119" y="370"/>
                      <a:pt x="119" y="370"/>
                    </a:cubicBezTo>
                    <a:cubicBezTo>
                      <a:pt x="118" y="371"/>
                      <a:pt x="118" y="371"/>
                      <a:pt x="118" y="371"/>
                    </a:cubicBezTo>
                    <a:cubicBezTo>
                      <a:pt x="117" y="372"/>
                      <a:pt x="117" y="372"/>
                      <a:pt x="117" y="372"/>
                    </a:cubicBezTo>
                    <a:cubicBezTo>
                      <a:pt x="117" y="373"/>
                      <a:pt x="117" y="373"/>
                      <a:pt x="117" y="373"/>
                    </a:cubicBezTo>
                    <a:cubicBezTo>
                      <a:pt x="117" y="376"/>
                      <a:pt x="117" y="376"/>
                      <a:pt x="117" y="376"/>
                    </a:cubicBezTo>
                    <a:cubicBezTo>
                      <a:pt x="115" y="377"/>
                      <a:pt x="115" y="377"/>
                      <a:pt x="115" y="377"/>
                    </a:cubicBezTo>
                    <a:cubicBezTo>
                      <a:pt x="115" y="378"/>
                      <a:pt x="115" y="378"/>
                      <a:pt x="115" y="378"/>
                    </a:cubicBezTo>
                    <a:cubicBezTo>
                      <a:pt x="113" y="379"/>
                      <a:pt x="113" y="379"/>
                      <a:pt x="113" y="379"/>
                    </a:cubicBezTo>
                    <a:cubicBezTo>
                      <a:pt x="112" y="379"/>
                      <a:pt x="112" y="379"/>
                      <a:pt x="112" y="379"/>
                    </a:cubicBezTo>
                    <a:cubicBezTo>
                      <a:pt x="111" y="378"/>
                      <a:pt x="111" y="378"/>
                      <a:pt x="111" y="378"/>
                    </a:cubicBezTo>
                    <a:cubicBezTo>
                      <a:pt x="109" y="380"/>
                      <a:pt x="109" y="380"/>
                      <a:pt x="109" y="380"/>
                    </a:cubicBezTo>
                    <a:cubicBezTo>
                      <a:pt x="108" y="381"/>
                      <a:pt x="108" y="381"/>
                      <a:pt x="108" y="381"/>
                    </a:cubicBezTo>
                    <a:cubicBezTo>
                      <a:pt x="108" y="381"/>
                      <a:pt x="108" y="381"/>
                      <a:pt x="108" y="381"/>
                    </a:cubicBezTo>
                    <a:cubicBezTo>
                      <a:pt x="110" y="382"/>
                      <a:pt x="110" y="382"/>
                      <a:pt x="110" y="382"/>
                    </a:cubicBezTo>
                    <a:cubicBezTo>
                      <a:pt x="108" y="383"/>
                      <a:pt x="108" y="383"/>
                      <a:pt x="108" y="383"/>
                    </a:cubicBezTo>
                    <a:cubicBezTo>
                      <a:pt x="106" y="383"/>
                      <a:pt x="106" y="383"/>
                      <a:pt x="106" y="383"/>
                    </a:cubicBezTo>
                    <a:cubicBezTo>
                      <a:pt x="104" y="383"/>
                      <a:pt x="104" y="383"/>
                      <a:pt x="104" y="383"/>
                    </a:cubicBezTo>
                    <a:cubicBezTo>
                      <a:pt x="103" y="382"/>
                      <a:pt x="103" y="382"/>
                      <a:pt x="103" y="382"/>
                    </a:cubicBezTo>
                    <a:cubicBezTo>
                      <a:pt x="102" y="383"/>
                      <a:pt x="102" y="383"/>
                      <a:pt x="102" y="383"/>
                    </a:cubicBezTo>
                    <a:cubicBezTo>
                      <a:pt x="101" y="382"/>
                      <a:pt x="101" y="382"/>
                      <a:pt x="101" y="382"/>
                    </a:cubicBezTo>
                    <a:cubicBezTo>
                      <a:pt x="101" y="381"/>
                      <a:pt x="101" y="381"/>
                      <a:pt x="101" y="381"/>
                    </a:cubicBezTo>
                    <a:cubicBezTo>
                      <a:pt x="101" y="380"/>
                      <a:pt x="101" y="380"/>
                      <a:pt x="101" y="380"/>
                    </a:cubicBezTo>
                    <a:cubicBezTo>
                      <a:pt x="100" y="380"/>
                      <a:pt x="100" y="380"/>
                      <a:pt x="100" y="380"/>
                    </a:cubicBezTo>
                    <a:cubicBezTo>
                      <a:pt x="99" y="380"/>
                      <a:pt x="99" y="380"/>
                      <a:pt x="99" y="380"/>
                    </a:cubicBezTo>
                    <a:cubicBezTo>
                      <a:pt x="98" y="380"/>
                      <a:pt x="98" y="380"/>
                      <a:pt x="98" y="380"/>
                    </a:cubicBezTo>
                    <a:cubicBezTo>
                      <a:pt x="97" y="380"/>
                      <a:pt x="97" y="380"/>
                      <a:pt x="97" y="380"/>
                    </a:cubicBezTo>
                    <a:cubicBezTo>
                      <a:pt x="97" y="381"/>
                      <a:pt x="97" y="381"/>
                      <a:pt x="97" y="381"/>
                    </a:cubicBezTo>
                    <a:cubicBezTo>
                      <a:pt x="97" y="382"/>
                      <a:pt x="97" y="382"/>
                      <a:pt x="97" y="382"/>
                    </a:cubicBezTo>
                    <a:cubicBezTo>
                      <a:pt x="99" y="384"/>
                      <a:pt x="99" y="384"/>
                      <a:pt x="99" y="384"/>
                    </a:cubicBezTo>
                    <a:cubicBezTo>
                      <a:pt x="99" y="385"/>
                      <a:pt x="99" y="385"/>
                      <a:pt x="99" y="385"/>
                    </a:cubicBezTo>
                    <a:cubicBezTo>
                      <a:pt x="99" y="386"/>
                      <a:pt x="99" y="386"/>
                      <a:pt x="99" y="386"/>
                    </a:cubicBezTo>
                    <a:cubicBezTo>
                      <a:pt x="99" y="387"/>
                      <a:pt x="99" y="387"/>
                      <a:pt x="99" y="387"/>
                    </a:cubicBezTo>
                    <a:cubicBezTo>
                      <a:pt x="99" y="387"/>
                      <a:pt x="99" y="387"/>
                      <a:pt x="99" y="387"/>
                    </a:cubicBezTo>
                    <a:cubicBezTo>
                      <a:pt x="100" y="388"/>
                      <a:pt x="100" y="388"/>
                      <a:pt x="100" y="388"/>
                    </a:cubicBezTo>
                    <a:cubicBezTo>
                      <a:pt x="97" y="388"/>
                      <a:pt x="97" y="388"/>
                      <a:pt x="97" y="388"/>
                    </a:cubicBezTo>
                    <a:cubicBezTo>
                      <a:pt x="96" y="389"/>
                      <a:pt x="96" y="389"/>
                      <a:pt x="96" y="389"/>
                    </a:cubicBezTo>
                    <a:cubicBezTo>
                      <a:pt x="96" y="388"/>
                      <a:pt x="96" y="388"/>
                      <a:pt x="96" y="388"/>
                    </a:cubicBezTo>
                    <a:cubicBezTo>
                      <a:pt x="94" y="389"/>
                      <a:pt x="94" y="389"/>
                      <a:pt x="94" y="389"/>
                    </a:cubicBezTo>
                    <a:cubicBezTo>
                      <a:pt x="94" y="388"/>
                      <a:pt x="94" y="388"/>
                      <a:pt x="94" y="388"/>
                    </a:cubicBezTo>
                    <a:cubicBezTo>
                      <a:pt x="93" y="389"/>
                      <a:pt x="93" y="389"/>
                      <a:pt x="93" y="389"/>
                    </a:cubicBezTo>
                    <a:cubicBezTo>
                      <a:pt x="91" y="387"/>
                      <a:pt x="91" y="387"/>
                      <a:pt x="91" y="387"/>
                    </a:cubicBezTo>
                    <a:cubicBezTo>
                      <a:pt x="90" y="387"/>
                      <a:pt x="90" y="387"/>
                      <a:pt x="90" y="387"/>
                    </a:cubicBezTo>
                    <a:cubicBezTo>
                      <a:pt x="88" y="387"/>
                      <a:pt x="88" y="387"/>
                      <a:pt x="88" y="387"/>
                    </a:cubicBezTo>
                    <a:cubicBezTo>
                      <a:pt x="87" y="388"/>
                      <a:pt x="87" y="388"/>
                      <a:pt x="87" y="388"/>
                    </a:cubicBezTo>
                    <a:cubicBezTo>
                      <a:pt x="87" y="388"/>
                      <a:pt x="87" y="388"/>
                      <a:pt x="87" y="388"/>
                    </a:cubicBezTo>
                    <a:cubicBezTo>
                      <a:pt x="86" y="388"/>
                      <a:pt x="86" y="388"/>
                      <a:pt x="86" y="388"/>
                    </a:cubicBezTo>
                    <a:cubicBezTo>
                      <a:pt x="85" y="388"/>
                      <a:pt x="85" y="388"/>
                      <a:pt x="85" y="388"/>
                    </a:cubicBezTo>
                    <a:cubicBezTo>
                      <a:pt x="84" y="388"/>
                      <a:pt x="84" y="388"/>
                      <a:pt x="84" y="388"/>
                    </a:cubicBezTo>
                    <a:cubicBezTo>
                      <a:pt x="83" y="389"/>
                      <a:pt x="83" y="389"/>
                      <a:pt x="83" y="389"/>
                    </a:cubicBezTo>
                    <a:cubicBezTo>
                      <a:pt x="81" y="389"/>
                      <a:pt x="81" y="389"/>
                      <a:pt x="81" y="389"/>
                    </a:cubicBezTo>
                    <a:cubicBezTo>
                      <a:pt x="80" y="390"/>
                      <a:pt x="80" y="390"/>
                      <a:pt x="80" y="390"/>
                    </a:cubicBezTo>
                    <a:cubicBezTo>
                      <a:pt x="81" y="391"/>
                      <a:pt x="81" y="391"/>
                      <a:pt x="81" y="391"/>
                    </a:cubicBezTo>
                    <a:cubicBezTo>
                      <a:pt x="82" y="390"/>
                      <a:pt x="82" y="390"/>
                      <a:pt x="82" y="390"/>
                    </a:cubicBezTo>
                    <a:cubicBezTo>
                      <a:pt x="83" y="391"/>
                      <a:pt x="83" y="391"/>
                      <a:pt x="83" y="391"/>
                    </a:cubicBezTo>
                    <a:cubicBezTo>
                      <a:pt x="83" y="391"/>
                      <a:pt x="83" y="391"/>
                      <a:pt x="83" y="391"/>
                    </a:cubicBezTo>
                    <a:cubicBezTo>
                      <a:pt x="82" y="391"/>
                      <a:pt x="82" y="391"/>
                      <a:pt x="82" y="391"/>
                    </a:cubicBezTo>
                    <a:cubicBezTo>
                      <a:pt x="82" y="391"/>
                      <a:pt x="82" y="391"/>
                      <a:pt x="82" y="391"/>
                    </a:cubicBezTo>
                    <a:cubicBezTo>
                      <a:pt x="82" y="392"/>
                      <a:pt x="82" y="392"/>
                      <a:pt x="82" y="392"/>
                    </a:cubicBezTo>
                    <a:cubicBezTo>
                      <a:pt x="82" y="391"/>
                      <a:pt x="82" y="391"/>
                      <a:pt x="82" y="391"/>
                    </a:cubicBezTo>
                    <a:cubicBezTo>
                      <a:pt x="83" y="392"/>
                      <a:pt x="83" y="392"/>
                      <a:pt x="83" y="392"/>
                    </a:cubicBezTo>
                    <a:cubicBezTo>
                      <a:pt x="83" y="392"/>
                      <a:pt x="83" y="392"/>
                      <a:pt x="83" y="392"/>
                    </a:cubicBezTo>
                    <a:cubicBezTo>
                      <a:pt x="83" y="393"/>
                      <a:pt x="83" y="393"/>
                      <a:pt x="83" y="393"/>
                    </a:cubicBezTo>
                    <a:cubicBezTo>
                      <a:pt x="81" y="393"/>
                      <a:pt x="81" y="393"/>
                      <a:pt x="81" y="393"/>
                    </a:cubicBezTo>
                    <a:cubicBezTo>
                      <a:pt x="81" y="393"/>
                      <a:pt x="81" y="393"/>
                      <a:pt x="81" y="393"/>
                    </a:cubicBezTo>
                    <a:cubicBezTo>
                      <a:pt x="83" y="393"/>
                      <a:pt x="83" y="393"/>
                      <a:pt x="83" y="393"/>
                    </a:cubicBezTo>
                    <a:cubicBezTo>
                      <a:pt x="83" y="395"/>
                      <a:pt x="83" y="395"/>
                      <a:pt x="83" y="395"/>
                    </a:cubicBezTo>
                    <a:cubicBezTo>
                      <a:pt x="83" y="396"/>
                      <a:pt x="83" y="396"/>
                      <a:pt x="83" y="396"/>
                    </a:cubicBezTo>
                    <a:cubicBezTo>
                      <a:pt x="84" y="395"/>
                      <a:pt x="84" y="395"/>
                      <a:pt x="84" y="395"/>
                    </a:cubicBezTo>
                    <a:cubicBezTo>
                      <a:pt x="85" y="395"/>
                      <a:pt x="85" y="395"/>
                      <a:pt x="85" y="395"/>
                    </a:cubicBezTo>
                    <a:cubicBezTo>
                      <a:pt x="86" y="395"/>
                      <a:pt x="86" y="395"/>
                      <a:pt x="86" y="395"/>
                    </a:cubicBezTo>
                    <a:cubicBezTo>
                      <a:pt x="88" y="396"/>
                      <a:pt x="88" y="396"/>
                      <a:pt x="88" y="396"/>
                    </a:cubicBezTo>
                    <a:cubicBezTo>
                      <a:pt x="88" y="396"/>
                      <a:pt x="88" y="396"/>
                      <a:pt x="88" y="396"/>
                    </a:cubicBezTo>
                    <a:cubicBezTo>
                      <a:pt x="89" y="396"/>
                      <a:pt x="89" y="396"/>
                      <a:pt x="89" y="396"/>
                    </a:cubicBezTo>
                    <a:cubicBezTo>
                      <a:pt x="90" y="397"/>
                      <a:pt x="90" y="397"/>
                      <a:pt x="90" y="397"/>
                    </a:cubicBezTo>
                    <a:cubicBezTo>
                      <a:pt x="91" y="396"/>
                      <a:pt x="91" y="396"/>
                      <a:pt x="91" y="396"/>
                    </a:cubicBezTo>
                    <a:cubicBezTo>
                      <a:pt x="92" y="396"/>
                      <a:pt x="92" y="396"/>
                      <a:pt x="92" y="396"/>
                    </a:cubicBezTo>
                    <a:cubicBezTo>
                      <a:pt x="92" y="397"/>
                      <a:pt x="92" y="397"/>
                      <a:pt x="92" y="397"/>
                    </a:cubicBezTo>
                    <a:cubicBezTo>
                      <a:pt x="92" y="398"/>
                      <a:pt x="92" y="398"/>
                      <a:pt x="92" y="398"/>
                    </a:cubicBezTo>
                    <a:cubicBezTo>
                      <a:pt x="93" y="397"/>
                      <a:pt x="93" y="397"/>
                      <a:pt x="93" y="397"/>
                    </a:cubicBezTo>
                    <a:cubicBezTo>
                      <a:pt x="94" y="398"/>
                      <a:pt x="94" y="398"/>
                      <a:pt x="94" y="398"/>
                    </a:cubicBezTo>
                    <a:cubicBezTo>
                      <a:pt x="93" y="399"/>
                      <a:pt x="93" y="399"/>
                      <a:pt x="93" y="399"/>
                    </a:cubicBezTo>
                    <a:cubicBezTo>
                      <a:pt x="94" y="400"/>
                      <a:pt x="94" y="400"/>
                      <a:pt x="94" y="400"/>
                    </a:cubicBezTo>
                    <a:cubicBezTo>
                      <a:pt x="95" y="400"/>
                      <a:pt x="95" y="400"/>
                      <a:pt x="95" y="400"/>
                    </a:cubicBezTo>
                    <a:cubicBezTo>
                      <a:pt x="96" y="399"/>
                      <a:pt x="96" y="399"/>
                      <a:pt x="96" y="399"/>
                    </a:cubicBezTo>
                    <a:cubicBezTo>
                      <a:pt x="97" y="399"/>
                      <a:pt x="97" y="399"/>
                      <a:pt x="97" y="399"/>
                    </a:cubicBezTo>
                    <a:cubicBezTo>
                      <a:pt x="98" y="400"/>
                      <a:pt x="98" y="400"/>
                      <a:pt x="98" y="400"/>
                    </a:cubicBezTo>
                    <a:cubicBezTo>
                      <a:pt x="97" y="400"/>
                      <a:pt x="97" y="400"/>
                      <a:pt x="97" y="400"/>
                    </a:cubicBezTo>
                    <a:cubicBezTo>
                      <a:pt x="96" y="400"/>
                      <a:pt x="96" y="400"/>
                      <a:pt x="96" y="400"/>
                    </a:cubicBezTo>
                    <a:cubicBezTo>
                      <a:pt x="95" y="401"/>
                      <a:pt x="95" y="401"/>
                      <a:pt x="95" y="401"/>
                    </a:cubicBezTo>
                    <a:cubicBezTo>
                      <a:pt x="96" y="401"/>
                      <a:pt x="96" y="401"/>
                      <a:pt x="96" y="401"/>
                    </a:cubicBezTo>
                    <a:cubicBezTo>
                      <a:pt x="96" y="402"/>
                      <a:pt x="96" y="402"/>
                      <a:pt x="96" y="402"/>
                    </a:cubicBezTo>
                    <a:cubicBezTo>
                      <a:pt x="95" y="403"/>
                      <a:pt x="95" y="403"/>
                      <a:pt x="95" y="403"/>
                    </a:cubicBezTo>
                    <a:cubicBezTo>
                      <a:pt x="96" y="404"/>
                      <a:pt x="96" y="404"/>
                      <a:pt x="96" y="404"/>
                    </a:cubicBezTo>
                    <a:cubicBezTo>
                      <a:pt x="97" y="404"/>
                      <a:pt x="97" y="404"/>
                      <a:pt x="97" y="404"/>
                    </a:cubicBezTo>
                    <a:cubicBezTo>
                      <a:pt x="98" y="406"/>
                      <a:pt x="98" y="406"/>
                      <a:pt x="98" y="406"/>
                    </a:cubicBezTo>
                    <a:cubicBezTo>
                      <a:pt x="100" y="406"/>
                      <a:pt x="100" y="406"/>
                      <a:pt x="100" y="406"/>
                    </a:cubicBezTo>
                    <a:cubicBezTo>
                      <a:pt x="101" y="407"/>
                      <a:pt x="101" y="407"/>
                      <a:pt x="101" y="407"/>
                    </a:cubicBezTo>
                    <a:cubicBezTo>
                      <a:pt x="101" y="408"/>
                      <a:pt x="101" y="408"/>
                      <a:pt x="101" y="408"/>
                    </a:cubicBezTo>
                    <a:cubicBezTo>
                      <a:pt x="102" y="409"/>
                      <a:pt x="102" y="409"/>
                      <a:pt x="102" y="409"/>
                    </a:cubicBezTo>
                    <a:cubicBezTo>
                      <a:pt x="101" y="411"/>
                      <a:pt x="101" y="411"/>
                      <a:pt x="101" y="411"/>
                    </a:cubicBezTo>
                    <a:cubicBezTo>
                      <a:pt x="101" y="411"/>
                      <a:pt x="101" y="411"/>
                      <a:pt x="101" y="411"/>
                    </a:cubicBezTo>
                    <a:cubicBezTo>
                      <a:pt x="101" y="412"/>
                      <a:pt x="101" y="412"/>
                      <a:pt x="101" y="412"/>
                    </a:cubicBezTo>
                    <a:cubicBezTo>
                      <a:pt x="102" y="412"/>
                      <a:pt x="102" y="412"/>
                      <a:pt x="102" y="412"/>
                    </a:cubicBezTo>
                    <a:cubicBezTo>
                      <a:pt x="104" y="413"/>
                      <a:pt x="104" y="413"/>
                      <a:pt x="104" y="413"/>
                    </a:cubicBezTo>
                    <a:cubicBezTo>
                      <a:pt x="105" y="417"/>
                      <a:pt x="105" y="417"/>
                      <a:pt x="105" y="417"/>
                    </a:cubicBezTo>
                    <a:cubicBezTo>
                      <a:pt x="104" y="415"/>
                      <a:pt x="104" y="415"/>
                      <a:pt x="104" y="415"/>
                    </a:cubicBezTo>
                    <a:cubicBezTo>
                      <a:pt x="103" y="414"/>
                      <a:pt x="103" y="414"/>
                      <a:pt x="103" y="414"/>
                    </a:cubicBezTo>
                    <a:cubicBezTo>
                      <a:pt x="102" y="413"/>
                      <a:pt x="102" y="413"/>
                      <a:pt x="102" y="413"/>
                    </a:cubicBezTo>
                    <a:cubicBezTo>
                      <a:pt x="101" y="414"/>
                      <a:pt x="101" y="414"/>
                      <a:pt x="101" y="414"/>
                    </a:cubicBezTo>
                    <a:cubicBezTo>
                      <a:pt x="101" y="417"/>
                      <a:pt x="101" y="417"/>
                      <a:pt x="101" y="417"/>
                    </a:cubicBezTo>
                    <a:cubicBezTo>
                      <a:pt x="101" y="419"/>
                      <a:pt x="101" y="419"/>
                      <a:pt x="101" y="419"/>
                    </a:cubicBezTo>
                    <a:cubicBezTo>
                      <a:pt x="102" y="420"/>
                      <a:pt x="102" y="420"/>
                      <a:pt x="102" y="420"/>
                    </a:cubicBezTo>
                    <a:cubicBezTo>
                      <a:pt x="101" y="420"/>
                      <a:pt x="101" y="420"/>
                      <a:pt x="101" y="420"/>
                    </a:cubicBezTo>
                    <a:cubicBezTo>
                      <a:pt x="100" y="425"/>
                      <a:pt x="100" y="425"/>
                      <a:pt x="100" y="425"/>
                    </a:cubicBezTo>
                    <a:cubicBezTo>
                      <a:pt x="99" y="428"/>
                      <a:pt x="99" y="428"/>
                      <a:pt x="99" y="428"/>
                    </a:cubicBezTo>
                    <a:cubicBezTo>
                      <a:pt x="98" y="429"/>
                      <a:pt x="98" y="429"/>
                      <a:pt x="98" y="429"/>
                    </a:cubicBezTo>
                    <a:cubicBezTo>
                      <a:pt x="97" y="430"/>
                      <a:pt x="97" y="430"/>
                      <a:pt x="97" y="430"/>
                    </a:cubicBezTo>
                    <a:cubicBezTo>
                      <a:pt x="96" y="430"/>
                      <a:pt x="96" y="430"/>
                      <a:pt x="96" y="430"/>
                    </a:cubicBezTo>
                    <a:cubicBezTo>
                      <a:pt x="96" y="431"/>
                      <a:pt x="96" y="431"/>
                      <a:pt x="96" y="431"/>
                    </a:cubicBezTo>
                    <a:cubicBezTo>
                      <a:pt x="93" y="429"/>
                      <a:pt x="93" y="429"/>
                      <a:pt x="93" y="429"/>
                    </a:cubicBezTo>
                    <a:cubicBezTo>
                      <a:pt x="91" y="429"/>
                      <a:pt x="91" y="429"/>
                      <a:pt x="91" y="429"/>
                    </a:cubicBezTo>
                    <a:cubicBezTo>
                      <a:pt x="90" y="430"/>
                      <a:pt x="90" y="430"/>
                      <a:pt x="90" y="430"/>
                    </a:cubicBezTo>
                    <a:cubicBezTo>
                      <a:pt x="88" y="429"/>
                      <a:pt x="88" y="429"/>
                      <a:pt x="88" y="429"/>
                    </a:cubicBezTo>
                    <a:cubicBezTo>
                      <a:pt x="88" y="428"/>
                      <a:pt x="88" y="428"/>
                      <a:pt x="88" y="428"/>
                    </a:cubicBezTo>
                    <a:cubicBezTo>
                      <a:pt x="85" y="428"/>
                      <a:pt x="85" y="428"/>
                      <a:pt x="85" y="428"/>
                    </a:cubicBezTo>
                    <a:cubicBezTo>
                      <a:pt x="82" y="429"/>
                      <a:pt x="82" y="429"/>
                      <a:pt x="82" y="429"/>
                    </a:cubicBezTo>
                    <a:cubicBezTo>
                      <a:pt x="80" y="429"/>
                      <a:pt x="80" y="429"/>
                      <a:pt x="80" y="429"/>
                    </a:cubicBezTo>
                    <a:cubicBezTo>
                      <a:pt x="76" y="428"/>
                      <a:pt x="76" y="428"/>
                      <a:pt x="76" y="428"/>
                    </a:cubicBezTo>
                    <a:cubicBezTo>
                      <a:pt x="74" y="427"/>
                      <a:pt x="74" y="427"/>
                      <a:pt x="74" y="427"/>
                    </a:cubicBezTo>
                    <a:cubicBezTo>
                      <a:pt x="74" y="427"/>
                      <a:pt x="74" y="427"/>
                      <a:pt x="74" y="427"/>
                    </a:cubicBezTo>
                    <a:cubicBezTo>
                      <a:pt x="72" y="427"/>
                      <a:pt x="72" y="427"/>
                      <a:pt x="72" y="427"/>
                    </a:cubicBezTo>
                    <a:cubicBezTo>
                      <a:pt x="70" y="428"/>
                      <a:pt x="70" y="428"/>
                      <a:pt x="70" y="428"/>
                    </a:cubicBezTo>
                    <a:cubicBezTo>
                      <a:pt x="69" y="427"/>
                      <a:pt x="69" y="427"/>
                      <a:pt x="69" y="427"/>
                    </a:cubicBezTo>
                    <a:cubicBezTo>
                      <a:pt x="67" y="427"/>
                      <a:pt x="67" y="427"/>
                      <a:pt x="67" y="427"/>
                    </a:cubicBezTo>
                    <a:cubicBezTo>
                      <a:pt x="66" y="428"/>
                      <a:pt x="66" y="428"/>
                      <a:pt x="66" y="428"/>
                    </a:cubicBezTo>
                    <a:cubicBezTo>
                      <a:pt x="65" y="427"/>
                      <a:pt x="65" y="427"/>
                      <a:pt x="65" y="427"/>
                    </a:cubicBezTo>
                    <a:cubicBezTo>
                      <a:pt x="63" y="426"/>
                      <a:pt x="63" y="426"/>
                      <a:pt x="63" y="426"/>
                    </a:cubicBezTo>
                    <a:cubicBezTo>
                      <a:pt x="62" y="427"/>
                      <a:pt x="62" y="427"/>
                      <a:pt x="62" y="427"/>
                    </a:cubicBezTo>
                    <a:cubicBezTo>
                      <a:pt x="62" y="427"/>
                      <a:pt x="62" y="427"/>
                      <a:pt x="62" y="427"/>
                    </a:cubicBezTo>
                    <a:cubicBezTo>
                      <a:pt x="60" y="428"/>
                      <a:pt x="60" y="428"/>
                      <a:pt x="60" y="428"/>
                    </a:cubicBezTo>
                    <a:cubicBezTo>
                      <a:pt x="60" y="429"/>
                      <a:pt x="60" y="429"/>
                      <a:pt x="60" y="429"/>
                    </a:cubicBezTo>
                    <a:cubicBezTo>
                      <a:pt x="61" y="429"/>
                      <a:pt x="61" y="429"/>
                      <a:pt x="61" y="429"/>
                    </a:cubicBezTo>
                    <a:cubicBezTo>
                      <a:pt x="60" y="430"/>
                      <a:pt x="60" y="430"/>
                      <a:pt x="60" y="430"/>
                    </a:cubicBezTo>
                    <a:cubicBezTo>
                      <a:pt x="58" y="430"/>
                      <a:pt x="58" y="430"/>
                      <a:pt x="58" y="430"/>
                    </a:cubicBezTo>
                    <a:cubicBezTo>
                      <a:pt x="57" y="430"/>
                      <a:pt x="57" y="430"/>
                      <a:pt x="57" y="430"/>
                    </a:cubicBezTo>
                    <a:cubicBezTo>
                      <a:pt x="55" y="431"/>
                      <a:pt x="55" y="431"/>
                      <a:pt x="55" y="431"/>
                    </a:cubicBezTo>
                    <a:cubicBezTo>
                      <a:pt x="54" y="432"/>
                      <a:pt x="54" y="432"/>
                      <a:pt x="54" y="432"/>
                    </a:cubicBezTo>
                    <a:cubicBezTo>
                      <a:pt x="54" y="433"/>
                      <a:pt x="54" y="433"/>
                      <a:pt x="54" y="433"/>
                    </a:cubicBezTo>
                    <a:cubicBezTo>
                      <a:pt x="55" y="433"/>
                      <a:pt x="55" y="433"/>
                      <a:pt x="55" y="433"/>
                    </a:cubicBezTo>
                    <a:cubicBezTo>
                      <a:pt x="55" y="434"/>
                      <a:pt x="55" y="434"/>
                      <a:pt x="55" y="434"/>
                    </a:cubicBezTo>
                    <a:cubicBezTo>
                      <a:pt x="56" y="434"/>
                      <a:pt x="56" y="434"/>
                      <a:pt x="56" y="434"/>
                    </a:cubicBezTo>
                    <a:cubicBezTo>
                      <a:pt x="55" y="436"/>
                      <a:pt x="55" y="436"/>
                      <a:pt x="55" y="436"/>
                    </a:cubicBezTo>
                    <a:cubicBezTo>
                      <a:pt x="56" y="436"/>
                      <a:pt x="56" y="436"/>
                      <a:pt x="56" y="436"/>
                    </a:cubicBezTo>
                    <a:cubicBezTo>
                      <a:pt x="57" y="435"/>
                      <a:pt x="57" y="435"/>
                      <a:pt x="57" y="435"/>
                    </a:cubicBezTo>
                    <a:cubicBezTo>
                      <a:pt x="57" y="436"/>
                      <a:pt x="57" y="436"/>
                      <a:pt x="57" y="436"/>
                    </a:cubicBezTo>
                    <a:cubicBezTo>
                      <a:pt x="57" y="437"/>
                      <a:pt x="57" y="437"/>
                      <a:pt x="57" y="437"/>
                    </a:cubicBezTo>
                    <a:cubicBezTo>
                      <a:pt x="56" y="438"/>
                      <a:pt x="56" y="438"/>
                      <a:pt x="56" y="438"/>
                    </a:cubicBezTo>
                    <a:cubicBezTo>
                      <a:pt x="57" y="438"/>
                      <a:pt x="57" y="438"/>
                      <a:pt x="57" y="438"/>
                    </a:cubicBezTo>
                    <a:cubicBezTo>
                      <a:pt x="56" y="439"/>
                      <a:pt x="56" y="439"/>
                      <a:pt x="56" y="439"/>
                    </a:cubicBezTo>
                    <a:cubicBezTo>
                      <a:pt x="56" y="439"/>
                      <a:pt x="56" y="439"/>
                      <a:pt x="56" y="439"/>
                    </a:cubicBezTo>
                    <a:cubicBezTo>
                      <a:pt x="56" y="441"/>
                      <a:pt x="56" y="441"/>
                      <a:pt x="56" y="441"/>
                    </a:cubicBezTo>
                    <a:cubicBezTo>
                      <a:pt x="57" y="443"/>
                      <a:pt x="57" y="443"/>
                      <a:pt x="57" y="443"/>
                    </a:cubicBezTo>
                    <a:cubicBezTo>
                      <a:pt x="57" y="447"/>
                      <a:pt x="57" y="447"/>
                      <a:pt x="57" y="447"/>
                    </a:cubicBezTo>
                    <a:cubicBezTo>
                      <a:pt x="57" y="447"/>
                      <a:pt x="57" y="447"/>
                      <a:pt x="57" y="447"/>
                    </a:cubicBezTo>
                    <a:cubicBezTo>
                      <a:pt x="56" y="449"/>
                      <a:pt x="56" y="449"/>
                      <a:pt x="56" y="449"/>
                    </a:cubicBezTo>
                    <a:cubicBezTo>
                      <a:pt x="57" y="450"/>
                      <a:pt x="57" y="450"/>
                      <a:pt x="57" y="450"/>
                    </a:cubicBezTo>
                    <a:cubicBezTo>
                      <a:pt x="57" y="451"/>
                      <a:pt x="57" y="451"/>
                      <a:pt x="57" y="451"/>
                    </a:cubicBezTo>
                    <a:cubicBezTo>
                      <a:pt x="56" y="453"/>
                      <a:pt x="56" y="453"/>
                      <a:pt x="56" y="453"/>
                    </a:cubicBezTo>
                    <a:cubicBezTo>
                      <a:pt x="56" y="455"/>
                      <a:pt x="56" y="455"/>
                      <a:pt x="56" y="455"/>
                    </a:cubicBezTo>
                    <a:cubicBezTo>
                      <a:pt x="54" y="457"/>
                      <a:pt x="54" y="457"/>
                      <a:pt x="54" y="457"/>
                    </a:cubicBezTo>
                    <a:cubicBezTo>
                      <a:pt x="54" y="458"/>
                      <a:pt x="54" y="458"/>
                      <a:pt x="54" y="458"/>
                    </a:cubicBezTo>
                    <a:cubicBezTo>
                      <a:pt x="53" y="460"/>
                      <a:pt x="53" y="460"/>
                      <a:pt x="53" y="460"/>
                    </a:cubicBezTo>
                    <a:cubicBezTo>
                      <a:pt x="52" y="464"/>
                      <a:pt x="52" y="464"/>
                      <a:pt x="52" y="464"/>
                    </a:cubicBezTo>
                    <a:cubicBezTo>
                      <a:pt x="52" y="465"/>
                      <a:pt x="52" y="465"/>
                      <a:pt x="52" y="465"/>
                    </a:cubicBezTo>
                    <a:cubicBezTo>
                      <a:pt x="53" y="465"/>
                      <a:pt x="53" y="465"/>
                      <a:pt x="53" y="465"/>
                    </a:cubicBezTo>
                    <a:cubicBezTo>
                      <a:pt x="54" y="464"/>
                      <a:pt x="54" y="464"/>
                      <a:pt x="54" y="464"/>
                    </a:cubicBezTo>
                    <a:cubicBezTo>
                      <a:pt x="55" y="463"/>
                      <a:pt x="55" y="463"/>
                      <a:pt x="55" y="463"/>
                    </a:cubicBezTo>
                    <a:cubicBezTo>
                      <a:pt x="55" y="464"/>
                      <a:pt x="55" y="464"/>
                      <a:pt x="55" y="464"/>
                    </a:cubicBezTo>
                    <a:cubicBezTo>
                      <a:pt x="55" y="465"/>
                      <a:pt x="55" y="465"/>
                      <a:pt x="55" y="465"/>
                    </a:cubicBezTo>
                    <a:cubicBezTo>
                      <a:pt x="53" y="466"/>
                      <a:pt x="53" y="466"/>
                      <a:pt x="53" y="466"/>
                    </a:cubicBezTo>
                    <a:cubicBezTo>
                      <a:pt x="53" y="467"/>
                      <a:pt x="53" y="467"/>
                      <a:pt x="53" y="467"/>
                    </a:cubicBezTo>
                    <a:cubicBezTo>
                      <a:pt x="54" y="468"/>
                      <a:pt x="54" y="468"/>
                      <a:pt x="54" y="468"/>
                    </a:cubicBezTo>
                    <a:cubicBezTo>
                      <a:pt x="55" y="467"/>
                      <a:pt x="55" y="467"/>
                      <a:pt x="55" y="467"/>
                    </a:cubicBezTo>
                    <a:cubicBezTo>
                      <a:pt x="56" y="467"/>
                      <a:pt x="56" y="467"/>
                      <a:pt x="56" y="467"/>
                    </a:cubicBezTo>
                    <a:cubicBezTo>
                      <a:pt x="56" y="468"/>
                      <a:pt x="56" y="468"/>
                      <a:pt x="56" y="468"/>
                    </a:cubicBezTo>
                    <a:cubicBezTo>
                      <a:pt x="56" y="469"/>
                      <a:pt x="56" y="469"/>
                      <a:pt x="56" y="469"/>
                    </a:cubicBezTo>
                    <a:cubicBezTo>
                      <a:pt x="56" y="471"/>
                      <a:pt x="56" y="471"/>
                      <a:pt x="56" y="471"/>
                    </a:cubicBezTo>
                    <a:cubicBezTo>
                      <a:pt x="56" y="474"/>
                      <a:pt x="56" y="474"/>
                      <a:pt x="56" y="474"/>
                    </a:cubicBezTo>
                    <a:cubicBezTo>
                      <a:pt x="55" y="476"/>
                      <a:pt x="55" y="476"/>
                      <a:pt x="55" y="476"/>
                    </a:cubicBezTo>
                    <a:cubicBezTo>
                      <a:pt x="55" y="477"/>
                      <a:pt x="55" y="477"/>
                      <a:pt x="55" y="477"/>
                    </a:cubicBezTo>
                    <a:cubicBezTo>
                      <a:pt x="55" y="477"/>
                      <a:pt x="55" y="477"/>
                      <a:pt x="55" y="477"/>
                    </a:cubicBezTo>
                    <a:cubicBezTo>
                      <a:pt x="57" y="476"/>
                      <a:pt x="57" y="476"/>
                      <a:pt x="57" y="476"/>
                    </a:cubicBezTo>
                    <a:cubicBezTo>
                      <a:pt x="59" y="477"/>
                      <a:pt x="59" y="477"/>
                      <a:pt x="59" y="477"/>
                    </a:cubicBezTo>
                    <a:cubicBezTo>
                      <a:pt x="61" y="478"/>
                      <a:pt x="61" y="478"/>
                      <a:pt x="61" y="478"/>
                    </a:cubicBezTo>
                    <a:cubicBezTo>
                      <a:pt x="63" y="477"/>
                      <a:pt x="63" y="477"/>
                      <a:pt x="63" y="477"/>
                    </a:cubicBezTo>
                    <a:cubicBezTo>
                      <a:pt x="64" y="477"/>
                      <a:pt x="64" y="477"/>
                      <a:pt x="64" y="477"/>
                    </a:cubicBezTo>
                    <a:cubicBezTo>
                      <a:pt x="64" y="476"/>
                      <a:pt x="64" y="476"/>
                      <a:pt x="64" y="476"/>
                    </a:cubicBezTo>
                    <a:cubicBezTo>
                      <a:pt x="65" y="476"/>
                      <a:pt x="65" y="476"/>
                      <a:pt x="65" y="476"/>
                    </a:cubicBezTo>
                    <a:cubicBezTo>
                      <a:pt x="66" y="477"/>
                      <a:pt x="66" y="477"/>
                      <a:pt x="66" y="477"/>
                    </a:cubicBezTo>
                    <a:cubicBezTo>
                      <a:pt x="67" y="477"/>
                      <a:pt x="67" y="477"/>
                      <a:pt x="67" y="477"/>
                    </a:cubicBezTo>
                    <a:cubicBezTo>
                      <a:pt x="70" y="479"/>
                      <a:pt x="70" y="479"/>
                      <a:pt x="70" y="479"/>
                    </a:cubicBezTo>
                    <a:cubicBezTo>
                      <a:pt x="70" y="480"/>
                      <a:pt x="70" y="480"/>
                      <a:pt x="70" y="480"/>
                    </a:cubicBezTo>
                    <a:cubicBezTo>
                      <a:pt x="71" y="483"/>
                      <a:pt x="71" y="483"/>
                      <a:pt x="71" y="483"/>
                    </a:cubicBezTo>
                    <a:cubicBezTo>
                      <a:pt x="73" y="485"/>
                      <a:pt x="73" y="485"/>
                      <a:pt x="73" y="485"/>
                    </a:cubicBezTo>
                    <a:cubicBezTo>
                      <a:pt x="75" y="485"/>
                      <a:pt x="75" y="485"/>
                      <a:pt x="75" y="485"/>
                    </a:cubicBezTo>
                    <a:cubicBezTo>
                      <a:pt x="77" y="484"/>
                      <a:pt x="77" y="484"/>
                      <a:pt x="77" y="484"/>
                    </a:cubicBezTo>
                    <a:cubicBezTo>
                      <a:pt x="77" y="483"/>
                      <a:pt x="77" y="483"/>
                      <a:pt x="77" y="483"/>
                    </a:cubicBezTo>
                    <a:cubicBezTo>
                      <a:pt x="78" y="482"/>
                      <a:pt x="78" y="482"/>
                      <a:pt x="78" y="482"/>
                    </a:cubicBezTo>
                    <a:cubicBezTo>
                      <a:pt x="80" y="482"/>
                      <a:pt x="80" y="482"/>
                      <a:pt x="80" y="482"/>
                    </a:cubicBezTo>
                    <a:cubicBezTo>
                      <a:pt x="82" y="480"/>
                      <a:pt x="82" y="480"/>
                      <a:pt x="82" y="480"/>
                    </a:cubicBezTo>
                    <a:cubicBezTo>
                      <a:pt x="84" y="480"/>
                      <a:pt x="84" y="480"/>
                      <a:pt x="84" y="480"/>
                    </a:cubicBezTo>
                    <a:cubicBezTo>
                      <a:pt x="85" y="479"/>
                      <a:pt x="85" y="479"/>
                      <a:pt x="85" y="479"/>
                    </a:cubicBezTo>
                    <a:cubicBezTo>
                      <a:pt x="88" y="480"/>
                      <a:pt x="88" y="480"/>
                      <a:pt x="88" y="480"/>
                    </a:cubicBezTo>
                    <a:cubicBezTo>
                      <a:pt x="90" y="480"/>
                      <a:pt x="90" y="480"/>
                      <a:pt x="90" y="480"/>
                    </a:cubicBezTo>
                    <a:cubicBezTo>
                      <a:pt x="90" y="479"/>
                      <a:pt x="90" y="479"/>
                      <a:pt x="90" y="479"/>
                    </a:cubicBezTo>
                    <a:cubicBezTo>
                      <a:pt x="91" y="479"/>
                      <a:pt x="91" y="479"/>
                      <a:pt x="91" y="479"/>
                    </a:cubicBezTo>
                    <a:cubicBezTo>
                      <a:pt x="92" y="480"/>
                      <a:pt x="92" y="480"/>
                      <a:pt x="92" y="480"/>
                    </a:cubicBezTo>
                    <a:cubicBezTo>
                      <a:pt x="93" y="479"/>
                      <a:pt x="93" y="479"/>
                      <a:pt x="93" y="479"/>
                    </a:cubicBezTo>
                    <a:cubicBezTo>
                      <a:pt x="94" y="478"/>
                      <a:pt x="94" y="478"/>
                      <a:pt x="94" y="478"/>
                    </a:cubicBezTo>
                    <a:cubicBezTo>
                      <a:pt x="95" y="479"/>
                      <a:pt x="95" y="479"/>
                      <a:pt x="95" y="479"/>
                    </a:cubicBezTo>
                    <a:cubicBezTo>
                      <a:pt x="96" y="480"/>
                      <a:pt x="96" y="480"/>
                      <a:pt x="96" y="480"/>
                    </a:cubicBezTo>
                    <a:cubicBezTo>
                      <a:pt x="98" y="478"/>
                      <a:pt x="98" y="478"/>
                      <a:pt x="98" y="478"/>
                    </a:cubicBezTo>
                    <a:cubicBezTo>
                      <a:pt x="98" y="476"/>
                      <a:pt x="98" y="476"/>
                      <a:pt x="98" y="476"/>
                    </a:cubicBezTo>
                    <a:cubicBezTo>
                      <a:pt x="102" y="475"/>
                      <a:pt x="102" y="475"/>
                      <a:pt x="102" y="475"/>
                    </a:cubicBezTo>
                    <a:cubicBezTo>
                      <a:pt x="104" y="474"/>
                      <a:pt x="104" y="474"/>
                      <a:pt x="104" y="474"/>
                    </a:cubicBezTo>
                    <a:cubicBezTo>
                      <a:pt x="104" y="474"/>
                      <a:pt x="104" y="474"/>
                      <a:pt x="104" y="474"/>
                    </a:cubicBezTo>
                    <a:cubicBezTo>
                      <a:pt x="104" y="473"/>
                      <a:pt x="104" y="473"/>
                      <a:pt x="104" y="473"/>
                    </a:cubicBezTo>
                    <a:cubicBezTo>
                      <a:pt x="104" y="471"/>
                      <a:pt x="104" y="471"/>
                      <a:pt x="104" y="471"/>
                    </a:cubicBezTo>
                    <a:cubicBezTo>
                      <a:pt x="106" y="468"/>
                      <a:pt x="106" y="468"/>
                      <a:pt x="106" y="468"/>
                    </a:cubicBezTo>
                    <a:cubicBezTo>
                      <a:pt x="106" y="467"/>
                      <a:pt x="106" y="467"/>
                      <a:pt x="106" y="467"/>
                    </a:cubicBezTo>
                    <a:cubicBezTo>
                      <a:pt x="108" y="466"/>
                      <a:pt x="108" y="466"/>
                      <a:pt x="108" y="466"/>
                    </a:cubicBezTo>
                    <a:cubicBezTo>
                      <a:pt x="109" y="465"/>
                      <a:pt x="109" y="465"/>
                      <a:pt x="109" y="465"/>
                    </a:cubicBezTo>
                    <a:cubicBezTo>
                      <a:pt x="108" y="463"/>
                      <a:pt x="108" y="463"/>
                      <a:pt x="108" y="463"/>
                    </a:cubicBezTo>
                    <a:cubicBezTo>
                      <a:pt x="107" y="462"/>
                      <a:pt x="107" y="462"/>
                      <a:pt x="107" y="462"/>
                    </a:cubicBezTo>
                    <a:cubicBezTo>
                      <a:pt x="107" y="461"/>
                      <a:pt x="107" y="461"/>
                      <a:pt x="107" y="461"/>
                    </a:cubicBezTo>
                    <a:cubicBezTo>
                      <a:pt x="106" y="459"/>
                      <a:pt x="106" y="459"/>
                      <a:pt x="106" y="459"/>
                    </a:cubicBezTo>
                    <a:cubicBezTo>
                      <a:pt x="106" y="458"/>
                      <a:pt x="106" y="458"/>
                      <a:pt x="106" y="458"/>
                    </a:cubicBezTo>
                    <a:cubicBezTo>
                      <a:pt x="109" y="454"/>
                      <a:pt x="109" y="454"/>
                      <a:pt x="109" y="454"/>
                    </a:cubicBezTo>
                    <a:cubicBezTo>
                      <a:pt x="110" y="454"/>
                      <a:pt x="110" y="454"/>
                      <a:pt x="110" y="454"/>
                    </a:cubicBezTo>
                    <a:cubicBezTo>
                      <a:pt x="112" y="451"/>
                      <a:pt x="112" y="451"/>
                      <a:pt x="112" y="451"/>
                    </a:cubicBezTo>
                    <a:cubicBezTo>
                      <a:pt x="112" y="451"/>
                      <a:pt x="112" y="451"/>
                      <a:pt x="112" y="451"/>
                    </a:cubicBezTo>
                    <a:cubicBezTo>
                      <a:pt x="112" y="451"/>
                      <a:pt x="112" y="451"/>
                      <a:pt x="112" y="451"/>
                    </a:cubicBezTo>
                    <a:cubicBezTo>
                      <a:pt x="112" y="451"/>
                      <a:pt x="112" y="451"/>
                      <a:pt x="112" y="451"/>
                    </a:cubicBezTo>
                    <a:cubicBezTo>
                      <a:pt x="113" y="451"/>
                      <a:pt x="113" y="451"/>
                      <a:pt x="113" y="451"/>
                    </a:cubicBezTo>
                    <a:cubicBezTo>
                      <a:pt x="114" y="449"/>
                      <a:pt x="114" y="449"/>
                      <a:pt x="114" y="449"/>
                    </a:cubicBezTo>
                    <a:cubicBezTo>
                      <a:pt x="113" y="449"/>
                      <a:pt x="113" y="449"/>
                      <a:pt x="113" y="449"/>
                    </a:cubicBezTo>
                    <a:cubicBezTo>
                      <a:pt x="114" y="448"/>
                      <a:pt x="114" y="448"/>
                      <a:pt x="114" y="448"/>
                    </a:cubicBezTo>
                    <a:cubicBezTo>
                      <a:pt x="116" y="447"/>
                      <a:pt x="116" y="447"/>
                      <a:pt x="116" y="447"/>
                    </a:cubicBezTo>
                    <a:cubicBezTo>
                      <a:pt x="118" y="447"/>
                      <a:pt x="118" y="447"/>
                      <a:pt x="118" y="447"/>
                    </a:cubicBezTo>
                    <a:cubicBezTo>
                      <a:pt x="118" y="447"/>
                      <a:pt x="120" y="446"/>
                      <a:pt x="120" y="446"/>
                    </a:cubicBezTo>
                    <a:cubicBezTo>
                      <a:pt x="120" y="446"/>
                      <a:pt x="121" y="445"/>
                      <a:pt x="121" y="445"/>
                    </a:cubicBezTo>
                    <a:cubicBezTo>
                      <a:pt x="124" y="443"/>
                      <a:pt x="124" y="443"/>
                      <a:pt x="124" y="443"/>
                    </a:cubicBezTo>
                    <a:cubicBezTo>
                      <a:pt x="124" y="442"/>
                      <a:pt x="124" y="442"/>
                      <a:pt x="124" y="442"/>
                    </a:cubicBezTo>
                    <a:cubicBezTo>
                      <a:pt x="124" y="441"/>
                      <a:pt x="124" y="441"/>
                      <a:pt x="124" y="441"/>
                    </a:cubicBezTo>
                    <a:cubicBezTo>
                      <a:pt x="124" y="439"/>
                      <a:pt x="124" y="439"/>
                      <a:pt x="124" y="439"/>
                    </a:cubicBezTo>
                    <a:cubicBezTo>
                      <a:pt x="125" y="438"/>
                      <a:pt x="125" y="438"/>
                      <a:pt x="125" y="438"/>
                    </a:cubicBezTo>
                    <a:cubicBezTo>
                      <a:pt x="125" y="437"/>
                      <a:pt x="125" y="437"/>
                      <a:pt x="125" y="437"/>
                    </a:cubicBezTo>
                    <a:cubicBezTo>
                      <a:pt x="125" y="437"/>
                      <a:pt x="125" y="437"/>
                      <a:pt x="125" y="437"/>
                    </a:cubicBezTo>
                    <a:cubicBezTo>
                      <a:pt x="125" y="435"/>
                      <a:pt x="125" y="435"/>
                      <a:pt x="125" y="435"/>
                    </a:cubicBezTo>
                    <a:cubicBezTo>
                      <a:pt x="125" y="433"/>
                      <a:pt x="125" y="433"/>
                      <a:pt x="125" y="433"/>
                    </a:cubicBezTo>
                    <a:cubicBezTo>
                      <a:pt x="125" y="432"/>
                      <a:pt x="125" y="432"/>
                      <a:pt x="125" y="432"/>
                    </a:cubicBezTo>
                    <a:cubicBezTo>
                      <a:pt x="127" y="430"/>
                      <a:pt x="127" y="430"/>
                      <a:pt x="127" y="430"/>
                    </a:cubicBezTo>
                    <a:cubicBezTo>
                      <a:pt x="129" y="428"/>
                      <a:pt x="129" y="428"/>
                      <a:pt x="129" y="428"/>
                    </a:cubicBezTo>
                    <a:cubicBezTo>
                      <a:pt x="129" y="428"/>
                      <a:pt x="129" y="428"/>
                      <a:pt x="129" y="428"/>
                    </a:cubicBezTo>
                    <a:cubicBezTo>
                      <a:pt x="130" y="429"/>
                      <a:pt x="130" y="429"/>
                      <a:pt x="130" y="429"/>
                    </a:cubicBezTo>
                    <a:cubicBezTo>
                      <a:pt x="132" y="429"/>
                      <a:pt x="132" y="429"/>
                      <a:pt x="132" y="429"/>
                    </a:cubicBezTo>
                    <a:cubicBezTo>
                      <a:pt x="133" y="430"/>
                      <a:pt x="133" y="430"/>
                      <a:pt x="133" y="430"/>
                    </a:cubicBezTo>
                    <a:cubicBezTo>
                      <a:pt x="134" y="430"/>
                      <a:pt x="134" y="430"/>
                      <a:pt x="134" y="430"/>
                    </a:cubicBezTo>
                    <a:cubicBezTo>
                      <a:pt x="135" y="429"/>
                      <a:pt x="135" y="429"/>
                      <a:pt x="135" y="429"/>
                    </a:cubicBezTo>
                    <a:cubicBezTo>
                      <a:pt x="136" y="429"/>
                      <a:pt x="136" y="429"/>
                      <a:pt x="136" y="429"/>
                    </a:cubicBezTo>
                    <a:cubicBezTo>
                      <a:pt x="140" y="431"/>
                      <a:pt x="140" y="431"/>
                      <a:pt x="140" y="431"/>
                    </a:cubicBezTo>
                    <a:cubicBezTo>
                      <a:pt x="141" y="432"/>
                      <a:pt x="141" y="432"/>
                      <a:pt x="141" y="432"/>
                    </a:cubicBezTo>
                    <a:cubicBezTo>
                      <a:pt x="144" y="432"/>
                      <a:pt x="144" y="432"/>
                      <a:pt x="144" y="432"/>
                    </a:cubicBezTo>
                    <a:cubicBezTo>
                      <a:pt x="145" y="431"/>
                      <a:pt x="145" y="431"/>
                      <a:pt x="145" y="431"/>
                    </a:cubicBezTo>
                    <a:cubicBezTo>
                      <a:pt x="145" y="431"/>
                      <a:pt x="145" y="431"/>
                      <a:pt x="145" y="431"/>
                    </a:cubicBezTo>
                    <a:cubicBezTo>
                      <a:pt x="146" y="429"/>
                      <a:pt x="146" y="429"/>
                      <a:pt x="146" y="429"/>
                    </a:cubicBezTo>
                    <a:cubicBezTo>
                      <a:pt x="150" y="426"/>
                      <a:pt x="150" y="426"/>
                      <a:pt x="150" y="426"/>
                    </a:cubicBezTo>
                    <a:cubicBezTo>
                      <a:pt x="150" y="426"/>
                      <a:pt x="150" y="426"/>
                      <a:pt x="150" y="426"/>
                    </a:cubicBezTo>
                    <a:cubicBezTo>
                      <a:pt x="153" y="426"/>
                      <a:pt x="153" y="426"/>
                      <a:pt x="153" y="426"/>
                    </a:cubicBezTo>
                    <a:cubicBezTo>
                      <a:pt x="154" y="424"/>
                      <a:pt x="154" y="424"/>
                      <a:pt x="154" y="424"/>
                    </a:cubicBezTo>
                    <a:cubicBezTo>
                      <a:pt x="154" y="423"/>
                      <a:pt x="154" y="423"/>
                      <a:pt x="154" y="423"/>
                    </a:cubicBezTo>
                    <a:cubicBezTo>
                      <a:pt x="157" y="422"/>
                      <a:pt x="157" y="422"/>
                      <a:pt x="157" y="422"/>
                    </a:cubicBezTo>
                    <a:cubicBezTo>
                      <a:pt x="161" y="423"/>
                      <a:pt x="161" y="423"/>
                      <a:pt x="161" y="423"/>
                    </a:cubicBezTo>
                    <a:cubicBezTo>
                      <a:pt x="163" y="423"/>
                      <a:pt x="163" y="423"/>
                      <a:pt x="163" y="423"/>
                    </a:cubicBezTo>
                    <a:cubicBezTo>
                      <a:pt x="165" y="424"/>
                      <a:pt x="165" y="424"/>
                      <a:pt x="165" y="424"/>
                    </a:cubicBezTo>
                    <a:cubicBezTo>
                      <a:pt x="165" y="425"/>
                      <a:pt x="165" y="425"/>
                      <a:pt x="165" y="425"/>
                    </a:cubicBezTo>
                    <a:cubicBezTo>
                      <a:pt x="165" y="426"/>
                      <a:pt x="165" y="426"/>
                      <a:pt x="165" y="426"/>
                    </a:cubicBezTo>
                    <a:cubicBezTo>
                      <a:pt x="166" y="427"/>
                      <a:pt x="166" y="427"/>
                      <a:pt x="166" y="427"/>
                    </a:cubicBezTo>
                    <a:cubicBezTo>
                      <a:pt x="167" y="428"/>
                      <a:pt x="167" y="428"/>
                      <a:pt x="167" y="428"/>
                    </a:cubicBezTo>
                    <a:cubicBezTo>
                      <a:pt x="167" y="430"/>
                      <a:pt x="167" y="430"/>
                      <a:pt x="167" y="430"/>
                    </a:cubicBezTo>
                    <a:cubicBezTo>
                      <a:pt x="168" y="430"/>
                      <a:pt x="168" y="430"/>
                      <a:pt x="168" y="430"/>
                    </a:cubicBezTo>
                    <a:cubicBezTo>
                      <a:pt x="168" y="432"/>
                      <a:pt x="168" y="432"/>
                      <a:pt x="168" y="432"/>
                    </a:cubicBezTo>
                    <a:cubicBezTo>
                      <a:pt x="169" y="433"/>
                      <a:pt x="169" y="433"/>
                      <a:pt x="169" y="433"/>
                    </a:cubicBezTo>
                    <a:cubicBezTo>
                      <a:pt x="170" y="434"/>
                      <a:pt x="170" y="434"/>
                      <a:pt x="170" y="434"/>
                    </a:cubicBezTo>
                    <a:cubicBezTo>
                      <a:pt x="172" y="435"/>
                      <a:pt x="172" y="435"/>
                      <a:pt x="172" y="435"/>
                    </a:cubicBezTo>
                    <a:cubicBezTo>
                      <a:pt x="172" y="437"/>
                      <a:pt x="172" y="437"/>
                      <a:pt x="172" y="437"/>
                    </a:cubicBezTo>
                    <a:cubicBezTo>
                      <a:pt x="174" y="437"/>
                      <a:pt x="174" y="437"/>
                      <a:pt x="174" y="437"/>
                    </a:cubicBezTo>
                    <a:cubicBezTo>
                      <a:pt x="175" y="438"/>
                      <a:pt x="175" y="438"/>
                      <a:pt x="175" y="438"/>
                    </a:cubicBezTo>
                    <a:cubicBezTo>
                      <a:pt x="176" y="439"/>
                      <a:pt x="176" y="439"/>
                      <a:pt x="176" y="439"/>
                    </a:cubicBezTo>
                    <a:cubicBezTo>
                      <a:pt x="176" y="439"/>
                      <a:pt x="176" y="439"/>
                      <a:pt x="176" y="439"/>
                    </a:cubicBezTo>
                    <a:cubicBezTo>
                      <a:pt x="179" y="443"/>
                      <a:pt x="179" y="443"/>
                      <a:pt x="179" y="443"/>
                    </a:cubicBezTo>
                    <a:cubicBezTo>
                      <a:pt x="181" y="445"/>
                      <a:pt x="181" y="445"/>
                      <a:pt x="181" y="445"/>
                    </a:cubicBezTo>
                    <a:cubicBezTo>
                      <a:pt x="183" y="445"/>
                      <a:pt x="183" y="445"/>
                      <a:pt x="183" y="445"/>
                    </a:cubicBezTo>
                    <a:cubicBezTo>
                      <a:pt x="184" y="445"/>
                      <a:pt x="184" y="445"/>
                      <a:pt x="184" y="445"/>
                    </a:cubicBezTo>
                    <a:cubicBezTo>
                      <a:pt x="184" y="447"/>
                      <a:pt x="184" y="447"/>
                      <a:pt x="184" y="447"/>
                    </a:cubicBezTo>
                    <a:cubicBezTo>
                      <a:pt x="185" y="447"/>
                      <a:pt x="185" y="447"/>
                      <a:pt x="185" y="447"/>
                    </a:cubicBezTo>
                    <a:cubicBezTo>
                      <a:pt x="186" y="446"/>
                      <a:pt x="186" y="446"/>
                      <a:pt x="186" y="446"/>
                    </a:cubicBezTo>
                    <a:cubicBezTo>
                      <a:pt x="187" y="446"/>
                      <a:pt x="187" y="446"/>
                      <a:pt x="187" y="446"/>
                    </a:cubicBezTo>
                    <a:cubicBezTo>
                      <a:pt x="188" y="446"/>
                      <a:pt x="188" y="446"/>
                      <a:pt x="188" y="446"/>
                    </a:cubicBezTo>
                    <a:cubicBezTo>
                      <a:pt x="190" y="449"/>
                      <a:pt x="190" y="449"/>
                      <a:pt x="190" y="449"/>
                    </a:cubicBezTo>
                    <a:cubicBezTo>
                      <a:pt x="190" y="449"/>
                      <a:pt x="190" y="449"/>
                      <a:pt x="190" y="449"/>
                    </a:cubicBezTo>
                    <a:cubicBezTo>
                      <a:pt x="191" y="449"/>
                      <a:pt x="191" y="449"/>
                      <a:pt x="191" y="449"/>
                    </a:cubicBezTo>
                    <a:cubicBezTo>
                      <a:pt x="192" y="449"/>
                      <a:pt x="192" y="449"/>
                      <a:pt x="192" y="449"/>
                    </a:cubicBezTo>
                    <a:cubicBezTo>
                      <a:pt x="192" y="450"/>
                      <a:pt x="192" y="450"/>
                      <a:pt x="192" y="450"/>
                    </a:cubicBezTo>
                    <a:cubicBezTo>
                      <a:pt x="193" y="450"/>
                      <a:pt x="193" y="450"/>
                      <a:pt x="193" y="450"/>
                    </a:cubicBezTo>
                    <a:cubicBezTo>
                      <a:pt x="194" y="450"/>
                      <a:pt x="194" y="450"/>
                      <a:pt x="194" y="450"/>
                    </a:cubicBezTo>
                    <a:cubicBezTo>
                      <a:pt x="195" y="451"/>
                      <a:pt x="195" y="451"/>
                      <a:pt x="195" y="451"/>
                    </a:cubicBezTo>
                    <a:cubicBezTo>
                      <a:pt x="195" y="453"/>
                      <a:pt x="195" y="453"/>
                      <a:pt x="195" y="453"/>
                    </a:cubicBezTo>
                    <a:cubicBezTo>
                      <a:pt x="195" y="453"/>
                      <a:pt x="195" y="453"/>
                      <a:pt x="195" y="453"/>
                    </a:cubicBezTo>
                    <a:cubicBezTo>
                      <a:pt x="195" y="454"/>
                      <a:pt x="195" y="454"/>
                      <a:pt x="195" y="454"/>
                    </a:cubicBezTo>
                    <a:cubicBezTo>
                      <a:pt x="197" y="454"/>
                      <a:pt x="197" y="454"/>
                      <a:pt x="197" y="454"/>
                    </a:cubicBezTo>
                    <a:cubicBezTo>
                      <a:pt x="197" y="455"/>
                      <a:pt x="197" y="455"/>
                      <a:pt x="197" y="455"/>
                    </a:cubicBezTo>
                    <a:cubicBezTo>
                      <a:pt x="199" y="455"/>
                      <a:pt x="199" y="455"/>
                      <a:pt x="199" y="455"/>
                    </a:cubicBezTo>
                    <a:cubicBezTo>
                      <a:pt x="199" y="455"/>
                      <a:pt x="199" y="455"/>
                      <a:pt x="199" y="455"/>
                    </a:cubicBezTo>
                    <a:cubicBezTo>
                      <a:pt x="200" y="455"/>
                      <a:pt x="200" y="455"/>
                      <a:pt x="200" y="455"/>
                    </a:cubicBezTo>
                    <a:cubicBezTo>
                      <a:pt x="201" y="457"/>
                      <a:pt x="201" y="457"/>
                      <a:pt x="201" y="457"/>
                    </a:cubicBezTo>
                    <a:cubicBezTo>
                      <a:pt x="201" y="459"/>
                      <a:pt x="201" y="459"/>
                      <a:pt x="201" y="459"/>
                    </a:cubicBezTo>
                    <a:cubicBezTo>
                      <a:pt x="202" y="460"/>
                      <a:pt x="202" y="460"/>
                      <a:pt x="202" y="460"/>
                    </a:cubicBezTo>
                    <a:cubicBezTo>
                      <a:pt x="202" y="462"/>
                      <a:pt x="202" y="462"/>
                      <a:pt x="202" y="462"/>
                    </a:cubicBezTo>
                    <a:cubicBezTo>
                      <a:pt x="203" y="463"/>
                      <a:pt x="203" y="463"/>
                      <a:pt x="203" y="463"/>
                    </a:cubicBezTo>
                    <a:cubicBezTo>
                      <a:pt x="203" y="465"/>
                      <a:pt x="203" y="465"/>
                      <a:pt x="203" y="465"/>
                    </a:cubicBezTo>
                    <a:cubicBezTo>
                      <a:pt x="202" y="465"/>
                      <a:pt x="202" y="465"/>
                      <a:pt x="202" y="465"/>
                    </a:cubicBezTo>
                    <a:cubicBezTo>
                      <a:pt x="202" y="465"/>
                      <a:pt x="202" y="465"/>
                      <a:pt x="202" y="465"/>
                    </a:cubicBezTo>
                    <a:cubicBezTo>
                      <a:pt x="202" y="466"/>
                      <a:pt x="202" y="466"/>
                      <a:pt x="202" y="466"/>
                    </a:cubicBezTo>
                    <a:cubicBezTo>
                      <a:pt x="202" y="467"/>
                      <a:pt x="202" y="467"/>
                      <a:pt x="202" y="467"/>
                    </a:cubicBezTo>
                    <a:cubicBezTo>
                      <a:pt x="202" y="468"/>
                      <a:pt x="202" y="468"/>
                      <a:pt x="202" y="468"/>
                    </a:cubicBezTo>
                    <a:cubicBezTo>
                      <a:pt x="201" y="469"/>
                      <a:pt x="201" y="469"/>
                      <a:pt x="201" y="469"/>
                    </a:cubicBezTo>
                    <a:cubicBezTo>
                      <a:pt x="200" y="469"/>
                      <a:pt x="200" y="469"/>
                      <a:pt x="200" y="469"/>
                    </a:cubicBezTo>
                    <a:cubicBezTo>
                      <a:pt x="200" y="470"/>
                      <a:pt x="200" y="470"/>
                      <a:pt x="200" y="470"/>
                    </a:cubicBezTo>
                    <a:cubicBezTo>
                      <a:pt x="200" y="471"/>
                      <a:pt x="200" y="471"/>
                      <a:pt x="200" y="471"/>
                    </a:cubicBezTo>
                    <a:cubicBezTo>
                      <a:pt x="201" y="472"/>
                      <a:pt x="201" y="472"/>
                      <a:pt x="201" y="472"/>
                    </a:cubicBezTo>
                    <a:cubicBezTo>
                      <a:pt x="203" y="472"/>
                      <a:pt x="203" y="472"/>
                      <a:pt x="203" y="472"/>
                    </a:cubicBezTo>
                    <a:cubicBezTo>
                      <a:pt x="204" y="471"/>
                      <a:pt x="204" y="471"/>
                      <a:pt x="204" y="471"/>
                    </a:cubicBezTo>
                    <a:cubicBezTo>
                      <a:pt x="204" y="469"/>
                      <a:pt x="204" y="469"/>
                      <a:pt x="204" y="469"/>
                    </a:cubicBezTo>
                    <a:cubicBezTo>
                      <a:pt x="206" y="468"/>
                      <a:pt x="206" y="468"/>
                      <a:pt x="206" y="468"/>
                    </a:cubicBezTo>
                    <a:cubicBezTo>
                      <a:pt x="206" y="465"/>
                      <a:pt x="206" y="465"/>
                      <a:pt x="206" y="465"/>
                    </a:cubicBezTo>
                    <a:cubicBezTo>
                      <a:pt x="207" y="464"/>
                      <a:pt x="207" y="464"/>
                      <a:pt x="207" y="464"/>
                    </a:cubicBezTo>
                    <a:cubicBezTo>
                      <a:pt x="208" y="464"/>
                      <a:pt x="208" y="464"/>
                      <a:pt x="208" y="464"/>
                    </a:cubicBezTo>
                    <a:cubicBezTo>
                      <a:pt x="209" y="463"/>
                      <a:pt x="209" y="463"/>
                      <a:pt x="209" y="463"/>
                    </a:cubicBezTo>
                    <a:cubicBezTo>
                      <a:pt x="208" y="462"/>
                      <a:pt x="208" y="462"/>
                      <a:pt x="208" y="462"/>
                    </a:cubicBezTo>
                    <a:cubicBezTo>
                      <a:pt x="208" y="461"/>
                      <a:pt x="208" y="461"/>
                      <a:pt x="208" y="461"/>
                    </a:cubicBezTo>
                    <a:cubicBezTo>
                      <a:pt x="208" y="460"/>
                      <a:pt x="208" y="460"/>
                      <a:pt x="208" y="460"/>
                    </a:cubicBezTo>
                    <a:cubicBezTo>
                      <a:pt x="206" y="458"/>
                      <a:pt x="206" y="458"/>
                      <a:pt x="206" y="458"/>
                    </a:cubicBezTo>
                    <a:cubicBezTo>
                      <a:pt x="205" y="458"/>
                      <a:pt x="205" y="458"/>
                      <a:pt x="205" y="458"/>
                    </a:cubicBezTo>
                    <a:cubicBezTo>
                      <a:pt x="205" y="458"/>
                      <a:pt x="205" y="458"/>
                      <a:pt x="205" y="458"/>
                    </a:cubicBezTo>
                    <a:cubicBezTo>
                      <a:pt x="205" y="457"/>
                      <a:pt x="205" y="457"/>
                      <a:pt x="205" y="457"/>
                    </a:cubicBezTo>
                    <a:cubicBezTo>
                      <a:pt x="206" y="456"/>
                      <a:pt x="206" y="456"/>
                      <a:pt x="206" y="456"/>
                    </a:cubicBezTo>
                    <a:cubicBezTo>
                      <a:pt x="206" y="455"/>
                      <a:pt x="206" y="455"/>
                      <a:pt x="206" y="455"/>
                    </a:cubicBezTo>
                    <a:cubicBezTo>
                      <a:pt x="206" y="454"/>
                      <a:pt x="206" y="454"/>
                      <a:pt x="206" y="454"/>
                    </a:cubicBezTo>
                    <a:cubicBezTo>
                      <a:pt x="207" y="454"/>
                      <a:pt x="207" y="454"/>
                      <a:pt x="207" y="454"/>
                    </a:cubicBezTo>
                    <a:cubicBezTo>
                      <a:pt x="207" y="452"/>
                      <a:pt x="207" y="452"/>
                      <a:pt x="207" y="452"/>
                    </a:cubicBezTo>
                    <a:cubicBezTo>
                      <a:pt x="208" y="452"/>
                      <a:pt x="208" y="452"/>
                      <a:pt x="208" y="452"/>
                    </a:cubicBezTo>
                    <a:cubicBezTo>
                      <a:pt x="208" y="452"/>
                      <a:pt x="208" y="452"/>
                      <a:pt x="208" y="452"/>
                    </a:cubicBezTo>
                    <a:cubicBezTo>
                      <a:pt x="210" y="452"/>
                      <a:pt x="210" y="452"/>
                      <a:pt x="210" y="452"/>
                    </a:cubicBezTo>
                    <a:cubicBezTo>
                      <a:pt x="210" y="453"/>
                      <a:pt x="210" y="453"/>
                      <a:pt x="210" y="453"/>
                    </a:cubicBezTo>
                    <a:cubicBezTo>
                      <a:pt x="212" y="453"/>
                      <a:pt x="212" y="453"/>
                      <a:pt x="212" y="453"/>
                    </a:cubicBezTo>
                    <a:cubicBezTo>
                      <a:pt x="213" y="453"/>
                      <a:pt x="213" y="453"/>
                      <a:pt x="213" y="453"/>
                    </a:cubicBezTo>
                    <a:cubicBezTo>
                      <a:pt x="213" y="454"/>
                      <a:pt x="213" y="454"/>
                      <a:pt x="213" y="454"/>
                    </a:cubicBezTo>
                    <a:cubicBezTo>
                      <a:pt x="213" y="455"/>
                      <a:pt x="213" y="455"/>
                      <a:pt x="213" y="455"/>
                    </a:cubicBezTo>
                    <a:cubicBezTo>
                      <a:pt x="214" y="456"/>
                      <a:pt x="214" y="456"/>
                      <a:pt x="214" y="456"/>
                    </a:cubicBezTo>
                    <a:cubicBezTo>
                      <a:pt x="215" y="457"/>
                      <a:pt x="215" y="457"/>
                      <a:pt x="215" y="457"/>
                    </a:cubicBezTo>
                    <a:cubicBezTo>
                      <a:pt x="215" y="456"/>
                      <a:pt x="215" y="456"/>
                      <a:pt x="215" y="456"/>
                    </a:cubicBezTo>
                    <a:cubicBezTo>
                      <a:pt x="216" y="456"/>
                      <a:pt x="216" y="456"/>
                      <a:pt x="216" y="456"/>
                    </a:cubicBezTo>
                    <a:cubicBezTo>
                      <a:pt x="215" y="455"/>
                      <a:pt x="215" y="455"/>
                      <a:pt x="215" y="455"/>
                    </a:cubicBezTo>
                    <a:cubicBezTo>
                      <a:pt x="216" y="454"/>
                      <a:pt x="216" y="454"/>
                      <a:pt x="216" y="454"/>
                    </a:cubicBezTo>
                    <a:cubicBezTo>
                      <a:pt x="216" y="453"/>
                      <a:pt x="216" y="453"/>
                      <a:pt x="216" y="453"/>
                    </a:cubicBezTo>
                    <a:cubicBezTo>
                      <a:pt x="216" y="452"/>
                      <a:pt x="216" y="452"/>
                      <a:pt x="216" y="452"/>
                    </a:cubicBezTo>
                    <a:cubicBezTo>
                      <a:pt x="215" y="451"/>
                      <a:pt x="215" y="451"/>
                      <a:pt x="215" y="451"/>
                    </a:cubicBezTo>
                    <a:cubicBezTo>
                      <a:pt x="213" y="451"/>
                      <a:pt x="213" y="451"/>
                      <a:pt x="213" y="451"/>
                    </a:cubicBezTo>
                    <a:cubicBezTo>
                      <a:pt x="211" y="449"/>
                      <a:pt x="211" y="449"/>
                      <a:pt x="211" y="449"/>
                    </a:cubicBezTo>
                    <a:cubicBezTo>
                      <a:pt x="209" y="448"/>
                      <a:pt x="209" y="448"/>
                      <a:pt x="209" y="448"/>
                    </a:cubicBezTo>
                    <a:cubicBezTo>
                      <a:pt x="204" y="445"/>
                      <a:pt x="204" y="445"/>
                      <a:pt x="204" y="445"/>
                    </a:cubicBezTo>
                    <a:cubicBezTo>
                      <a:pt x="202" y="445"/>
                      <a:pt x="202" y="445"/>
                      <a:pt x="202" y="445"/>
                    </a:cubicBezTo>
                    <a:cubicBezTo>
                      <a:pt x="201" y="445"/>
                      <a:pt x="201" y="445"/>
                      <a:pt x="201" y="445"/>
                    </a:cubicBezTo>
                    <a:cubicBezTo>
                      <a:pt x="200" y="444"/>
                      <a:pt x="200" y="444"/>
                      <a:pt x="200" y="444"/>
                    </a:cubicBezTo>
                    <a:cubicBezTo>
                      <a:pt x="200" y="443"/>
                      <a:pt x="200" y="443"/>
                      <a:pt x="200" y="443"/>
                    </a:cubicBezTo>
                    <a:cubicBezTo>
                      <a:pt x="202" y="442"/>
                      <a:pt x="202" y="442"/>
                      <a:pt x="202" y="442"/>
                    </a:cubicBezTo>
                    <a:cubicBezTo>
                      <a:pt x="202" y="441"/>
                      <a:pt x="202" y="441"/>
                      <a:pt x="202" y="441"/>
                    </a:cubicBezTo>
                    <a:cubicBezTo>
                      <a:pt x="201" y="441"/>
                      <a:pt x="201" y="441"/>
                      <a:pt x="201" y="441"/>
                    </a:cubicBezTo>
                    <a:cubicBezTo>
                      <a:pt x="199" y="441"/>
                      <a:pt x="199" y="441"/>
                      <a:pt x="199" y="441"/>
                    </a:cubicBezTo>
                    <a:cubicBezTo>
                      <a:pt x="198" y="441"/>
                      <a:pt x="198" y="441"/>
                      <a:pt x="198" y="441"/>
                    </a:cubicBezTo>
                    <a:cubicBezTo>
                      <a:pt x="196" y="441"/>
                      <a:pt x="196" y="441"/>
                      <a:pt x="196" y="441"/>
                    </a:cubicBezTo>
                    <a:cubicBezTo>
                      <a:pt x="195" y="440"/>
                      <a:pt x="195" y="440"/>
                      <a:pt x="195" y="440"/>
                    </a:cubicBezTo>
                    <a:cubicBezTo>
                      <a:pt x="194" y="440"/>
                      <a:pt x="194" y="440"/>
                      <a:pt x="194" y="440"/>
                    </a:cubicBezTo>
                    <a:cubicBezTo>
                      <a:pt x="193" y="439"/>
                      <a:pt x="193" y="439"/>
                      <a:pt x="193" y="439"/>
                    </a:cubicBezTo>
                    <a:cubicBezTo>
                      <a:pt x="191" y="438"/>
                      <a:pt x="191" y="438"/>
                      <a:pt x="191" y="438"/>
                    </a:cubicBezTo>
                    <a:cubicBezTo>
                      <a:pt x="190" y="436"/>
                      <a:pt x="190" y="436"/>
                      <a:pt x="190" y="436"/>
                    </a:cubicBezTo>
                    <a:cubicBezTo>
                      <a:pt x="189" y="435"/>
                      <a:pt x="189" y="435"/>
                      <a:pt x="189" y="435"/>
                    </a:cubicBezTo>
                    <a:cubicBezTo>
                      <a:pt x="188" y="434"/>
                      <a:pt x="188" y="434"/>
                      <a:pt x="188" y="434"/>
                    </a:cubicBezTo>
                    <a:cubicBezTo>
                      <a:pt x="188" y="432"/>
                      <a:pt x="188" y="432"/>
                      <a:pt x="188" y="432"/>
                    </a:cubicBezTo>
                    <a:cubicBezTo>
                      <a:pt x="188" y="432"/>
                      <a:pt x="188" y="432"/>
                      <a:pt x="188" y="432"/>
                    </a:cubicBezTo>
                    <a:cubicBezTo>
                      <a:pt x="188" y="431"/>
                      <a:pt x="188" y="431"/>
                      <a:pt x="188" y="431"/>
                    </a:cubicBezTo>
                    <a:cubicBezTo>
                      <a:pt x="184" y="427"/>
                      <a:pt x="184" y="427"/>
                      <a:pt x="184" y="427"/>
                    </a:cubicBezTo>
                    <a:cubicBezTo>
                      <a:pt x="183" y="426"/>
                      <a:pt x="183" y="426"/>
                      <a:pt x="183" y="426"/>
                    </a:cubicBezTo>
                    <a:cubicBezTo>
                      <a:pt x="181" y="425"/>
                      <a:pt x="181" y="425"/>
                      <a:pt x="181" y="425"/>
                    </a:cubicBezTo>
                    <a:cubicBezTo>
                      <a:pt x="179" y="424"/>
                      <a:pt x="179" y="424"/>
                      <a:pt x="179" y="424"/>
                    </a:cubicBezTo>
                    <a:cubicBezTo>
                      <a:pt x="178" y="423"/>
                      <a:pt x="178" y="423"/>
                      <a:pt x="178" y="423"/>
                    </a:cubicBezTo>
                    <a:cubicBezTo>
                      <a:pt x="178" y="421"/>
                      <a:pt x="178" y="421"/>
                      <a:pt x="178" y="421"/>
                    </a:cubicBezTo>
                    <a:cubicBezTo>
                      <a:pt x="177" y="419"/>
                      <a:pt x="177" y="419"/>
                      <a:pt x="177" y="419"/>
                    </a:cubicBezTo>
                    <a:cubicBezTo>
                      <a:pt x="178" y="419"/>
                      <a:pt x="178" y="419"/>
                      <a:pt x="178" y="419"/>
                    </a:cubicBezTo>
                    <a:cubicBezTo>
                      <a:pt x="179" y="417"/>
                      <a:pt x="179" y="417"/>
                      <a:pt x="179" y="417"/>
                    </a:cubicBezTo>
                    <a:cubicBezTo>
                      <a:pt x="178" y="416"/>
                      <a:pt x="178" y="416"/>
                      <a:pt x="178" y="416"/>
                    </a:cubicBezTo>
                    <a:cubicBezTo>
                      <a:pt x="177" y="415"/>
                      <a:pt x="177" y="415"/>
                      <a:pt x="177" y="415"/>
                    </a:cubicBezTo>
                    <a:cubicBezTo>
                      <a:pt x="178" y="414"/>
                      <a:pt x="178" y="414"/>
                      <a:pt x="178" y="414"/>
                    </a:cubicBezTo>
                    <a:cubicBezTo>
                      <a:pt x="179" y="414"/>
                      <a:pt x="179" y="414"/>
                      <a:pt x="179" y="414"/>
                    </a:cubicBezTo>
                    <a:cubicBezTo>
                      <a:pt x="180" y="413"/>
                      <a:pt x="180" y="413"/>
                      <a:pt x="180" y="413"/>
                    </a:cubicBezTo>
                    <a:cubicBezTo>
                      <a:pt x="182" y="413"/>
                      <a:pt x="182" y="413"/>
                      <a:pt x="182" y="413"/>
                    </a:cubicBezTo>
                    <a:cubicBezTo>
                      <a:pt x="182" y="412"/>
                      <a:pt x="182" y="412"/>
                      <a:pt x="182" y="412"/>
                    </a:cubicBezTo>
                    <a:cubicBezTo>
                      <a:pt x="183" y="411"/>
                      <a:pt x="183" y="411"/>
                      <a:pt x="183" y="411"/>
                    </a:cubicBezTo>
                    <a:cubicBezTo>
                      <a:pt x="185" y="412"/>
                      <a:pt x="185" y="412"/>
                      <a:pt x="185" y="412"/>
                    </a:cubicBezTo>
                    <a:cubicBezTo>
                      <a:pt x="185" y="412"/>
                      <a:pt x="185" y="412"/>
                      <a:pt x="185" y="412"/>
                    </a:cubicBezTo>
                    <a:cubicBezTo>
                      <a:pt x="186" y="412"/>
                      <a:pt x="186" y="412"/>
                      <a:pt x="186" y="412"/>
                    </a:cubicBezTo>
                    <a:cubicBezTo>
                      <a:pt x="186" y="413"/>
                      <a:pt x="186" y="413"/>
                      <a:pt x="186" y="413"/>
                    </a:cubicBezTo>
                    <a:cubicBezTo>
                      <a:pt x="185" y="413"/>
                      <a:pt x="185" y="413"/>
                      <a:pt x="185" y="413"/>
                    </a:cubicBezTo>
                    <a:cubicBezTo>
                      <a:pt x="185" y="415"/>
                      <a:pt x="185" y="415"/>
                      <a:pt x="185" y="415"/>
                    </a:cubicBezTo>
                    <a:cubicBezTo>
                      <a:pt x="185" y="415"/>
                      <a:pt x="185" y="415"/>
                      <a:pt x="185" y="415"/>
                    </a:cubicBezTo>
                    <a:cubicBezTo>
                      <a:pt x="185" y="417"/>
                      <a:pt x="185" y="417"/>
                      <a:pt x="185" y="417"/>
                    </a:cubicBezTo>
                    <a:cubicBezTo>
                      <a:pt x="187" y="419"/>
                      <a:pt x="187" y="419"/>
                      <a:pt x="187" y="419"/>
                    </a:cubicBezTo>
                    <a:cubicBezTo>
                      <a:pt x="187" y="419"/>
                      <a:pt x="187" y="419"/>
                      <a:pt x="187" y="419"/>
                    </a:cubicBezTo>
                    <a:cubicBezTo>
                      <a:pt x="187" y="419"/>
                      <a:pt x="187" y="419"/>
                      <a:pt x="187" y="419"/>
                    </a:cubicBezTo>
                    <a:cubicBezTo>
                      <a:pt x="189" y="417"/>
                      <a:pt x="189" y="417"/>
                      <a:pt x="189" y="417"/>
                    </a:cubicBezTo>
                    <a:cubicBezTo>
                      <a:pt x="189" y="416"/>
                      <a:pt x="189" y="416"/>
                      <a:pt x="189" y="416"/>
                    </a:cubicBezTo>
                    <a:cubicBezTo>
                      <a:pt x="190" y="415"/>
                      <a:pt x="190" y="415"/>
                      <a:pt x="190" y="415"/>
                    </a:cubicBezTo>
                    <a:cubicBezTo>
                      <a:pt x="191" y="415"/>
                      <a:pt x="191" y="415"/>
                      <a:pt x="191" y="415"/>
                    </a:cubicBezTo>
                    <a:cubicBezTo>
                      <a:pt x="192" y="416"/>
                      <a:pt x="192" y="416"/>
                      <a:pt x="192" y="416"/>
                    </a:cubicBezTo>
                    <a:cubicBezTo>
                      <a:pt x="193" y="417"/>
                      <a:pt x="193" y="417"/>
                      <a:pt x="193" y="417"/>
                    </a:cubicBezTo>
                    <a:cubicBezTo>
                      <a:pt x="193" y="419"/>
                      <a:pt x="193" y="419"/>
                      <a:pt x="193" y="419"/>
                    </a:cubicBezTo>
                    <a:cubicBezTo>
                      <a:pt x="194" y="420"/>
                      <a:pt x="194" y="420"/>
                      <a:pt x="194" y="420"/>
                    </a:cubicBezTo>
                    <a:cubicBezTo>
                      <a:pt x="196" y="422"/>
                      <a:pt x="196" y="422"/>
                      <a:pt x="196" y="422"/>
                    </a:cubicBezTo>
                    <a:cubicBezTo>
                      <a:pt x="197" y="422"/>
                      <a:pt x="197" y="422"/>
                      <a:pt x="197" y="422"/>
                    </a:cubicBezTo>
                    <a:cubicBezTo>
                      <a:pt x="198" y="423"/>
                      <a:pt x="198" y="423"/>
                      <a:pt x="198" y="423"/>
                    </a:cubicBezTo>
                    <a:cubicBezTo>
                      <a:pt x="197" y="423"/>
                      <a:pt x="197" y="423"/>
                      <a:pt x="197" y="423"/>
                    </a:cubicBezTo>
                    <a:cubicBezTo>
                      <a:pt x="196" y="423"/>
                      <a:pt x="196" y="423"/>
                      <a:pt x="196" y="423"/>
                    </a:cubicBezTo>
                    <a:cubicBezTo>
                      <a:pt x="195" y="424"/>
                      <a:pt x="195" y="424"/>
                      <a:pt x="195" y="424"/>
                    </a:cubicBezTo>
                    <a:cubicBezTo>
                      <a:pt x="196" y="425"/>
                      <a:pt x="196" y="425"/>
                      <a:pt x="196" y="425"/>
                    </a:cubicBezTo>
                    <a:cubicBezTo>
                      <a:pt x="197" y="425"/>
                      <a:pt x="197" y="425"/>
                      <a:pt x="197" y="425"/>
                    </a:cubicBezTo>
                    <a:cubicBezTo>
                      <a:pt x="199" y="427"/>
                      <a:pt x="199" y="427"/>
                      <a:pt x="199" y="427"/>
                    </a:cubicBezTo>
                    <a:cubicBezTo>
                      <a:pt x="200" y="427"/>
                      <a:pt x="200" y="427"/>
                      <a:pt x="200" y="427"/>
                    </a:cubicBezTo>
                    <a:cubicBezTo>
                      <a:pt x="200" y="428"/>
                      <a:pt x="200" y="428"/>
                      <a:pt x="200" y="428"/>
                    </a:cubicBezTo>
                    <a:cubicBezTo>
                      <a:pt x="201" y="429"/>
                      <a:pt x="201" y="429"/>
                      <a:pt x="201" y="429"/>
                    </a:cubicBezTo>
                    <a:cubicBezTo>
                      <a:pt x="202" y="429"/>
                      <a:pt x="202" y="429"/>
                      <a:pt x="202" y="429"/>
                    </a:cubicBezTo>
                    <a:cubicBezTo>
                      <a:pt x="205" y="429"/>
                      <a:pt x="205" y="429"/>
                      <a:pt x="205" y="429"/>
                    </a:cubicBezTo>
                    <a:cubicBezTo>
                      <a:pt x="207" y="430"/>
                      <a:pt x="207" y="430"/>
                      <a:pt x="207" y="430"/>
                    </a:cubicBezTo>
                    <a:cubicBezTo>
                      <a:pt x="210" y="433"/>
                      <a:pt x="210" y="433"/>
                      <a:pt x="210" y="433"/>
                    </a:cubicBezTo>
                    <a:cubicBezTo>
                      <a:pt x="209" y="433"/>
                      <a:pt x="209" y="433"/>
                      <a:pt x="209" y="433"/>
                    </a:cubicBezTo>
                    <a:cubicBezTo>
                      <a:pt x="207" y="432"/>
                      <a:pt x="207" y="432"/>
                      <a:pt x="207" y="432"/>
                    </a:cubicBezTo>
                    <a:cubicBezTo>
                      <a:pt x="208" y="433"/>
                      <a:pt x="208" y="433"/>
                      <a:pt x="208" y="433"/>
                    </a:cubicBezTo>
                    <a:cubicBezTo>
                      <a:pt x="210" y="433"/>
                      <a:pt x="210" y="433"/>
                      <a:pt x="210" y="433"/>
                    </a:cubicBezTo>
                    <a:cubicBezTo>
                      <a:pt x="210" y="434"/>
                      <a:pt x="210" y="434"/>
                      <a:pt x="210" y="434"/>
                    </a:cubicBezTo>
                    <a:cubicBezTo>
                      <a:pt x="213" y="434"/>
                      <a:pt x="213" y="434"/>
                      <a:pt x="213" y="434"/>
                    </a:cubicBezTo>
                    <a:cubicBezTo>
                      <a:pt x="213" y="434"/>
                      <a:pt x="213" y="434"/>
                      <a:pt x="213" y="434"/>
                    </a:cubicBezTo>
                    <a:cubicBezTo>
                      <a:pt x="215" y="435"/>
                      <a:pt x="215" y="435"/>
                      <a:pt x="215" y="435"/>
                    </a:cubicBezTo>
                    <a:cubicBezTo>
                      <a:pt x="215" y="436"/>
                      <a:pt x="215" y="436"/>
                      <a:pt x="215" y="436"/>
                    </a:cubicBezTo>
                    <a:cubicBezTo>
                      <a:pt x="216" y="437"/>
                      <a:pt x="216" y="437"/>
                      <a:pt x="216" y="437"/>
                    </a:cubicBezTo>
                    <a:cubicBezTo>
                      <a:pt x="219" y="440"/>
                      <a:pt x="219" y="440"/>
                      <a:pt x="219" y="440"/>
                    </a:cubicBezTo>
                    <a:cubicBezTo>
                      <a:pt x="219" y="440"/>
                      <a:pt x="219" y="440"/>
                      <a:pt x="219" y="440"/>
                    </a:cubicBezTo>
                    <a:cubicBezTo>
                      <a:pt x="220" y="441"/>
                      <a:pt x="220" y="441"/>
                      <a:pt x="220" y="441"/>
                    </a:cubicBezTo>
                    <a:cubicBezTo>
                      <a:pt x="222" y="442"/>
                      <a:pt x="222" y="442"/>
                      <a:pt x="222" y="442"/>
                    </a:cubicBezTo>
                    <a:cubicBezTo>
                      <a:pt x="222" y="443"/>
                      <a:pt x="222" y="443"/>
                      <a:pt x="222" y="443"/>
                    </a:cubicBezTo>
                    <a:cubicBezTo>
                      <a:pt x="221" y="443"/>
                      <a:pt x="221" y="443"/>
                      <a:pt x="221" y="443"/>
                    </a:cubicBezTo>
                    <a:cubicBezTo>
                      <a:pt x="221" y="446"/>
                      <a:pt x="221" y="446"/>
                      <a:pt x="221" y="446"/>
                    </a:cubicBezTo>
                    <a:cubicBezTo>
                      <a:pt x="222" y="448"/>
                      <a:pt x="222" y="448"/>
                      <a:pt x="222" y="448"/>
                    </a:cubicBezTo>
                    <a:cubicBezTo>
                      <a:pt x="221" y="449"/>
                      <a:pt x="221" y="449"/>
                      <a:pt x="221" y="449"/>
                    </a:cubicBezTo>
                    <a:cubicBezTo>
                      <a:pt x="221" y="451"/>
                      <a:pt x="221" y="451"/>
                      <a:pt x="221" y="451"/>
                    </a:cubicBezTo>
                    <a:cubicBezTo>
                      <a:pt x="222" y="452"/>
                      <a:pt x="222" y="452"/>
                      <a:pt x="222" y="452"/>
                    </a:cubicBezTo>
                    <a:cubicBezTo>
                      <a:pt x="221" y="453"/>
                      <a:pt x="221" y="453"/>
                      <a:pt x="221" y="453"/>
                    </a:cubicBezTo>
                    <a:cubicBezTo>
                      <a:pt x="222" y="454"/>
                      <a:pt x="222" y="454"/>
                      <a:pt x="222" y="454"/>
                    </a:cubicBezTo>
                    <a:cubicBezTo>
                      <a:pt x="224" y="454"/>
                      <a:pt x="224" y="454"/>
                      <a:pt x="224" y="454"/>
                    </a:cubicBezTo>
                    <a:cubicBezTo>
                      <a:pt x="225" y="457"/>
                      <a:pt x="225" y="457"/>
                      <a:pt x="225" y="457"/>
                    </a:cubicBezTo>
                    <a:cubicBezTo>
                      <a:pt x="226" y="458"/>
                      <a:pt x="226" y="458"/>
                      <a:pt x="226" y="458"/>
                    </a:cubicBezTo>
                    <a:cubicBezTo>
                      <a:pt x="227" y="458"/>
                      <a:pt x="227" y="458"/>
                      <a:pt x="227" y="458"/>
                    </a:cubicBezTo>
                    <a:cubicBezTo>
                      <a:pt x="227" y="460"/>
                      <a:pt x="227" y="460"/>
                      <a:pt x="227" y="460"/>
                    </a:cubicBezTo>
                    <a:cubicBezTo>
                      <a:pt x="229" y="462"/>
                      <a:pt x="229" y="462"/>
                      <a:pt x="229" y="462"/>
                    </a:cubicBezTo>
                    <a:cubicBezTo>
                      <a:pt x="230" y="464"/>
                      <a:pt x="230" y="464"/>
                      <a:pt x="230" y="464"/>
                    </a:cubicBezTo>
                    <a:cubicBezTo>
                      <a:pt x="231" y="464"/>
                      <a:pt x="231" y="464"/>
                      <a:pt x="231" y="464"/>
                    </a:cubicBezTo>
                    <a:cubicBezTo>
                      <a:pt x="231" y="464"/>
                      <a:pt x="231" y="464"/>
                      <a:pt x="231" y="464"/>
                    </a:cubicBezTo>
                    <a:cubicBezTo>
                      <a:pt x="232" y="467"/>
                      <a:pt x="232" y="467"/>
                      <a:pt x="232" y="467"/>
                    </a:cubicBezTo>
                    <a:cubicBezTo>
                      <a:pt x="233" y="468"/>
                      <a:pt x="233" y="468"/>
                      <a:pt x="233" y="468"/>
                    </a:cubicBezTo>
                    <a:cubicBezTo>
                      <a:pt x="234" y="469"/>
                      <a:pt x="234" y="469"/>
                      <a:pt x="234" y="469"/>
                    </a:cubicBezTo>
                    <a:cubicBezTo>
                      <a:pt x="235" y="467"/>
                      <a:pt x="235" y="467"/>
                      <a:pt x="235" y="467"/>
                    </a:cubicBezTo>
                    <a:cubicBezTo>
                      <a:pt x="236" y="469"/>
                      <a:pt x="236" y="469"/>
                      <a:pt x="236" y="469"/>
                    </a:cubicBezTo>
                    <a:cubicBezTo>
                      <a:pt x="237" y="469"/>
                      <a:pt x="237" y="469"/>
                      <a:pt x="237" y="469"/>
                    </a:cubicBezTo>
                    <a:cubicBezTo>
                      <a:pt x="238" y="468"/>
                      <a:pt x="238" y="468"/>
                      <a:pt x="238" y="468"/>
                    </a:cubicBezTo>
                    <a:cubicBezTo>
                      <a:pt x="239" y="468"/>
                      <a:pt x="239" y="468"/>
                      <a:pt x="239" y="468"/>
                    </a:cubicBezTo>
                    <a:cubicBezTo>
                      <a:pt x="240" y="469"/>
                      <a:pt x="240" y="469"/>
                      <a:pt x="240" y="469"/>
                    </a:cubicBezTo>
                    <a:cubicBezTo>
                      <a:pt x="241" y="469"/>
                      <a:pt x="241" y="469"/>
                      <a:pt x="241" y="469"/>
                    </a:cubicBezTo>
                    <a:cubicBezTo>
                      <a:pt x="242" y="469"/>
                      <a:pt x="242" y="469"/>
                      <a:pt x="242" y="469"/>
                    </a:cubicBezTo>
                    <a:cubicBezTo>
                      <a:pt x="242" y="469"/>
                      <a:pt x="242" y="469"/>
                      <a:pt x="242" y="469"/>
                    </a:cubicBezTo>
                    <a:cubicBezTo>
                      <a:pt x="243" y="470"/>
                      <a:pt x="243" y="470"/>
                      <a:pt x="243" y="470"/>
                    </a:cubicBezTo>
                    <a:cubicBezTo>
                      <a:pt x="244" y="470"/>
                      <a:pt x="244" y="470"/>
                      <a:pt x="244" y="470"/>
                    </a:cubicBezTo>
                    <a:cubicBezTo>
                      <a:pt x="243" y="471"/>
                      <a:pt x="243" y="471"/>
                      <a:pt x="243" y="471"/>
                    </a:cubicBezTo>
                    <a:cubicBezTo>
                      <a:pt x="243" y="472"/>
                      <a:pt x="243" y="472"/>
                      <a:pt x="243" y="472"/>
                    </a:cubicBezTo>
                    <a:cubicBezTo>
                      <a:pt x="242" y="471"/>
                      <a:pt x="242" y="471"/>
                      <a:pt x="242" y="471"/>
                    </a:cubicBezTo>
                    <a:cubicBezTo>
                      <a:pt x="241" y="471"/>
                      <a:pt x="241" y="471"/>
                      <a:pt x="241" y="471"/>
                    </a:cubicBezTo>
                    <a:cubicBezTo>
                      <a:pt x="238" y="469"/>
                      <a:pt x="238" y="469"/>
                      <a:pt x="238" y="469"/>
                    </a:cubicBezTo>
                    <a:cubicBezTo>
                      <a:pt x="237" y="469"/>
                      <a:pt x="237" y="469"/>
                      <a:pt x="237" y="469"/>
                    </a:cubicBezTo>
                    <a:cubicBezTo>
                      <a:pt x="236" y="470"/>
                      <a:pt x="236" y="470"/>
                      <a:pt x="236" y="470"/>
                    </a:cubicBezTo>
                    <a:cubicBezTo>
                      <a:pt x="235" y="469"/>
                      <a:pt x="235" y="469"/>
                      <a:pt x="235" y="469"/>
                    </a:cubicBezTo>
                    <a:cubicBezTo>
                      <a:pt x="234" y="471"/>
                      <a:pt x="234" y="471"/>
                      <a:pt x="234" y="471"/>
                    </a:cubicBezTo>
                    <a:cubicBezTo>
                      <a:pt x="233" y="471"/>
                      <a:pt x="233" y="471"/>
                      <a:pt x="233" y="471"/>
                    </a:cubicBezTo>
                    <a:cubicBezTo>
                      <a:pt x="233" y="472"/>
                      <a:pt x="233" y="472"/>
                      <a:pt x="233" y="472"/>
                    </a:cubicBezTo>
                    <a:cubicBezTo>
                      <a:pt x="234" y="473"/>
                      <a:pt x="234" y="473"/>
                      <a:pt x="234" y="473"/>
                    </a:cubicBezTo>
                    <a:cubicBezTo>
                      <a:pt x="236" y="474"/>
                      <a:pt x="236" y="474"/>
                      <a:pt x="236" y="474"/>
                    </a:cubicBezTo>
                    <a:cubicBezTo>
                      <a:pt x="237" y="475"/>
                      <a:pt x="237" y="475"/>
                      <a:pt x="237" y="475"/>
                    </a:cubicBezTo>
                    <a:cubicBezTo>
                      <a:pt x="237" y="476"/>
                      <a:pt x="237" y="476"/>
                      <a:pt x="237" y="476"/>
                    </a:cubicBezTo>
                    <a:cubicBezTo>
                      <a:pt x="237" y="477"/>
                      <a:pt x="237" y="477"/>
                      <a:pt x="237" y="477"/>
                    </a:cubicBezTo>
                    <a:cubicBezTo>
                      <a:pt x="237" y="478"/>
                      <a:pt x="237" y="478"/>
                      <a:pt x="237" y="478"/>
                    </a:cubicBezTo>
                    <a:cubicBezTo>
                      <a:pt x="238" y="479"/>
                      <a:pt x="238" y="479"/>
                      <a:pt x="238" y="479"/>
                    </a:cubicBezTo>
                    <a:cubicBezTo>
                      <a:pt x="239" y="480"/>
                      <a:pt x="239" y="480"/>
                      <a:pt x="239" y="480"/>
                    </a:cubicBezTo>
                    <a:cubicBezTo>
                      <a:pt x="239" y="479"/>
                      <a:pt x="239" y="479"/>
                      <a:pt x="239" y="479"/>
                    </a:cubicBezTo>
                    <a:cubicBezTo>
                      <a:pt x="239" y="479"/>
                      <a:pt x="239" y="479"/>
                      <a:pt x="239" y="479"/>
                    </a:cubicBezTo>
                    <a:cubicBezTo>
                      <a:pt x="239" y="478"/>
                      <a:pt x="239" y="478"/>
                      <a:pt x="239" y="478"/>
                    </a:cubicBezTo>
                    <a:cubicBezTo>
                      <a:pt x="240" y="479"/>
                      <a:pt x="240" y="479"/>
                      <a:pt x="240" y="479"/>
                    </a:cubicBezTo>
                    <a:cubicBezTo>
                      <a:pt x="241" y="480"/>
                      <a:pt x="241" y="480"/>
                      <a:pt x="241" y="480"/>
                    </a:cubicBezTo>
                    <a:cubicBezTo>
                      <a:pt x="242" y="481"/>
                      <a:pt x="242" y="481"/>
                      <a:pt x="242" y="481"/>
                    </a:cubicBezTo>
                    <a:cubicBezTo>
                      <a:pt x="241" y="482"/>
                      <a:pt x="241" y="482"/>
                      <a:pt x="241" y="482"/>
                    </a:cubicBezTo>
                    <a:cubicBezTo>
                      <a:pt x="242" y="483"/>
                      <a:pt x="242" y="483"/>
                      <a:pt x="242" y="483"/>
                    </a:cubicBezTo>
                    <a:cubicBezTo>
                      <a:pt x="242" y="481"/>
                      <a:pt x="242" y="481"/>
                      <a:pt x="242" y="481"/>
                    </a:cubicBezTo>
                    <a:cubicBezTo>
                      <a:pt x="243" y="479"/>
                      <a:pt x="243" y="479"/>
                      <a:pt x="243" y="479"/>
                    </a:cubicBezTo>
                    <a:cubicBezTo>
                      <a:pt x="244" y="479"/>
                      <a:pt x="244" y="479"/>
                      <a:pt x="244" y="479"/>
                    </a:cubicBezTo>
                    <a:cubicBezTo>
                      <a:pt x="244" y="481"/>
                      <a:pt x="244" y="481"/>
                      <a:pt x="244" y="481"/>
                    </a:cubicBezTo>
                    <a:cubicBezTo>
                      <a:pt x="246" y="482"/>
                      <a:pt x="246" y="482"/>
                      <a:pt x="246" y="482"/>
                    </a:cubicBezTo>
                    <a:cubicBezTo>
                      <a:pt x="245" y="481"/>
                      <a:pt x="245" y="481"/>
                      <a:pt x="245" y="481"/>
                    </a:cubicBezTo>
                    <a:cubicBezTo>
                      <a:pt x="245" y="480"/>
                      <a:pt x="245" y="480"/>
                      <a:pt x="245" y="480"/>
                    </a:cubicBezTo>
                    <a:cubicBezTo>
                      <a:pt x="245" y="478"/>
                      <a:pt x="245" y="478"/>
                      <a:pt x="245" y="478"/>
                    </a:cubicBezTo>
                    <a:cubicBezTo>
                      <a:pt x="244" y="476"/>
                      <a:pt x="244" y="476"/>
                      <a:pt x="244" y="476"/>
                    </a:cubicBezTo>
                    <a:cubicBezTo>
                      <a:pt x="243" y="475"/>
                      <a:pt x="243" y="475"/>
                      <a:pt x="243" y="475"/>
                    </a:cubicBezTo>
                    <a:cubicBezTo>
                      <a:pt x="243" y="475"/>
                      <a:pt x="243" y="475"/>
                      <a:pt x="243" y="475"/>
                    </a:cubicBezTo>
                    <a:cubicBezTo>
                      <a:pt x="244" y="475"/>
                      <a:pt x="244" y="475"/>
                      <a:pt x="244" y="475"/>
                    </a:cubicBezTo>
                    <a:cubicBezTo>
                      <a:pt x="245" y="475"/>
                      <a:pt x="245" y="475"/>
                      <a:pt x="245" y="475"/>
                    </a:cubicBezTo>
                    <a:cubicBezTo>
                      <a:pt x="245" y="476"/>
                      <a:pt x="245" y="476"/>
                      <a:pt x="245" y="476"/>
                    </a:cubicBezTo>
                    <a:cubicBezTo>
                      <a:pt x="245" y="476"/>
                      <a:pt x="245" y="476"/>
                      <a:pt x="245" y="476"/>
                    </a:cubicBezTo>
                    <a:cubicBezTo>
                      <a:pt x="246" y="476"/>
                      <a:pt x="246" y="476"/>
                      <a:pt x="246" y="476"/>
                    </a:cubicBezTo>
                    <a:cubicBezTo>
                      <a:pt x="248" y="476"/>
                      <a:pt x="248" y="476"/>
                      <a:pt x="248" y="476"/>
                    </a:cubicBezTo>
                    <a:cubicBezTo>
                      <a:pt x="248" y="476"/>
                      <a:pt x="248" y="476"/>
                      <a:pt x="248" y="476"/>
                    </a:cubicBezTo>
                    <a:cubicBezTo>
                      <a:pt x="247" y="475"/>
                      <a:pt x="247" y="475"/>
                      <a:pt x="247" y="475"/>
                    </a:cubicBezTo>
                    <a:cubicBezTo>
                      <a:pt x="247" y="475"/>
                      <a:pt x="247" y="475"/>
                      <a:pt x="247" y="475"/>
                    </a:cubicBezTo>
                    <a:cubicBezTo>
                      <a:pt x="246" y="475"/>
                      <a:pt x="246" y="475"/>
                      <a:pt x="246" y="475"/>
                    </a:cubicBezTo>
                    <a:cubicBezTo>
                      <a:pt x="245" y="474"/>
                      <a:pt x="245" y="474"/>
                      <a:pt x="245" y="474"/>
                    </a:cubicBezTo>
                    <a:cubicBezTo>
                      <a:pt x="245" y="473"/>
                      <a:pt x="245" y="473"/>
                      <a:pt x="245" y="473"/>
                    </a:cubicBezTo>
                    <a:cubicBezTo>
                      <a:pt x="244" y="472"/>
                      <a:pt x="244" y="472"/>
                      <a:pt x="244" y="472"/>
                    </a:cubicBezTo>
                    <a:cubicBezTo>
                      <a:pt x="245" y="472"/>
                      <a:pt x="245" y="472"/>
                      <a:pt x="245" y="472"/>
                    </a:cubicBezTo>
                    <a:cubicBezTo>
                      <a:pt x="246" y="472"/>
                      <a:pt x="246" y="472"/>
                      <a:pt x="246" y="472"/>
                    </a:cubicBezTo>
                    <a:cubicBezTo>
                      <a:pt x="247" y="471"/>
                      <a:pt x="247" y="471"/>
                      <a:pt x="247" y="471"/>
                    </a:cubicBezTo>
                    <a:cubicBezTo>
                      <a:pt x="249" y="472"/>
                      <a:pt x="249" y="472"/>
                      <a:pt x="249" y="472"/>
                    </a:cubicBezTo>
                    <a:cubicBezTo>
                      <a:pt x="249" y="473"/>
                      <a:pt x="249" y="473"/>
                      <a:pt x="249" y="473"/>
                    </a:cubicBezTo>
                    <a:cubicBezTo>
                      <a:pt x="250" y="473"/>
                      <a:pt x="250" y="473"/>
                      <a:pt x="250" y="473"/>
                    </a:cubicBezTo>
                    <a:cubicBezTo>
                      <a:pt x="251" y="472"/>
                      <a:pt x="251" y="472"/>
                      <a:pt x="251" y="472"/>
                    </a:cubicBezTo>
                    <a:cubicBezTo>
                      <a:pt x="250" y="471"/>
                      <a:pt x="250" y="471"/>
                      <a:pt x="250" y="471"/>
                    </a:cubicBezTo>
                    <a:cubicBezTo>
                      <a:pt x="250" y="469"/>
                      <a:pt x="250" y="469"/>
                      <a:pt x="250" y="469"/>
                    </a:cubicBezTo>
                    <a:cubicBezTo>
                      <a:pt x="249" y="469"/>
                      <a:pt x="249" y="469"/>
                      <a:pt x="249" y="469"/>
                    </a:cubicBezTo>
                    <a:cubicBezTo>
                      <a:pt x="246" y="467"/>
                      <a:pt x="246" y="467"/>
                      <a:pt x="246" y="467"/>
                    </a:cubicBezTo>
                    <a:cubicBezTo>
                      <a:pt x="246" y="467"/>
                      <a:pt x="246" y="467"/>
                      <a:pt x="246" y="467"/>
                    </a:cubicBezTo>
                    <a:cubicBezTo>
                      <a:pt x="245" y="466"/>
                      <a:pt x="245" y="466"/>
                      <a:pt x="245" y="466"/>
                    </a:cubicBezTo>
                    <a:cubicBezTo>
                      <a:pt x="244" y="466"/>
                      <a:pt x="244" y="466"/>
                      <a:pt x="244" y="466"/>
                    </a:cubicBezTo>
                    <a:cubicBezTo>
                      <a:pt x="244" y="465"/>
                      <a:pt x="244" y="465"/>
                      <a:pt x="244" y="465"/>
                    </a:cubicBezTo>
                    <a:cubicBezTo>
                      <a:pt x="243" y="465"/>
                      <a:pt x="243" y="465"/>
                      <a:pt x="243" y="465"/>
                    </a:cubicBezTo>
                    <a:cubicBezTo>
                      <a:pt x="241" y="464"/>
                      <a:pt x="241" y="464"/>
                      <a:pt x="241" y="464"/>
                    </a:cubicBezTo>
                    <a:cubicBezTo>
                      <a:pt x="243" y="464"/>
                      <a:pt x="243" y="464"/>
                      <a:pt x="243" y="464"/>
                    </a:cubicBezTo>
                    <a:cubicBezTo>
                      <a:pt x="243" y="463"/>
                      <a:pt x="243" y="463"/>
                      <a:pt x="243" y="463"/>
                    </a:cubicBezTo>
                    <a:cubicBezTo>
                      <a:pt x="243" y="462"/>
                      <a:pt x="243" y="462"/>
                      <a:pt x="243" y="462"/>
                    </a:cubicBezTo>
                    <a:cubicBezTo>
                      <a:pt x="242" y="462"/>
                      <a:pt x="242" y="462"/>
                      <a:pt x="242" y="462"/>
                    </a:cubicBezTo>
                    <a:cubicBezTo>
                      <a:pt x="243" y="461"/>
                      <a:pt x="243" y="461"/>
                      <a:pt x="243" y="461"/>
                    </a:cubicBezTo>
                    <a:cubicBezTo>
                      <a:pt x="243" y="460"/>
                      <a:pt x="243" y="460"/>
                      <a:pt x="243" y="460"/>
                    </a:cubicBezTo>
                    <a:cubicBezTo>
                      <a:pt x="244" y="461"/>
                      <a:pt x="244" y="461"/>
                      <a:pt x="244" y="461"/>
                    </a:cubicBezTo>
                    <a:cubicBezTo>
                      <a:pt x="245" y="461"/>
                      <a:pt x="245" y="461"/>
                      <a:pt x="245" y="461"/>
                    </a:cubicBezTo>
                    <a:cubicBezTo>
                      <a:pt x="244" y="462"/>
                      <a:pt x="244" y="462"/>
                      <a:pt x="244" y="462"/>
                    </a:cubicBezTo>
                    <a:cubicBezTo>
                      <a:pt x="244" y="463"/>
                      <a:pt x="244" y="463"/>
                      <a:pt x="244" y="463"/>
                    </a:cubicBezTo>
                    <a:cubicBezTo>
                      <a:pt x="245" y="463"/>
                      <a:pt x="245" y="463"/>
                      <a:pt x="245" y="463"/>
                    </a:cubicBezTo>
                    <a:cubicBezTo>
                      <a:pt x="245" y="461"/>
                      <a:pt x="245" y="461"/>
                      <a:pt x="245" y="461"/>
                    </a:cubicBezTo>
                    <a:cubicBezTo>
                      <a:pt x="245" y="460"/>
                      <a:pt x="245" y="460"/>
                      <a:pt x="245" y="460"/>
                    </a:cubicBezTo>
                    <a:cubicBezTo>
                      <a:pt x="243" y="458"/>
                      <a:pt x="243" y="458"/>
                      <a:pt x="243" y="458"/>
                    </a:cubicBezTo>
                    <a:cubicBezTo>
                      <a:pt x="242" y="457"/>
                      <a:pt x="242" y="457"/>
                      <a:pt x="242" y="457"/>
                    </a:cubicBezTo>
                    <a:cubicBezTo>
                      <a:pt x="242" y="456"/>
                      <a:pt x="242" y="456"/>
                      <a:pt x="242" y="456"/>
                    </a:cubicBezTo>
                    <a:cubicBezTo>
                      <a:pt x="240" y="455"/>
                      <a:pt x="240" y="455"/>
                      <a:pt x="240" y="455"/>
                    </a:cubicBezTo>
                    <a:cubicBezTo>
                      <a:pt x="241" y="454"/>
                      <a:pt x="241" y="454"/>
                      <a:pt x="241" y="454"/>
                    </a:cubicBezTo>
                    <a:cubicBezTo>
                      <a:pt x="240" y="452"/>
                      <a:pt x="240" y="452"/>
                      <a:pt x="240" y="452"/>
                    </a:cubicBezTo>
                    <a:cubicBezTo>
                      <a:pt x="241" y="451"/>
                      <a:pt x="241" y="451"/>
                      <a:pt x="241" y="451"/>
                    </a:cubicBezTo>
                    <a:cubicBezTo>
                      <a:pt x="243" y="450"/>
                      <a:pt x="243" y="450"/>
                      <a:pt x="243" y="450"/>
                    </a:cubicBezTo>
                    <a:cubicBezTo>
                      <a:pt x="243" y="452"/>
                      <a:pt x="243" y="452"/>
                      <a:pt x="243" y="452"/>
                    </a:cubicBezTo>
                    <a:cubicBezTo>
                      <a:pt x="242" y="452"/>
                      <a:pt x="242" y="452"/>
                      <a:pt x="242" y="452"/>
                    </a:cubicBezTo>
                    <a:cubicBezTo>
                      <a:pt x="242" y="452"/>
                      <a:pt x="242" y="452"/>
                      <a:pt x="242" y="452"/>
                    </a:cubicBezTo>
                    <a:cubicBezTo>
                      <a:pt x="244" y="453"/>
                      <a:pt x="244" y="453"/>
                      <a:pt x="244" y="453"/>
                    </a:cubicBezTo>
                    <a:cubicBezTo>
                      <a:pt x="245" y="455"/>
                      <a:pt x="245" y="455"/>
                      <a:pt x="245" y="455"/>
                    </a:cubicBezTo>
                    <a:cubicBezTo>
                      <a:pt x="246" y="456"/>
                      <a:pt x="246" y="456"/>
                      <a:pt x="246" y="456"/>
                    </a:cubicBezTo>
                    <a:cubicBezTo>
                      <a:pt x="247" y="456"/>
                      <a:pt x="247" y="456"/>
                      <a:pt x="247" y="456"/>
                    </a:cubicBezTo>
                    <a:cubicBezTo>
                      <a:pt x="246" y="455"/>
                      <a:pt x="246" y="455"/>
                      <a:pt x="246" y="455"/>
                    </a:cubicBezTo>
                    <a:cubicBezTo>
                      <a:pt x="246" y="454"/>
                      <a:pt x="246" y="454"/>
                      <a:pt x="246" y="454"/>
                    </a:cubicBezTo>
                    <a:cubicBezTo>
                      <a:pt x="246" y="453"/>
                      <a:pt x="246" y="453"/>
                      <a:pt x="246" y="453"/>
                    </a:cubicBezTo>
                    <a:cubicBezTo>
                      <a:pt x="247" y="454"/>
                      <a:pt x="247" y="454"/>
                      <a:pt x="247" y="454"/>
                    </a:cubicBezTo>
                    <a:cubicBezTo>
                      <a:pt x="248" y="455"/>
                      <a:pt x="248" y="455"/>
                      <a:pt x="248" y="455"/>
                    </a:cubicBezTo>
                    <a:cubicBezTo>
                      <a:pt x="249" y="455"/>
                      <a:pt x="249" y="455"/>
                      <a:pt x="249" y="455"/>
                    </a:cubicBezTo>
                    <a:cubicBezTo>
                      <a:pt x="249" y="454"/>
                      <a:pt x="249" y="454"/>
                      <a:pt x="249" y="454"/>
                    </a:cubicBezTo>
                    <a:cubicBezTo>
                      <a:pt x="249" y="454"/>
                      <a:pt x="249" y="454"/>
                      <a:pt x="249" y="454"/>
                    </a:cubicBezTo>
                    <a:cubicBezTo>
                      <a:pt x="248" y="453"/>
                      <a:pt x="248" y="453"/>
                      <a:pt x="248" y="453"/>
                    </a:cubicBezTo>
                    <a:cubicBezTo>
                      <a:pt x="248" y="453"/>
                      <a:pt x="248" y="453"/>
                      <a:pt x="248" y="453"/>
                    </a:cubicBezTo>
                    <a:cubicBezTo>
                      <a:pt x="250" y="453"/>
                      <a:pt x="250" y="453"/>
                      <a:pt x="250" y="453"/>
                    </a:cubicBezTo>
                    <a:cubicBezTo>
                      <a:pt x="251" y="454"/>
                      <a:pt x="251" y="454"/>
                      <a:pt x="251" y="454"/>
                    </a:cubicBezTo>
                    <a:cubicBezTo>
                      <a:pt x="251" y="453"/>
                      <a:pt x="251" y="453"/>
                      <a:pt x="251" y="453"/>
                    </a:cubicBezTo>
                    <a:cubicBezTo>
                      <a:pt x="250" y="452"/>
                      <a:pt x="250" y="452"/>
                      <a:pt x="250" y="452"/>
                    </a:cubicBezTo>
                    <a:cubicBezTo>
                      <a:pt x="249" y="452"/>
                      <a:pt x="249" y="452"/>
                      <a:pt x="249" y="452"/>
                    </a:cubicBezTo>
                    <a:cubicBezTo>
                      <a:pt x="247" y="450"/>
                      <a:pt x="247" y="450"/>
                      <a:pt x="247" y="450"/>
                    </a:cubicBezTo>
                    <a:cubicBezTo>
                      <a:pt x="248" y="450"/>
                      <a:pt x="248" y="450"/>
                      <a:pt x="248" y="450"/>
                    </a:cubicBezTo>
                    <a:cubicBezTo>
                      <a:pt x="249" y="450"/>
                      <a:pt x="249" y="450"/>
                      <a:pt x="249" y="450"/>
                    </a:cubicBezTo>
                    <a:cubicBezTo>
                      <a:pt x="250" y="449"/>
                      <a:pt x="250" y="449"/>
                      <a:pt x="250" y="449"/>
                    </a:cubicBezTo>
                    <a:cubicBezTo>
                      <a:pt x="251" y="448"/>
                      <a:pt x="251" y="448"/>
                      <a:pt x="251" y="448"/>
                    </a:cubicBezTo>
                    <a:cubicBezTo>
                      <a:pt x="252" y="447"/>
                      <a:pt x="252" y="447"/>
                      <a:pt x="252" y="447"/>
                    </a:cubicBezTo>
                    <a:cubicBezTo>
                      <a:pt x="253" y="449"/>
                      <a:pt x="253" y="449"/>
                      <a:pt x="253" y="449"/>
                    </a:cubicBezTo>
                    <a:cubicBezTo>
                      <a:pt x="254" y="449"/>
                      <a:pt x="254" y="449"/>
                      <a:pt x="254" y="449"/>
                    </a:cubicBezTo>
                    <a:cubicBezTo>
                      <a:pt x="255" y="447"/>
                      <a:pt x="255" y="447"/>
                      <a:pt x="255" y="447"/>
                    </a:cubicBezTo>
                    <a:cubicBezTo>
                      <a:pt x="255" y="447"/>
                      <a:pt x="255" y="447"/>
                      <a:pt x="255" y="447"/>
                    </a:cubicBezTo>
                    <a:cubicBezTo>
                      <a:pt x="256" y="447"/>
                      <a:pt x="256" y="447"/>
                      <a:pt x="256" y="447"/>
                    </a:cubicBezTo>
                    <a:cubicBezTo>
                      <a:pt x="257" y="448"/>
                      <a:pt x="257" y="448"/>
                      <a:pt x="257" y="448"/>
                    </a:cubicBezTo>
                    <a:cubicBezTo>
                      <a:pt x="259" y="448"/>
                      <a:pt x="259" y="448"/>
                      <a:pt x="259" y="448"/>
                    </a:cubicBezTo>
                    <a:cubicBezTo>
                      <a:pt x="261" y="448"/>
                      <a:pt x="261" y="448"/>
                      <a:pt x="261" y="448"/>
                    </a:cubicBezTo>
                    <a:cubicBezTo>
                      <a:pt x="261" y="448"/>
                      <a:pt x="261" y="448"/>
                      <a:pt x="261" y="448"/>
                    </a:cubicBezTo>
                    <a:cubicBezTo>
                      <a:pt x="262" y="449"/>
                      <a:pt x="262" y="449"/>
                      <a:pt x="262" y="449"/>
                    </a:cubicBezTo>
                    <a:cubicBezTo>
                      <a:pt x="263" y="450"/>
                      <a:pt x="263" y="450"/>
                      <a:pt x="263" y="450"/>
                    </a:cubicBezTo>
                    <a:cubicBezTo>
                      <a:pt x="263" y="450"/>
                      <a:pt x="263" y="450"/>
                      <a:pt x="263" y="450"/>
                    </a:cubicBezTo>
                    <a:cubicBezTo>
                      <a:pt x="264" y="450"/>
                      <a:pt x="264" y="450"/>
                      <a:pt x="264" y="450"/>
                    </a:cubicBezTo>
                    <a:cubicBezTo>
                      <a:pt x="265" y="450"/>
                      <a:pt x="265" y="450"/>
                      <a:pt x="265" y="450"/>
                    </a:cubicBezTo>
                    <a:cubicBezTo>
                      <a:pt x="264" y="451"/>
                      <a:pt x="264" y="451"/>
                      <a:pt x="264" y="451"/>
                    </a:cubicBezTo>
                    <a:cubicBezTo>
                      <a:pt x="263" y="451"/>
                      <a:pt x="263" y="451"/>
                      <a:pt x="263" y="451"/>
                    </a:cubicBezTo>
                    <a:cubicBezTo>
                      <a:pt x="263" y="453"/>
                      <a:pt x="263" y="453"/>
                      <a:pt x="263" y="453"/>
                    </a:cubicBezTo>
                    <a:cubicBezTo>
                      <a:pt x="263" y="454"/>
                      <a:pt x="263" y="454"/>
                      <a:pt x="263" y="454"/>
                    </a:cubicBezTo>
                    <a:cubicBezTo>
                      <a:pt x="266" y="451"/>
                      <a:pt x="266" y="451"/>
                      <a:pt x="266" y="451"/>
                    </a:cubicBezTo>
                    <a:cubicBezTo>
                      <a:pt x="269" y="450"/>
                      <a:pt x="269" y="450"/>
                      <a:pt x="269" y="450"/>
                    </a:cubicBezTo>
                    <a:cubicBezTo>
                      <a:pt x="270" y="448"/>
                      <a:pt x="270" y="448"/>
                      <a:pt x="270" y="448"/>
                    </a:cubicBezTo>
                    <a:cubicBezTo>
                      <a:pt x="271" y="447"/>
                      <a:pt x="271" y="447"/>
                      <a:pt x="271" y="447"/>
                    </a:cubicBezTo>
                    <a:cubicBezTo>
                      <a:pt x="273" y="447"/>
                      <a:pt x="273" y="447"/>
                      <a:pt x="273" y="447"/>
                    </a:cubicBezTo>
                    <a:cubicBezTo>
                      <a:pt x="273" y="447"/>
                      <a:pt x="273" y="447"/>
                      <a:pt x="273" y="447"/>
                    </a:cubicBezTo>
                    <a:cubicBezTo>
                      <a:pt x="275" y="447"/>
                      <a:pt x="275" y="447"/>
                      <a:pt x="275" y="447"/>
                    </a:cubicBezTo>
                    <a:cubicBezTo>
                      <a:pt x="276" y="447"/>
                      <a:pt x="276" y="447"/>
                      <a:pt x="276" y="447"/>
                    </a:cubicBezTo>
                    <a:cubicBezTo>
                      <a:pt x="277" y="448"/>
                      <a:pt x="277" y="448"/>
                      <a:pt x="277" y="448"/>
                    </a:cubicBezTo>
                    <a:cubicBezTo>
                      <a:pt x="278" y="446"/>
                      <a:pt x="278" y="446"/>
                      <a:pt x="278" y="446"/>
                    </a:cubicBezTo>
                    <a:cubicBezTo>
                      <a:pt x="278" y="446"/>
                      <a:pt x="278" y="446"/>
                      <a:pt x="278" y="446"/>
                    </a:cubicBezTo>
                    <a:cubicBezTo>
                      <a:pt x="277" y="445"/>
                      <a:pt x="277" y="445"/>
                      <a:pt x="277" y="445"/>
                    </a:cubicBezTo>
                    <a:cubicBezTo>
                      <a:pt x="276" y="443"/>
                      <a:pt x="276" y="443"/>
                      <a:pt x="276" y="443"/>
                    </a:cubicBezTo>
                    <a:cubicBezTo>
                      <a:pt x="274" y="443"/>
                      <a:pt x="274" y="443"/>
                      <a:pt x="274" y="443"/>
                    </a:cubicBezTo>
                    <a:cubicBezTo>
                      <a:pt x="272" y="442"/>
                      <a:pt x="272" y="442"/>
                      <a:pt x="272" y="442"/>
                    </a:cubicBezTo>
                    <a:cubicBezTo>
                      <a:pt x="272" y="439"/>
                      <a:pt x="272" y="439"/>
                      <a:pt x="272" y="439"/>
                    </a:cubicBezTo>
                    <a:cubicBezTo>
                      <a:pt x="272" y="439"/>
                      <a:pt x="272" y="439"/>
                      <a:pt x="272" y="439"/>
                    </a:cubicBezTo>
                    <a:cubicBezTo>
                      <a:pt x="271" y="438"/>
                      <a:pt x="271" y="438"/>
                      <a:pt x="271" y="438"/>
                    </a:cubicBezTo>
                    <a:cubicBezTo>
                      <a:pt x="270" y="436"/>
                      <a:pt x="270" y="436"/>
                      <a:pt x="270" y="436"/>
                    </a:cubicBezTo>
                    <a:cubicBezTo>
                      <a:pt x="269" y="436"/>
                      <a:pt x="269" y="436"/>
                      <a:pt x="269" y="436"/>
                    </a:cubicBezTo>
                    <a:cubicBezTo>
                      <a:pt x="269" y="435"/>
                      <a:pt x="269" y="435"/>
                      <a:pt x="269" y="435"/>
                    </a:cubicBezTo>
                    <a:cubicBezTo>
                      <a:pt x="271" y="434"/>
                      <a:pt x="271" y="434"/>
                      <a:pt x="271" y="434"/>
                    </a:cubicBezTo>
                    <a:cubicBezTo>
                      <a:pt x="271" y="433"/>
                      <a:pt x="271" y="433"/>
                      <a:pt x="271" y="433"/>
                    </a:cubicBezTo>
                    <a:cubicBezTo>
                      <a:pt x="271" y="430"/>
                      <a:pt x="271" y="430"/>
                      <a:pt x="271" y="430"/>
                    </a:cubicBezTo>
                    <a:cubicBezTo>
                      <a:pt x="272" y="428"/>
                      <a:pt x="272" y="428"/>
                      <a:pt x="272" y="428"/>
                    </a:cubicBezTo>
                    <a:cubicBezTo>
                      <a:pt x="274" y="428"/>
                      <a:pt x="274" y="428"/>
                      <a:pt x="274" y="428"/>
                    </a:cubicBezTo>
                    <a:cubicBezTo>
                      <a:pt x="274" y="428"/>
                      <a:pt x="274" y="428"/>
                      <a:pt x="274" y="428"/>
                    </a:cubicBezTo>
                    <a:cubicBezTo>
                      <a:pt x="275" y="425"/>
                      <a:pt x="275" y="425"/>
                      <a:pt x="275" y="425"/>
                    </a:cubicBezTo>
                    <a:cubicBezTo>
                      <a:pt x="275" y="425"/>
                      <a:pt x="275" y="425"/>
                      <a:pt x="275" y="425"/>
                    </a:cubicBezTo>
                    <a:cubicBezTo>
                      <a:pt x="274" y="423"/>
                      <a:pt x="274" y="423"/>
                      <a:pt x="274" y="423"/>
                    </a:cubicBezTo>
                    <a:cubicBezTo>
                      <a:pt x="275" y="422"/>
                      <a:pt x="275" y="422"/>
                      <a:pt x="275" y="422"/>
                    </a:cubicBezTo>
                    <a:cubicBezTo>
                      <a:pt x="275" y="421"/>
                      <a:pt x="275" y="421"/>
                      <a:pt x="275" y="421"/>
                    </a:cubicBezTo>
                    <a:cubicBezTo>
                      <a:pt x="274" y="420"/>
                      <a:pt x="274" y="420"/>
                      <a:pt x="274" y="420"/>
                    </a:cubicBezTo>
                    <a:cubicBezTo>
                      <a:pt x="275" y="419"/>
                      <a:pt x="275" y="419"/>
                      <a:pt x="275" y="419"/>
                    </a:cubicBezTo>
                    <a:cubicBezTo>
                      <a:pt x="275" y="417"/>
                      <a:pt x="275" y="417"/>
                      <a:pt x="275" y="417"/>
                    </a:cubicBezTo>
                    <a:cubicBezTo>
                      <a:pt x="278" y="417"/>
                      <a:pt x="278" y="417"/>
                      <a:pt x="278" y="417"/>
                    </a:cubicBezTo>
                    <a:cubicBezTo>
                      <a:pt x="279" y="417"/>
                      <a:pt x="279" y="417"/>
                      <a:pt x="279" y="417"/>
                    </a:cubicBezTo>
                    <a:cubicBezTo>
                      <a:pt x="280" y="415"/>
                      <a:pt x="280" y="415"/>
                      <a:pt x="280" y="415"/>
                    </a:cubicBezTo>
                    <a:cubicBezTo>
                      <a:pt x="280" y="414"/>
                      <a:pt x="280" y="414"/>
                      <a:pt x="280" y="414"/>
                    </a:cubicBezTo>
                    <a:cubicBezTo>
                      <a:pt x="279" y="414"/>
                      <a:pt x="279" y="414"/>
                      <a:pt x="279" y="414"/>
                    </a:cubicBezTo>
                    <a:cubicBezTo>
                      <a:pt x="280" y="413"/>
                      <a:pt x="280" y="413"/>
                      <a:pt x="280" y="413"/>
                    </a:cubicBezTo>
                    <a:cubicBezTo>
                      <a:pt x="280" y="413"/>
                      <a:pt x="280" y="413"/>
                      <a:pt x="280" y="413"/>
                    </a:cubicBezTo>
                    <a:cubicBezTo>
                      <a:pt x="280" y="412"/>
                      <a:pt x="280" y="412"/>
                      <a:pt x="280" y="412"/>
                    </a:cubicBezTo>
                    <a:cubicBezTo>
                      <a:pt x="279" y="411"/>
                      <a:pt x="279" y="411"/>
                      <a:pt x="279" y="411"/>
                    </a:cubicBezTo>
                    <a:cubicBezTo>
                      <a:pt x="280" y="411"/>
                      <a:pt x="280" y="411"/>
                      <a:pt x="280" y="411"/>
                    </a:cubicBezTo>
                    <a:cubicBezTo>
                      <a:pt x="280" y="410"/>
                      <a:pt x="280" y="410"/>
                      <a:pt x="280" y="410"/>
                    </a:cubicBezTo>
                    <a:cubicBezTo>
                      <a:pt x="280" y="411"/>
                      <a:pt x="280" y="411"/>
                      <a:pt x="280" y="411"/>
                    </a:cubicBezTo>
                    <a:cubicBezTo>
                      <a:pt x="281" y="411"/>
                      <a:pt x="281" y="411"/>
                      <a:pt x="281" y="411"/>
                    </a:cubicBezTo>
                    <a:cubicBezTo>
                      <a:pt x="283" y="408"/>
                      <a:pt x="283" y="408"/>
                      <a:pt x="283" y="408"/>
                    </a:cubicBezTo>
                    <a:cubicBezTo>
                      <a:pt x="283" y="407"/>
                      <a:pt x="283" y="407"/>
                      <a:pt x="283" y="407"/>
                    </a:cubicBezTo>
                    <a:cubicBezTo>
                      <a:pt x="284" y="407"/>
                      <a:pt x="284" y="407"/>
                      <a:pt x="284" y="407"/>
                    </a:cubicBezTo>
                    <a:cubicBezTo>
                      <a:pt x="285" y="405"/>
                      <a:pt x="285" y="405"/>
                      <a:pt x="285" y="405"/>
                    </a:cubicBezTo>
                    <a:cubicBezTo>
                      <a:pt x="285" y="404"/>
                      <a:pt x="285" y="404"/>
                      <a:pt x="285" y="404"/>
                    </a:cubicBezTo>
                    <a:cubicBezTo>
                      <a:pt x="286" y="403"/>
                      <a:pt x="286" y="403"/>
                      <a:pt x="286" y="403"/>
                    </a:cubicBezTo>
                    <a:cubicBezTo>
                      <a:pt x="287" y="403"/>
                      <a:pt x="287" y="403"/>
                      <a:pt x="287" y="403"/>
                    </a:cubicBezTo>
                    <a:cubicBezTo>
                      <a:pt x="289" y="401"/>
                      <a:pt x="289" y="401"/>
                      <a:pt x="289" y="401"/>
                    </a:cubicBezTo>
                    <a:cubicBezTo>
                      <a:pt x="289" y="402"/>
                      <a:pt x="289" y="402"/>
                      <a:pt x="289" y="402"/>
                    </a:cubicBezTo>
                    <a:cubicBezTo>
                      <a:pt x="289" y="402"/>
                      <a:pt x="289" y="402"/>
                      <a:pt x="289" y="402"/>
                    </a:cubicBezTo>
                    <a:cubicBezTo>
                      <a:pt x="290" y="402"/>
                      <a:pt x="290" y="402"/>
                      <a:pt x="290" y="402"/>
                    </a:cubicBezTo>
                    <a:cubicBezTo>
                      <a:pt x="291" y="402"/>
                      <a:pt x="291" y="402"/>
                      <a:pt x="291" y="402"/>
                    </a:cubicBezTo>
                    <a:cubicBezTo>
                      <a:pt x="291" y="401"/>
                      <a:pt x="291" y="401"/>
                      <a:pt x="291" y="401"/>
                    </a:cubicBezTo>
                    <a:cubicBezTo>
                      <a:pt x="292" y="401"/>
                      <a:pt x="292" y="401"/>
                      <a:pt x="292" y="401"/>
                    </a:cubicBezTo>
                    <a:cubicBezTo>
                      <a:pt x="293" y="402"/>
                      <a:pt x="293" y="402"/>
                      <a:pt x="293" y="402"/>
                    </a:cubicBezTo>
                    <a:cubicBezTo>
                      <a:pt x="294" y="402"/>
                      <a:pt x="294" y="402"/>
                      <a:pt x="294" y="402"/>
                    </a:cubicBezTo>
                    <a:cubicBezTo>
                      <a:pt x="295" y="402"/>
                      <a:pt x="295" y="402"/>
                      <a:pt x="295" y="402"/>
                    </a:cubicBezTo>
                    <a:cubicBezTo>
                      <a:pt x="294" y="403"/>
                      <a:pt x="294" y="403"/>
                      <a:pt x="294" y="403"/>
                    </a:cubicBezTo>
                    <a:cubicBezTo>
                      <a:pt x="293" y="403"/>
                      <a:pt x="293" y="403"/>
                      <a:pt x="293" y="403"/>
                    </a:cubicBezTo>
                    <a:cubicBezTo>
                      <a:pt x="292" y="403"/>
                      <a:pt x="292" y="403"/>
                      <a:pt x="292" y="403"/>
                    </a:cubicBezTo>
                    <a:cubicBezTo>
                      <a:pt x="290" y="403"/>
                      <a:pt x="290" y="403"/>
                      <a:pt x="290" y="403"/>
                    </a:cubicBezTo>
                    <a:cubicBezTo>
                      <a:pt x="289" y="403"/>
                      <a:pt x="289" y="403"/>
                      <a:pt x="289" y="403"/>
                    </a:cubicBezTo>
                    <a:cubicBezTo>
                      <a:pt x="289" y="404"/>
                      <a:pt x="289" y="404"/>
                      <a:pt x="289" y="404"/>
                    </a:cubicBezTo>
                    <a:cubicBezTo>
                      <a:pt x="291" y="404"/>
                      <a:pt x="291" y="404"/>
                      <a:pt x="291" y="404"/>
                    </a:cubicBezTo>
                    <a:cubicBezTo>
                      <a:pt x="293" y="404"/>
                      <a:pt x="293" y="404"/>
                      <a:pt x="293" y="404"/>
                    </a:cubicBezTo>
                    <a:cubicBezTo>
                      <a:pt x="293" y="405"/>
                      <a:pt x="293" y="405"/>
                      <a:pt x="293" y="405"/>
                    </a:cubicBezTo>
                    <a:cubicBezTo>
                      <a:pt x="292" y="405"/>
                      <a:pt x="292" y="405"/>
                      <a:pt x="292" y="405"/>
                    </a:cubicBezTo>
                    <a:cubicBezTo>
                      <a:pt x="293" y="406"/>
                      <a:pt x="293" y="406"/>
                      <a:pt x="293" y="406"/>
                    </a:cubicBezTo>
                    <a:cubicBezTo>
                      <a:pt x="294" y="406"/>
                      <a:pt x="294" y="406"/>
                      <a:pt x="294" y="406"/>
                    </a:cubicBezTo>
                    <a:cubicBezTo>
                      <a:pt x="295" y="407"/>
                      <a:pt x="295" y="407"/>
                      <a:pt x="295" y="407"/>
                    </a:cubicBezTo>
                    <a:cubicBezTo>
                      <a:pt x="297" y="406"/>
                      <a:pt x="297" y="406"/>
                      <a:pt x="297" y="406"/>
                    </a:cubicBezTo>
                    <a:cubicBezTo>
                      <a:pt x="298" y="406"/>
                      <a:pt x="298" y="406"/>
                      <a:pt x="298" y="406"/>
                    </a:cubicBezTo>
                    <a:cubicBezTo>
                      <a:pt x="300" y="407"/>
                      <a:pt x="300" y="407"/>
                      <a:pt x="300" y="407"/>
                    </a:cubicBezTo>
                    <a:cubicBezTo>
                      <a:pt x="301" y="407"/>
                      <a:pt x="301" y="407"/>
                      <a:pt x="301" y="407"/>
                    </a:cubicBezTo>
                    <a:cubicBezTo>
                      <a:pt x="301" y="406"/>
                      <a:pt x="301" y="406"/>
                      <a:pt x="301" y="406"/>
                    </a:cubicBezTo>
                    <a:cubicBezTo>
                      <a:pt x="302" y="406"/>
                      <a:pt x="302" y="406"/>
                      <a:pt x="302" y="406"/>
                    </a:cubicBezTo>
                    <a:cubicBezTo>
                      <a:pt x="302" y="408"/>
                      <a:pt x="302" y="408"/>
                      <a:pt x="302" y="408"/>
                    </a:cubicBezTo>
                    <a:cubicBezTo>
                      <a:pt x="303" y="409"/>
                      <a:pt x="303" y="409"/>
                      <a:pt x="303" y="409"/>
                    </a:cubicBezTo>
                    <a:cubicBezTo>
                      <a:pt x="302" y="409"/>
                      <a:pt x="302" y="409"/>
                      <a:pt x="302" y="409"/>
                    </a:cubicBezTo>
                    <a:cubicBezTo>
                      <a:pt x="300" y="410"/>
                      <a:pt x="300" y="410"/>
                      <a:pt x="300" y="410"/>
                    </a:cubicBezTo>
                    <a:cubicBezTo>
                      <a:pt x="298" y="411"/>
                      <a:pt x="298" y="411"/>
                      <a:pt x="298" y="411"/>
                    </a:cubicBezTo>
                    <a:cubicBezTo>
                      <a:pt x="297" y="413"/>
                      <a:pt x="297" y="413"/>
                      <a:pt x="297" y="413"/>
                    </a:cubicBezTo>
                    <a:cubicBezTo>
                      <a:pt x="298" y="413"/>
                      <a:pt x="298" y="413"/>
                      <a:pt x="298" y="413"/>
                    </a:cubicBezTo>
                    <a:cubicBezTo>
                      <a:pt x="299" y="413"/>
                      <a:pt x="299" y="413"/>
                      <a:pt x="299" y="413"/>
                    </a:cubicBezTo>
                    <a:cubicBezTo>
                      <a:pt x="300" y="413"/>
                      <a:pt x="300" y="413"/>
                      <a:pt x="300" y="413"/>
                    </a:cubicBezTo>
                    <a:cubicBezTo>
                      <a:pt x="301" y="413"/>
                      <a:pt x="301" y="413"/>
                      <a:pt x="301" y="413"/>
                    </a:cubicBezTo>
                    <a:cubicBezTo>
                      <a:pt x="303" y="415"/>
                      <a:pt x="303" y="415"/>
                      <a:pt x="303" y="415"/>
                    </a:cubicBezTo>
                    <a:cubicBezTo>
                      <a:pt x="303" y="416"/>
                      <a:pt x="303" y="416"/>
                      <a:pt x="303" y="416"/>
                    </a:cubicBezTo>
                    <a:cubicBezTo>
                      <a:pt x="302" y="418"/>
                      <a:pt x="302" y="418"/>
                      <a:pt x="302" y="418"/>
                    </a:cubicBezTo>
                    <a:cubicBezTo>
                      <a:pt x="302" y="418"/>
                      <a:pt x="302" y="418"/>
                      <a:pt x="302" y="418"/>
                    </a:cubicBezTo>
                    <a:cubicBezTo>
                      <a:pt x="303" y="419"/>
                      <a:pt x="303" y="419"/>
                      <a:pt x="303" y="419"/>
                    </a:cubicBezTo>
                    <a:cubicBezTo>
                      <a:pt x="305" y="419"/>
                      <a:pt x="305" y="419"/>
                      <a:pt x="305" y="419"/>
                    </a:cubicBezTo>
                    <a:cubicBezTo>
                      <a:pt x="307" y="418"/>
                      <a:pt x="307" y="418"/>
                      <a:pt x="307" y="418"/>
                    </a:cubicBezTo>
                    <a:cubicBezTo>
                      <a:pt x="310" y="416"/>
                      <a:pt x="310" y="416"/>
                      <a:pt x="310" y="416"/>
                    </a:cubicBezTo>
                    <a:cubicBezTo>
                      <a:pt x="312" y="416"/>
                      <a:pt x="312" y="416"/>
                      <a:pt x="312" y="416"/>
                    </a:cubicBezTo>
                    <a:cubicBezTo>
                      <a:pt x="313" y="415"/>
                      <a:pt x="313" y="415"/>
                      <a:pt x="313" y="415"/>
                    </a:cubicBezTo>
                    <a:cubicBezTo>
                      <a:pt x="315" y="414"/>
                      <a:pt x="315" y="414"/>
                      <a:pt x="315" y="414"/>
                    </a:cubicBezTo>
                    <a:cubicBezTo>
                      <a:pt x="317" y="414"/>
                      <a:pt x="317" y="414"/>
                      <a:pt x="317" y="414"/>
                    </a:cubicBezTo>
                    <a:cubicBezTo>
                      <a:pt x="319" y="414"/>
                      <a:pt x="319" y="414"/>
                      <a:pt x="319" y="414"/>
                    </a:cubicBezTo>
                    <a:cubicBezTo>
                      <a:pt x="320" y="413"/>
                      <a:pt x="320" y="413"/>
                      <a:pt x="320" y="413"/>
                    </a:cubicBezTo>
                    <a:cubicBezTo>
                      <a:pt x="320" y="412"/>
                      <a:pt x="320" y="412"/>
                      <a:pt x="320" y="412"/>
                    </a:cubicBezTo>
                    <a:cubicBezTo>
                      <a:pt x="320" y="412"/>
                      <a:pt x="320" y="412"/>
                      <a:pt x="320" y="412"/>
                    </a:cubicBezTo>
                    <a:cubicBezTo>
                      <a:pt x="321" y="411"/>
                      <a:pt x="321" y="411"/>
                      <a:pt x="321" y="411"/>
                    </a:cubicBezTo>
                    <a:cubicBezTo>
                      <a:pt x="319" y="411"/>
                      <a:pt x="319" y="411"/>
                      <a:pt x="319" y="411"/>
                    </a:cubicBezTo>
                    <a:cubicBezTo>
                      <a:pt x="317" y="411"/>
                      <a:pt x="317" y="411"/>
                      <a:pt x="317" y="411"/>
                    </a:cubicBezTo>
                    <a:cubicBezTo>
                      <a:pt x="316" y="412"/>
                      <a:pt x="316" y="412"/>
                      <a:pt x="316" y="412"/>
                    </a:cubicBezTo>
                    <a:cubicBezTo>
                      <a:pt x="315" y="411"/>
                      <a:pt x="315" y="411"/>
                      <a:pt x="315" y="411"/>
                    </a:cubicBezTo>
                    <a:cubicBezTo>
                      <a:pt x="315" y="411"/>
                      <a:pt x="315" y="411"/>
                      <a:pt x="315" y="411"/>
                    </a:cubicBezTo>
                    <a:cubicBezTo>
                      <a:pt x="314" y="413"/>
                      <a:pt x="314" y="413"/>
                      <a:pt x="314" y="413"/>
                    </a:cubicBezTo>
                    <a:cubicBezTo>
                      <a:pt x="313" y="412"/>
                      <a:pt x="313" y="412"/>
                      <a:pt x="313" y="412"/>
                    </a:cubicBezTo>
                    <a:cubicBezTo>
                      <a:pt x="310" y="409"/>
                      <a:pt x="310" y="409"/>
                      <a:pt x="310" y="409"/>
                    </a:cubicBezTo>
                    <a:cubicBezTo>
                      <a:pt x="309" y="407"/>
                      <a:pt x="309" y="407"/>
                      <a:pt x="309" y="407"/>
                    </a:cubicBezTo>
                    <a:cubicBezTo>
                      <a:pt x="308" y="406"/>
                      <a:pt x="308" y="406"/>
                      <a:pt x="308" y="406"/>
                    </a:cubicBezTo>
                    <a:cubicBezTo>
                      <a:pt x="308" y="406"/>
                      <a:pt x="308" y="406"/>
                      <a:pt x="308" y="406"/>
                    </a:cubicBezTo>
                    <a:cubicBezTo>
                      <a:pt x="308" y="408"/>
                      <a:pt x="308" y="408"/>
                      <a:pt x="308" y="408"/>
                    </a:cubicBezTo>
                    <a:cubicBezTo>
                      <a:pt x="311" y="411"/>
                      <a:pt x="311" y="411"/>
                      <a:pt x="311" y="411"/>
                    </a:cubicBezTo>
                    <a:cubicBezTo>
                      <a:pt x="313" y="413"/>
                      <a:pt x="313" y="413"/>
                      <a:pt x="313" y="413"/>
                    </a:cubicBezTo>
                    <a:cubicBezTo>
                      <a:pt x="312" y="413"/>
                      <a:pt x="312" y="413"/>
                      <a:pt x="312" y="413"/>
                    </a:cubicBezTo>
                    <a:cubicBezTo>
                      <a:pt x="311" y="412"/>
                      <a:pt x="311" y="412"/>
                      <a:pt x="311" y="412"/>
                    </a:cubicBezTo>
                    <a:cubicBezTo>
                      <a:pt x="310" y="412"/>
                      <a:pt x="310" y="412"/>
                      <a:pt x="310" y="412"/>
                    </a:cubicBezTo>
                    <a:cubicBezTo>
                      <a:pt x="310" y="410"/>
                      <a:pt x="310" y="410"/>
                      <a:pt x="310" y="410"/>
                    </a:cubicBezTo>
                    <a:cubicBezTo>
                      <a:pt x="309" y="410"/>
                      <a:pt x="309" y="410"/>
                      <a:pt x="309" y="410"/>
                    </a:cubicBezTo>
                    <a:cubicBezTo>
                      <a:pt x="308" y="411"/>
                      <a:pt x="308" y="411"/>
                      <a:pt x="308" y="411"/>
                    </a:cubicBezTo>
                    <a:cubicBezTo>
                      <a:pt x="308" y="410"/>
                      <a:pt x="308" y="410"/>
                      <a:pt x="308" y="410"/>
                    </a:cubicBezTo>
                    <a:cubicBezTo>
                      <a:pt x="308" y="410"/>
                      <a:pt x="308" y="410"/>
                      <a:pt x="308" y="410"/>
                    </a:cubicBezTo>
                    <a:cubicBezTo>
                      <a:pt x="307" y="410"/>
                      <a:pt x="307" y="410"/>
                      <a:pt x="307" y="410"/>
                    </a:cubicBezTo>
                    <a:cubicBezTo>
                      <a:pt x="307" y="409"/>
                      <a:pt x="307" y="409"/>
                      <a:pt x="307" y="409"/>
                    </a:cubicBezTo>
                    <a:cubicBezTo>
                      <a:pt x="308" y="409"/>
                      <a:pt x="308" y="409"/>
                      <a:pt x="308" y="409"/>
                    </a:cubicBezTo>
                    <a:cubicBezTo>
                      <a:pt x="307" y="408"/>
                      <a:pt x="307" y="408"/>
                      <a:pt x="307" y="408"/>
                    </a:cubicBezTo>
                    <a:cubicBezTo>
                      <a:pt x="307" y="408"/>
                      <a:pt x="307" y="408"/>
                      <a:pt x="307" y="408"/>
                    </a:cubicBezTo>
                    <a:cubicBezTo>
                      <a:pt x="306" y="408"/>
                      <a:pt x="306" y="408"/>
                      <a:pt x="306" y="408"/>
                    </a:cubicBezTo>
                    <a:cubicBezTo>
                      <a:pt x="305" y="407"/>
                      <a:pt x="305" y="407"/>
                      <a:pt x="305" y="407"/>
                    </a:cubicBezTo>
                    <a:cubicBezTo>
                      <a:pt x="303" y="407"/>
                      <a:pt x="303" y="407"/>
                      <a:pt x="303" y="407"/>
                    </a:cubicBezTo>
                    <a:cubicBezTo>
                      <a:pt x="302" y="406"/>
                      <a:pt x="302" y="406"/>
                      <a:pt x="302" y="406"/>
                    </a:cubicBezTo>
                    <a:cubicBezTo>
                      <a:pt x="303" y="406"/>
                      <a:pt x="303" y="406"/>
                      <a:pt x="303" y="406"/>
                    </a:cubicBezTo>
                    <a:cubicBezTo>
                      <a:pt x="304" y="406"/>
                      <a:pt x="304" y="406"/>
                      <a:pt x="304" y="406"/>
                    </a:cubicBezTo>
                    <a:cubicBezTo>
                      <a:pt x="305" y="406"/>
                      <a:pt x="305" y="406"/>
                      <a:pt x="305" y="406"/>
                    </a:cubicBezTo>
                    <a:cubicBezTo>
                      <a:pt x="306" y="406"/>
                      <a:pt x="306" y="406"/>
                      <a:pt x="306" y="406"/>
                    </a:cubicBezTo>
                    <a:cubicBezTo>
                      <a:pt x="307" y="406"/>
                      <a:pt x="307" y="406"/>
                      <a:pt x="307" y="406"/>
                    </a:cubicBezTo>
                    <a:cubicBezTo>
                      <a:pt x="307" y="405"/>
                      <a:pt x="307" y="405"/>
                      <a:pt x="307" y="405"/>
                    </a:cubicBezTo>
                    <a:cubicBezTo>
                      <a:pt x="308" y="405"/>
                      <a:pt x="308" y="405"/>
                      <a:pt x="308" y="405"/>
                    </a:cubicBezTo>
                    <a:cubicBezTo>
                      <a:pt x="310" y="403"/>
                      <a:pt x="310" y="403"/>
                      <a:pt x="310" y="403"/>
                    </a:cubicBezTo>
                    <a:cubicBezTo>
                      <a:pt x="310" y="403"/>
                      <a:pt x="310" y="403"/>
                      <a:pt x="310" y="403"/>
                    </a:cubicBezTo>
                    <a:cubicBezTo>
                      <a:pt x="311" y="403"/>
                      <a:pt x="311" y="403"/>
                      <a:pt x="311" y="403"/>
                    </a:cubicBezTo>
                    <a:cubicBezTo>
                      <a:pt x="311" y="403"/>
                      <a:pt x="311" y="403"/>
                      <a:pt x="311" y="403"/>
                    </a:cubicBezTo>
                    <a:cubicBezTo>
                      <a:pt x="310" y="405"/>
                      <a:pt x="310" y="405"/>
                      <a:pt x="310" y="405"/>
                    </a:cubicBezTo>
                    <a:cubicBezTo>
                      <a:pt x="310" y="405"/>
                      <a:pt x="310" y="405"/>
                      <a:pt x="310" y="405"/>
                    </a:cubicBezTo>
                    <a:cubicBezTo>
                      <a:pt x="310" y="406"/>
                      <a:pt x="310" y="406"/>
                      <a:pt x="310" y="406"/>
                    </a:cubicBezTo>
                    <a:cubicBezTo>
                      <a:pt x="311" y="405"/>
                      <a:pt x="311" y="405"/>
                      <a:pt x="311" y="405"/>
                    </a:cubicBezTo>
                    <a:cubicBezTo>
                      <a:pt x="312" y="403"/>
                      <a:pt x="312" y="403"/>
                      <a:pt x="312" y="403"/>
                    </a:cubicBezTo>
                    <a:cubicBezTo>
                      <a:pt x="312" y="403"/>
                      <a:pt x="312" y="403"/>
                      <a:pt x="312" y="403"/>
                    </a:cubicBezTo>
                    <a:cubicBezTo>
                      <a:pt x="312" y="402"/>
                      <a:pt x="312" y="402"/>
                      <a:pt x="312" y="402"/>
                    </a:cubicBezTo>
                    <a:cubicBezTo>
                      <a:pt x="311" y="401"/>
                      <a:pt x="311" y="401"/>
                      <a:pt x="311" y="401"/>
                    </a:cubicBezTo>
                    <a:cubicBezTo>
                      <a:pt x="312" y="401"/>
                      <a:pt x="312" y="401"/>
                      <a:pt x="312" y="401"/>
                    </a:cubicBezTo>
                    <a:cubicBezTo>
                      <a:pt x="313" y="402"/>
                      <a:pt x="313" y="402"/>
                      <a:pt x="313" y="402"/>
                    </a:cubicBezTo>
                    <a:cubicBezTo>
                      <a:pt x="313" y="402"/>
                      <a:pt x="313" y="402"/>
                      <a:pt x="313" y="402"/>
                    </a:cubicBezTo>
                    <a:cubicBezTo>
                      <a:pt x="315" y="402"/>
                      <a:pt x="315" y="402"/>
                      <a:pt x="315" y="402"/>
                    </a:cubicBezTo>
                    <a:cubicBezTo>
                      <a:pt x="316" y="402"/>
                      <a:pt x="316" y="402"/>
                      <a:pt x="316" y="402"/>
                    </a:cubicBezTo>
                    <a:cubicBezTo>
                      <a:pt x="317" y="401"/>
                      <a:pt x="317" y="401"/>
                      <a:pt x="317" y="401"/>
                    </a:cubicBezTo>
                    <a:cubicBezTo>
                      <a:pt x="319" y="401"/>
                      <a:pt x="319" y="401"/>
                      <a:pt x="319" y="401"/>
                    </a:cubicBezTo>
                    <a:cubicBezTo>
                      <a:pt x="319" y="401"/>
                      <a:pt x="319" y="401"/>
                      <a:pt x="319" y="401"/>
                    </a:cubicBezTo>
                    <a:cubicBezTo>
                      <a:pt x="320" y="400"/>
                      <a:pt x="320" y="400"/>
                      <a:pt x="320" y="400"/>
                    </a:cubicBezTo>
                    <a:cubicBezTo>
                      <a:pt x="321" y="399"/>
                      <a:pt x="321" y="399"/>
                      <a:pt x="321" y="399"/>
                    </a:cubicBezTo>
                    <a:cubicBezTo>
                      <a:pt x="322" y="399"/>
                      <a:pt x="322" y="399"/>
                      <a:pt x="322" y="399"/>
                    </a:cubicBezTo>
                    <a:cubicBezTo>
                      <a:pt x="323" y="398"/>
                      <a:pt x="323" y="398"/>
                      <a:pt x="323" y="398"/>
                    </a:cubicBezTo>
                    <a:cubicBezTo>
                      <a:pt x="324" y="397"/>
                      <a:pt x="324" y="397"/>
                      <a:pt x="324" y="397"/>
                    </a:cubicBezTo>
                    <a:cubicBezTo>
                      <a:pt x="325" y="397"/>
                      <a:pt x="325" y="397"/>
                      <a:pt x="325" y="397"/>
                    </a:cubicBezTo>
                    <a:cubicBezTo>
                      <a:pt x="327" y="397"/>
                      <a:pt x="327" y="397"/>
                      <a:pt x="327" y="397"/>
                    </a:cubicBezTo>
                    <a:cubicBezTo>
                      <a:pt x="328" y="397"/>
                      <a:pt x="328" y="397"/>
                      <a:pt x="328" y="397"/>
                    </a:cubicBezTo>
                    <a:cubicBezTo>
                      <a:pt x="328" y="397"/>
                      <a:pt x="328" y="397"/>
                      <a:pt x="328" y="397"/>
                    </a:cubicBezTo>
                    <a:cubicBezTo>
                      <a:pt x="329" y="397"/>
                      <a:pt x="329" y="397"/>
                      <a:pt x="329" y="397"/>
                    </a:cubicBezTo>
                    <a:cubicBezTo>
                      <a:pt x="329" y="394"/>
                      <a:pt x="329" y="394"/>
                      <a:pt x="329" y="394"/>
                    </a:cubicBezTo>
                    <a:cubicBezTo>
                      <a:pt x="329" y="397"/>
                      <a:pt x="329" y="397"/>
                      <a:pt x="329" y="397"/>
                    </a:cubicBezTo>
                    <a:cubicBezTo>
                      <a:pt x="329" y="397"/>
                      <a:pt x="329" y="397"/>
                      <a:pt x="329" y="397"/>
                    </a:cubicBezTo>
                    <a:cubicBezTo>
                      <a:pt x="329" y="397"/>
                      <a:pt x="329" y="397"/>
                      <a:pt x="329" y="397"/>
                    </a:cubicBezTo>
                    <a:cubicBezTo>
                      <a:pt x="330" y="397"/>
                      <a:pt x="330" y="397"/>
                      <a:pt x="330" y="397"/>
                    </a:cubicBezTo>
                    <a:cubicBezTo>
                      <a:pt x="332" y="396"/>
                      <a:pt x="332" y="396"/>
                      <a:pt x="332" y="396"/>
                    </a:cubicBezTo>
                    <a:cubicBezTo>
                      <a:pt x="334" y="396"/>
                      <a:pt x="334" y="396"/>
                      <a:pt x="334" y="396"/>
                    </a:cubicBezTo>
                    <a:cubicBezTo>
                      <a:pt x="334" y="396"/>
                      <a:pt x="334" y="396"/>
                      <a:pt x="334" y="396"/>
                    </a:cubicBezTo>
                    <a:cubicBezTo>
                      <a:pt x="334" y="397"/>
                      <a:pt x="334" y="397"/>
                      <a:pt x="334" y="397"/>
                    </a:cubicBezTo>
                    <a:cubicBezTo>
                      <a:pt x="330" y="399"/>
                      <a:pt x="330" y="399"/>
                      <a:pt x="330" y="399"/>
                    </a:cubicBezTo>
                    <a:cubicBezTo>
                      <a:pt x="329" y="400"/>
                      <a:pt x="329" y="400"/>
                      <a:pt x="329" y="400"/>
                    </a:cubicBezTo>
                    <a:cubicBezTo>
                      <a:pt x="330" y="401"/>
                      <a:pt x="330" y="401"/>
                      <a:pt x="330" y="401"/>
                    </a:cubicBezTo>
                    <a:cubicBezTo>
                      <a:pt x="330" y="401"/>
                      <a:pt x="330" y="401"/>
                      <a:pt x="330" y="401"/>
                    </a:cubicBezTo>
                    <a:cubicBezTo>
                      <a:pt x="330" y="402"/>
                      <a:pt x="330" y="402"/>
                      <a:pt x="330" y="402"/>
                    </a:cubicBezTo>
                    <a:cubicBezTo>
                      <a:pt x="328" y="401"/>
                      <a:pt x="328" y="401"/>
                      <a:pt x="328" y="401"/>
                    </a:cubicBezTo>
                    <a:cubicBezTo>
                      <a:pt x="326" y="402"/>
                      <a:pt x="326" y="402"/>
                      <a:pt x="326" y="402"/>
                    </a:cubicBezTo>
                    <a:cubicBezTo>
                      <a:pt x="327" y="403"/>
                      <a:pt x="327" y="403"/>
                      <a:pt x="327" y="403"/>
                    </a:cubicBezTo>
                    <a:cubicBezTo>
                      <a:pt x="328" y="404"/>
                      <a:pt x="328" y="404"/>
                      <a:pt x="328" y="404"/>
                    </a:cubicBezTo>
                    <a:cubicBezTo>
                      <a:pt x="328" y="404"/>
                      <a:pt x="328" y="404"/>
                      <a:pt x="328" y="404"/>
                    </a:cubicBezTo>
                    <a:cubicBezTo>
                      <a:pt x="329" y="404"/>
                      <a:pt x="329" y="404"/>
                      <a:pt x="329" y="404"/>
                    </a:cubicBezTo>
                    <a:cubicBezTo>
                      <a:pt x="330" y="405"/>
                      <a:pt x="330" y="405"/>
                      <a:pt x="330" y="405"/>
                    </a:cubicBezTo>
                    <a:cubicBezTo>
                      <a:pt x="330" y="405"/>
                      <a:pt x="330" y="405"/>
                      <a:pt x="330" y="405"/>
                    </a:cubicBezTo>
                    <a:cubicBezTo>
                      <a:pt x="329" y="406"/>
                      <a:pt x="329" y="406"/>
                      <a:pt x="329" y="406"/>
                    </a:cubicBezTo>
                    <a:cubicBezTo>
                      <a:pt x="329" y="406"/>
                      <a:pt x="329" y="406"/>
                      <a:pt x="329" y="406"/>
                    </a:cubicBezTo>
                    <a:cubicBezTo>
                      <a:pt x="328" y="406"/>
                      <a:pt x="328" y="406"/>
                      <a:pt x="328" y="406"/>
                    </a:cubicBezTo>
                    <a:cubicBezTo>
                      <a:pt x="327" y="407"/>
                      <a:pt x="327" y="407"/>
                      <a:pt x="327" y="407"/>
                    </a:cubicBezTo>
                    <a:cubicBezTo>
                      <a:pt x="327" y="407"/>
                      <a:pt x="327" y="407"/>
                      <a:pt x="327" y="407"/>
                    </a:cubicBezTo>
                    <a:cubicBezTo>
                      <a:pt x="326" y="408"/>
                      <a:pt x="326" y="408"/>
                      <a:pt x="326" y="408"/>
                    </a:cubicBezTo>
                    <a:cubicBezTo>
                      <a:pt x="326" y="410"/>
                      <a:pt x="326" y="410"/>
                      <a:pt x="326" y="410"/>
                    </a:cubicBezTo>
                    <a:cubicBezTo>
                      <a:pt x="326" y="410"/>
                      <a:pt x="326" y="410"/>
                      <a:pt x="326" y="410"/>
                    </a:cubicBezTo>
                    <a:cubicBezTo>
                      <a:pt x="326" y="412"/>
                      <a:pt x="326" y="412"/>
                      <a:pt x="326" y="412"/>
                    </a:cubicBezTo>
                    <a:cubicBezTo>
                      <a:pt x="325" y="412"/>
                      <a:pt x="325" y="412"/>
                      <a:pt x="325" y="412"/>
                    </a:cubicBezTo>
                    <a:cubicBezTo>
                      <a:pt x="325" y="412"/>
                      <a:pt x="325" y="412"/>
                      <a:pt x="325" y="412"/>
                    </a:cubicBezTo>
                    <a:cubicBezTo>
                      <a:pt x="324" y="411"/>
                      <a:pt x="324" y="411"/>
                      <a:pt x="324" y="411"/>
                    </a:cubicBezTo>
                    <a:cubicBezTo>
                      <a:pt x="322" y="411"/>
                      <a:pt x="322" y="411"/>
                      <a:pt x="322" y="411"/>
                    </a:cubicBezTo>
                    <a:cubicBezTo>
                      <a:pt x="322" y="411"/>
                      <a:pt x="322" y="411"/>
                      <a:pt x="322" y="411"/>
                    </a:cubicBezTo>
                    <a:cubicBezTo>
                      <a:pt x="323" y="412"/>
                      <a:pt x="323" y="412"/>
                      <a:pt x="323" y="412"/>
                    </a:cubicBezTo>
                    <a:cubicBezTo>
                      <a:pt x="322" y="413"/>
                      <a:pt x="322" y="413"/>
                      <a:pt x="322" y="413"/>
                    </a:cubicBezTo>
                    <a:cubicBezTo>
                      <a:pt x="321" y="414"/>
                      <a:pt x="321" y="414"/>
                      <a:pt x="321" y="414"/>
                    </a:cubicBezTo>
                    <a:cubicBezTo>
                      <a:pt x="322" y="414"/>
                      <a:pt x="322" y="414"/>
                      <a:pt x="322" y="414"/>
                    </a:cubicBezTo>
                    <a:cubicBezTo>
                      <a:pt x="323" y="414"/>
                      <a:pt x="323" y="414"/>
                      <a:pt x="323" y="414"/>
                    </a:cubicBezTo>
                    <a:cubicBezTo>
                      <a:pt x="325" y="415"/>
                      <a:pt x="325" y="415"/>
                      <a:pt x="325" y="415"/>
                    </a:cubicBezTo>
                    <a:cubicBezTo>
                      <a:pt x="325" y="416"/>
                      <a:pt x="325" y="416"/>
                      <a:pt x="325" y="416"/>
                    </a:cubicBezTo>
                    <a:cubicBezTo>
                      <a:pt x="326" y="417"/>
                      <a:pt x="326" y="417"/>
                      <a:pt x="326" y="417"/>
                    </a:cubicBezTo>
                    <a:cubicBezTo>
                      <a:pt x="329" y="417"/>
                      <a:pt x="329" y="417"/>
                      <a:pt x="329" y="417"/>
                    </a:cubicBezTo>
                    <a:cubicBezTo>
                      <a:pt x="331" y="419"/>
                      <a:pt x="331" y="419"/>
                      <a:pt x="331" y="419"/>
                    </a:cubicBezTo>
                    <a:cubicBezTo>
                      <a:pt x="333" y="419"/>
                      <a:pt x="333" y="419"/>
                      <a:pt x="333" y="419"/>
                    </a:cubicBezTo>
                    <a:cubicBezTo>
                      <a:pt x="337" y="422"/>
                      <a:pt x="337" y="422"/>
                      <a:pt x="337" y="422"/>
                    </a:cubicBezTo>
                    <a:cubicBezTo>
                      <a:pt x="338" y="424"/>
                      <a:pt x="338" y="424"/>
                      <a:pt x="338" y="424"/>
                    </a:cubicBezTo>
                    <a:cubicBezTo>
                      <a:pt x="339" y="424"/>
                      <a:pt x="339" y="424"/>
                      <a:pt x="339" y="424"/>
                    </a:cubicBezTo>
                    <a:cubicBezTo>
                      <a:pt x="339" y="425"/>
                      <a:pt x="339" y="425"/>
                      <a:pt x="339" y="425"/>
                    </a:cubicBezTo>
                    <a:cubicBezTo>
                      <a:pt x="340" y="426"/>
                      <a:pt x="340" y="426"/>
                      <a:pt x="340" y="426"/>
                    </a:cubicBezTo>
                    <a:cubicBezTo>
                      <a:pt x="341" y="426"/>
                      <a:pt x="341" y="426"/>
                      <a:pt x="341" y="426"/>
                    </a:cubicBezTo>
                    <a:cubicBezTo>
                      <a:pt x="341" y="427"/>
                      <a:pt x="341" y="427"/>
                      <a:pt x="341" y="427"/>
                    </a:cubicBezTo>
                    <a:cubicBezTo>
                      <a:pt x="343" y="427"/>
                      <a:pt x="343" y="427"/>
                      <a:pt x="343" y="427"/>
                    </a:cubicBezTo>
                    <a:cubicBezTo>
                      <a:pt x="343" y="427"/>
                      <a:pt x="343" y="427"/>
                      <a:pt x="343" y="427"/>
                    </a:cubicBezTo>
                    <a:cubicBezTo>
                      <a:pt x="344" y="428"/>
                      <a:pt x="344" y="428"/>
                      <a:pt x="344" y="428"/>
                    </a:cubicBezTo>
                    <a:cubicBezTo>
                      <a:pt x="346" y="429"/>
                      <a:pt x="346" y="429"/>
                      <a:pt x="346" y="429"/>
                    </a:cubicBezTo>
                    <a:cubicBezTo>
                      <a:pt x="346" y="429"/>
                      <a:pt x="346" y="429"/>
                      <a:pt x="346" y="429"/>
                    </a:cubicBezTo>
                    <a:cubicBezTo>
                      <a:pt x="347" y="429"/>
                      <a:pt x="347" y="429"/>
                      <a:pt x="347" y="429"/>
                    </a:cubicBezTo>
                    <a:cubicBezTo>
                      <a:pt x="348" y="430"/>
                      <a:pt x="348" y="430"/>
                      <a:pt x="348" y="430"/>
                    </a:cubicBezTo>
                    <a:cubicBezTo>
                      <a:pt x="349" y="431"/>
                      <a:pt x="349" y="431"/>
                      <a:pt x="349" y="431"/>
                    </a:cubicBezTo>
                    <a:cubicBezTo>
                      <a:pt x="350" y="431"/>
                      <a:pt x="350" y="431"/>
                      <a:pt x="350" y="431"/>
                    </a:cubicBezTo>
                    <a:cubicBezTo>
                      <a:pt x="351" y="433"/>
                      <a:pt x="351" y="433"/>
                      <a:pt x="351" y="433"/>
                    </a:cubicBezTo>
                    <a:cubicBezTo>
                      <a:pt x="352" y="434"/>
                      <a:pt x="352" y="434"/>
                      <a:pt x="352" y="434"/>
                    </a:cubicBezTo>
                    <a:cubicBezTo>
                      <a:pt x="352" y="437"/>
                      <a:pt x="352" y="437"/>
                      <a:pt x="352" y="437"/>
                    </a:cubicBezTo>
                    <a:cubicBezTo>
                      <a:pt x="354" y="439"/>
                      <a:pt x="354" y="439"/>
                      <a:pt x="354" y="439"/>
                    </a:cubicBezTo>
                    <a:cubicBezTo>
                      <a:pt x="353" y="439"/>
                      <a:pt x="353" y="439"/>
                      <a:pt x="353" y="439"/>
                    </a:cubicBezTo>
                    <a:cubicBezTo>
                      <a:pt x="353" y="440"/>
                      <a:pt x="353" y="440"/>
                      <a:pt x="353" y="440"/>
                    </a:cubicBezTo>
                    <a:cubicBezTo>
                      <a:pt x="353" y="441"/>
                      <a:pt x="353" y="441"/>
                      <a:pt x="353" y="441"/>
                    </a:cubicBezTo>
                    <a:cubicBezTo>
                      <a:pt x="353" y="441"/>
                      <a:pt x="353" y="441"/>
                      <a:pt x="353" y="441"/>
                    </a:cubicBezTo>
                    <a:cubicBezTo>
                      <a:pt x="353" y="441"/>
                      <a:pt x="353" y="441"/>
                      <a:pt x="353" y="441"/>
                    </a:cubicBezTo>
                    <a:cubicBezTo>
                      <a:pt x="353" y="441"/>
                      <a:pt x="353" y="441"/>
                      <a:pt x="353" y="441"/>
                    </a:cubicBezTo>
                    <a:cubicBezTo>
                      <a:pt x="352" y="443"/>
                      <a:pt x="352" y="443"/>
                      <a:pt x="352" y="443"/>
                    </a:cubicBezTo>
                    <a:cubicBezTo>
                      <a:pt x="351" y="444"/>
                      <a:pt x="351" y="444"/>
                      <a:pt x="351" y="444"/>
                    </a:cubicBezTo>
                    <a:cubicBezTo>
                      <a:pt x="349" y="445"/>
                      <a:pt x="349" y="445"/>
                      <a:pt x="349" y="445"/>
                    </a:cubicBezTo>
                    <a:cubicBezTo>
                      <a:pt x="348" y="446"/>
                      <a:pt x="348" y="446"/>
                      <a:pt x="348" y="446"/>
                    </a:cubicBezTo>
                    <a:cubicBezTo>
                      <a:pt x="346" y="446"/>
                      <a:pt x="346" y="446"/>
                      <a:pt x="346" y="446"/>
                    </a:cubicBezTo>
                    <a:cubicBezTo>
                      <a:pt x="345" y="446"/>
                      <a:pt x="345" y="446"/>
                      <a:pt x="345" y="446"/>
                    </a:cubicBezTo>
                    <a:cubicBezTo>
                      <a:pt x="343" y="446"/>
                      <a:pt x="343" y="446"/>
                      <a:pt x="343" y="446"/>
                    </a:cubicBezTo>
                    <a:cubicBezTo>
                      <a:pt x="342" y="445"/>
                      <a:pt x="342" y="445"/>
                      <a:pt x="342" y="445"/>
                    </a:cubicBezTo>
                    <a:cubicBezTo>
                      <a:pt x="341" y="445"/>
                      <a:pt x="341" y="445"/>
                      <a:pt x="341" y="445"/>
                    </a:cubicBezTo>
                    <a:cubicBezTo>
                      <a:pt x="341" y="445"/>
                      <a:pt x="341" y="445"/>
                      <a:pt x="341" y="445"/>
                    </a:cubicBezTo>
                    <a:cubicBezTo>
                      <a:pt x="340" y="445"/>
                      <a:pt x="340" y="445"/>
                      <a:pt x="340" y="445"/>
                    </a:cubicBezTo>
                    <a:cubicBezTo>
                      <a:pt x="337" y="446"/>
                      <a:pt x="337" y="446"/>
                      <a:pt x="337" y="446"/>
                    </a:cubicBezTo>
                    <a:cubicBezTo>
                      <a:pt x="335" y="447"/>
                      <a:pt x="335" y="447"/>
                      <a:pt x="335" y="447"/>
                    </a:cubicBezTo>
                    <a:cubicBezTo>
                      <a:pt x="333" y="446"/>
                      <a:pt x="333" y="446"/>
                      <a:pt x="333" y="446"/>
                    </a:cubicBezTo>
                    <a:cubicBezTo>
                      <a:pt x="331" y="445"/>
                      <a:pt x="331" y="445"/>
                      <a:pt x="331" y="445"/>
                    </a:cubicBezTo>
                    <a:cubicBezTo>
                      <a:pt x="330" y="446"/>
                      <a:pt x="330" y="446"/>
                      <a:pt x="330" y="446"/>
                    </a:cubicBezTo>
                    <a:cubicBezTo>
                      <a:pt x="328" y="445"/>
                      <a:pt x="328" y="445"/>
                      <a:pt x="328" y="445"/>
                    </a:cubicBezTo>
                    <a:cubicBezTo>
                      <a:pt x="327" y="444"/>
                      <a:pt x="327" y="444"/>
                      <a:pt x="327" y="444"/>
                    </a:cubicBezTo>
                    <a:cubicBezTo>
                      <a:pt x="324" y="443"/>
                      <a:pt x="324" y="443"/>
                      <a:pt x="324" y="443"/>
                    </a:cubicBezTo>
                    <a:cubicBezTo>
                      <a:pt x="324" y="443"/>
                      <a:pt x="324" y="443"/>
                      <a:pt x="324" y="443"/>
                    </a:cubicBezTo>
                    <a:cubicBezTo>
                      <a:pt x="323" y="444"/>
                      <a:pt x="323" y="444"/>
                      <a:pt x="323" y="444"/>
                    </a:cubicBezTo>
                    <a:cubicBezTo>
                      <a:pt x="322" y="444"/>
                      <a:pt x="322" y="444"/>
                      <a:pt x="322" y="444"/>
                    </a:cubicBezTo>
                    <a:cubicBezTo>
                      <a:pt x="321" y="442"/>
                      <a:pt x="321" y="442"/>
                      <a:pt x="321" y="442"/>
                    </a:cubicBezTo>
                    <a:cubicBezTo>
                      <a:pt x="321" y="441"/>
                      <a:pt x="321" y="441"/>
                      <a:pt x="321" y="441"/>
                    </a:cubicBezTo>
                    <a:cubicBezTo>
                      <a:pt x="320" y="440"/>
                      <a:pt x="320" y="440"/>
                      <a:pt x="320" y="440"/>
                    </a:cubicBezTo>
                    <a:cubicBezTo>
                      <a:pt x="319" y="440"/>
                      <a:pt x="319" y="440"/>
                      <a:pt x="319" y="440"/>
                    </a:cubicBezTo>
                    <a:cubicBezTo>
                      <a:pt x="318" y="441"/>
                      <a:pt x="318" y="441"/>
                      <a:pt x="318" y="441"/>
                    </a:cubicBezTo>
                    <a:cubicBezTo>
                      <a:pt x="317" y="441"/>
                      <a:pt x="317" y="441"/>
                      <a:pt x="317" y="441"/>
                    </a:cubicBezTo>
                    <a:cubicBezTo>
                      <a:pt x="317" y="441"/>
                      <a:pt x="317" y="441"/>
                      <a:pt x="317" y="441"/>
                    </a:cubicBezTo>
                    <a:cubicBezTo>
                      <a:pt x="314" y="439"/>
                      <a:pt x="314" y="439"/>
                      <a:pt x="314" y="439"/>
                    </a:cubicBezTo>
                    <a:cubicBezTo>
                      <a:pt x="314" y="438"/>
                      <a:pt x="314" y="438"/>
                      <a:pt x="314" y="438"/>
                    </a:cubicBezTo>
                    <a:cubicBezTo>
                      <a:pt x="314" y="438"/>
                      <a:pt x="314" y="438"/>
                      <a:pt x="314" y="438"/>
                    </a:cubicBezTo>
                    <a:cubicBezTo>
                      <a:pt x="312" y="439"/>
                      <a:pt x="312" y="439"/>
                      <a:pt x="312" y="439"/>
                    </a:cubicBezTo>
                    <a:cubicBezTo>
                      <a:pt x="310" y="439"/>
                      <a:pt x="310" y="439"/>
                      <a:pt x="310" y="439"/>
                    </a:cubicBezTo>
                    <a:cubicBezTo>
                      <a:pt x="309" y="438"/>
                      <a:pt x="309" y="438"/>
                      <a:pt x="309" y="438"/>
                    </a:cubicBezTo>
                    <a:cubicBezTo>
                      <a:pt x="308" y="439"/>
                      <a:pt x="308" y="439"/>
                      <a:pt x="308" y="439"/>
                    </a:cubicBezTo>
                    <a:cubicBezTo>
                      <a:pt x="305" y="439"/>
                      <a:pt x="305" y="439"/>
                      <a:pt x="305" y="439"/>
                    </a:cubicBezTo>
                    <a:cubicBezTo>
                      <a:pt x="303" y="439"/>
                      <a:pt x="303" y="439"/>
                      <a:pt x="303" y="439"/>
                    </a:cubicBezTo>
                    <a:cubicBezTo>
                      <a:pt x="300" y="440"/>
                      <a:pt x="300" y="440"/>
                      <a:pt x="300" y="440"/>
                    </a:cubicBezTo>
                    <a:cubicBezTo>
                      <a:pt x="299" y="440"/>
                      <a:pt x="299" y="440"/>
                      <a:pt x="299" y="440"/>
                    </a:cubicBezTo>
                    <a:cubicBezTo>
                      <a:pt x="297" y="441"/>
                      <a:pt x="297" y="441"/>
                      <a:pt x="297" y="441"/>
                    </a:cubicBezTo>
                    <a:cubicBezTo>
                      <a:pt x="296" y="442"/>
                      <a:pt x="296" y="442"/>
                      <a:pt x="296" y="442"/>
                    </a:cubicBezTo>
                    <a:cubicBezTo>
                      <a:pt x="295" y="442"/>
                      <a:pt x="295" y="442"/>
                      <a:pt x="295" y="442"/>
                    </a:cubicBezTo>
                    <a:cubicBezTo>
                      <a:pt x="294" y="443"/>
                      <a:pt x="294" y="443"/>
                      <a:pt x="294" y="443"/>
                    </a:cubicBezTo>
                    <a:cubicBezTo>
                      <a:pt x="293" y="443"/>
                      <a:pt x="293" y="443"/>
                      <a:pt x="293" y="443"/>
                    </a:cubicBezTo>
                    <a:cubicBezTo>
                      <a:pt x="293" y="445"/>
                      <a:pt x="293" y="445"/>
                      <a:pt x="293" y="445"/>
                    </a:cubicBezTo>
                    <a:cubicBezTo>
                      <a:pt x="292" y="445"/>
                      <a:pt x="292" y="445"/>
                      <a:pt x="292" y="445"/>
                    </a:cubicBezTo>
                    <a:cubicBezTo>
                      <a:pt x="292" y="446"/>
                      <a:pt x="292" y="446"/>
                      <a:pt x="292" y="446"/>
                    </a:cubicBezTo>
                    <a:cubicBezTo>
                      <a:pt x="290" y="446"/>
                      <a:pt x="290" y="446"/>
                      <a:pt x="290" y="446"/>
                    </a:cubicBezTo>
                    <a:cubicBezTo>
                      <a:pt x="287" y="445"/>
                      <a:pt x="287" y="445"/>
                      <a:pt x="287" y="445"/>
                    </a:cubicBezTo>
                    <a:cubicBezTo>
                      <a:pt x="286" y="445"/>
                      <a:pt x="286" y="445"/>
                      <a:pt x="286" y="445"/>
                    </a:cubicBezTo>
                    <a:cubicBezTo>
                      <a:pt x="285" y="445"/>
                      <a:pt x="285" y="445"/>
                      <a:pt x="285" y="445"/>
                    </a:cubicBezTo>
                    <a:cubicBezTo>
                      <a:pt x="284" y="445"/>
                      <a:pt x="284" y="445"/>
                      <a:pt x="284" y="445"/>
                    </a:cubicBezTo>
                    <a:cubicBezTo>
                      <a:pt x="282" y="446"/>
                      <a:pt x="282" y="446"/>
                      <a:pt x="282" y="446"/>
                    </a:cubicBezTo>
                    <a:cubicBezTo>
                      <a:pt x="281" y="445"/>
                      <a:pt x="281" y="445"/>
                      <a:pt x="281" y="445"/>
                    </a:cubicBezTo>
                    <a:cubicBezTo>
                      <a:pt x="279" y="446"/>
                      <a:pt x="279" y="446"/>
                      <a:pt x="279" y="446"/>
                    </a:cubicBezTo>
                    <a:cubicBezTo>
                      <a:pt x="279" y="447"/>
                      <a:pt x="279" y="447"/>
                      <a:pt x="279" y="447"/>
                    </a:cubicBezTo>
                    <a:cubicBezTo>
                      <a:pt x="280" y="449"/>
                      <a:pt x="280" y="449"/>
                      <a:pt x="280" y="449"/>
                    </a:cubicBezTo>
                    <a:cubicBezTo>
                      <a:pt x="282" y="449"/>
                      <a:pt x="282" y="449"/>
                      <a:pt x="282" y="449"/>
                    </a:cubicBezTo>
                    <a:cubicBezTo>
                      <a:pt x="283" y="449"/>
                      <a:pt x="283" y="449"/>
                      <a:pt x="283" y="449"/>
                    </a:cubicBezTo>
                    <a:cubicBezTo>
                      <a:pt x="283" y="449"/>
                      <a:pt x="283" y="449"/>
                      <a:pt x="283" y="449"/>
                    </a:cubicBezTo>
                    <a:cubicBezTo>
                      <a:pt x="280" y="450"/>
                      <a:pt x="280" y="450"/>
                      <a:pt x="280" y="450"/>
                    </a:cubicBezTo>
                    <a:cubicBezTo>
                      <a:pt x="278" y="450"/>
                      <a:pt x="278" y="450"/>
                      <a:pt x="278" y="450"/>
                    </a:cubicBezTo>
                    <a:cubicBezTo>
                      <a:pt x="277" y="451"/>
                      <a:pt x="277" y="451"/>
                      <a:pt x="277" y="451"/>
                    </a:cubicBezTo>
                    <a:cubicBezTo>
                      <a:pt x="278" y="452"/>
                      <a:pt x="278" y="452"/>
                      <a:pt x="278" y="452"/>
                    </a:cubicBezTo>
                    <a:cubicBezTo>
                      <a:pt x="279" y="451"/>
                      <a:pt x="279" y="451"/>
                      <a:pt x="279" y="451"/>
                    </a:cubicBezTo>
                    <a:cubicBezTo>
                      <a:pt x="280" y="452"/>
                      <a:pt x="280" y="452"/>
                      <a:pt x="280" y="452"/>
                    </a:cubicBezTo>
                    <a:cubicBezTo>
                      <a:pt x="279" y="453"/>
                      <a:pt x="279" y="453"/>
                      <a:pt x="279" y="453"/>
                    </a:cubicBezTo>
                    <a:cubicBezTo>
                      <a:pt x="276" y="453"/>
                      <a:pt x="276" y="453"/>
                      <a:pt x="276" y="453"/>
                    </a:cubicBezTo>
                    <a:cubicBezTo>
                      <a:pt x="274" y="452"/>
                      <a:pt x="274" y="452"/>
                      <a:pt x="274" y="452"/>
                    </a:cubicBezTo>
                    <a:cubicBezTo>
                      <a:pt x="273" y="453"/>
                      <a:pt x="273" y="453"/>
                      <a:pt x="273" y="453"/>
                    </a:cubicBezTo>
                    <a:cubicBezTo>
                      <a:pt x="272" y="452"/>
                      <a:pt x="272" y="452"/>
                      <a:pt x="272" y="452"/>
                    </a:cubicBezTo>
                    <a:cubicBezTo>
                      <a:pt x="271" y="452"/>
                      <a:pt x="271" y="452"/>
                      <a:pt x="271" y="452"/>
                    </a:cubicBezTo>
                    <a:cubicBezTo>
                      <a:pt x="270" y="453"/>
                      <a:pt x="270" y="453"/>
                      <a:pt x="270" y="453"/>
                    </a:cubicBezTo>
                    <a:cubicBezTo>
                      <a:pt x="269" y="453"/>
                      <a:pt x="269" y="453"/>
                      <a:pt x="269" y="453"/>
                    </a:cubicBezTo>
                    <a:cubicBezTo>
                      <a:pt x="268" y="452"/>
                      <a:pt x="268" y="452"/>
                      <a:pt x="268" y="452"/>
                    </a:cubicBezTo>
                    <a:cubicBezTo>
                      <a:pt x="266" y="452"/>
                      <a:pt x="266" y="452"/>
                      <a:pt x="266" y="452"/>
                    </a:cubicBezTo>
                    <a:cubicBezTo>
                      <a:pt x="263" y="454"/>
                      <a:pt x="263" y="454"/>
                      <a:pt x="263" y="454"/>
                    </a:cubicBezTo>
                    <a:cubicBezTo>
                      <a:pt x="263" y="455"/>
                      <a:pt x="263" y="455"/>
                      <a:pt x="263" y="455"/>
                    </a:cubicBezTo>
                    <a:cubicBezTo>
                      <a:pt x="263" y="456"/>
                      <a:pt x="263" y="456"/>
                      <a:pt x="263" y="456"/>
                    </a:cubicBezTo>
                    <a:cubicBezTo>
                      <a:pt x="263" y="457"/>
                      <a:pt x="263" y="457"/>
                      <a:pt x="263" y="457"/>
                    </a:cubicBezTo>
                    <a:cubicBezTo>
                      <a:pt x="263" y="458"/>
                      <a:pt x="263" y="458"/>
                      <a:pt x="263" y="458"/>
                    </a:cubicBezTo>
                    <a:cubicBezTo>
                      <a:pt x="263" y="459"/>
                      <a:pt x="263" y="459"/>
                      <a:pt x="263" y="459"/>
                    </a:cubicBezTo>
                    <a:cubicBezTo>
                      <a:pt x="263" y="459"/>
                      <a:pt x="263" y="459"/>
                      <a:pt x="263" y="459"/>
                    </a:cubicBezTo>
                    <a:cubicBezTo>
                      <a:pt x="265" y="459"/>
                      <a:pt x="265" y="459"/>
                      <a:pt x="265" y="459"/>
                    </a:cubicBezTo>
                    <a:cubicBezTo>
                      <a:pt x="265" y="459"/>
                      <a:pt x="265" y="459"/>
                      <a:pt x="265" y="459"/>
                    </a:cubicBezTo>
                    <a:cubicBezTo>
                      <a:pt x="266" y="459"/>
                      <a:pt x="266" y="459"/>
                      <a:pt x="266" y="459"/>
                    </a:cubicBezTo>
                    <a:cubicBezTo>
                      <a:pt x="268" y="459"/>
                      <a:pt x="268" y="459"/>
                      <a:pt x="268" y="459"/>
                    </a:cubicBezTo>
                    <a:cubicBezTo>
                      <a:pt x="266" y="460"/>
                      <a:pt x="266" y="460"/>
                      <a:pt x="266" y="460"/>
                    </a:cubicBezTo>
                    <a:cubicBezTo>
                      <a:pt x="267" y="461"/>
                      <a:pt x="267" y="461"/>
                      <a:pt x="267" y="461"/>
                    </a:cubicBezTo>
                    <a:cubicBezTo>
                      <a:pt x="267" y="462"/>
                      <a:pt x="267" y="462"/>
                      <a:pt x="267" y="462"/>
                    </a:cubicBezTo>
                    <a:cubicBezTo>
                      <a:pt x="267" y="463"/>
                      <a:pt x="267" y="463"/>
                      <a:pt x="267" y="463"/>
                    </a:cubicBezTo>
                    <a:cubicBezTo>
                      <a:pt x="267" y="463"/>
                      <a:pt x="267" y="463"/>
                      <a:pt x="267" y="463"/>
                    </a:cubicBezTo>
                    <a:cubicBezTo>
                      <a:pt x="267" y="464"/>
                      <a:pt x="267" y="464"/>
                      <a:pt x="267" y="464"/>
                    </a:cubicBezTo>
                    <a:cubicBezTo>
                      <a:pt x="269" y="463"/>
                      <a:pt x="269" y="463"/>
                      <a:pt x="269" y="463"/>
                    </a:cubicBezTo>
                    <a:cubicBezTo>
                      <a:pt x="269" y="464"/>
                      <a:pt x="269" y="464"/>
                      <a:pt x="269" y="464"/>
                    </a:cubicBezTo>
                    <a:cubicBezTo>
                      <a:pt x="268" y="464"/>
                      <a:pt x="268" y="464"/>
                      <a:pt x="268" y="464"/>
                    </a:cubicBezTo>
                    <a:cubicBezTo>
                      <a:pt x="266" y="465"/>
                      <a:pt x="266" y="465"/>
                      <a:pt x="266" y="465"/>
                    </a:cubicBezTo>
                    <a:cubicBezTo>
                      <a:pt x="267" y="466"/>
                      <a:pt x="267" y="466"/>
                      <a:pt x="267" y="466"/>
                    </a:cubicBezTo>
                    <a:cubicBezTo>
                      <a:pt x="268" y="466"/>
                      <a:pt x="268" y="466"/>
                      <a:pt x="268" y="466"/>
                    </a:cubicBezTo>
                    <a:cubicBezTo>
                      <a:pt x="267" y="466"/>
                      <a:pt x="267" y="466"/>
                      <a:pt x="267" y="466"/>
                    </a:cubicBezTo>
                    <a:cubicBezTo>
                      <a:pt x="266" y="467"/>
                      <a:pt x="266" y="467"/>
                      <a:pt x="266" y="467"/>
                    </a:cubicBezTo>
                    <a:cubicBezTo>
                      <a:pt x="266" y="467"/>
                      <a:pt x="266" y="467"/>
                      <a:pt x="266" y="467"/>
                    </a:cubicBezTo>
                    <a:cubicBezTo>
                      <a:pt x="265" y="466"/>
                      <a:pt x="265" y="466"/>
                      <a:pt x="265" y="466"/>
                    </a:cubicBezTo>
                    <a:cubicBezTo>
                      <a:pt x="265" y="466"/>
                      <a:pt x="265" y="466"/>
                      <a:pt x="265" y="466"/>
                    </a:cubicBezTo>
                    <a:cubicBezTo>
                      <a:pt x="264" y="467"/>
                      <a:pt x="264" y="467"/>
                      <a:pt x="264" y="467"/>
                    </a:cubicBezTo>
                    <a:cubicBezTo>
                      <a:pt x="265" y="468"/>
                      <a:pt x="265" y="468"/>
                      <a:pt x="265" y="468"/>
                    </a:cubicBezTo>
                    <a:cubicBezTo>
                      <a:pt x="264" y="468"/>
                      <a:pt x="264" y="468"/>
                      <a:pt x="264" y="468"/>
                    </a:cubicBezTo>
                    <a:cubicBezTo>
                      <a:pt x="264" y="469"/>
                      <a:pt x="264" y="469"/>
                      <a:pt x="264" y="469"/>
                    </a:cubicBezTo>
                    <a:cubicBezTo>
                      <a:pt x="265" y="470"/>
                      <a:pt x="265" y="470"/>
                      <a:pt x="265" y="470"/>
                    </a:cubicBezTo>
                    <a:cubicBezTo>
                      <a:pt x="266" y="469"/>
                      <a:pt x="266" y="469"/>
                      <a:pt x="266" y="469"/>
                    </a:cubicBezTo>
                    <a:cubicBezTo>
                      <a:pt x="267" y="470"/>
                      <a:pt x="267" y="470"/>
                      <a:pt x="267" y="470"/>
                    </a:cubicBezTo>
                    <a:cubicBezTo>
                      <a:pt x="268" y="470"/>
                      <a:pt x="268" y="470"/>
                      <a:pt x="268" y="470"/>
                    </a:cubicBezTo>
                    <a:cubicBezTo>
                      <a:pt x="269" y="471"/>
                      <a:pt x="269" y="471"/>
                      <a:pt x="269" y="471"/>
                    </a:cubicBezTo>
                    <a:cubicBezTo>
                      <a:pt x="270" y="473"/>
                      <a:pt x="270" y="473"/>
                      <a:pt x="270" y="473"/>
                    </a:cubicBezTo>
                    <a:cubicBezTo>
                      <a:pt x="269" y="474"/>
                      <a:pt x="269" y="474"/>
                      <a:pt x="269" y="474"/>
                    </a:cubicBezTo>
                    <a:cubicBezTo>
                      <a:pt x="270" y="474"/>
                      <a:pt x="270" y="474"/>
                      <a:pt x="270" y="474"/>
                    </a:cubicBezTo>
                    <a:cubicBezTo>
                      <a:pt x="270" y="475"/>
                      <a:pt x="270" y="475"/>
                      <a:pt x="270" y="475"/>
                    </a:cubicBezTo>
                    <a:cubicBezTo>
                      <a:pt x="270" y="475"/>
                      <a:pt x="270" y="475"/>
                      <a:pt x="270" y="475"/>
                    </a:cubicBezTo>
                    <a:cubicBezTo>
                      <a:pt x="272" y="477"/>
                      <a:pt x="272" y="477"/>
                      <a:pt x="272" y="477"/>
                    </a:cubicBezTo>
                    <a:cubicBezTo>
                      <a:pt x="271" y="478"/>
                      <a:pt x="271" y="478"/>
                      <a:pt x="271" y="478"/>
                    </a:cubicBezTo>
                    <a:cubicBezTo>
                      <a:pt x="270" y="477"/>
                      <a:pt x="270" y="477"/>
                      <a:pt x="270" y="477"/>
                    </a:cubicBezTo>
                    <a:cubicBezTo>
                      <a:pt x="270" y="478"/>
                      <a:pt x="270" y="478"/>
                      <a:pt x="270" y="478"/>
                    </a:cubicBezTo>
                    <a:cubicBezTo>
                      <a:pt x="271" y="478"/>
                      <a:pt x="271" y="478"/>
                      <a:pt x="271" y="478"/>
                    </a:cubicBezTo>
                    <a:cubicBezTo>
                      <a:pt x="273" y="478"/>
                      <a:pt x="273" y="478"/>
                      <a:pt x="273" y="478"/>
                    </a:cubicBezTo>
                    <a:cubicBezTo>
                      <a:pt x="275" y="478"/>
                      <a:pt x="275" y="478"/>
                      <a:pt x="275" y="478"/>
                    </a:cubicBezTo>
                    <a:cubicBezTo>
                      <a:pt x="275" y="478"/>
                      <a:pt x="275" y="478"/>
                      <a:pt x="275" y="478"/>
                    </a:cubicBezTo>
                    <a:cubicBezTo>
                      <a:pt x="275" y="479"/>
                      <a:pt x="275" y="479"/>
                      <a:pt x="275" y="479"/>
                    </a:cubicBezTo>
                    <a:cubicBezTo>
                      <a:pt x="273" y="480"/>
                      <a:pt x="273" y="480"/>
                      <a:pt x="273" y="480"/>
                    </a:cubicBezTo>
                    <a:cubicBezTo>
                      <a:pt x="271" y="480"/>
                      <a:pt x="271" y="480"/>
                      <a:pt x="271" y="480"/>
                    </a:cubicBezTo>
                    <a:cubicBezTo>
                      <a:pt x="271" y="480"/>
                      <a:pt x="271" y="480"/>
                      <a:pt x="271" y="480"/>
                    </a:cubicBezTo>
                    <a:cubicBezTo>
                      <a:pt x="272" y="481"/>
                      <a:pt x="272" y="481"/>
                      <a:pt x="272" y="481"/>
                    </a:cubicBezTo>
                    <a:cubicBezTo>
                      <a:pt x="273" y="480"/>
                      <a:pt x="273" y="480"/>
                      <a:pt x="273" y="480"/>
                    </a:cubicBezTo>
                    <a:cubicBezTo>
                      <a:pt x="274" y="480"/>
                      <a:pt x="274" y="480"/>
                      <a:pt x="274" y="480"/>
                    </a:cubicBezTo>
                    <a:cubicBezTo>
                      <a:pt x="275" y="480"/>
                      <a:pt x="275" y="480"/>
                      <a:pt x="275" y="480"/>
                    </a:cubicBezTo>
                    <a:cubicBezTo>
                      <a:pt x="275" y="481"/>
                      <a:pt x="275" y="481"/>
                      <a:pt x="275" y="481"/>
                    </a:cubicBezTo>
                    <a:cubicBezTo>
                      <a:pt x="275" y="481"/>
                      <a:pt x="275" y="481"/>
                      <a:pt x="275" y="481"/>
                    </a:cubicBezTo>
                    <a:cubicBezTo>
                      <a:pt x="276" y="480"/>
                      <a:pt x="276" y="480"/>
                      <a:pt x="276" y="480"/>
                    </a:cubicBezTo>
                    <a:cubicBezTo>
                      <a:pt x="277" y="479"/>
                      <a:pt x="277" y="479"/>
                      <a:pt x="277" y="479"/>
                    </a:cubicBezTo>
                    <a:cubicBezTo>
                      <a:pt x="278" y="479"/>
                      <a:pt x="278" y="479"/>
                      <a:pt x="278" y="479"/>
                    </a:cubicBezTo>
                    <a:cubicBezTo>
                      <a:pt x="278" y="480"/>
                      <a:pt x="278" y="480"/>
                      <a:pt x="278" y="480"/>
                    </a:cubicBezTo>
                    <a:cubicBezTo>
                      <a:pt x="279" y="480"/>
                      <a:pt x="279" y="480"/>
                      <a:pt x="279" y="480"/>
                    </a:cubicBezTo>
                    <a:cubicBezTo>
                      <a:pt x="280" y="481"/>
                      <a:pt x="280" y="481"/>
                      <a:pt x="280" y="481"/>
                    </a:cubicBezTo>
                    <a:cubicBezTo>
                      <a:pt x="281" y="480"/>
                      <a:pt x="281" y="480"/>
                      <a:pt x="281" y="480"/>
                    </a:cubicBezTo>
                    <a:cubicBezTo>
                      <a:pt x="282" y="480"/>
                      <a:pt x="282" y="480"/>
                      <a:pt x="282" y="480"/>
                    </a:cubicBezTo>
                    <a:cubicBezTo>
                      <a:pt x="282" y="481"/>
                      <a:pt x="282" y="481"/>
                      <a:pt x="282" y="481"/>
                    </a:cubicBezTo>
                    <a:cubicBezTo>
                      <a:pt x="281" y="481"/>
                      <a:pt x="281" y="481"/>
                      <a:pt x="281" y="481"/>
                    </a:cubicBezTo>
                    <a:cubicBezTo>
                      <a:pt x="282" y="482"/>
                      <a:pt x="282" y="482"/>
                      <a:pt x="282" y="482"/>
                    </a:cubicBezTo>
                    <a:cubicBezTo>
                      <a:pt x="282" y="483"/>
                      <a:pt x="282" y="483"/>
                      <a:pt x="282" y="483"/>
                    </a:cubicBezTo>
                    <a:cubicBezTo>
                      <a:pt x="283" y="484"/>
                      <a:pt x="283" y="484"/>
                      <a:pt x="283" y="484"/>
                    </a:cubicBezTo>
                    <a:cubicBezTo>
                      <a:pt x="284" y="483"/>
                      <a:pt x="284" y="483"/>
                      <a:pt x="284" y="483"/>
                    </a:cubicBezTo>
                    <a:cubicBezTo>
                      <a:pt x="285" y="484"/>
                      <a:pt x="285" y="484"/>
                      <a:pt x="285" y="484"/>
                    </a:cubicBezTo>
                    <a:cubicBezTo>
                      <a:pt x="287" y="484"/>
                      <a:pt x="287" y="484"/>
                      <a:pt x="287" y="484"/>
                    </a:cubicBezTo>
                    <a:cubicBezTo>
                      <a:pt x="287" y="483"/>
                      <a:pt x="287" y="483"/>
                      <a:pt x="287" y="483"/>
                    </a:cubicBezTo>
                    <a:cubicBezTo>
                      <a:pt x="288" y="483"/>
                      <a:pt x="288" y="483"/>
                      <a:pt x="288" y="483"/>
                    </a:cubicBezTo>
                    <a:cubicBezTo>
                      <a:pt x="289" y="483"/>
                      <a:pt x="289" y="483"/>
                      <a:pt x="289" y="483"/>
                    </a:cubicBezTo>
                    <a:cubicBezTo>
                      <a:pt x="290" y="483"/>
                      <a:pt x="290" y="483"/>
                      <a:pt x="290" y="483"/>
                    </a:cubicBezTo>
                    <a:cubicBezTo>
                      <a:pt x="291" y="483"/>
                      <a:pt x="291" y="483"/>
                      <a:pt x="291" y="483"/>
                    </a:cubicBezTo>
                    <a:cubicBezTo>
                      <a:pt x="291" y="481"/>
                      <a:pt x="291" y="481"/>
                      <a:pt x="291" y="481"/>
                    </a:cubicBezTo>
                    <a:cubicBezTo>
                      <a:pt x="291" y="480"/>
                      <a:pt x="291" y="480"/>
                      <a:pt x="291" y="480"/>
                    </a:cubicBezTo>
                    <a:cubicBezTo>
                      <a:pt x="291" y="479"/>
                      <a:pt x="291" y="479"/>
                      <a:pt x="291" y="479"/>
                    </a:cubicBezTo>
                    <a:cubicBezTo>
                      <a:pt x="294" y="479"/>
                      <a:pt x="294" y="479"/>
                      <a:pt x="294" y="479"/>
                    </a:cubicBezTo>
                    <a:cubicBezTo>
                      <a:pt x="296" y="479"/>
                      <a:pt x="296" y="479"/>
                      <a:pt x="296" y="479"/>
                    </a:cubicBezTo>
                    <a:cubicBezTo>
                      <a:pt x="299" y="481"/>
                      <a:pt x="299" y="481"/>
                      <a:pt x="299" y="481"/>
                    </a:cubicBezTo>
                    <a:cubicBezTo>
                      <a:pt x="300" y="481"/>
                      <a:pt x="300" y="481"/>
                      <a:pt x="300" y="481"/>
                    </a:cubicBezTo>
                    <a:cubicBezTo>
                      <a:pt x="302" y="483"/>
                      <a:pt x="302" y="483"/>
                      <a:pt x="302" y="483"/>
                    </a:cubicBezTo>
                    <a:cubicBezTo>
                      <a:pt x="304" y="484"/>
                      <a:pt x="304" y="484"/>
                      <a:pt x="304" y="484"/>
                    </a:cubicBezTo>
                    <a:cubicBezTo>
                      <a:pt x="309" y="484"/>
                      <a:pt x="309" y="484"/>
                      <a:pt x="309" y="484"/>
                    </a:cubicBezTo>
                    <a:cubicBezTo>
                      <a:pt x="311" y="483"/>
                      <a:pt x="311" y="483"/>
                      <a:pt x="311" y="483"/>
                    </a:cubicBezTo>
                    <a:cubicBezTo>
                      <a:pt x="312" y="483"/>
                      <a:pt x="312" y="483"/>
                      <a:pt x="312" y="483"/>
                    </a:cubicBezTo>
                    <a:cubicBezTo>
                      <a:pt x="312" y="483"/>
                      <a:pt x="312" y="483"/>
                      <a:pt x="312" y="483"/>
                    </a:cubicBezTo>
                    <a:cubicBezTo>
                      <a:pt x="313" y="483"/>
                      <a:pt x="313" y="483"/>
                      <a:pt x="313" y="483"/>
                    </a:cubicBezTo>
                    <a:cubicBezTo>
                      <a:pt x="313" y="482"/>
                      <a:pt x="313" y="482"/>
                      <a:pt x="313" y="482"/>
                    </a:cubicBezTo>
                    <a:cubicBezTo>
                      <a:pt x="316" y="478"/>
                      <a:pt x="316" y="478"/>
                      <a:pt x="316" y="478"/>
                    </a:cubicBezTo>
                    <a:cubicBezTo>
                      <a:pt x="316" y="478"/>
                      <a:pt x="316" y="478"/>
                      <a:pt x="316" y="478"/>
                    </a:cubicBezTo>
                    <a:cubicBezTo>
                      <a:pt x="319" y="479"/>
                      <a:pt x="319" y="479"/>
                      <a:pt x="319" y="479"/>
                    </a:cubicBezTo>
                    <a:cubicBezTo>
                      <a:pt x="321" y="480"/>
                      <a:pt x="321" y="480"/>
                      <a:pt x="321" y="480"/>
                    </a:cubicBezTo>
                    <a:cubicBezTo>
                      <a:pt x="322" y="480"/>
                      <a:pt x="322" y="480"/>
                      <a:pt x="322" y="480"/>
                    </a:cubicBezTo>
                    <a:cubicBezTo>
                      <a:pt x="323" y="479"/>
                      <a:pt x="323" y="479"/>
                      <a:pt x="323" y="479"/>
                    </a:cubicBezTo>
                    <a:cubicBezTo>
                      <a:pt x="324" y="478"/>
                      <a:pt x="324" y="478"/>
                      <a:pt x="324" y="478"/>
                    </a:cubicBezTo>
                    <a:cubicBezTo>
                      <a:pt x="325" y="478"/>
                      <a:pt x="325" y="478"/>
                      <a:pt x="325" y="478"/>
                    </a:cubicBezTo>
                    <a:cubicBezTo>
                      <a:pt x="325" y="479"/>
                      <a:pt x="325" y="479"/>
                      <a:pt x="325" y="479"/>
                    </a:cubicBezTo>
                    <a:cubicBezTo>
                      <a:pt x="324" y="481"/>
                      <a:pt x="324" y="481"/>
                      <a:pt x="324" y="481"/>
                    </a:cubicBezTo>
                    <a:cubicBezTo>
                      <a:pt x="323" y="482"/>
                      <a:pt x="323" y="482"/>
                      <a:pt x="323" y="482"/>
                    </a:cubicBezTo>
                    <a:cubicBezTo>
                      <a:pt x="323" y="482"/>
                      <a:pt x="323" y="482"/>
                      <a:pt x="323" y="482"/>
                    </a:cubicBezTo>
                    <a:cubicBezTo>
                      <a:pt x="324" y="484"/>
                      <a:pt x="324" y="484"/>
                      <a:pt x="324" y="484"/>
                    </a:cubicBezTo>
                    <a:cubicBezTo>
                      <a:pt x="324" y="485"/>
                      <a:pt x="324" y="485"/>
                      <a:pt x="324" y="485"/>
                    </a:cubicBezTo>
                    <a:cubicBezTo>
                      <a:pt x="324" y="485"/>
                      <a:pt x="324" y="485"/>
                      <a:pt x="324" y="485"/>
                    </a:cubicBezTo>
                    <a:cubicBezTo>
                      <a:pt x="323" y="485"/>
                      <a:pt x="323" y="485"/>
                      <a:pt x="323" y="485"/>
                    </a:cubicBezTo>
                    <a:cubicBezTo>
                      <a:pt x="323" y="487"/>
                      <a:pt x="323" y="487"/>
                      <a:pt x="323" y="487"/>
                    </a:cubicBezTo>
                    <a:cubicBezTo>
                      <a:pt x="324" y="489"/>
                      <a:pt x="324" y="489"/>
                      <a:pt x="324" y="489"/>
                    </a:cubicBezTo>
                    <a:cubicBezTo>
                      <a:pt x="325" y="491"/>
                      <a:pt x="325" y="491"/>
                      <a:pt x="325" y="491"/>
                    </a:cubicBezTo>
                    <a:cubicBezTo>
                      <a:pt x="324" y="492"/>
                      <a:pt x="324" y="492"/>
                      <a:pt x="324" y="492"/>
                    </a:cubicBezTo>
                    <a:cubicBezTo>
                      <a:pt x="324" y="494"/>
                      <a:pt x="324" y="494"/>
                      <a:pt x="324" y="494"/>
                    </a:cubicBezTo>
                    <a:cubicBezTo>
                      <a:pt x="324" y="495"/>
                      <a:pt x="324" y="495"/>
                      <a:pt x="324" y="495"/>
                    </a:cubicBezTo>
                    <a:cubicBezTo>
                      <a:pt x="323" y="495"/>
                      <a:pt x="323" y="495"/>
                      <a:pt x="323" y="495"/>
                    </a:cubicBezTo>
                    <a:cubicBezTo>
                      <a:pt x="323" y="499"/>
                      <a:pt x="323" y="499"/>
                      <a:pt x="323" y="499"/>
                    </a:cubicBezTo>
                    <a:cubicBezTo>
                      <a:pt x="322" y="501"/>
                      <a:pt x="322" y="501"/>
                      <a:pt x="322" y="501"/>
                    </a:cubicBezTo>
                    <a:cubicBezTo>
                      <a:pt x="321" y="503"/>
                      <a:pt x="321" y="503"/>
                      <a:pt x="321" y="503"/>
                    </a:cubicBezTo>
                    <a:cubicBezTo>
                      <a:pt x="321" y="504"/>
                      <a:pt x="321" y="504"/>
                      <a:pt x="321" y="504"/>
                    </a:cubicBezTo>
                    <a:cubicBezTo>
                      <a:pt x="321" y="505"/>
                      <a:pt x="321" y="505"/>
                      <a:pt x="321" y="505"/>
                    </a:cubicBezTo>
                    <a:cubicBezTo>
                      <a:pt x="319" y="506"/>
                      <a:pt x="319" y="506"/>
                      <a:pt x="319" y="506"/>
                    </a:cubicBezTo>
                    <a:cubicBezTo>
                      <a:pt x="319" y="511"/>
                      <a:pt x="319" y="511"/>
                      <a:pt x="319" y="511"/>
                    </a:cubicBezTo>
                    <a:cubicBezTo>
                      <a:pt x="317" y="514"/>
                      <a:pt x="317" y="514"/>
                      <a:pt x="317" y="514"/>
                    </a:cubicBezTo>
                    <a:cubicBezTo>
                      <a:pt x="315" y="517"/>
                      <a:pt x="315" y="517"/>
                      <a:pt x="315" y="517"/>
                    </a:cubicBezTo>
                    <a:cubicBezTo>
                      <a:pt x="314" y="518"/>
                      <a:pt x="314" y="518"/>
                      <a:pt x="314" y="518"/>
                    </a:cubicBezTo>
                    <a:cubicBezTo>
                      <a:pt x="313" y="519"/>
                      <a:pt x="313" y="519"/>
                      <a:pt x="313" y="519"/>
                    </a:cubicBezTo>
                    <a:cubicBezTo>
                      <a:pt x="309" y="518"/>
                      <a:pt x="309" y="518"/>
                      <a:pt x="309" y="518"/>
                    </a:cubicBezTo>
                    <a:cubicBezTo>
                      <a:pt x="306" y="519"/>
                      <a:pt x="306" y="519"/>
                      <a:pt x="306" y="519"/>
                    </a:cubicBezTo>
                    <a:cubicBezTo>
                      <a:pt x="303" y="517"/>
                      <a:pt x="303" y="517"/>
                      <a:pt x="303" y="517"/>
                    </a:cubicBezTo>
                    <a:cubicBezTo>
                      <a:pt x="303" y="518"/>
                      <a:pt x="303" y="518"/>
                      <a:pt x="303" y="518"/>
                    </a:cubicBezTo>
                    <a:cubicBezTo>
                      <a:pt x="304" y="520"/>
                      <a:pt x="304" y="520"/>
                      <a:pt x="304" y="520"/>
                    </a:cubicBezTo>
                    <a:cubicBezTo>
                      <a:pt x="304" y="520"/>
                      <a:pt x="304" y="520"/>
                      <a:pt x="304" y="520"/>
                    </a:cubicBezTo>
                    <a:cubicBezTo>
                      <a:pt x="303" y="519"/>
                      <a:pt x="303" y="519"/>
                      <a:pt x="303" y="519"/>
                    </a:cubicBezTo>
                    <a:cubicBezTo>
                      <a:pt x="302" y="518"/>
                      <a:pt x="302" y="518"/>
                      <a:pt x="302" y="518"/>
                    </a:cubicBezTo>
                    <a:cubicBezTo>
                      <a:pt x="301" y="517"/>
                      <a:pt x="301" y="517"/>
                      <a:pt x="301" y="517"/>
                    </a:cubicBezTo>
                    <a:cubicBezTo>
                      <a:pt x="302" y="517"/>
                      <a:pt x="302" y="517"/>
                      <a:pt x="302" y="517"/>
                    </a:cubicBezTo>
                    <a:cubicBezTo>
                      <a:pt x="301" y="516"/>
                      <a:pt x="301" y="516"/>
                      <a:pt x="301" y="516"/>
                    </a:cubicBezTo>
                    <a:cubicBezTo>
                      <a:pt x="300" y="517"/>
                      <a:pt x="300" y="517"/>
                      <a:pt x="300" y="517"/>
                    </a:cubicBezTo>
                    <a:cubicBezTo>
                      <a:pt x="299" y="516"/>
                      <a:pt x="299" y="516"/>
                      <a:pt x="299" y="516"/>
                    </a:cubicBezTo>
                    <a:cubicBezTo>
                      <a:pt x="297" y="516"/>
                      <a:pt x="297" y="516"/>
                      <a:pt x="297" y="516"/>
                    </a:cubicBezTo>
                    <a:cubicBezTo>
                      <a:pt x="297" y="516"/>
                      <a:pt x="297" y="516"/>
                      <a:pt x="297" y="516"/>
                    </a:cubicBezTo>
                    <a:cubicBezTo>
                      <a:pt x="298" y="516"/>
                      <a:pt x="298" y="516"/>
                      <a:pt x="298" y="516"/>
                    </a:cubicBezTo>
                    <a:cubicBezTo>
                      <a:pt x="298" y="517"/>
                      <a:pt x="298" y="517"/>
                      <a:pt x="298" y="517"/>
                    </a:cubicBezTo>
                    <a:cubicBezTo>
                      <a:pt x="297" y="517"/>
                      <a:pt x="297" y="517"/>
                      <a:pt x="297" y="517"/>
                    </a:cubicBezTo>
                    <a:cubicBezTo>
                      <a:pt x="295" y="517"/>
                      <a:pt x="295" y="517"/>
                      <a:pt x="295" y="517"/>
                    </a:cubicBezTo>
                    <a:cubicBezTo>
                      <a:pt x="294" y="517"/>
                      <a:pt x="294" y="517"/>
                      <a:pt x="294" y="517"/>
                    </a:cubicBezTo>
                    <a:cubicBezTo>
                      <a:pt x="294" y="517"/>
                      <a:pt x="294" y="517"/>
                      <a:pt x="294" y="517"/>
                    </a:cubicBezTo>
                    <a:cubicBezTo>
                      <a:pt x="294" y="516"/>
                      <a:pt x="294" y="516"/>
                      <a:pt x="294" y="516"/>
                    </a:cubicBezTo>
                    <a:cubicBezTo>
                      <a:pt x="295" y="516"/>
                      <a:pt x="295" y="516"/>
                      <a:pt x="295" y="516"/>
                    </a:cubicBezTo>
                    <a:cubicBezTo>
                      <a:pt x="296" y="516"/>
                      <a:pt x="296" y="516"/>
                      <a:pt x="296" y="516"/>
                    </a:cubicBezTo>
                    <a:cubicBezTo>
                      <a:pt x="295" y="516"/>
                      <a:pt x="295" y="516"/>
                      <a:pt x="295" y="516"/>
                    </a:cubicBezTo>
                    <a:cubicBezTo>
                      <a:pt x="293" y="516"/>
                      <a:pt x="293" y="516"/>
                      <a:pt x="293" y="516"/>
                    </a:cubicBezTo>
                    <a:cubicBezTo>
                      <a:pt x="292" y="517"/>
                      <a:pt x="292" y="517"/>
                      <a:pt x="292" y="517"/>
                    </a:cubicBezTo>
                    <a:cubicBezTo>
                      <a:pt x="290" y="518"/>
                      <a:pt x="290" y="518"/>
                      <a:pt x="290" y="518"/>
                    </a:cubicBezTo>
                    <a:cubicBezTo>
                      <a:pt x="290" y="518"/>
                      <a:pt x="290" y="518"/>
                      <a:pt x="290" y="518"/>
                    </a:cubicBezTo>
                    <a:cubicBezTo>
                      <a:pt x="288" y="519"/>
                      <a:pt x="288" y="519"/>
                      <a:pt x="288" y="519"/>
                    </a:cubicBezTo>
                    <a:cubicBezTo>
                      <a:pt x="287" y="520"/>
                      <a:pt x="287" y="520"/>
                      <a:pt x="287" y="520"/>
                    </a:cubicBezTo>
                    <a:cubicBezTo>
                      <a:pt x="286" y="520"/>
                      <a:pt x="286" y="520"/>
                      <a:pt x="286" y="520"/>
                    </a:cubicBezTo>
                    <a:cubicBezTo>
                      <a:pt x="284" y="520"/>
                      <a:pt x="284" y="520"/>
                      <a:pt x="284" y="520"/>
                    </a:cubicBezTo>
                    <a:cubicBezTo>
                      <a:pt x="282" y="519"/>
                      <a:pt x="282" y="519"/>
                      <a:pt x="282" y="519"/>
                    </a:cubicBezTo>
                    <a:cubicBezTo>
                      <a:pt x="281" y="519"/>
                      <a:pt x="281" y="519"/>
                      <a:pt x="281" y="519"/>
                    </a:cubicBezTo>
                    <a:cubicBezTo>
                      <a:pt x="278" y="519"/>
                      <a:pt x="278" y="519"/>
                      <a:pt x="278" y="519"/>
                    </a:cubicBezTo>
                    <a:cubicBezTo>
                      <a:pt x="277" y="518"/>
                      <a:pt x="277" y="518"/>
                      <a:pt x="277" y="518"/>
                    </a:cubicBezTo>
                    <a:cubicBezTo>
                      <a:pt x="276" y="518"/>
                      <a:pt x="276" y="518"/>
                      <a:pt x="276" y="518"/>
                    </a:cubicBezTo>
                    <a:cubicBezTo>
                      <a:pt x="275" y="518"/>
                      <a:pt x="275" y="518"/>
                      <a:pt x="275" y="518"/>
                    </a:cubicBezTo>
                    <a:cubicBezTo>
                      <a:pt x="273" y="517"/>
                      <a:pt x="273" y="517"/>
                      <a:pt x="273" y="517"/>
                    </a:cubicBezTo>
                    <a:cubicBezTo>
                      <a:pt x="271" y="517"/>
                      <a:pt x="271" y="517"/>
                      <a:pt x="271" y="517"/>
                    </a:cubicBezTo>
                    <a:cubicBezTo>
                      <a:pt x="266" y="516"/>
                      <a:pt x="266" y="516"/>
                      <a:pt x="266" y="516"/>
                    </a:cubicBezTo>
                    <a:cubicBezTo>
                      <a:pt x="264" y="515"/>
                      <a:pt x="264" y="515"/>
                      <a:pt x="264" y="515"/>
                    </a:cubicBezTo>
                    <a:cubicBezTo>
                      <a:pt x="261" y="516"/>
                      <a:pt x="261" y="516"/>
                      <a:pt x="261" y="516"/>
                    </a:cubicBezTo>
                    <a:cubicBezTo>
                      <a:pt x="260" y="516"/>
                      <a:pt x="260" y="516"/>
                      <a:pt x="260" y="516"/>
                    </a:cubicBezTo>
                    <a:cubicBezTo>
                      <a:pt x="260" y="516"/>
                      <a:pt x="260" y="516"/>
                      <a:pt x="260" y="516"/>
                    </a:cubicBezTo>
                    <a:cubicBezTo>
                      <a:pt x="260" y="514"/>
                      <a:pt x="260" y="514"/>
                      <a:pt x="260" y="514"/>
                    </a:cubicBezTo>
                    <a:cubicBezTo>
                      <a:pt x="259" y="513"/>
                      <a:pt x="259" y="513"/>
                      <a:pt x="259" y="513"/>
                    </a:cubicBezTo>
                    <a:cubicBezTo>
                      <a:pt x="258" y="513"/>
                      <a:pt x="258" y="513"/>
                      <a:pt x="258" y="513"/>
                    </a:cubicBezTo>
                    <a:cubicBezTo>
                      <a:pt x="256" y="513"/>
                      <a:pt x="256" y="513"/>
                      <a:pt x="256" y="513"/>
                    </a:cubicBezTo>
                    <a:cubicBezTo>
                      <a:pt x="252" y="512"/>
                      <a:pt x="252" y="512"/>
                      <a:pt x="252" y="512"/>
                    </a:cubicBezTo>
                    <a:cubicBezTo>
                      <a:pt x="251" y="512"/>
                      <a:pt x="251" y="512"/>
                      <a:pt x="251" y="512"/>
                    </a:cubicBezTo>
                    <a:cubicBezTo>
                      <a:pt x="250" y="512"/>
                      <a:pt x="250" y="512"/>
                      <a:pt x="250" y="512"/>
                    </a:cubicBezTo>
                    <a:cubicBezTo>
                      <a:pt x="248" y="511"/>
                      <a:pt x="248" y="511"/>
                      <a:pt x="248" y="511"/>
                    </a:cubicBezTo>
                    <a:cubicBezTo>
                      <a:pt x="247" y="510"/>
                      <a:pt x="247" y="510"/>
                      <a:pt x="247" y="510"/>
                    </a:cubicBezTo>
                    <a:cubicBezTo>
                      <a:pt x="248" y="510"/>
                      <a:pt x="248" y="510"/>
                      <a:pt x="248" y="510"/>
                    </a:cubicBezTo>
                    <a:cubicBezTo>
                      <a:pt x="247" y="509"/>
                      <a:pt x="247" y="509"/>
                      <a:pt x="247" y="509"/>
                    </a:cubicBezTo>
                    <a:cubicBezTo>
                      <a:pt x="245" y="508"/>
                      <a:pt x="245" y="508"/>
                      <a:pt x="245" y="508"/>
                    </a:cubicBezTo>
                    <a:cubicBezTo>
                      <a:pt x="243" y="508"/>
                      <a:pt x="243" y="508"/>
                      <a:pt x="243" y="508"/>
                    </a:cubicBezTo>
                    <a:cubicBezTo>
                      <a:pt x="241" y="507"/>
                      <a:pt x="241" y="507"/>
                      <a:pt x="241" y="507"/>
                    </a:cubicBezTo>
                    <a:cubicBezTo>
                      <a:pt x="241" y="507"/>
                      <a:pt x="241" y="507"/>
                      <a:pt x="241" y="507"/>
                    </a:cubicBezTo>
                    <a:cubicBezTo>
                      <a:pt x="240" y="508"/>
                      <a:pt x="240" y="508"/>
                      <a:pt x="240" y="508"/>
                    </a:cubicBezTo>
                    <a:cubicBezTo>
                      <a:pt x="239" y="507"/>
                      <a:pt x="239" y="507"/>
                      <a:pt x="239" y="507"/>
                    </a:cubicBezTo>
                    <a:cubicBezTo>
                      <a:pt x="238" y="507"/>
                      <a:pt x="238" y="507"/>
                      <a:pt x="238" y="507"/>
                    </a:cubicBezTo>
                    <a:cubicBezTo>
                      <a:pt x="236" y="508"/>
                      <a:pt x="236" y="508"/>
                      <a:pt x="236" y="508"/>
                    </a:cubicBezTo>
                    <a:cubicBezTo>
                      <a:pt x="233" y="508"/>
                      <a:pt x="233" y="508"/>
                      <a:pt x="233" y="508"/>
                    </a:cubicBezTo>
                    <a:cubicBezTo>
                      <a:pt x="231" y="509"/>
                      <a:pt x="231" y="509"/>
                      <a:pt x="231" y="509"/>
                    </a:cubicBezTo>
                    <a:cubicBezTo>
                      <a:pt x="229" y="511"/>
                      <a:pt x="229" y="511"/>
                      <a:pt x="229" y="511"/>
                    </a:cubicBezTo>
                    <a:cubicBezTo>
                      <a:pt x="229" y="513"/>
                      <a:pt x="229" y="513"/>
                      <a:pt x="229" y="513"/>
                    </a:cubicBezTo>
                    <a:cubicBezTo>
                      <a:pt x="228" y="513"/>
                      <a:pt x="228" y="513"/>
                      <a:pt x="228" y="513"/>
                    </a:cubicBezTo>
                    <a:cubicBezTo>
                      <a:pt x="228" y="516"/>
                      <a:pt x="228" y="516"/>
                      <a:pt x="228" y="516"/>
                    </a:cubicBezTo>
                    <a:cubicBezTo>
                      <a:pt x="229" y="518"/>
                      <a:pt x="229" y="518"/>
                      <a:pt x="229" y="518"/>
                    </a:cubicBezTo>
                    <a:cubicBezTo>
                      <a:pt x="230" y="521"/>
                      <a:pt x="230" y="521"/>
                      <a:pt x="230" y="521"/>
                    </a:cubicBezTo>
                    <a:cubicBezTo>
                      <a:pt x="229" y="522"/>
                      <a:pt x="229" y="522"/>
                      <a:pt x="229" y="522"/>
                    </a:cubicBezTo>
                    <a:cubicBezTo>
                      <a:pt x="227" y="524"/>
                      <a:pt x="227" y="524"/>
                      <a:pt x="227" y="524"/>
                    </a:cubicBezTo>
                    <a:cubicBezTo>
                      <a:pt x="227" y="524"/>
                      <a:pt x="227" y="524"/>
                      <a:pt x="227" y="524"/>
                    </a:cubicBezTo>
                    <a:cubicBezTo>
                      <a:pt x="225" y="526"/>
                      <a:pt x="225" y="526"/>
                      <a:pt x="225" y="526"/>
                    </a:cubicBezTo>
                    <a:cubicBezTo>
                      <a:pt x="224" y="527"/>
                      <a:pt x="224" y="527"/>
                      <a:pt x="224" y="527"/>
                    </a:cubicBezTo>
                    <a:cubicBezTo>
                      <a:pt x="221" y="526"/>
                      <a:pt x="221" y="526"/>
                      <a:pt x="221" y="526"/>
                    </a:cubicBezTo>
                    <a:cubicBezTo>
                      <a:pt x="219" y="524"/>
                      <a:pt x="219" y="524"/>
                      <a:pt x="219" y="524"/>
                    </a:cubicBezTo>
                    <a:cubicBezTo>
                      <a:pt x="217" y="522"/>
                      <a:pt x="217" y="522"/>
                      <a:pt x="217" y="522"/>
                    </a:cubicBezTo>
                    <a:cubicBezTo>
                      <a:pt x="214" y="521"/>
                      <a:pt x="214" y="521"/>
                      <a:pt x="214" y="521"/>
                    </a:cubicBezTo>
                    <a:cubicBezTo>
                      <a:pt x="209" y="519"/>
                      <a:pt x="209" y="519"/>
                      <a:pt x="209" y="519"/>
                    </a:cubicBezTo>
                    <a:cubicBezTo>
                      <a:pt x="207" y="518"/>
                      <a:pt x="207" y="518"/>
                      <a:pt x="207" y="518"/>
                    </a:cubicBezTo>
                    <a:cubicBezTo>
                      <a:pt x="206" y="519"/>
                      <a:pt x="206" y="519"/>
                      <a:pt x="206" y="519"/>
                    </a:cubicBezTo>
                    <a:cubicBezTo>
                      <a:pt x="204" y="519"/>
                      <a:pt x="204" y="519"/>
                      <a:pt x="204" y="519"/>
                    </a:cubicBezTo>
                    <a:cubicBezTo>
                      <a:pt x="202" y="518"/>
                      <a:pt x="202" y="518"/>
                      <a:pt x="202" y="518"/>
                    </a:cubicBezTo>
                    <a:cubicBezTo>
                      <a:pt x="200" y="514"/>
                      <a:pt x="200" y="514"/>
                      <a:pt x="200" y="514"/>
                    </a:cubicBezTo>
                    <a:cubicBezTo>
                      <a:pt x="200" y="512"/>
                      <a:pt x="200" y="512"/>
                      <a:pt x="200" y="512"/>
                    </a:cubicBezTo>
                    <a:cubicBezTo>
                      <a:pt x="198" y="510"/>
                      <a:pt x="198" y="510"/>
                      <a:pt x="198" y="510"/>
                    </a:cubicBezTo>
                    <a:cubicBezTo>
                      <a:pt x="194" y="509"/>
                      <a:pt x="194" y="509"/>
                      <a:pt x="194" y="509"/>
                    </a:cubicBezTo>
                    <a:cubicBezTo>
                      <a:pt x="192" y="508"/>
                      <a:pt x="192" y="508"/>
                      <a:pt x="192" y="508"/>
                    </a:cubicBezTo>
                    <a:cubicBezTo>
                      <a:pt x="189" y="508"/>
                      <a:pt x="189" y="508"/>
                      <a:pt x="189" y="508"/>
                    </a:cubicBezTo>
                    <a:cubicBezTo>
                      <a:pt x="187" y="507"/>
                      <a:pt x="187" y="507"/>
                      <a:pt x="187" y="507"/>
                    </a:cubicBezTo>
                    <a:cubicBezTo>
                      <a:pt x="182" y="508"/>
                      <a:pt x="182" y="508"/>
                      <a:pt x="182" y="508"/>
                    </a:cubicBezTo>
                    <a:cubicBezTo>
                      <a:pt x="179" y="507"/>
                      <a:pt x="179" y="507"/>
                      <a:pt x="179" y="507"/>
                    </a:cubicBezTo>
                    <a:cubicBezTo>
                      <a:pt x="178" y="506"/>
                      <a:pt x="178" y="506"/>
                      <a:pt x="178" y="506"/>
                    </a:cubicBezTo>
                    <a:cubicBezTo>
                      <a:pt x="177" y="506"/>
                      <a:pt x="177" y="506"/>
                      <a:pt x="177" y="506"/>
                    </a:cubicBezTo>
                    <a:cubicBezTo>
                      <a:pt x="176" y="506"/>
                      <a:pt x="176" y="506"/>
                      <a:pt x="176" y="506"/>
                    </a:cubicBezTo>
                    <a:cubicBezTo>
                      <a:pt x="174" y="505"/>
                      <a:pt x="174" y="505"/>
                      <a:pt x="174" y="505"/>
                    </a:cubicBezTo>
                    <a:cubicBezTo>
                      <a:pt x="174" y="504"/>
                      <a:pt x="174" y="504"/>
                      <a:pt x="174" y="504"/>
                    </a:cubicBezTo>
                    <a:cubicBezTo>
                      <a:pt x="174" y="503"/>
                      <a:pt x="174" y="503"/>
                      <a:pt x="174" y="503"/>
                    </a:cubicBezTo>
                    <a:cubicBezTo>
                      <a:pt x="173" y="503"/>
                      <a:pt x="173" y="503"/>
                      <a:pt x="173" y="503"/>
                    </a:cubicBezTo>
                    <a:cubicBezTo>
                      <a:pt x="173" y="503"/>
                      <a:pt x="173" y="503"/>
                      <a:pt x="173" y="503"/>
                    </a:cubicBezTo>
                    <a:cubicBezTo>
                      <a:pt x="173" y="503"/>
                      <a:pt x="173" y="503"/>
                      <a:pt x="173" y="503"/>
                    </a:cubicBezTo>
                    <a:cubicBezTo>
                      <a:pt x="172" y="504"/>
                      <a:pt x="172" y="504"/>
                      <a:pt x="172" y="504"/>
                    </a:cubicBezTo>
                    <a:cubicBezTo>
                      <a:pt x="171" y="503"/>
                      <a:pt x="171" y="503"/>
                      <a:pt x="171" y="503"/>
                    </a:cubicBezTo>
                    <a:cubicBezTo>
                      <a:pt x="171" y="502"/>
                      <a:pt x="171" y="502"/>
                      <a:pt x="171" y="502"/>
                    </a:cubicBezTo>
                    <a:cubicBezTo>
                      <a:pt x="170" y="503"/>
                      <a:pt x="170" y="503"/>
                      <a:pt x="170" y="503"/>
                    </a:cubicBezTo>
                    <a:cubicBezTo>
                      <a:pt x="168" y="501"/>
                      <a:pt x="168" y="501"/>
                      <a:pt x="168" y="501"/>
                    </a:cubicBezTo>
                    <a:cubicBezTo>
                      <a:pt x="167" y="499"/>
                      <a:pt x="167" y="499"/>
                      <a:pt x="167" y="499"/>
                    </a:cubicBezTo>
                    <a:cubicBezTo>
                      <a:pt x="168" y="497"/>
                      <a:pt x="168" y="497"/>
                      <a:pt x="168" y="497"/>
                    </a:cubicBezTo>
                    <a:cubicBezTo>
                      <a:pt x="171" y="495"/>
                      <a:pt x="171" y="495"/>
                      <a:pt x="171" y="495"/>
                    </a:cubicBezTo>
                    <a:cubicBezTo>
                      <a:pt x="173" y="493"/>
                      <a:pt x="173" y="493"/>
                      <a:pt x="173" y="493"/>
                    </a:cubicBezTo>
                    <a:cubicBezTo>
                      <a:pt x="173" y="493"/>
                      <a:pt x="173" y="493"/>
                      <a:pt x="173" y="493"/>
                    </a:cubicBezTo>
                    <a:cubicBezTo>
                      <a:pt x="173" y="492"/>
                      <a:pt x="173" y="492"/>
                      <a:pt x="173" y="492"/>
                    </a:cubicBezTo>
                    <a:cubicBezTo>
                      <a:pt x="173" y="492"/>
                      <a:pt x="173" y="492"/>
                      <a:pt x="173" y="492"/>
                    </a:cubicBezTo>
                    <a:cubicBezTo>
                      <a:pt x="173" y="491"/>
                      <a:pt x="173" y="491"/>
                      <a:pt x="173" y="491"/>
                    </a:cubicBezTo>
                    <a:cubicBezTo>
                      <a:pt x="173" y="490"/>
                      <a:pt x="173" y="490"/>
                      <a:pt x="173" y="490"/>
                    </a:cubicBezTo>
                    <a:cubicBezTo>
                      <a:pt x="173" y="488"/>
                      <a:pt x="173" y="488"/>
                      <a:pt x="173" y="488"/>
                    </a:cubicBezTo>
                    <a:cubicBezTo>
                      <a:pt x="171" y="488"/>
                      <a:pt x="171" y="488"/>
                      <a:pt x="171" y="488"/>
                    </a:cubicBezTo>
                    <a:cubicBezTo>
                      <a:pt x="169" y="485"/>
                      <a:pt x="169" y="485"/>
                      <a:pt x="169" y="485"/>
                    </a:cubicBezTo>
                    <a:cubicBezTo>
                      <a:pt x="170" y="484"/>
                      <a:pt x="170" y="484"/>
                      <a:pt x="170" y="484"/>
                    </a:cubicBezTo>
                    <a:cubicBezTo>
                      <a:pt x="171" y="483"/>
                      <a:pt x="171" y="483"/>
                      <a:pt x="171" y="483"/>
                    </a:cubicBezTo>
                    <a:cubicBezTo>
                      <a:pt x="171" y="482"/>
                      <a:pt x="171" y="482"/>
                      <a:pt x="171" y="482"/>
                    </a:cubicBezTo>
                    <a:cubicBezTo>
                      <a:pt x="172" y="480"/>
                      <a:pt x="172" y="480"/>
                      <a:pt x="172" y="480"/>
                    </a:cubicBezTo>
                    <a:cubicBezTo>
                      <a:pt x="172" y="479"/>
                      <a:pt x="172" y="479"/>
                      <a:pt x="172" y="479"/>
                    </a:cubicBezTo>
                    <a:cubicBezTo>
                      <a:pt x="172" y="478"/>
                      <a:pt x="172" y="478"/>
                      <a:pt x="172" y="478"/>
                    </a:cubicBezTo>
                    <a:cubicBezTo>
                      <a:pt x="170" y="480"/>
                      <a:pt x="170" y="480"/>
                      <a:pt x="170" y="480"/>
                    </a:cubicBezTo>
                    <a:cubicBezTo>
                      <a:pt x="169" y="481"/>
                      <a:pt x="169" y="481"/>
                      <a:pt x="169" y="481"/>
                    </a:cubicBezTo>
                    <a:cubicBezTo>
                      <a:pt x="168" y="481"/>
                      <a:pt x="168" y="481"/>
                      <a:pt x="168" y="481"/>
                    </a:cubicBezTo>
                    <a:cubicBezTo>
                      <a:pt x="167" y="478"/>
                      <a:pt x="167" y="478"/>
                      <a:pt x="167" y="478"/>
                    </a:cubicBezTo>
                    <a:cubicBezTo>
                      <a:pt x="167" y="478"/>
                      <a:pt x="167" y="478"/>
                      <a:pt x="167" y="478"/>
                    </a:cubicBezTo>
                    <a:cubicBezTo>
                      <a:pt x="167" y="477"/>
                      <a:pt x="167" y="477"/>
                      <a:pt x="167" y="477"/>
                    </a:cubicBezTo>
                    <a:cubicBezTo>
                      <a:pt x="166" y="476"/>
                      <a:pt x="166" y="476"/>
                      <a:pt x="166" y="476"/>
                    </a:cubicBezTo>
                    <a:cubicBezTo>
                      <a:pt x="165" y="477"/>
                      <a:pt x="165" y="477"/>
                      <a:pt x="165" y="477"/>
                    </a:cubicBezTo>
                    <a:cubicBezTo>
                      <a:pt x="165" y="477"/>
                      <a:pt x="165" y="477"/>
                      <a:pt x="165" y="477"/>
                    </a:cubicBezTo>
                    <a:cubicBezTo>
                      <a:pt x="164" y="477"/>
                      <a:pt x="164" y="477"/>
                      <a:pt x="164" y="477"/>
                    </a:cubicBezTo>
                    <a:cubicBezTo>
                      <a:pt x="162" y="477"/>
                      <a:pt x="162" y="477"/>
                      <a:pt x="162" y="477"/>
                    </a:cubicBezTo>
                    <a:cubicBezTo>
                      <a:pt x="160" y="478"/>
                      <a:pt x="160" y="478"/>
                      <a:pt x="160" y="478"/>
                    </a:cubicBezTo>
                    <a:cubicBezTo>
                      <a:pt x="158" y="479"/>
                      <a:pt x="158" y="479"/>
                      <a:pt x="158" y="479"/>
                    </a:cubicBezTo>
                    <a:cubicBezTo>
                      <a:pt x="158" y="479"/>
                      <a:pt x="158" y="479"/>
                      <a:pt x="158" y="479"/>
                    </a:cubicBezTo>
                    <a:cubicBezTo>
                      <a:pt x="158" y="479"/>
                      <a:pt x="158" y="479"/>
                      <a:pt x="158" y="479"/>
                    </a:cubicBezTo>
                    <a:cubicBezTo>
                      <a:pt x="156" y="479"/>
                      <a:pt x="156" y="479"/>
                      <a:pt x="156" y="479"/>
                    </a:cubicBezTo>
                    <a:cubicBezTo>
                      <a:pt x="155" y="479"/>
                      <a:pt x="155" y="479"/>
                      <a:pt x="155" y="479"/>
                    </a:cubicBezTo>
                    <a:cubicBezTo>
                      <a:pt x="153" y="480"/>
                      <a:pt x="153" y="480"/>
                      <a:pt x="153" y="480"/>
                    </a:cubicBezTo>
                    <a:cubicBezTo>
                      <a:pt x="151" y="479"/>
                      <a:pt x="151" y="479"/>
                      <a:pt x="151" y="479"/>
                    </a:cubicBezTo>
                    <a:cubicBezTo>
                      <a:pt x="150" y="478"/>
                      <a:pt x="150" y="478"/>
                      <a:pt x="150" y="478"/>
                    </a:cubicBezTo>
                    <a:cubicBezTo>
                      <a:pt x="150" y="479"/>
                      <a:pt x="150" y="479"/>
                      <a:pt x="150" y="479"/>
                    </a:cubicBezTo>
                    <a:cubicBezTo>
                      <a:pt x="148" y="480"/>
                      <a:pt x="148" y="480"/>
                      <a:pt x="148" y="480"/>
                    </a:cubicBezTo>
                    <a:cubicBezTo>
                      <a:pt x="146" y="480"/>
                      <a:pt x="146" y="480"/>
                      <a:pt x="146" y="480"/>
                    </a:cubicBezTo>
                    <a:cubicBezTo>
                      <a:pt x="146" y="479"/>
                      <a:pt x="146" y="479"/>
                      <a:pt x="146" y="479"/>
                    </a:cubicBezTo>
                    <a:cubicBezTo>
                      <a:pt x="145" y="478"/>
                      <a:pt x="145" y="478"/>
                      <a:pt x="145" y="478"/>
                    </a:cubicBezTo>
                    <a:cubicBezTo>
                      <a:pt x="144" y="478"/>
                      <a:pt x="144" y="478"/>
                      <a:pt x="144" y="478"/>
                    </a:cubicBezTo>
                    <a:cubicBezTo>
                      <a:pt x="144" y="479"/>
                      <a:pt x="144" y="479"/>
                      <a:pt x="144" y="479"/>
                    </a:cubicBezTo>
                    <a:cubicBezTo>
                      <a:pt x="142" y="479"/>
                      <a:pt x="142" y="479"/>
                      <a:pt x="142" y="479"/>
                    </a:cubicBezTo>
                    <a:cubicBezTo>
                      <a:pt x="142" y="480"/>
                      <a:pt x="142" y="480"/>
                      <a:pt x="142" y="480"/>
                    </a:cubicBezTo>
                    <a:cubicBezTo>
                      <a:pt x="141" y="480"/>
                      <a:pt x="141" y="480"/>
                      <a:pt x="141" y="480"/>
                    </a:cubicBezTo>
                    <a:cubicBezTo>
                      <a:pt x="140" y="480"/>
                      <a:pt x="140" y="480"/>
                      <a:pt x="140" y="480"/>
                    </a:cubicBezTo>
                    <a:cubicBezTo>
                      <a:pt x="139" y="481"/>
                      <a:pt x="139" y="481"/>
                      <a:pt x="139" y="481"/>
                    </a:cubicBezTo>
                    <a:cubicBezTo>
                      <a:pt x="137" y="481"/>
                      <a:pt x="137" y="481"/>
                      <a:pt x="137" y="481"/>
                    </a:cubicBezTo>
                    <a:cubicBezTo>
                      <a:pt x="137" y="480"/>
                      <a:pt x="137" y="480"/>
                      <a:pt x="137" y="480"/>
                    </a:cubicBezTo>
                    <a:cubicBezTo>
                      <a:pt x="135" y="480"/>
                      <a:pt x="135" y="480"/>
                      <a:pt x="135" y="480"/>
                    </a:cubicBezTo>
                    <a:cubicBezTo>
                      <a:pt x="134" y="479"/>
                      <a:pt x="134" y="479"/>
                      <a:pt x="134" y="479"/>
                    </a:cubicBezTo>
                    <a:cubicBezTo>
                      <a:pt x="132" y="480"/>
                      <a:pt x="132" y="480"/>
                      <a:pt x="132" y="480"/>
                    </a:cubicBezTo>
                    <a:cubicBezTo>
                      <a:pt x="131" y="480"/>
                      <a:pt x="131" y="480"/>
                      <a:pt x="131" y="480"/>
                    </a:cubicBezTo>
                    <a:cubicBezTo>
                      <a:pt x="130" y="480"/>
                      <a:pt x="130" y="480"/>
                      <a:pt x="130" y="480"/>
                    </a:cubicBezTo>
                    <a:cubicBezTo>
                      <a:pt x="129" y="479"/>
                      <a:pt x="129" y="479"/>
                      <a:pt x="129" y="479"/>
                    </a:cubicBezTo>
                    <a:cubicBezTo>
                      <a:pt x="129" y="479"/>
                      <a:pt x="129" y="479"/>
                      <a:pt x="129" y="479"/>
                    </a:cubicBezTo>
                    <a:cubicBezTo>
                      <a:pt x="128" y="481"/>
                      <a:pt x="128" y="481"/>
                      <a:pt x="128" y="481"/>
                    </a:cubicBezTo>
                    <a:cubicBezTo>
                      <a:pt x="127" y="481"/>
                      <a:pt x="127" y="481"/>
                      <a:pt x="127" y="481"/>
                    </a:cubicBezTo>
                    <a:cubicBezTo>
                      <a:pt x="125" y="480"/>
                      <a:pt x="125" y="480"/>
                      <a:pt x="125" y="480"/>
                    </a:cubicBezTo>
                    <a:cubicBezTo>
                      <a:pt x="124" y="482"/>
                      <a:pt x="124" y="482"/>
                      <a:pt x="124" y="482"/>
                    </a:cubicBezTo>
                    <a:cubicBezTo>
                      <a:pt x="123" y="482"/>
                      <a:pt x="123" y="482"/>
                      <a:pt x="123" y="482"/>
                    </a:cubicBezTo>
                    <a:cubicBezTo>
                      <a:pt x="121" y="481"/>
                      <a:pt x="121" y="481"/>
                      <a:pt x="121" y="481"/>
                    </a:cubicBezTo>
                    <a:cubicBezTo>
                      <a:pt x="120" y="481"/>
                      <a:pt x="120" y="481"/>
                      <a:pt x="120" y="481"/>
                    </a:cubicBezTo>
                    <a:cubicBezTo>
                      <a:pt x="118" y="482"/>
                      <a:pt x="118" y="482"/>
                      <a:pt x="118" y="482"/>
                    </a:cubicBezTo>
                    <a:cubicBezTo>
                      <a:pt x="116" y="481"/>
                      <a:pt x="116" y="481"/>
                      <a:pt x="116" y="481"/>
                    </a:cubicBezTo>
                    <a:cubicBezTo>
                      <a:pt x="113" y="484"/>
                      <a:pt x="113" y="484"/>
                      <a:pt x="113" y="484"/>
                    </a:cubicBezTo>
                    <a:cubicBezTo>
                      <a:pt x="111" y="484"/>
                      <a:pt x="111" y="484"/>
                      <a:pt x="111" y="484"/>
                    </a:cubicBezTo>
                    <a:cubicBezTo>
                      <a:pt x="111" y="484"/>
                      <a:pt x="111" y="484"/>
                      <a:pt x="111" y="484"/>
                    </a:cubicBezTo>
                    <a:cubicBezTo>
                      <a:pt x="109" y="485"/>
                      <a:pt x="109" y="485"/>
                      <a:pt x="109" y="485"/>
                    </a:cubicBezTo>
                    <a:cubicBezTo>
                      <a:pt x="109" y="486"/>
                      <a:pt x="109" y="486"/>
                      <a:pt x="109" y="486"/>
                    </a:cubicBezTo>
                    <a:cubicBezTo>
                      <a:pt x="108" y="487"/>
                      <a:pt x="108" y="487"/>
                      <a:pt x="108" y="487"/>
                    </a:cubicBezTo>
                    <a:cubicBezTo>
                      <a:pt x="108" y="487"/>
                      <a:pt x="108" y="487"/>
                      <a:pt x="108" y="487"/>
                    </a:cubicBezTo>
                    <a:cubicBezTo>
                      <a:pt x="107" y="487"/>
                      <a:pt x="107" y="487"/>
                      <a:pt x="107" y="487"/>
                    </a:cubicBezTo>
                    <a:cubicBezTo>
                      <a:pt x="106" y="487"/>
                      <a:pt x="106" y="487"/>
                      <a:pt x="106" y="487"/>
                    </a:cubicBezTo>
                    <a:cubicBezTo>
                      <a:pt x="106" y="487"/>
                      <a:pt x="106" y="487"/>
                      <a:pt x="106" y="487"/>
                    </a:cubicBezTo>
                    <a:cubicBezTo>
                      <a:pt x="105" y="488"/>
                      <a:pt x="105" y="488"/>
                      <a:pt x="105" y="488"/>
                    </a:cubicBezTo>
                    <a:cubicBezTo>
                      <a:pt x="103" y="488"/>
                      <a:pt x="103" y="488"/>
                      <a:pt x="103" y="488"/>
                    </a:cubicBezTo>
                    <a:cubicBezTo>
                      <a:pt x="102" y="488"/>
                      <a:pt x="102" y="488"/>
                      <a:pt x="102" y="488"/>
                    </a:cubicBezTo>
                    <a:cubicBezTo>
                      <a:pt x="101" y="489"/>
                      <a:pt x="101" y="489"/>
                      <a:pt x="101" y="489"/>
                    </a:cubicBezTo>
                    <a:cubicBezTo>
                      <a:pt x="101" y="490"/>
                      <a:pt x="101" y="490"/>
                      <a:pt x="101" y="490"/>
                    </a:cubicBezTo>
                    <a:cubicBezTo>
                      <a:pt x="100" y="491"/>
                      <a:pt x="100" y="491"/>
                      <a:pt x="100" y="491"/>
                    </a:cubicBezTo>
                    <a:cubicBezTo>
                      <a:pt x="98" y="492"/>
                      <a:pt x="98" y="492"/>
                      <a:pt x="98" y="492"/>
                    </a:cubicBezTo>
                    <a:cubicBezTo>
                      <a:pt x="96" y="492"/>
                      <a:pt x="96" y="492"/>
                      <a:pt x="96" y="492"/>
                    </a:cubicBezTo>
                    <a:cubicBezTo>
                      <a:pt x="95" y="492"/>
                      <a:pt x="95" y="492"/>
                      <a:pt x="95" y="492"/>
                    </a:cubicBezTo>
                    <a:cubicBezTo>
                      <a:pt x="92" y="492"/>
                      <a:pt x="92" y="492"/>
                      <a:pt x="92" y="492"/>
                    </a:cubicBezTo>
                    <a:cubicBezTo>
                      <a:pt x="91" y="491"/>
                      <a:pt x="91" y="491"/>
                      <a:pt x="91" y="491"/>
                    </a:cubicBezTo>
                    <a:cubicBezTo>
                      <a:pt x="91" y="490"/>
                      <a:pt x="91" y="490"/>
                      <a:pt x="91" y="490"/>
                    </a:cubicBezTo>
                    <a:cubicBezTo>
                      <a:pt x="90" y="489"/>
                      <a:pt x="90" y="489"/>
                      <a:pt x="90" y="489"/>
                    </a:cubicBezTo>
                    <a:cubicBezTo>
                      <a:pt x="90" y="489"/>
                      <a:pt x="90" y="489"/>
                      <a:pt x="90" y="489"/>
                    </a:cubicBezTo>
                    <a:cubicBezTo>
                      <a:pt x="89" y="491"/>
                      <a:pt x="89" y="491"/>
                      <a:pt x="89" y="491"/>
                    </a:cubicBezTo>
                    <a:cubicBezTo>
                      <a:pt x="87" y="491"/>
                      <a:pt x="87" y="491"/>
                      <a:pt x="87" y="491"/>
                    </a:cubicBezTo>
                    <a:cubicBezTo>
                      <a:pt x="85" y="491"/>
                      <a:pt x="85" y="491"/>
                      <a:pt x="85" y="491"/>
                    </a:cubicBezTo>
                    <a:cubicBezTo>
                      <a:pt x="84" y="490"/>
                      <a:pt x="84" y="490"/>
                      <a:pt x="84" y="490"/>
                    </a:cubicBezTo>
                    <a:cubicBezTo>
                      <a:pt x="83" y="491"/>
                      <a:pt x="83" y="491"/>
                      <a:pt x="83" y="491"/>
                    </a:cubicBezTo>
                    <a:cubicBezTo>
                      <a:pt x="81" y="491"/>
                      <a:pt x="81" y="491"/>
                      <a:pt x="81" y="491"/>
                    </a:cubicBezTo>
                    <a:cubicBezTo>
                      <a:pt x="79" y="491"/>
                      <a:pt x="79" y="491"/>
                      <a:pt x="79" y="491"/>
                    </a:cubicBezTo>
                    <a:cubicBezTo>
                      <a:pt x="78" y="489"/>
                      <a:pt x="78" y="489"/>
                      <a:pt x="78" y="489"/>
                    </a:cubicBezTo>
                    <a:cubicBezTo>
                      <a:pt x="77" y="489"/>
                      <a:pt x="77" y="489"/>
                      <a:pt x="77" y="489"/>
                    </a:cubicBezTo>
                    <a:cubicBezTo>
                      <a:pt x="77" y="488"/>
                      <a:pt x="77" y="488"/>
                      <a:pt x="77" y="488"/>
                    </a:cubicBezTo>
                    <a:cubicBezTo>
                      <a:pt x="77" y="487"/>
                      <a:pt x="77" y="487"/>
                      <a:pt x="77" y="487"/>
                    </a:cubicBezTo>
                    <a:cubicBezTo>
                      <a:pt x="77" y="487"/>
                      <a:pt x="77" y="487"/>
                      <a:pt x="77" y="487"/>
                    </a:cubicBezTo>
                    <a:cubicBezTo>
                      <a:pt x="76" y="486"/>
                      <a:pt x="76" y="486"/>
                      <a:pt x="76" y="486"/>
                    </a:cubicBezTo>
                    <a:cubicBezTo>
                      <a:pt x="75" y="487"/>
                      <a:pt x="75" y="487"/>
                      <a:pt x="75" y="487"/>
                    </a:cubicBezTo>
                    <a:cubicBezTo>
                      <a:pt x="75" y="487"/>
                      <a:pt x="75" y="487"/>
                      <a:pt x="75" y="487"/>
                    </a:cubicBezTo>
                    <a:cubicBezTo>
                      <a:pt x="74" y="487"/>
                      <a:pt x="74" y="487"/>
                      <a:pt x="74" y="487"/>
                    </a:cubicBezTo>
                    <a:cubicBezTo>
                      <a:pt x="73" y="488"/>
                      <a:pt x="73" y="488"/>
                      <a:pt x="73" y="488"/>
                    </a:cubicBezTo>
                    <a:cubicBezTo>
                      <a:pt x="72" y="492"/>
                      <a:pt x="72" y="492"/>
                      <a:pt x="72" y="492"/>
                    </a:cubicBezTo>
                    <a:cubicBezTo>
                      <a:pt x="71" y="494"/>
                      <a:pt x="71" y="494"/>
                      <a:pt x="71" y="494"/>
                    </a:cubicBezTo>
                    <a:cubicBezTo>
                      <a:pt x="71" y="496"/>
                      <a:pt x="71" y="496"/>
                      <a:pt x="71" y="496"/>
                    </a:cubicBezTo>
                    <a:cubicBezTo>
                      <a:pt x="70" y="498"/>
                      <a:pt x="70" y="498"/>
                      <a:pt x="70" y="498"/>
                    </a:cubicBezTo>
                    <a:cubicBezTo>
                      <a:pt x="67" y="500"/>
                      <a:pt x="67" y="500"/>
                      <a:pt x="67" y="500"/>
                    </a:cubicBezTo>
                    <a:cubicBezTo>
                      <a:pt x="66" y="500"/>
                      <a:pt x="66" y="500"/>
                      <a:pt x="66" y="500"/>
                    </a:cubicBezTo>
                    <a:cubicBezTo>
                      <a:pt x="65" y="501"/>
                      <a:pt x="65" y="501"/>
                      <a:pt x="65" y="501"/>
                    </a:cubicBezTo>
                    <a:cubicBezTo>
                      <a:pt x="63" y="502"/>
                      <a:pt x="63" y="502"/>
                      <a:pt x="63" y="502"/>
                    </a:cubicBezTo>
                    <a:cubicBezTo>
                      <a:pt x="61" y="504"/>
                      <a:pt x="61" y="504"/>
                      <a:pt x="61" y="504"/>
                    </a:cubicBezTo>
                    <a:cubicBezTo>
                      <a:pt x="60" y="504"/>
                      <a:pt x="60" y="504"/>
                      <a:pt x="60" y="504"/>
                    </a:cubicBezTo>
                    <a:cubicBezTo>
                      <a:pt x="58" y="506"/>
                      <a:pt x="58" y="506"/>
                      <a:pt x="58" y="506"/>
                    </a:cubicBezTo>
                    <a:cubicBezTo>
                      <a:pt x="56" y="506"/>
                      <a:pt x="56" y="506"/>
                      <a:pt x="56" y="506"/>
                    </a:cubicBezTo>
                    <a:cubicBezTo>
                      <a:pt x="55" y="508"/>
                      <a:pt x="55" y="508"/>
                      <a:pt x="55" y="508"/>
                    </a:cubicBezTo>
                    <a:cubicBezTo>
                      <a:pt x="52" y="510"/>
                      <a:pt x="52" y="510"/>
                      <a:pt x="52" y="510"/>
                    </a:cubicBezTo>
                    <a:cubicBezTo>
                      <a:pt x="53" y="512"/>
                      <a:pt x="53" y="512"/>
                      <a:pt x="53" y="512"/>
                    </a:cubicBezTo>
                    <a:cubicBezTo>
                      <a:pt x="53" y="513"/>
                      <a:pt x="53" y="513"/>
                      <a:pt x="53" y="513"/>
                    </a:cubicBezTo>
                    <a:cubicBezTo>
                      <a:pt x="51" y="516"/>
                      <a:pt x="51" y="516"/>
                      <a:pt x="51" y="516"/>
                    </a:cubicBezTo>
                    <a:cubicBezTo>
                      <a:pt x="49" y="519"/>
                      <a:pt x="49" y="519"/>
                      <a:pt x="49" y="519"/>
                    </a:cubicBezTo>
                    <a:cubicBezTo>
                      <a:pt x="49" y="520"/>
                      <a:pt x="49" y="520"/>
                      <a:pt x="49" y="520"/>
                    </a:cubicBezTo>
                    <a:cubicBezTo>
                      <a:pt x="50" y="522"/>
                      <a:pt x="50" y="522"/>
                      <a:pt x="50" y="522"/>
                    </a:cubicBezTo>
                    <a:cubicBezTo>
                      <a:pt x="49" y="525"/>
                      <a:pt x="49" y="525"/>
                      <a:pt x="49" y="525"/>
                    </a:cubicBezTo>
                    <a:cubicBezTo>
                      <a:pt x="50" y="525"/>
                      <a:pt x="50" y="525"/>
                      <a:pt x="50" y="525"/>
                    </a:cubicBezTo>
                    <a:cubicBezTo>
                      <a:pt x="50" y="526"/>
                      <a:pt x="50" y="526"/>
                      <a:pt x="50" y="526"/>
                    </a:cubicBezTo>
                    <a:cubicBezTo>
                      <a:pt x="50" y="528"/>
                      <a:pt x="50" y="528"/>
                      <a:pt x="50" y="528"/>
                    </a:cubicBezTo>
                    <a:cubicBezTo>
                      <a:pt x="46" y="532"/>
                      <a:pt x="46" y="532"/>
                      <a:pt x="46" y="532"/>
                    </a:cubicBezTo>
                    <a:cubicBezTo>
                      <a:pt x="46" y="534"/>
                      <a:pt x="46" y="534"/>
                      <a:pt x="46" y="534"/>
                    </a:cubicBezTo>
                    <a:cubicBezTo>
                      <a:pt x="44" y="536"/>
                      <a:pt x="44" y="536"/>
                      <a:pt x="44" y="536"/>
                    </a:cubicBezTo>
                    <a:cubicBezTo>
                      <a:pt x="42" y="536"/>
                      <a:pt x="42" y="536"/>
                      <a:pt x="42" y="536"/>
                    </a:cubicBezTo>
                    <a:cubicBezTo>
                      <a:pt x="38" y="540"/>
                      <a:pt x="38" y="540"/>
                      <a:pt x="38" y="540"/>
                    </a:cubicBezTo>
                    <a:cubicBezTo>
                      <a:pt x="31" y="541"/>
                      <a:pt x="31" y="541"/>
                      <a:pt x="31" y="541"/>
                    </a:cubicBezTo>
                    <a:cubicBezTo>
                      <a:pt x="30" y="544"/>
                      <a:pt x="30" y="544"/>
                      <a:pt x="30" y="544"/>
                    </a:cubicBezTo>
                    <a:cubicBezTo>
                      <a:pt x="27" y="547"/>
                      <a:pt x="27" y="547"/>
                      <a:pt x="27" y="547"/>
                    </a:cubicBezTo>
                    <a:cubicBezTo>
                      <a:pt x="27" y="549"/>
                      <a:pt x="27" y="549"/>
                      <a:pt x="27" y="549"/>
                    </a:cubicBezTo>
                    <a:cubicBezTo>
                      <a:pt x="26" y="549"/>
                      <a:pt x="26" y="549"/>
                      <a:pt x="26" y="549"/>
                    </a:cubicBezTo>
                    <a:cubicBezTo>
                      <a:pt x="22" y="552"/>
                      <a:pt x="22" y="552"/>
                      <a:pt x="22" y="552"/>
                    </a:cubicBezTo>
                    <a:cubicBezTo>
                      <a:pt x="22" y="553"/>
                      <a:pt x="22" y="553"/>
                      <a:pt x="22" y="553"/>
                    </a:cubicBezTo>
                    <a:cubicBezTo>
                      <a:pt x="20" y="554"/>
                      <a:pt x="20" y="554"/>
                      <a:pt x="20" y="554"/>
                    </a:cubicBezTo>
                    <a:cubicBezTo>
                      <a:pt x="20" y="556"/>
                      <a:pt x="20" y="556"/>
                      <a:pt x="20" y="556"/>
                    </a:cubicBezTo>
                    <a:cubicBezTo>
                      <a:pt x="16" y="561"/>
                      <a:pt x="16" y="561"/>
                      <a:pt x="16" y="561"/>
                    </a:cubicBezTo>
                    <a:cubicBezTo>
                      <a:pt x="16" y="563"/>
                      <a:pt x="16" y="563"/>
                      <a:pt x="16" y="563"/>
                    </a:cubicBezTo>
                    <a:cubicBezTo>
                      <a:pt x="13" y="566"/>
                      <a:pt x="13" y="566"/>
                      <a:pt x="13" y="566"/>
                    </a:cubicBezTo>
                    <a:cubicBezTo>
                      <a:pt x="12" y="566"/>
                      <a:pt x="12" y="566"/>
                      <a:pt x="12" y="566"/>
                    </a:cubicBezTo>
                    <a:cubicBezTo>
                      <a:pt x="11" y="570"/>
                      <a:pt x="11" y="570"/>
                      <a:pt x="11" y="570"/>
                    </a:cubicBezTo>
                    <a:cubicBezTo>
                      <a:pt x="11" y="571"/>
                      <a:pt x="11" y="571"/>
                      <a:pt x="11" y="571"/>
                    </a:cubicBezTo>
                    <a:cubicBezTo>
                      <a:pt x="8" y="574"/>
                      <a:pt x="8" y="574"/>
                      <a:pt x="8" y="574"/>
                    </a:cubicBezTo>
                    <a:cubicBezTo>
                      <a:pt x="8" y="575"/>
                      <a:pt x="8" y="575"/>
                      <a:pt x="8" y="575"/>
                    </a:cubicBezTo>
                    <a:cubicBezTo>
                      <a:pt x="9" y="575"/>
                      <a:pt x="9" y="575"/>
                      <a:pt x="9" y="575"/>
                    </a:cubicBezTo>
                    <a:cubicBezTo>
                      <a:pt x="8" y="576"/>
                      <a:pt x="8" y="576"/>
                      <a:pt x="8" y="576"/>
                    </a:cubicBezTo>
                    <a:cubicBezTo>
                      <a:pt x="6" y="579"/>
                      <a:pt x="6" y="579"/>
                      <a:pt x="6" y="579"/>
                    </a:cubicBezTo>
                    <a:cubicBezTo>
                      <a:pt x="5" y="579"/>
                      <a:pt x="5" y="579"/>
                      <a:pt x="5" y="579"/>
                    </a:cubicBezTo>
                    <a:cubicBezTo>
                      <a:pt x="4" y="580"/>
                      <a:pt x="4" y="580"/>
                      <a:pt x="4" y="580"/>
                    </a:cubicBezTo>
                    <a:cubicBezTo>
                      <a:pt x="4" y="582"/>
                      <a:pt x="4" y="582"/>
                      <a:pt x="4" y="582"/>
                    </a:cubicBezTo>
                    <a:cubicBezTo>
                      <a:pt x="4" y="583"/>
                      <a:pt x="4" y="583"/>
                      <a:pt x="4" y="583"/>
                    </a:cubicBezTo>
                    <a:cubicBezTo>
                      <a:pt x="4" y="585"/>
                      <a:pt x="4" y="585"/>
                      <a:pt x="4" y="585"/>
                    </a:cubicBezTo>
                    <a:cubicBezTo>
                      <a:pt x="4" y="586"/>
                      <a:pt x="4" y="586"/>
                      <a:pt x="4" y="586"/>
                    </a:cubicBezTo>
                    <a:cubicBezTo>
                      <a:pt x="3" y="587"/>
                      <a:pt x="3" y="587"/>
                      <a:pt x="3" y="587"/>
                    </a:cubicBezTo>
                    <a:cubicBezTo>
                      <a:pt x="3" y="589"/>
                      <a:pt x="3" y="589"/>
                      <a:pt x="3" y="589"/>
                    </a:cubicBezTo>
                    <a:cubicBezTo>
                      <a:pt x="5" y="588"/>
                      <a:pt x="5" y="588"/>
                      <a:pt x="5" y="588"/>
                    </a:cubicBezTo>
                    <a:cubicBezTo>
                      <a:pt x="5" y="589"/>
                      <a:pt x="5" y="589"/>
                      <a:pt x="5" y="589"/>
                    </a:cubicBezTo>
                    <a:cubicBezTo>
                      <a:pt x="6" y="590"/>
                      <a:pt x="6" y="590"/>
                      <a:pt x="6" y="590"/>
                    </a:cubicBezTo>
                    <a:cubicBezTo>
                      <a:pt x="7" y="589"/>
                      <a:pt x="7" y="589"/>
                      <a:pt x="7" y="589"/>
                    </a:cubicBezTo>
                    <a:cubicBezTo>
                      <a:pt x="8" y="592"/>
                      <a:pt x="8" y="592"/>
                      <a:pt x="8" y="592"/>
                    </a:cubicBezTo>
                    <a:cubicBezTo>
                      <a:pt x="8" y="592"/>
                      <a:pt x="8" y="592"/>
                      <a:pt x="8" y="592"/>
                    </a:cubicBezTo>
                    <a:cubicBezTo>
                      <a:pt x="8" y="594"/>
                      <a:pt x="8" y="594"/>
                      <a:pt x="8" y="594"/>
                    </a:cubicBezTo>
                    <a:cubicBezTo>
                      <a:pt x="8" y="596"/>
                      <a:pt x="8" y="596"/>
                      <a:pt x="8" y="596"/>
                    </a:cubicBezTo>
                    <a:cubicBezTo>
                      <a:pt x="7" y="596"/>
                      <a:pt x="7" y="596"/>
                      <a:pt x="7" y="596"/>
                    </a:cubicBezTo>
                    <a:cubicBezTo>
                      <a:pt x="6" y="596"/>
                      <a:pt x="6" y="596"/>
                      <a:pt x="6" y="596"/>
                    </a:cubicBezTo>
                    <a:cubicBezTo>
                      <a:pt x="8" y="599"/>
                      <a:pt x="8" y="599"/>
                      <a:pt x="8" y="599"/>
                    </a:cubicBezTo>
                    <a:cubicBezTo>
                      <a:pt x="9" y="606"/>
                      <a:pt x="9" y="606"/>
                      <a:pt x="9" y="606"/>
                    </a:cubicBezTo>
                    <a:cubicBezTo>
                      <a:pt x="9" y="610"/>
                      <a:pt x="9" y="610"/>
                      <a:pt x="9" y="610"/>
                    </a:cubicBezTo>
                    <a:cubicBezTo>
                      <a:pt x="7" y="612"/>
                      <a:pt x="7" y="612"/>
                      <a:pt x="7" y="612"/>
                    </a:cubicBezTo>
                    <a:cubicBezTo>
                      <a:pt x="6" y="616"/>
                      <a:pt x="6" y="616"/>
                      <a:pt x="6" y="616"/>
                    </a:cubicBezTo>
                    <a:cubicBezTo>
                      <a:pt x="6" y="619"/>
                      <a:pt x="6" y="619"/>
                      <a:pt x="6" y="619"/>
                    </a:cubicBezTo>
                    <a:cubicBezTo>
                      <a:pt x="6" y="621"/>
                      <a:pt x="6" y="621"/>
                      <a:pt x="6" y="621"/>
                    </a:cubicBezTo>
                    <a:cubicBezTo>
                      <a:pt x="4" y="624"/>
                      <a:pt x="4" y="624"/>
                      <a:pt x="4" y="624"/>
                    </a:cubicBezTo>
                    <a:cubicBezTo>
                      <a:pt x="0" y="627"/>
                      <a:pt x="0" y="627"/>
                      <a:pt x="0" y="627"/>
                    </a:cubicBezTo>
                    <a:cubicBezTo>
                      <a:pt x="2" y="629"/>
                      <a:pt x="2" y="629"/>
                      <a:pt x="2" y="629"/>
                    </a:cubicBezTo>
                    <a:cubicBezTo>
                      <a:pt x="4" y="632"/>
                      <a:pt x="4" y="632"/>
                      <a:pt x="4" y="632"/>
                    </a:cubicBezTo>
                    <a:cubicBezTo>
                      <a:pt x="5" y="632"/>
                      <a:pt x="5" y="632"/>
                      <a:pt x="5" y="632"/>
                    </a:cubicBezTo>
                    <a:cubicBezTo>
                      <a:pt x="5" y="633"/>
                      <a:pt x="5" y="633"/>
                      <a:pt x="5" y="633"/>
                    </a:cubicBezTo>
                    <a:cubicBezTo>
                      <a:pt x="4" y="633"/>
                      <a:pt x="4" y="633"/>
                      <a:pt x="4" y="633"/>
                    </a:cubicBezTo>
                    <a:cubicBezTo>
                      <a:pt x="6" y="634"/>
                      <a:pt x="6" y="634"/>
                      <a:pt x="6" y="634"/>
                    </a:cubicBezTo>
                    <a:cubicBezTo>
                      <a:pt x="5" y="635"/>
                      <a:pt x="5" y="635"/>
                      <a:pt x="5" y="635"/>
                    </a:cubicBezTo>
                    <a:cubicBezTo>
                      <a:pt x="5" y="635"/>
                      <a:pt x="5" y="635"/>
                      <a:pt x="5" y="635"/>
                    </a:cubicBezTo>
                    <a:cubicBezTo>
                      <a:pt x="5" y="636"/>
                      <a:pt x="5" y="636"/>
                      <a:pt x="5" y="636"/>
                    </a:cubicBezTo>
                    <a:cubicBezTo>
                      <a:pt x="7" y="637"/>
                      <a:pt x="7" y="637"/>
                      <a:pt x="7" y="637"/>
                    </a:cubicBezTo>
                    <a:cubicBezTo>
                      <a:pt x="8" y="637"/>
                      <a:pt x="8" y="637"/>
                      <a:pt x="8" y="637"/>
                    </a:cubicBezTo>
                    <a:cubicBezTo>
                      <a:pt x="7" y="638"/>
                      <a:pt x="7" y="638"/>
                      <a:pt x="7" y="638"/>
                    </a:cubicBezTo>
                    <a:cubicBezTo>
                      <a:pt x="6" y="638"/>
                      <a:pt x="6" y="638"/>
                      <a:pt x="6" y="638"/>
                    </a:cubicBezTo>
                    <a:cubicBezTo>
                      <a:pt x="4" y="636"/>
                      <a:pt x="4" y="636"/>
                      <a:pt x="4" y="636"/>
                    </a:cubicBezTo>
                    <a:cubicBezTo>
                      <a:pt x="3" y="637"/>
                      <a:pt x="3" y="637"/>
                      <a:pt x="3" y="637"/>
                    </a:cubicBezTo>
                    <a:cubicBezTo>
                      <a:pt x="4" y="638"/>
                      <a:pt x="4" y="638"/>
                      <a:pt x="4" y="638"/>
                    </a:cubicBezTo>
                    <a:cubicBezTo>
                      <a:pt x="4" y="638"/>
                      <a:pt x="4" y="638"/>
                      <a:pt x="4" y="638"/>
                    </a:cubicBezTo>
                    <a:cubicBezTo>
                      <a:pt x="4" y="640"/>
                      <a:pt x="4" y="640"/>
                      <a:pt x="4" y="640"/>
                    </a:cubicBezTo>
                    <a:cubicBezTo>
                      <a:pt x="3" y="641"/>
                      <a:pt x="3" y="641"/>
                      <a:pt x="3" y="641"/>
                    </a:cubicBezTo>
                    <a:cubicBezTo>
                      <a:pt x="4" y="641"/>
                      <a:pt x="4" y="641"/>
                      <a:pt x="4" y="641"/>
                    </a:cubicBezTo>
                    <a:cubicBezTo>
                      <a:pt x="5" y="640"/>
                      <a:pt x="5" y="640"/>
                      <a:pt x="5" y="640"/>
                    </a:cubicBezTo>
                    <a:cubicBezTo>
                      <a:pt x="7" y="641"/>
                      <a:pt x="7" y="641"/>
                      <a:pt x="7" y="641"/>
                    </a:cubicBezTo>
                    <a:cubicBezTo>
                      <a:pt x="6" y="642"/>
                      <a:pt x="6" y="642"/>
                      <a:pt x="6" y="642"/>
                    </a:cubicBezTo>
                    <a:cubicBezTo>
                      <a:pt x="5" y="642"/>
                      <a:pt x="5" y="642"/>
                      <a:pt x="5" y="642"/>
                    </a:cubicBezTo>
                    <a:cubicBezTo>
                      <a:pt x="4" y="641"/>
                      <a:pt x="4" y="641"/>
                      <a:pt x="4" y="641"/>
                    </a:cubicBezTo>
                    <a:cubicBezTo>
                      <a:pt x="5" y="642"/>
                      <a:pt x="5" y="642"/>
                      <a:pt x="5" y="642"/>
                    </a:cubicBezTo>
                    <a:cubicBezTo>
                      <a:pt x="5" y="643"/>
                      <a:pt x="5" y="643"/>
                      <a:pt x="5" y="643"/>
                    </a:cubicBezTo>
                    <a:cubicBezTo>
                      <a:pt x="5" y="643"/>
                      <a:pt x="5" y="643"/>
                      <a:pt x="5" y="643"/>
                    </a:cubicBezTo>
                    <a:cubicBezTo>
                      <a:pt x="5" y="644"/>
                      <a:pt x="5" y="644"/>
                      <a:pt x="5" y="644"/>
                    </a:cubicBezTo>
                    <a:cubicBezTo>
                      <a:pt x="7" y="644"/>
                      <a:pt x="7" y="644"/>
                      <a:pt x="7" y="644"/>
                    </a:cubicBezTo>
                    <a:cubicBezTo>
                      <a:pt x="8" y="644"/>
                      <a:pt x="8" y="644"/>
                      <a:pt x="8" y="644"/>
                    </a:cubicBezTo>
                    <a:cubicBezTo>
                      <a:pt x="7" y="645"/>
                      <a:pt x="7" y="645"/>
                      <a:pt x="7" y="645"/>
                    </a:cubicBezTo>
                    <a:cubicBezTo>
                      <a:pt x="8" y="646"/>
                      <a:pt x="8" y="646"/>
                      <a:pt x="8" y="646"/>
                    </a:cubicBezTo>
                    <a:cubicBezTo>
                      <a:pt x="9" y="646"/>
                      <a:pt x="9" y="646"/>
                      <a:pt x="9" y="646"/>
                    </a:cubicBezTo>
                    <a:cubicBezTo>
                      <a:pt x="10" y="647"/>
                      <a:pt x="10" y="647"/>
                      <a:pt x="10" y="647"/>
                    </a:cubicBezTo>
                    <a:cubicBezTo>
                      <a:pt x="11" y="647"/>
                      <a:pt x="11" y="647"/>
                      <a:pt x="11" y="647"/>
                    </a:cubicBezTo>
                    <a:cubicBezTo>
                      <a:pt x="12" y="646"/>
                      <a:pt x="12" y="646"/>
                      <a:pt x="12" y="646"/>
                    </a:cubicBezTo>
                    <a:cubicBezTo>
                      <a:pt x="14" y="646"/>
                      <a:pt x="14" y="646"/>
                      <a:pt x="14" y="646"/>
                    </a:cubicBezTo>
                    <a:cubicBezTo>
                      <a:pt x="15" y="647"/>
                      <a:pt x="15" y="647"/>
                      <a:pt x="15" y="647"/>
                    </a:cubicBezTo>
                    <a:cubicBezTo>
                      <a:pt x="15" y="647"/>
                      <a:pt x="15" y="647"/>
                      <a:pt x="15" y="647"/>
                    </a:cubicBezTo>
                    <a:cubicBezTo>
                      <a:pt x="12" y="648"/>
                      <a:pt x="12" y="648"/>
                      <a:pt x="12" y="648"/>
                    </a:cubicBezTo>
                    <a:cubicBezTo>
                      <a:pt x="12" y="648"/>
                      <a:pt x="12" y="648"/>
                      <a:pt x="12" y="648"/>
                    </a:cubicBezTo>
                    <a:cubicBezTo>
                      <a:pt x="13" y="648"/>
                      <a:pt x="13" y="648"/>
                      <a:pt x="13" y="648"/>
                    </a:cubicBezTo>
                    <a:cubicBezTo>
                      <a:pt x="14" y="649"/>
                      <a:pt x="14" y="649"/>
                      <a:pt x="14" y="649"/>
                    </a:cubicBezTo>
                    <a:cubicBezTo>
                      <a:pt x="13" y="649"/>
                      <a:pt x="13" y="649"/>
                      <a:pt x="13" y="649"/>
                    </a:cubicBezTo>
                    <a:cubicBezTo>
                      <a:pt x="14" y="649"/>
                      <a:pt x="14" y="649"/>
                      <a:pt x="14" y="649"/>
                    </a:cubicBezTo>
                    <a:cubicBezTo>
                      <a:pt x="13" y="651"/>
                      <a:pt x="13" y="651"/>
                      <a:pt x="13" y="651"/>
                    </a:cubicBezTo>
                    <a:cubicBezTo>
                      <a:pt x="15" y="651"/>
                      <a:pt x="15" y="651"/>
                      <a:pt x="15" y="651"/>
                    </a:cubicBezTo>
                    <a:cubicBezTo>
                      <a:pt x="15" y="652"/>
                      <a:pt x="15" y="652"/>
                      <a:pt x="15" y="652"/>
                    </a:cubicBezTo>
                    <a:cubicBezTo>
                      <a:pt x="15" y="652"/>
                      <a:pt x="15" y="652"/>
                      <a:pt x="15" y="652"/>
                    </a:cubicBezTo>
                    <a:cubicBezTo>
                      <a:pt x="17" y="652"/>
                      <a:pt x="17" y="652"/>
                      <a:pt x="17" y="652"/>
                    </a:cubicBezTo>
                    <a:cubicBezTo>
                      <a:pt x="17" y="652"/>
                      <a:pt x="17" y="652"/>
                      <a:pt x="17" y="652"/>
                    </a:cubicBezTo>
                    <a:cubicBezTo>
                      <a:pt x="18" y="653"/>
                      <a:pt x="18" y="653"/>
                      <a:pt x="18" y="653"/>
                    </a:cubicBezTo>
                    <a:cubicBezTo>
                      <a:pt x="17" y="655"/>
                      <a:pt x="17" y="655"/>
                      <a:pt x="17" y="655"/>
                    </a:cubicBezTo>
                    <a:cubicBezTo>
                      <a:pt x="19" y="657"/>
                      <a:pt x="19" y="657"/>
                      <a:pt x="19" y="657"/>
                    </a:cubicBezTo>
                    <a:cubicBezTo>
                      <a:pt x="20" y="657"/>
                      <a:pt x="20" y="657"/>
                      <a:pt x="20" y="657"/>
                    </a:cubicBezTo>
                    <a:cubicBezTo>
                      <a:pt x="21" y="658"/>
                      <a:pt x="21" y="658"/>
                      <a:pt x="21" y="658"/>
                    </a:cubicBezTo>
                    <a:cubicBezTo>
                      <a:pt x="22" y="657"/>
                      <a:pt x="22" y="657"/>
                      <a:pt x="22" y="657"/>
                    </a:cubicBezTo>
                    <a:cubicBezTo>
                      <a:pt x="23" y="657"/>
                      <a:pt x="23" y="657"/>
                      <a:pt x="23" y="657"/>
                    </a:cubicBezTo>
                    <a:cubicBezTo>
                      <a:pt x="22" y="658"/>
                      <a:pt x="22" y="658"/>
                      <a:pt x="22" y="658"/>
                    </a:cubicBezTo>
                    <a:cubicBezTo>
                      <a:pt x="22" y="659"/>
                      <a:pt x="22" y="659"/>
                      <a:pt x="22" y="659"/>
                    </a:cubicBezTo>
                    <a:cubicBezTo>
                      <a:pt x="23" y="659"/>
                      <a:pt x="23" y="659"/>
                      <a:pt x="23" y="659"/>
                    </a:cubicBezTo>
                    <a:cubicBezTo>
                      <a:pt x="24" y="659"/>
                      <a:pt x="24" y="659"/>
                      <a:pt x="24" y="659"/>
                    </a:cubicBezTo>
                    <a:cubicBezTo>
                      <a:pt x="25" y="661"/>
                      <a:pt x="25" y="661"/>
                      <a:pt x="25" y="661"/>
                    </a:cubicBezTo>
                    <a:cubicBezTo>
                      <a:pt x="26" y="662"/>
                      <a:pt x="26" y="662"/>
                      <a:pt x="26" y="662"/>
                    </a:cubicBezTo>
                    <a:cubicBezTo>
                      <a:pt x="27" y="663"/>
                      <a:pt x="27" y="663"/>
                      <a:pt x="27" y="663"/>
                    </a:cubicBezTo>
                    <a:cubicBezTo>
                      <a:pt x="27" y="663"/>
                      <a:pt x="27" y="663"/>
                      <a:pt x="27" y="663"/>
                    </a:cubicBezTo>
                    <a:cubicBezTo>
                      <a:pt x="27" y="664"/>
                      <a:pt x="27" y="664"/>
                      <a:pt x="27" y="664"/>
                    </a:cubicBezTo>
                    <a:cubicBezTo>
                      <a:pt x="27" y="665"/>
                      <a:pt x="27" y="665"/>
                      <a:pt x="27" y="665"/>
                    </a:cubicBezTo>
                    <a:cubicBezTo>
                      <a:pt x="28" y="666"/>
                      <a:pt x="28" y="666"/>
                      <a:pt x="28" y="666"/>
                    </a:cubicBezTo>
                    <a:cubicBezTo>
                      <a:pt x="27" y="667"/>
                      <a:pt x="27" y="667"/>
                      <a:pt x="27" y="667"/>
                    </a:cubicBezTo>
                    <a:cubicBezTo>
                      <a:pt x="27" y="668"/>
                      <a:pt x="27" y="668"/>
                      <a:pt x="27" y="668"/>
                    </a:cubicBezTo>
                    <a:cubicBezTo>
                      <a:pt x="28" y="668"/>
                      <a:pt x="28" y="668"/>
                      <a:pt x="28" y="668"/>
                    </a:cubicBezTo>
                    <a:cubicBezTo>
                      <a:pt x="29" y="670"/>
                      <a:pt x="29" y="670"/>
                      <a:pt x="29" y="670"/>
                    </a:cubicBezTo>
                    <a:cubicBezTo>
                      <a:pt x="29" y="672"/>
                      <a:pt x="29" y="672"/>
                      <a:pt x="29" y="672"/>
                    </a:cubicBezTo>
                    <a:cubicBezTo>
                      <a:pt x="30" y="673"/>
                      <a:pt x="30" y="673"/>
                      <a:pt x="30" y="673"/>
                    </a:cubicBezTo>
                    <a:cubicBezTo>
                      <a:pt x="32" y="673"/>
                      <a:pt x="32" y="673"/>
                      <a:pt x="32" y="673"/>
                    </a:cubicBezTo>
                    <a:cubicBezTo>
                      <a:pt x="32" y="673"/>
                      <a:pt x="32" y="673"/>
                      <a:pt x="32" y="673"/>
                    </a:cubicBezTo>
                    <a:cubicBezTo>
                      <a:pt x="31" y="674"/>
                      <a:pt x="31" y="674"/>
                      <a:pt x="31" y="674"/>
                    </a:cubicBezTo>
                    <a:cubicBezTo>
                      <a:pt x="32" y="675"/>
                      <a:pt x="32" y="675"/>
                      <a:pt x="32" y="675"/>
                    </a:cubicBezTo>
                    <a:cubicBezTo>
                      <a:pt x="33" y="676"/>
                      <a:pt x="33" y="676"/>
                      <a:pt x="33" y="676"/>
                    </a:cubicBezTo>
                    <a:cubicBezTo>
                      <a:pt x="33" y="677"/>
                      <a:pt x="33" y="677"/>
                      <a:pt x="33" y="677"/>
                    </a:cubicBezTo>
                    <a:cubicBezTo>
                      <a:pt x="34" y="677"/>
                      <a:pt x="34" y="677"/>
                      <a:pt x="34" y="677"/>
                    </a:cubicBezTo>
                    <a:cubicBezTo>
                      <a:pt x="37" y="679"/>
                      <a:pt x="37" y="679"/>
                      <a:pt x="37" y="679"/>
                    </a:cubicBezTo>
                    <a:cubicBezTo>
                      <a:pt x="38" y="679"/>
                      <a:pt x="38" y="679"/>
                      <a:pt x="38" y="679"/>
                    </a:cubicBezTo>
                    <a:cubicBezTo>
                      <a:pt x="40" y="679"/>
                      <a:pt x="40" y="679"/>
                      <a:pt x="40" y="679"/>
                    </a:cubicBezTo>
                    <a:cubicBezTo>
                      <a:pt x="40" y="679"/>
                      <a:pt x="40" y="679"/>
                      <a:pt x="40" y="679"/>
                    </a:cubicBezTo>
                    <a:cubicBezTo>
                      <a:pt x="41" y="679"/>
                      <a:pt x="41" y="679"/>
                      <a:pt x="41" y="679"/>
                    </a:cubicBezTo>
                    <a:cubicBezTo>
                      <a:pt x="40" y="680"/>
                      <a:pt x="40" y="680"/>
                      <a:pt x="40" y="680"/>
                    </a:cubicBezTo>
                    <a:cubicBezTo>
                      <a:pt x="41" y="681"/>
                      <a:pt x="41" y="681"/>
                      <a:pt x="41" y="681"/>
                    </a:cubicBezTo>
                    <a:cubicBezTo>
                      <a:pt x="43" y="683"/>
                      <a:pt x="43" y="683"/>
                      <a:pt x="43" y="683"/>
                    </a:cubicBezTo>
                    <a:cubicBezTo>
                      <a:pt x="44" y="683"/>
                      <a:pt x="44" y="683"/>
                      <a:pt x="44" y="683"/>
                    </a:cubicBezTo>
                    <a:cubicBezTo>
                      <a:pt x="46" y="685"/>
                      <a:pt x="46" y="685"/>
                      <a:pt x="46" y="685"/>
                    </a:cubicBezTo>
                    <a:cubicBezTo>
                      <a:pt x="46" y="685"/>
                      <a:pt x="46" y="685"/>
                      <a:pt x="46" y="685"/>
                    </a:cubicBezTo>
                    <a:cubicBezTo>
                      <a:pt x="46" y="685"/>
                      <a:pt x="46" y="685"/>
                      <a:pt x="46" y="685"/>
                    </a:cubicBezTo>
                    <a:cubicBezTo>
                      <a:pt x="50" y="689"/>
                      <a:pt x="50" y="689"/>
                      <a:pt x="50" y="689"/>
                    </a:cubicBezTo>
                    <a:cubicBezTo>
                      <a:pt x="52" y="689"/>
                      <a:pt x="52" y="689"/>
                      <a:pt x="52" y="689"/>
                    </a:cubicBezTo>
                    <a:cubicBezTo>
                      <a:pt x="56" y="692"/>
                      <a:pt x="56" y="692"/>
                      <a:pt x="56" y="692"/>
                    </a:cubicBezTo>
                    <a:cubicBezTo>
                      <a:pt x="63" y="695"/>
                      <a:pt x="63" y="695"/>
                      <a:pt x="63" y="695"/>
                    </a:cubicBezTo>
                    <a:cubicBezTo>
                      <a:pt x="63" y="695"/>
                      <a:pt x="63" y="695"/>
                      <a:pt x="63" y="695"/>
                    </a:cubicBezTo>
                    <a:cubicBezTo>
                      <a:pt x="65" y="693"/>
                      <a:pt x="65" y="693"/>
                      <a:pt x="65" y="693"/>
                    </a:cubicBezTo>
                    <a:cubicBezTo>
                      <a:pt x="67" y="693"/>
                      <a:pt x="67" y="693"/>
                      <a:pt x="67" y="693"/>
                    </a:cubicBezTo>
                    <a:cubicBezTo>
                      <a:pt x="67" y="692"/>
                      <a:pt x="67" y="692"/>
                      <a:pt x="67" y="692"/>
                    </a:cubicBezTo>
                    <a:cubicBezTo>
                      <a:pt x="72" y="691"/>
                      <a:pt x="72" y="691"/>
                      <a:pt x="72" y="691"/>
                    </a:cubicBezTo>
                    <a:cubicBezTo>
                      <a:pt x="72" y="690"/>
                      <a:pt x="72" y="690"/>
                      <a:pt x="72" y="690"/>
                    </a:cubicBezTo>
                    <a:cubicBezTo>
                      <a:pt x="74" y="690"/>
                      <a:pt x="74" y="690"/>
                      <a:pt x="74" y="690"/>
                    </a:cubicBezTo>
                    <a:cubicBezTo>
                      <a:pt x="82" y="690"/>
                      <a:pt x="82" y="690"/>
                      <a:pt x="82" y="690"/>
                    </a:cubicBezTo>
                    <a:cubicBezTo>
                      <a:pt x="85" y="689"/>
                      <a:pt x="85" y="689"/>
                      <a:pt x="85" y="689"/>
                    </a:cubicBezTo>
                    <a:cubicBezTo>
                      <a:pt x="88" y="690"/>
                      <a:pt x="88" y="690"/>
                      <a:pt x="88" y="690"/>
                    </a:cubicBezTo>
                    <a:cubicBezTo>
                      <a:pt x="89" y="689"/>
                      <a:pt x="89" y="689"/>
                      <a:pt x="89" y="689"/>
                    </a:cubicBezTo>
                    <a:cubicBezTo>
                      <a:pt x="90" y="688"/>
                      <a:pt x="90" y="688"/>
                      <a:pt x="90" y="688"/>
                    </a:cubicBezTo>
                    <a:cubicBezTo>
                      <a:pt x="91" y="690"/>
                      <a:pt x="91" y="690"/>
                      <a:pt x="91" y="690"/>
                    </a:cubicBezTo>
                    <a:cubicBezTo>
                      <a:pt x="91" y="690"/>
                      <a:pt x="91" y="690"/>
                      <a:pt x="91" y="690"/>
                    </a:cubicBezTo>
                    <a:cubicBezTo>
                      <a:pt x="94" y="691"/>
                      <a:pt x="94" y="691"/>
                      <a:pt x="94" y="691"/>
                    </a:cubicBezTo>
                    <a:cubicBezTo>
                      <a:pt x="97" y="692"/>
                      <a:pt x="97" y="692"/>
                      <a:pt x="97" y="692"/>
                    </a:cubicBezTo>
                    <a:cubicBezTo>
                      <a:pt x="102" y="689"/>
                      <a:pt x="102" y="689"/>
                      <a:pt x="102" y="689"/>
                    </a:cubicBezTo>
                    <a:cubicBezTo>
                      <a:pt x="106" y="689"/>
                      <a:pt x="106" y="689"/>
                      <a:pt x="106" y="689"/>
                    </a:cubicBezTo>
                    <a:cubicBezTo>
                      <a:pt x="109" y="686"/>
                      <a:pt x="109" y="686"/>
                      <a:pt x="109" y="686"/>
                    </a:cubicBezTo>
                    <a:cubicBezTo>
                      <a:pt x="112" y="685"/>
                      <a:pt x="112" y="685"/>
                      <a:pt x="112" y="685"/>
                    </a:cubicBezTo>
                    <a:cubicBezTo>
                      <a:pt x="116" y="684"/>
                      <a:pt x="116" y="684"/>
                      <a:pt x="116" y="684"/>
                    </a:cubicBezTo>
                    <a:cubicBezTo>
                      <a:pt x="116" y="684"/>
                      <a:pt x="116" y="684"/>
                      <a:pt x="116" y="684"/>
                    </a:cubicBezTo>
                    <a:cubicBezTo>
                      <a:pt x="120" y="682"/>
                      <a:pt x="120" y="682"/>
                      <a:pt x="120" y="682"/>
                    </a:cubicBezTo>
                    <a:cubicBezTo>
                      <a:pt x="120" y="682"/>
                      <a:pt x="120" y="682"/>
                      <a:pt x="120" y="682"/>
                    </a:cubicBezTo>
                    <a:cubicBezTo>
                      <a:pt x="123" y="683"/>
                      <a:pt x="123" y="683"/>
                      <a:pt x="123" y="683"/>
                    </a:cubicBezTo>
                    <a:cubicBezTo>
                      <a:pt x="127" y="681"/>
                      <a:pt x="127" y="681"/>
                      <a:pt x="127" y="681"/>
                    </a:cubicBezTo>
                    <a:cubicBezTo>
                      <a:pt x="127" y="681"/>
                      <a:pt x="127" y="681"/>
                      <a:pt x="127" y="681"/>
                    </a:cubicBezTo>
                    <a:cubicBezTo>
                      <a:pt x="130" y="682"/>
                      <a:pt x="130" y="682"/>
                      <a:pt x="130" y="682"/>
                    </a:cubicBezTo>
                    <a:cubicBezTo>
                      <a:pt x="132" y="681"/>
                      <a:pt x="132" y="681"/>
                      <a:pt x="132" y="681"/>
                    </a:cubicBezTo>
                    <a:cubicBezTo>
                      <a:pt x="136" y="683"/>
                      <a:pt x="136" y="683"/>
                      <a:pt x="136" y="683"/>
                    </a:cubicBezTo>
                    <a:cubicBezTo>
                      <a:pt x="139" y="686"/>
                      <a:pt x="139" y="686"/>
                      <a:pt x="139" y="686"/>
                    </a:cubicBezTo>
                    <a:cubicBezTo>
                      <a:pt x="140" y="689"/>
                      <a:pt x="140" y="689"/>
                      <a:pt x="140" y="689"/>
                    </a:cubicBezTo>
                    <a:cubicBezTo>
                      <a:pt x="140" y="691"/>
                      <a:pt x="140" y="691"/>
                      <a:pt x="140" y="691"/>
                    </a:cubicBezTo>
                    <a:cubicBezTo>
                      <a:pt x="141" y="691"/>
                      <a:pt x="141" y="691"/>
                      <a:pt x="141" y="691"/>
                    </a:cubicBezTo>
                    <a:cubicBezTo>
                      <a:pt x="142" y="694"/>
                      <a:pt x="142" y="694"/>
                      <a:pt x="142" y="694"/>
                    </a:cubicBezTo>
                    <a:cubicBezTo>
                      <a:pt x="143" y="695"/>
                      <a:pt x="143" y="695"/>
                      <a:pt x="143" y="695"/>
                    </a:cubicBezTo>
                    <a:cubicBezTo>
                      <a:pt x="146" y="696"/>
                      <a:pt x="146" y="696"/>
                      <a:pt x="146" y="696"/>
                    </a:cubicBezTo>
                    <a:cubicBezTo>
                      <a:pt x="152" y="695"/>
                      <a:pt x="152" y="695"/>
                      <a:pt x="152" y="695"/>
                    </a:cubicBezTo>
                    <a:cubicBezTo>
                      <a:pt x="153" y="695"/>
                      <a:pt x="153" y="695"/>
                      <a:pt x="153" y="695"/>
                    </a:cubicBezTo>
                    <a:cubicBezTo>
                      <a:pt x="154" y="695"/>
                      <a:pt x="154" y="695"/>
                      <a:pt x="154" y="695"/>
                    </a:cubicBezTo>
                    <a:cubicBezTo>
                      <a:pt x="157" y="694"/>
                      <a:pt x="157" y="694"/>
                      <a:pt x="157" y="694"/>
                    </a:cubicBezTo>
                    <a:cubicBezTo>
                      <a:pt x="158" y="694"/>
                      <a:pt x="158" y="694"/>
                      <a:pt x="158" y="694"/>
                    </a:cubicBezTo>
                    <a:cubicBezTo>
                      <a:pt x="159" y="694"/>
                      <a:pt x="159" y="694"/>
                      <a:pt x="159" y="694"/>
                    </a:cubicBezTo>
                    <a:cubicBezTo>
                      <a:pt x="160" y="692"/>
                      <a:pt x="160" y="692"/>
                      <a:pt x="160" y="692"/>
                    </a:cubicBezTo>
                    <a:cubicBezTo>
                      <a:pt x="161" y="693"/>
                      <a:pt x="161" y="693"/>
                      <a:pt x="161" y="693"/>
                    </a:cubicBezTo>
                    <a:cubicBezTo>
                      <a:pt x="162" y="693"/>
                      <a:pt x="162" y="693"/>
                      <a:pt x="162" y="693"/>
                    </a:cubicBezTo>
                    <a:cubicBezTo>
                      <a:pt x="162" y="693"/>
                      <a:pt x="162" y="693"/>
                      <a:pt x="162" y="693"/>
                    </a:cubicBezTo>
                    <a:cubicBezTo>
                      <a:pt x="163" y="694"/>
                      <a:pt x="163" y="694"/>
                      <a:pt x="163" y="694"/>
                    </a:cubicBezTo>
                    <a:cubicBezTo>
                      <a:pt x="164" y="693"/>
                      <a:pt x="164" y="693"/>
                      <a:pt x="164" y="693"/>
                    </a:cubicBezTo>
                    <a:cubicBezTo>
                      <a:pt x="164" y="697"/>
                      <a:pt x="164" y="697"/>
                      <a:pt x="164" y="697"/>
                    </a:cubicBezTo>
                    <a:cubicBezTo>
                      <a:pt x="165" y="697"/>
                      <a:pt x="165" y="697"/>
                      <a:pt x="165" y="697"/>
                    </a:cubicBezTo>
                    <a:cubicBezTo>
                      <a:pt x="166" y="698"/>
                      <a:pt x="166" y="698"/>
                      <a:pt x="166" y="698"/>
                    </a:cubicBezTo>
                    <a:cubicBezTo>
                      <a:pt x="168" y="697"/>
                      <a:pt x="168" y="697"/>
                      <a:pt x="168" y="697"/>
                    </a:cubicBezTo>
                    <a:cubicBezTo>
                      <a:pt x="169" y="698"/>
                      <a:pt x="169" y="698"/>
                      <a:pt x="169" y="698"/>
                    </a:cubicBezTo>
                    <a:cubicBezTo>
                      <a:pt x="168" y="699"/>
                      <a:pt x="168" y="699"/>
                      <a:pt x="168" y="699"/>
                    </a:cubicBezTo>
                    <a:cubicBezTo>
                      <a:pt x="168" y="701"/>
                      <a:pt x="168" y="701"/>
                      <a:pt x="168" y="701"/>
                    </a:cubicBezTo>
                    <a:cubicBezTo>
                      <a:pt x="169" y="703"/>
                      <a:pt x="169" y="703"/>
                      <a:pt x="169" y="703"/>
                    </a:cubicBezTo>
                    <a:cubicBezTo>
                      <a:pt x="170" y="705"/>
                      <a:pt x="170" y="705"/>
                      <a:pt x="170" y="705"/>
                    </a:cubicBezTo>
                    <a:cubicBezTo>
                      <a:pt x="169" y="707"/>
                      <a:pt x="169" y="707"/>
                      <a:pt x="169" y="707"/>
                    </a:cubicBezTo>
                    <a:cubicBezTo>
                      <a:pt x="170" y="708"/>
                      <a:pt x="170" y="708"/>
                      <a:pt x="170" y="708"/>
                    </a:cubicBezTo>
                    <a:cubicBezTo>
                      <a:pt x="169" y="709"/>
                      <a:pt x="169" y="709"/>
                      <a:pt x="169" y="709"/>
                    </a:cubicBezTo>
                    <a:cubicBezTo>
                      <a:pt x="168" y="709"/>
                      <a:pt x="168" y="709"/>
                      <a:pt x="168" y="709"/>
                    </a:cubicBezTo>
                    <a:cubicBezTo>
                      <a:pt x="169" y="710"/>
                      <a:pt x="169" y="710"/>
                      <a:pt x="169" y="710"/>
                    </a:cubicBezTo>
                    <a:cubicBezTo>
                      <a:pt x="167" y="713"/>
                      <a:pt x="167" y="713"/>
                      <a:pt x="167" y="713"/>
                    </a:cubicBezTo>
                    <a:cubicBezTo>
                      <a:pt x="165" y="716"/>
                      <a:pt x="165" y="716"/>
                      <a:pt x="165" y="716"/>
                    </a:cubicBezTo>
                    <a:cubicBezTo>
                      <a:pt x="167" y="716"/>
                      <a:pt x="167" y="716"/>
                      <a:pt x="167" y="716"/>
                    </a:cubicBezTo>
                    <a:cubicBezTo>
                      <a:pt x="167" y="717"/>
                      <a:pt x="167" y="717"/>
                      <a:pt x="167" y="717"/>
                    </a:cubicBezTo>
                    <a:cubicBezTo>
                      <a:pt x="167" y="718"/>
                      <a:pt x="167" y="718"/>
                      <a:pt x="167" y="718"/>
                    </a:cubicBezTo>
                    <a:cubicBezTo>
                      <a:pt x="166" y="719"/>
                      <a:pt x="166" y="719"/>
                      <a:pt x="166" y="719"/>
                    </a:cubicBezTo>
                    <a:cubicBezTo>
                      <a:pt x="167" y="721"/>
                      <a:pt x="167" y="721"/>
                      <a:pt x="167" y="721"/>
                    </a:cubicBezTo>
                    <a:cubicBezTo>
                      <a:pt x="169" y="721"/>
                      <a:pt x="169" y="721"/>
                      <a:pt x="169" y="721"/>
                    </a:cubicBezTo>
                    <a:cubicBezTo>
                      <a:pt x="166" y="722"/>
                      <a:pt x="166" y="722"/>
                      <a:pt x="166" y="722"/>
                    </a:cubicBezTo>
                    <a:cubicBezTo>
                      <a:pt x="165" y="721"/>
                      <a:pt x="165" y="721"/>
                      <a:pt x="165" y="721"/>
                    </a:cubicBezTo>
                    <a:cubicBezTo>
                      <a:pt x="165" y="723"/>
                      <a:pt x="165" y="723"/>
                      <a:pt x="165" y="723"/>
                    </a:cubicBezTo>
                    <a:cubicBezTo>
                      <a:pt x="165" y="726"/>
                      <a:pt x="165" y="726"/>
                      <a:pt x="165" y="726"/>
                    </a:cubicBezTo>
                    <a:cubicBezTo>
                      <a:pt x="164" y="727"/>
                      <a:pt x="164" y="727"/>
                      <a:pt x="164" y="727"/>
                    </a:cubicBezTo>
                    <a:cubicBezTo>
                      <a:pt x="162" y="727"/>
                      <a:pt x="162" y="727"/>
                      <a:pt x="162" y="727"/>
                    </a:cubicBezTo>
                    <a:cubicBezTo>
                      <a:pt x="162" y="727"/>
                      <a:pt x="162" y="727"/>
                      <a:pt x="162" y="727"/>
                    </a:cubicBezTo>
                    <a:cubicBezTo>
                      <a:pt x="163" y="730"/>
                      <a:pt x="163" y="730"/>
                      <a:pt x="163" y="730"/>
                    </a:cubicBezTo>
                    <a:cubicBezTo>
                      <a:pt x="164" y="731"/>
                      <a:pt x="164" y="731"/>
                      <a:pt x="164" y="731"/>
                    </a:cubicBezTo>
                    <a:cubicBezTo>
                      <a:pt x="164" y="732"/>
                      <a:pt x="164" y="732"/>
                      <a:pt x="164" y="732"/>
                    </a:cubicBezTo>
                    <a:cubicBezTo>
                      <a:pt x="165" y="733"/>
                      <a:pt x="165" y="733"/>
                      <a:pt x="165" y="733"/>
                    </a:cubicBezTo>
                    <a:cubicBezTo>
                      <a:pt x="165" y="735"/>
                      <a:pt x="165" y="735"/>
                      <a:pt x="165" y="735"/>
                    </a:cubicBezTo>
                    <a:cubicBezTo>
                      <a:pt x="166" y="736"/>
                      <a:pt x="166" y="736"/>
                      <a:pt x="166" y="736"/>
                    </a:cubicBezTo>
                    <a:cubicBezTo>
                      <a:pt x="167" y="737"/>
                      <a:pt x="167" y="737"/>
                      <a:pt x="167" y="737"/>
                    </a:cubicBezTo>
                    <a:cubicBezTo>
                      <a:pt x="168" y="739"/>
                      <a:pt x="168" y="739"/>
                      <a:pt x="168" y="739"/>
                    </a:cubicBezTo>
                    <a:cubicBezTo>
                      <a:pt x="168" y="739"/>
                      <a:pt x="168" y="739"/>
                      <a:pt x="168" y="739"/>
                    </a:cubicBezTo>
                    <a:cubicBezTo>
                      <a:pt x="170" y="741"/>
                      <a:pt x="170" y="741"/>
                      <a:pt x="170" y="741"/>
                    </a:cubicBezTo>
                    <a:cubicBezTo>
                      <a:pt x="172" y="743"/>
                      <a:pt x="172" y="743"/>
                      <a:pt x="172" y="743"/>
                    </a:cubicBezTo>
                    <a:cubicBezTo>
                      <a:pt x="173" y="745"/>
                      <a:pt x="173" y="745"/>
                      <a:pt x="173" y="745"/>
                    </a:cubicBezTo>
                    <a:cubicBezTo>
                      <a:pt x="175" y="746"/>
                      <a:pt x="175" y="746"/>
                      <a:pt x="175" y="746"/>
                    </a:cubicBezTo>
                    <a:cubicBezTo>
                      <a:pt x="176" y="747"/>
                      <a:pt x="176" y="747"/>
                      <a:pt x="176" y="747"/>
                    </a:cubicBezTo>
                    <a:cubicBezTo>
                      <a:pt x="177" y="747"/>
                      <a:pt x="177" y="747"/>
                      <a:pt x="177" y="747"/>
                    </a:cubicBezTo>
                    <a:cubicBezTo>
                      <a:pt x="177" y="747"/>
                      <a:pt x="177" y="747"/>
                      <a:pt x="177" y="747"/>
                    </a:cubicBezTo>
                    <a:cubicBezTo>
                      <a:pt x="178" y="749"/>
                      <a:pt x="178" y="749"/>
                      <a:pt x="178" y="749"/>
                    </a:cubicBezTo>
                    <a:cubicBezTo>
                      <a:pt x="179" y="749"/>
                      <a:pt x="179" y="749"/>
                      <a:pt x="179" y="749"/>
                    </a:cubicBezTo>
                    <a:cubicBezTo>
                      <a:pt x="180" y="751"/>
                      <a:pt x="180" y="751"/>
                      <a:pt x="180" y="751"/>
                    </a:cubicBezTo>
                    <a:cubicBezTo>
                      <a:pt x="181" y="752"/>
                      <a:pt x="181" y="752"/>
                      <a:pt x="181" y="752"/>
                    </a:cubicBezTo>
                    <a:cubicBezTo>
                      <a:pt x="182" y="753"/>
                      <a:pt x="182" y="753"/>
                      <a:pt x="182" y="753"/>
                    </a:cubicBezTo>
                    <a:cubicBezTo>
                      <a:pt x="181" y="754"/>
                      <a:pt x="181" y="754"/>
                      <a:pt x="181" y="754"/>
                    </a:cubicBezTo>
                    <a:cubicBezTo>
                      <a:pt x="182" y="755"/>
                      <a:pt x="182" y="755"/>
                      <a:pt x="182" y="755"/>
                    </a:cubicBezTo>
                    <a:cubicBezTo>
                      <a:pt x="183" y="756"/>
                      <a:pt x="183" y="756"/>
                      <a:pt x="183" y="756"/>
                    </a:cubicBezTo>
                    <a:cubicBezTo>
                      <a:pt x="183" y="757"/>
                      <a:pt x="183" y="757"/>
                      <a:pt x="183" y="757"/>
                    </a:cubicBezTo>
                    <a:cubicBezTo>
                      <a:pt x="183" y="759"/>
                      <a:pt x="183" y="759"/>
                      <a:pt x="183" y="759"/>
                    </a:cubicBezTo>
                    <a:cubicBezTo>
                      <a:pt x="183" y="760"/>
                      <a:pt x="183" y="760"/>
                      <a:pt x="183" y="760"/>
                    </a:cubicBezTo>
                    <a:cubicBezTo>
                      <a:pt x="183" y="760"/>
                      <a:pt x="183" y="760"/>
                      <a:pt x="183" y="760"/>
                    </a:cubicBezTo>
                    <a:cubicBezTo>
                      <a:pt x="185" y="760"/>
                      <a:pt x="185" y="760"/>
                      <a:pt x="185" y="760"/>
                    </a:cubicBezTo>
                    <a:cubicBezTo>
                      <a:pt x="186" y="761"/>
                      <a:pt x="186" y="761"/>
                      <a:pt x="186" y="761"/>
                    </a:cubicBezTo>
                    <a:cubicBezTo>
                      <a:pt x="184" y="762"/>
                      <a:pt x="184" y="762"/>
                      <a:pt x="184" y="762"/>
                    </a:cubicBezTo>
                    <a:cubicBezTo>
                      <a:pt x="185" y="763"/>
                      <a:pt x="185" y="763"/>
                      <a:pt x="185" y="763"/>
                    </a:cubicBezTo>
                    <a:cubicBezTo>
                      <a:pt x="185" y="764"/>
                      <a:pt x="185" y="764"/>
                      <a:pt x="185" y="764"/>
                    </a:cubicBezTo>
                    <a:cubicBezTo>
                      <a:pt x="188" y="767"/>
                      <a:pt x="188" y="767"/>
                      <a:pt x="188" y="767"/>
                    </a:cubicBezTo>
                    <a:cubicBezTo>
                      <a:pt x="188" y="772"/>
                      <a:pt x="188" y="772"/>
                      <a:pt x="188" y="772"/>
                    </a:cubicBezTo>
                    <a:cubicBezTo>
                      <a:pt x="190" y="775"/>
                      <a:pt x="190" y="775"/>
                      <a:pt x="190" y="775"/>
                    </a:cubicBezTo>
                    <a:cubicBezTo>
                      <a:pt x="190" y="778"/>
                      <a:pt x="190" y="778"/>
                      <a:pt x="190" y="778"/>
                    </a:cubicBezTo>
                    <a:cubicBezTo>
                      <a:pt x="188" y="780"/>
                      <a:pt x="188" y="780"/>
                      <a:pt x="188" y="780"/>
                    </a:cubicBezTo>
                    <a:cubicBezTo>
                      <a:pt x="189" y="781"/>
                      <a:pt x="189" y="781"/>
                      <a:pt x="189" y="781"/>
                    </a:cubicBezTo>
                    <a:cubicBezTo>
                      <a:pt x="189" y="783"/>
                      <a:pt x="189" y="783"/>
                      <a:pt x="189" y="783"/>
                    </a:cubicBezTo>
                    <a:cubicBezTo>
                      <a:pt x="190" y="784"/>
                      <a:pt x="190" y="784"/>
                      <a:pt x="190" y="784"/>
                    </a:cubicBezTo>
                    <a:cubicBezTo>
                      <a:pt x="190" y="786"/>
                      <a:pt x="190" y="786"/>
                      <a:pt x="190" y="786"/>
                    </a:cubicBezTo>
                    <a:cubicBezTo>
                      <a:pt x="192" y="790"/>
                      <a:pt x="192" y="790"/>
                      <a:pt x="192" y="790"/>
                    </a:cubicBezTo>
                    <a:cubicBezTo>
                      <a:pt x="192" y="791"/>
                      <a:pt x="192" y="791"/>
                      <a:pt x="192" y="791"/>
                    </a:cubicBezTo>
                    <a:cubicBezTo>
                      <a:pt x="193" y="792"/>
                      <a:pt x="193" y="792"/>
                      <a:pt x="193" y="792"/>
                    </a:cubicBezTo>
                    <a:cubicBezTo>
                      <a:pt x="193" y="797"/>
                      <a:pt x="193" y="797"/>
                      <a:pt x="193" y="797"/>
                    </a:cubicBezTo>
                    <a:cubicBezTo>
                      <a:pt x="191" y="802"/>
                      <a:pt x="191" y="802"/>
                      <a:pt x="191" y="802"/>
                    </a:cubicBezTo>
                    <a:cubicBezTo>
                      <a:pt x="190" y="802"/>
                      <a:pt x="190" y="802"/>
                      <a:pt x="190" y="802"/>
                    </a:cubicBezTo>
                    <a:cubicBezTo>
                      <a:pt x="187" y="804"/>
                      <a:pt x="187" y="804"/>
                      <a:pt x="187" y="804"/>
                    </a:cubicBezTo>
                    <a:cubicBezTo>
                      <a:pt x="187" y="806"/>
                      <a:pt x="187" y="806"/>
                      <a:pt x="187" y="806"/>
                    </a:cubicBezTo>
                    <a:cubicBezTo>
                      <a:pt x="184" y="809"/>
                      <a:pt x="184" y="809"/>
                      <a:pt x="184" y="809"/>
                    </a:cubicBezTo>
                    <a:cubicBezTo>
                      <a:pt x="183" y="811"/>
                      <a:pt x="183" y="811"/>
                      <a:pt x="183" y="811"/>
                    </a:cubicBezTo>
                    <a:cubicBezTo>
                      <a:pt x="183" y="811"/>
                      <a:pt x="183" y="811"/>
                      <a:pt x="183" y="811"/>
                    </a:cubicBezTo>
                    <a:cubicBezTo>
                      <a:pt x="183" y="816"/>
                      <a:pt x="183" y="816"/>
                      <a:pt x="183" y="816"/>
                    </a:cubicBezTo>
                    <a:cubicBezTo>
                      <a:pt x="181" y="818"/>
                      <a:pt x="181" y="818"/>
                      <a:pt x="181" y="818"/>
                    </a:cubicBezTo>
                    <a:cubicBezTo>
                      <a:pt x="181" y="821"/>
                      <a:pt x="181" y="821"/>
                      <a:pt x="181" y="821"/>
                    </a:cubicBezTo>
                    <a:cubicBezTo>
                      <a:pt x="179" y="823"/>
                      <a:pt x="179" y="823"/>
                      <a:pt x="179" y="823"/>
                    </a:cubicBezTo>
                    <a:cubicBezTo>
                      <a:pt x="179" y="825"/>
                      <a:pt x="179" y="825"/>
                      <a:pt x="179" y="825"/>
                    </a:cubicBezTo>
                    <a:cubicBezTo>
                      <a:pt x="179" y="827"/>
                      <a:pt x="179" y="827"/>
                      <a:pt x="179" y="827"/>
                    </a:cubicBezTo>
                    <a:cubicBezTo>
                      <a:pt x="179" y="830"/>
                      <a:pt x="179" y="830"/>
                      <a:pt x="179" y="830"/>
                    </a:cubicBezTo>
                    <a:cubicBezTo>
                      <a:pt x="179" y="832"/>
                      <a:pt x="179" y="832"/>
                      <a:pt x="179" y="832"/>
                    </a:cubicBezTo>
                    <a:cubicBezTo>
                      <a:pt x="179" y="833"/>
                      <a:pt x="179" y="833"/>
                      <a:pt x="179" y="833"/>
                    </a:cubicBezTo>
                    <a:cubicBezTo>
                      <a:pt x="179" y="838"/>
                      <a:pt x="179" y="838"/>
                      <a:pt x="179" y="838"/>
                    </a:cubicBezTo>
                    <a:cubicBezTo>
                      <a:pt x="183" y="842"/>
                      <a:pt x="183" y="842"/>
                      <a:pt x="183" y="842"/>
                    </a:cubicBezTo>
                    <a:cubicBezTo>
                      <a:pt x="185" y="845"/>
                      <a:pt x="185" y="845"/>
                      <a:pt x="185" y="845"/>
                    </a:cubicBezTo>
                    <a:cubicBezTo>
                      <a:pt x="188" y="852"/>
                      <a:pt x="188" y="852"/>
                      <a:pt x="188" y="852"/>
                    </a:cubicBezTo>
                    <a:cubicBezTo>
                      <a:pt x="188" y="855"/>
                      <a:pt x="188" y="855"/>
                      <a:pt x="188" y="855"/>
                    </a:cubicBezTo>
                    <a:cubicBezTo>
                      <a:pt x="192" y="860"/>
                      <a:pt x="192" y="860"/>
                      <a:pt x="192" y="860"/>
                    </a:cubicBezTo>
                    <a:cubicBezTo>
                      <a:pt x="192" y="861"/>
                      <a:pt x="192" y="861"/>
                      <a:pt x="192" y="861"/>
                    </a:cubicBezTo>
                    <a:cubicBezTo>
                      <a:pt x="195" y="866"/>
                      <a:pt x="195" y="866"/>
                      <a:pt x="195" y="866"/>
                    </a:cubicBezTo>
                    <a:cubicBezTo>
                      <a:pt x="195" y="869"/>
                      <a:pt x="195" y="869"/>
                      <a:pt x="195" y="869"/>
                    </a:cubicBezTo>
                    <a:cubicBezTo>
                      <a:pt x="194" y="869"/>
                      <a:pt x="194" y="869"/>
                      <a:pt x="194" y="869"/>
                    </a:cubicBezTo>
                    <a:cubicBezTo>
                      <a:pt x="195" y="872"/>
                      <a:pt x="195" y="872"/>
                      <a:pt x="195" y="872"/>
                    </a:cubicBezTo>
                    <a:cubicBezTo>
                      <a:pt x="195" y="877"/>
                      <a:pt x="195" y="877"/>
                      <a:pt x="195" y="877"/>
                    </a:cubicBezTo>
                    <a:cubicBezTo>
                      <a:pt x="197" y="882"/>
                      <a:pt x="197" y="882"/>
                      <a:pt x="197" y="882"/>
                    </a:cubicBezTo>
                    <a:cubicBezTo>
                      <a:pt x="197" y="885"/>
                      <a:pt x="197" y="885"/>
                      <a:pt x="197" y="885"/>
                    </a:cubicBezTo>
                    <a:cubicBezTo>
                      <a:pt x="197" y="887"/>
                      <a:pt x="197" y="887"/>
                      <a:pt x="197" y="887"/>
                    </a:cubicBezTo>
                    <a:cubicBezTo>
                      <a:pt x="197" y="887"/>
                      <a:pt x="197" y="887"/>
                      <a:pt x="197" y="887"/>
                    </a:cubicBezTo>
                    <a:cubicBezTo>
                      <a:pt x="197" y="888"/>
                      <a:pt x="197" y="888"/>
                      <a:pt x="197" y="888"/>
                    </a:cubicBezTo>
                    <a:cubicBezTo>
                      <a:pt x="198" y="891"/>
                      <a:pt x="198" y="891"/>
                      <a:pt x="198" y="891"/>
                    </a:cubicBezTo>
                    <a:cubicBezTo>
                      <a:pt x="199" y="892"/>
                      <a:pt x="199" y="892"/>
                      <a:pt x="199" y="892"/>
                    </a:cubicBezTo>
                    <a:cubicBezTo>
                      <a:pt x="199" y="893"/>
                      <a:pt x="199" y="893"/>
                      <a:pt x="199" y="893"/>
                    </a:cubicBezTo>
                    <a:cubicBezTo>
                      <a:pt x="199" y="894"/>
                      <a:pt x="199" y="894"/>
                      <a:pt x="199" y="894"/>
                    </a:cubicBezTo>
                    <a:cubicBezTo>
                      <a:pt x="199" y="895"/>
                      <a:pt x="199" y="895"/>
                      <a:pt x="199" y="895"/>
                    </a:cubicBezTo>
                    <a:cubicBezTo>
                      <a:pt x="200" y="896"/>
                      <a:pt x="200" y="896"/>
                      <a:pt x="200" y="896"/>
                    </a:cubicBezTo>
                    <a:cubicBezTo>
                      <a:pt x="200" y="898"/>
                      <a:pt x="200" y="898"/>
                      <a:pt x="200" y="898"/>
                    </a:cubicBezTo>
                    <a:cubicBezTo>
                      <a:pt x="201" y="900"/>
                      <a:pt x="201" y="900"/>
                      <a:pt x="201" y="900"/>
                    </a:cubicBezTo>
                    <a:cubicBezTo>
                      <a:pt x="202" y="903"/>
                      <a:pt x="202" y="903"/>
                      <a:pt x="202" y="903"/>
                    </a:cubicBezTo>
                    <a:cubicBezTo>
                      <a:pt x="204" y="904"/>
                      <a:pt x="204" y="904"/>
                      <a:pt x="204" y="904"/>
                    </a:cubicBezTo>
                    <a:cubicBezTo>
                      <a:pt x="204" y="905"/>
                      <a:pt x="204" y="905"/>
                      <a:pt x="204" y="905"/>
                    </a:cubicBezTo>
                    <a:cubicBezTo>
                      <a:pt x="206" y="907"/>
                      <a:pt x="206" y="907"/>
                      <a:pt x="206" y="907"/>
                    </a:cubicBezTo>
                    <a:cubicBezTo>
                      <a:pt x="206" y="907"/>
                      <a:pt x="206" y="907"/>
                      <a:pt x="206" y="907"/>
                    </a:cubicBezTo>
                    <a:cubicBezTo>
                      <a:pt x="207" y="909"/>
                      <a:pt x="207" y="909"/>
                      <a:pt x="207" y="909"/>
                    </a:cubicBezTo>
                    <a:cubicBezTo>
                      <a:pt x="209" y="910"/>
                      <a:pt x="209" y="910"/>
                      <a:pt x="209" y="910"/>
                    </a:cubicBezTo>
                    <a:cubicBezTo>
                      <a:pt x="210" y="914"/>
                      <a:pt x="210" y="914"/>
                      <a:pt x="210" y="914"/>
                    </a:cubicBezTo>
                    <a:cubicBezTo>
                      <a:pt x="210" y="916"/>
                      <a:pt x="210" y="916"/>
                      <a:pt x="210" y="916"/>
                    </a:cubicBezTo>
                    <a:cubicBezTo>
                      <a:pt x="211" y="919"/>
                      <a:pt x="211" y="919"/>
                      <a:pt x="211" y="919"/>
                    </a:cubicBezTo>
                    <a:cubicBezTo>
                      <a:pt x="212" y="923"/>
                      <a:pt x="212" y="923"/>
                      <a:pt x="212" y="923"/>
                    </a:cubicBezTo>
                    <a:cubicBezTo>
                      <a:pt x="214" y="925"/>
                      <a:pt x="214" y="925"/>
                      <a:pt x="214" y="925"/>
                    </a:cubicBezTo>
                    <a:cubicBezTo>
                      <a:pt x="214" y="927"/>
                      <a:pt x="214" y="927"/>
                      <a:pt x="214" y="927"/>
                    </a:cubicBezTo>
                    <a:cubicBezTo>
                      <a:pt x="216" y="930"/>
                      <a:pt x="216" y="930"/>
                      <a:pt x="216" y="930"/>
                    </a:cubicBezTo>
                    <a:cubicBezTo>
                      <a:pt x="216" y="931"/>
                      <a:pt x="216" y="931"/>
                      <a:pt x="216" y="931"/>
                    </a:cubicBezTo>
                    <a:cubicBezTo>
                      <a:pt x="216" y="933"/>
                      <a:pt x="216" y="933"/>
                      <a:pt x="216" y="933"/>
                    </a:cubicBezTo>
                    <a:cubicBezTo>
                      <a:pt x="216" y="935"/>
                      <a:pt x="216" y="935"/>
                      <a:pt x="216" y="935"/>
                    </a:cubicBezTo>
                    <a:cubicBezTo>
                      <a:pt x="215" y="936"/>
                      <a:pt x="215" y="936"/>
                      <a:pt x="215" y="936"/>
                    </a:cubicBezTo>
                    <a:cubicBezTo>
                      <a:pt x="215" y="936"/>
                      <a:pt x="215" y="936"/>
                      <a:pt x="215" y="936"/>
                    </a:cubicBezTo>
                    <a:cubicBezTo>
                      <a:pt x="214" y="935"/>
                      <a:pt x="214" y="935"/>
                      <a:pt x="214" y="935"/>
                    </a:cubicBezTo>
                    <a:cubicBezTo>
                      <a:pt x="213" y="935"/>
                      <a:pt x="213" y="935"/>
                      <a:pt x="213" y="935"/>
                    </a:cubicBezTo>
                    <a:cubicBezTo>
                      <a:pt x="213" y="937"/>
                      <a:pt x="213" y="937"/>
                      <a:pt x="213" y="937"/>
                    </a:cubicBezTo>
                    <a:cubicBezTo>
                      <a:pt x="214" y="939"/>
                      <a:pt x="214" y="939"/>
                      <a:pt x="214" y="939"/>
                    </a:cubicBezTo>
                    <a:cubicBezTo>
                      <a:pt x="215" y="940"/>
                      <a:pt x="215" y="940"/>
                      <a:pt x="215" y="940"/>
                    </a:cubicBezTo>
                    <a:cubicBezTo>
                      <a:pt x="217" y="942"/>
                      <a:pt x="217" y="942"/>
                      <a:pt x="217" y="942"/>
                    </a:cubicBezTo>
                    <a:cubicBezTo>
                      <a:pt x="216" y="943"/>
                      <a:pt x="216" y="943"/>
                      <a:pt x="216" y="943"/>
                    </a:cubicBezTo>
                    <a:cubicBezTo>
                      <a:pt x="216" y="945"/>
                      <a:pt x="216" y="945"/>
                      <a:pt x="216" y="945"/>
                    </a:cubicBezTo>
                    <a:cubicBezTo>
                      <a:pt x="216" y="946"/>
                      <a:pt x="216" y="946"/>
                      <a:pt x="216" y="946"/>
                    </a:cubicBezTo>
                    <a:cubicBezTo>
                      <a:pt x="216" y="947"/>
                      <a:pt x="216" y="947"/>
                      <a:pt x="216" y="947"/>
                    </a:cubicBezTo>
                    <a:cubicBezTo>
                      <a:pt x="216" y="948"/>
                      <a:pt x="216" y="948"/>
                      <a:pt x="216" y="948"/>
                    </a:cubicBezTo>
                    <a:cubicBezTo>
                      <a:pt x="216" y="946"/>
                      <a:pt x="216" y="946"/>
                      <a:pt x="216" y="946"/>
                    </a:cubicBezTo>
                    <a:cubicBezTo>
                      <a:pt x="217" y="946"/>
                      <a:pt x="217" y="946"/>
                      <a:pt x="217" y="946"/>
                    </a:cubicBezTo>
                    <a:cubicBezTo>
                      <a:pt x="219" y="946"/>
                      <a:pt x="219" y="946"/>
                      <a:pt x="219" y="946"/>
                    </a:cubicBezTo>
                    <a:cubicBezTo>
                      <a:pt x="219" y="947"/>
                      <a:pt x="219" y="947"/>
                      <a:pt x="219" y="947"/>
                    </a:cubicBezTo>
                    <a:cubicBezTo>
                      <a:pt x="219" y="948"/>
                      <a:pt x="219" y="948"/>
                      <a:pt x="219" y="948"/>
                    </a:cubicBezTo>
                    <a:cubicBezTo>
                      <a:pt x="219" y="948"/>
                      <a:pt x="219" y="948"/>
                      <a:pt x="219" y="948"/>
                    </a:cubicBezTo>
                    <a:cubicBezTo>
                      <a:pt x="220" y="947"/>
                      <a:pt x="220" y="947"/>
                      <a:pt x="220" y="947"/>
                    </a:cubicBezTo>
                    <a:cubicBezTo>
                      <a:pt x="221" y="948"/>
                      <a:pt x="221" y="948"/>
                      <a:pt x="221" y="948"/>
                    </a:cubicBezTo>
                    <a:cubicBezTo>
                      <a:pt x="221" y="949"/>
                      <a:pt x="221" y="949"/>
                      <a:pt x="221" y="949"/>
                    </a:cubicBezTo>
                    <a:cubicBezTo>
                      <a:pt x="222" y="949"/>
                      <a:pt x="222" y="949"/>
                      <a:pt x="222" y="949"/>
                    </a:cubicBezTo>
                    <a:cubicBezTo>
                      <a:pt x="225" y="951"/>
                      <a:pt x="225" y="951"/>
                      <a:pt x="225" y="951"/>
                    </a:cubicBezTo>
                    <a:cubicBezTo>
                      <a:pt x="226" y="950"/>
                      <a:pt x="226" y="950"/>
                      <a:pt x="226" y="950"/>
                    </a:cubicBezTo>
                    <a:cubicBezTo>
                      <a:pt x="226" y="951"/>
                      <a:pt x="226" y="951"/>
                      <a:pt x="226" y="951"/>
                    </a:cubicBezTo>
                    <a:cubicBezTo>
                      <a:pt x="227" y="950"/>
                      <a:pt x="227" y="950"/>
                      <a:pt x="227" y="950"/>
                    </a:cubicBezTo>
                    <a:cubicBezTo>
                      <a:pt x="228" y="949"/>
                      <a:pt x="228" y="949"/>
                      <a:pt x="228" y="949"/>
                    </a:cubicBezTo>
                    <a:cubicBezTo>
                      <a:pt x="229" y="948"/>
                      <a:pt x="229" y="948"/>
                      <a:pt x="229" y="948"/>
                    </a:cubicBezTo>
                    <a:cubicBezTo>
                      <a:pt x="231" y="948"/>
                      <a:pt x="231" y="948"/>
                      <a:pt x="231" y="948"/>
                    </a:cubicBezTo>
                    <a:cubicBezTo>
                      <a:pt x="231" y="948"/>
                      <a:pt x="231" y="948"/>
                      <a:pt x="231" y="948"/>
                    </a:cubicBezTo>
                    <a:cubicBezTo>
                      <a:pt x="233" y="948"/>
                      <a:pt x="233" y="948"/>
                      <a:pt x="233" y="948"/>
                    </a:cubicBezTo>
                    <a:cubicBezTo>
                      <a:pt x="235" y="948"/>
                      <a:pt x="235" y="948"/>
                      <a:pt x="235" y="948"/>
                    </a:cubicBezTo>
                    <a:cubicBezTo>
                      <a:pt x="235" y="948"/>
                      <a:pt x="235" y="948"/>
                      <a:pt x="235" y="948"/>
                    </a:cubicBezTo>
                    <a:cubicBezTo>
                      <a:pt x="237" y="948"/>
                      <a:pt x="237" y="948"/>
                      <a:pt x="237" y="948"/>
                    </a:cubicBezTo>
                    <a:cubicBezTo>
                      <a:pt x="237" y="947"/>
                      <a:pt x="237" y="947"/>
                      <a:pt x="237" y="947"/>
                    </a:cubicBezTo>
                    <a:cubicBezTo>
                      <a:pt x="238" y="947"/>
                      <a:pt x="238" y="947"/>
                      <a:pt x="238" y="947"/>
                    </a:cubicBezTo>
                    <a:cubicBezTo>
                      <a:pt x="239" y="947"/>
                      <a:pt x="239" y="947"/>
                      <a:pt x="239" y="947"/>
                    </a:cubicBezTo>
                    <a:cubicBezTo>
                      <a:pt x="239" y="947"/>
                      <a:pt x="239" y="947"/>
                      <a:pt x="239" y="947"/>
                    </a:cubicBezTo>
                    <a:cubicBezTo>
                      <a:pt x="240" y="946"/>
                      <a:pt x="240" y="946"/>
                      <a:pt x="240" y="946"/>
                    </a:cubicBezTo>
                    <a:cubicBezTo>
                      <a:pt x="241" y="945"/>
                      <a:pt x="241" y="945"/>
                      <a:pt x="241" y="945"/>
                    </a:cubicBezTo>
                    <a:cubicBezTo>
                      <a:pt x="244" y="945"/>
                      <a:pt x="244" y="945"/>
                      <a:pt x="244" y="945"/>
                    </a:cubicBezTo>
                    <a:cubicBezTo>
                      <a:pt x="246" y="946"/>
                      <a:pt x="246" y="946"/>
                      <a:pt x="246" y="946"/>
                    </a:cubicBezTo>
                    <a:cubicBezTo>
                      <a:pt x="247" y="946"/>
                      <a:pt x="247" y="946"/>
                      <a:pt x="247" y="946"/>
                    </a:cubicBezTo>
                    <a:cubicBezTo>
                      <a:pt x="247" y="945"/>
                      <a:pt x="247" y="945"/>
                      <a:pt x="247" y="945"/>
                    </a:cubicBezTo>
                    <a:cubicBezTo>
                      <a:pt x="249" y="945"/>
                      <a:pt x="249" y="945"/>
                      <a:pt x="249" y="945"/>
                    </a:cubicBezTo>
                    <a:cubicBezTo>
                      <a:pt x="251" y="946"/>
                      <a:pt x="251" y="946"/>
                      <a:pt x="251" y="946"/>
                    </a:cubicBezTo>
                    <a:cubicBezTo>
                      <a:pt x="252" y="946"/>
                      <a:pt x="252" y="946"/>
                      <a:pt x="252" y="946"/>
                    </a:cubicBezTo>
                    <a:cubicBezTo>
                      <a:pt x="255" y="947"/>
                      <a:pt x="255" y="947"/>
                      <a:pt x="255" y="947"/>
                    </a:cubicBezTo>
                    <a:cubicBezTo>
                      <a:pt x="256" y="947"/>
                      <a:pt x="256" y="947"/>
                      <a:pt x="256" y="947"/>
                    </a:cubicBezTo>
                    <a:cubicBezTo>
                      <a:pt x="255" y="946"/>
                      <a:pt x="255" y="946"/>
                      <a:pt x="255" y="946"/>
                    </a:cubicBezTo>
                    <a:cubicBezTo>
                      <a:pt x="256" y="945"/>
                      <a:pt x="256" y="945"/>
                      <a:pt x="256" y="945"/>
                    </a:cubicBezTo>
                    <a:cubicBezTo>
                      <a:pt x="257" y="945"/>
                      <a:pt x="257" y="945"/>
                      <a:pt x="257" y="945"/>
                    </a:cubicBezTo>
                    <a:cubicBezTo>
                      <a:pt x="259" y="946"/>
                      <a:pt x="259" y="946"/>
                      <a:pt x="259" y="946"/>
                    </a:cubicBezTo>
                    <a:cubicBezTo>
                      <a:pt x="261" y="946"/>
                      <a:pt x="261" y="946"/>
                      <a:pt x="261" y="946"/>
                    </a:cubicBezTo>
                    <a:cubicBezTo>
                      <a:pt x="261" y="945"/>
                      <a:pt x="261" y="945"/>
                      <a:pt x="261" y="945"/>
                    </a:cubicBezTo>
                    <a:cubicBezTo>
                      <a:pt x="260" y="945"/>
                      <a:pt x="260" y="945"/>
                      <a:pt x="260" y="945"/>
                    </a:cubicBezTo>
                    <a:cubicBezTo>
                      <a:pt x="261" y="943"/>
                      <a:pt x="261" y="943"/>
                      <a:pt x="261" y="943"/>
                    </a:cubicBezTo>
                    <a:cubicBezTo>
                      <a:pt x="262" y="943"/>
                      <a:pt x="262" y="943"/>
                      <a:pt x="262" y="943"/>
                    </a:cubicBezTo>
                    <a:cubicBezTo>
                      <a:pt x="264" y="943"/>
                      <a:pt x="264" y="943"/>
                      <a:pt x="264" y="943"/>
                    </a:cubicBezTo>
                    <a:cubicBezTo>
                      <a:pt x="265" y="943"/>
                      <a:pt x="265" y="943"/>
                      <a:pt x="265" y="943"/>
                    </a:cubicBezTo>
                    <a:cubicBezTo>
                      <a:pt x="266" y="943"/>
                      <a:pt x="266" y="943"/>
                      <a:pt x="266" y="943"/>
                    </a:cubicBezTo>
                    <a:cubicBezTo>
                      <a:pt x="267" y="942"/>
                      <a:pt x="267" y="942"/>
                      <a:pt x="267" y="942"/>
                    </a:cubicBezTo>
                    <a:cubicBezTo>
                      <a:pt x="270" y="942"/>
                      <a:pt x="270" y="942"/>
                      <a:pt x="270" y="942"/>
                    </a:cubicBezTo>
                    <a:cubicBezTo>
                      <a:pt x="270" y="941"/>
                      <a:pt x="270" y="941"/>
                      <a:pt x="270" y="941"/>
                    </a:cubicBezTo>
                    <a:cubicBezTo>
                      <a:pt x="271" y="941"/>
                      <a:pt x="271" y="941"/>
                      <a:pt x="271" y="941"/>
                    </a:cubicBezTo>
                    <a:cubicBezTo>
                      <a:pt x="272" y="940"/>
                      <a:pt x="272" y="940"/>
                      <a:pt x="272" y="940"/>
                    </a:cubicBezTo>
                    <a:cubicBezTo>
                      <a:pt x="277" y="937"/>
                      <a:pt x="277" y="937"/>
                      <a:pt x="277" y="937"/>
                    </a:cubicBezTo>
                    <a:cubicBezTo>
                      <a:pt x="278" y="936"/>
                      <a:pt x="278" y="936"/>
                      <a:pt x="278" y="936"/>
                    </a:cubicBezTo>
                    <a:cubicBezTo>
                      <a:pt x="278" y="936"/>
                      <a:pt x="278" y="936"/>
                      <a:pt x="278" y="936"/>
                    </a:cubicBezTo>
                    <a:cubicBezTo>
                      <a:pt x="278" y="935"/>
                      <a:pt x="278" y="935"/>
                      <a:pt x="278" y="935"/>
                    </a:cubicBezTo>
                    <a:cubicBezTo>
                      <a:pt x="285" y="929"/>
                      <a:pt x="285" y="929"/>
                      <a:pt x="285" y="929"/>
                    </a:cubicBezTo>
                    <a:cubicBezTo>
                      <a:pt x="285" y="928"/>
                      <a:pt x="285" y="928"/>
                      <a:pt x="285" y="928"/>
                    </a:cubicBezTo>
                    <a:cubicBezTo>
                      <a:pt x="286" y="928"/>
                      <a:pt x="286" y="928"/>
                      <a:pt x="286" y="928"/>
                    </a:cubicBezTo>
                    <a:cubicBezTo>
                      <a:pt x="287" y="927"/>
                      <a:pt x="287" y="927"/>
                      <a:pt x="287" y="927"/>
                    </a:cubicBezTo>
                    <a:cubicBezTo>
                      <a:pt x="288" y="927"/>
                      <a:pt x="288" y="927"/>
                      <a:pt x="288" y="927"/>
                    </a:cubicBezTo>
                    <a:cubicBezTo>
                      <a:pt x="289" y="925"/>
                      <a:pt x="289" y="925"/>
                      <a:pt x="289" y="925"/>
                    </a:cubicBezTo>
                    <a:cubicBezTo>
                      <a:pt x="291" y="923"/>
                      <a:pt x="291" y="923"/>
                      <a:pt x="291" y="923"/>
                    </a:cubicBezTo>
                    <a:cubicBezTo>
                      <a:pt x="293" y="919"/>
                      <a:pt x="293" y="919"/>
                      <a:pt x="293" y="919"/>
                    </a:cubicBezTo>
                    <a:cubicBezTo>
                      <a:pt x="294" y="917"/>
                      <a:pt x="294" y="917"/>
                      <a:pt x="294" y="917"/>
                    </a:cubicBezTo>
                    <a:cubicBezTo>
                      <a:pt x="295" y="917"/>
                      <a:pt x="295" y="917"/>
                      <a:pt x="295" y="917"/>
                    </a:cubicBezTo>
                    <a:cubicBezTo>
                      <a:pt x="296" y="915"/>
                      <a:pt x="296" y="915"/>
                      <a:pt x="296" y="915"/>
                    </a:cubicBezTo>
                    <a:cubicBezTo>
                      <a:pt x="296" y="915"/>
                      <a:pt x="296" y="915"/>
                      <a:pt x="296" y="915"/>
                    </a:cubicBezTo>
                    <a:cubicBezTo>
                      <a:pt x="297" y="913"/>
                      <a:pt x="297" y="913"/>
                      <a:pt x="297" y="913"/>
                    </a:cubicBezTo>
                    <a:cubicBezTo>
                      <a:pt x="298" y="912"/>
                      <a:pt x="298" y="912"/>
                      <a:pt x="298" y="912"/>
                    </a:cubicBezTo>
                    <a:cubicBezTo>
                      <a:pt x="300" y="911"/>
                      <a:pt x="300" y="911"/>
                      <a:pt x="300" y="911"/>
                    </a:cubicBezTo>
                    <a:cubicBezTo>
                      <a:pt x="300" y="910"/>
                      <a:pt x="300" y="910"/>
                      <a:pt x="300" y="910"/>
                    </a:cubicBezTo>
                    <a:cubicBezTo>
                      <a:pt x="301" y="910"/>
                      <a:pt x="301" y="910"/>
                      <a:pt x="301" y="910"/>
                    </a:cubicBezTo>
                    <a:cubicBezTo>
                      <a:pt x="302" y="909"/>
                      <a:pt x="302" y="909"/>
                      <a:pt x="302" y="909"/>
                    </a:cubicBezTo>
                    <a:cubicBezTo>
                      <a:pt x="302" y="909"/>
                      <a:pt x="302" y="909"/>
                      <a:pt x="302" y="909"/>
                    </a:cubicBezTo>
                    <a:cubicBezTo>
                      <a:pt x="304" y="907"/>
                      <a:pt x="304" y="907"/>
                      <a:pt x="304" y="907"/>
                    </a:cubicBezTo>
                    <a:cubicBezTo>
                      <a:pt x="304" y="906"/>
                      <a:pt x="304" y="906"/>
                      <a:pt x="304" y="906"/>
                    </a:cubicBezTo>
                    <a:cubicBezTo>
                      <a:pt x="305" y="905"/>
                      <a:pt x="305" y="905"/>
                      <a:pt x="305" y="905"/>
                    </a:cubicBezTo>
                    <a:cubicBezTo>
                      <a:pt x="306" y="902"/>
                      <a:pt x="306" y="902"/>
                      <a:pt x="306" y="902"/>
                    </a:cubicBezTo>
                    <a:cubicBezTo>
                      <a:pt x="307" y="900"/>
                      <a:pt x="307" y="900"/>
                      <a:pt x="307" y="900"/>
                    </a:cubicBezTo>
                    <a:cubicBezTo>
                      <a:pt x="307" y="899"/>
                      <a:pt x="307" y="899"/>
                      <a:pt x="307" y="899"/>
                    </a:cubicBezTo>
                    <a:cubicBezTo>
                      <a:pt x="308" y="896"/>
                      <a:pt x="308" y="896"/>
                      <a:pt x="308" y="896"/>
                    </a:cubicBezTo>
                    <a:cubicBezTo>
                      <a:pt x="307" y="896"/>
                      <a:pt x="307" y="896"/>
                      <a:pt x="307" y="896"/>
                    </a:cubicBezTo>
                    <a:cubicBezTo>
                      <a:pt x="308" y="895"/>
                      <a:pt x="308" y="895"/>
                      <a:pt x="308" y="895"/>
                    </a:cubicBezTo>
                    <a:cubicBezTo>
                      <a:pt x="308" y="895"/>
                      <a:pt x="308" y="895"/>
                      <a:pt x="308" y="895"/>
                    </a:cubicBezTo>
                    <a:cubicBezTo>
                      <a:pt x="308" y="894"/>
                      <a:pt x="308" y="894"/>
                      <a:pt x="308" y="894"/>
                    </a:cubicBezTo>
                    <a:cubicBezTo>
                      <a:pt x="309" y="893"/>
                      <a:pt x="309" y="893"/>
                      <a:pt x="309" y="893"/>
                    </a:cubicBezTo>
                    <a:cubicBezTo>
                      <a:pt x="309" y="891"/>
                      <a:pt x="309" y="891"/>
                      <a:pt x="309" y="891"/>
                    </a:cubicBezTo>
                    <a:cubicBezTo>
                      <a:pt x="309" y="890"/>
                      <a:pt x="309" y="890"/>
                      <a:pt x="309" y="890"/>
                    </a:cubicBezTo>
                    <a:cubicBezTo>
                      <a:pt x="309" y="890"/>
                      <a:pt x="309" y="890"/>
                      <a:pt x="309" y="890"/>
                    </a:cubicBezTo>
                    <a:cubicBezTo>
                      <a:pt x="308" y="892"/>
                      <a:pt x="308" y="892"/>
                      <a:pt x="308" y="892"/>
                    </a:cubicBezTo>
                    <a:cubicBezTo>
                      <a:pt x="307" y="891"/>
                      <a:pt x="307" y="891"/>
                      <a:pt x="307" y="891"/>
                    </a:cubicBezTo>
                    <a:cubicBezTo>
                      <a:pt x="307" y="892"/>
                      <a:pt x="307" y="892"/>
                      <a:pt x="307" y="892"/>
                    </a:cubicBezTo>
                    <a:cubicBezTo>
                      <a:pt x="307" y="891"/>
                      <a:pt x="307" y="891"/>
                      <a:pt x="307" y="891"/>
                    </a:cubicBezTo>
                    <a:cubicBezTo>
                      <a:pt x="306" y="890"/>
                      <a:pt x="306" y="890"/>
                      <a:pt x="306" y="890"/>
                    </a:cubicBezTo>
                    <a:cubicBezTo>
                      <a:pt x="306" y="889"/>
                      <a:pt x="306" y="889"/>
                      <a:pt x="306" y="889"/>
                    </a:cubicBezTo>
                    <a:cubicBezTo>
                      <a:pt x="307" y="889"/>
                      <a:pt x="307" y="889"/>
                      <a:pt x="307" y="889"/>
                    </a:cubicBezTo>
                    <a:cubicBezTo>
                      <a:pt x="307" y="889"/>
                      <a:pt x="307" y="889"/>
                      <a:pt x="307" y="889"/>
                    </a:cubicBezTo>
                    <a:cubicBezTo>
                      <a:pt x="308" y="887"/>
                      <a:pt x="308" y="887"/>
                      <a:pt x="308" y="887"/>
                    </a:cubicBezTo>
                    <a:cubicBezTo>
                      <a:pt x="309" y="887"/>
                      <a:pt x="309" y="887"/>
                      <a:pt x="309" y="887"/>
                    </a:cubicBezTo>
                    <a:cubicBezTo>
                      <a:pt x="309" y="886"/>
                      <a:pt x="309" y="886"/>
                      <a:pt x="309" y="886"/>
                    </a:cubicBezTo>
                    <a:cubicBezTo>
                      <a:pt x="311" y="886"/>
                      <a:pt x="311" y="886"/>
                      <a:pt x="311" y="886"/>
                    </a:cubicBezTo>
                    <a:cubicBezTo>
                      <a:pt x="313" y="884"/>
                      <a:pt x="313" y="884"/>
                      <a:pt x="313" y="884"/>
                    </a:cubicBezTo>
                    <a:cubicBezTo>
                      <a:pt x="318" y="883"/>
                      <a:pt x="318" y="883"/>
                      <a:pt x="318" y="883"/>
                    </a:cubicBezTo>
                    <a:cubicBezTo>
                      <a:pt x="322" y="881"/>
                      <a:pt x="322" y="881"/>
                      <a:pt x="322" y="881"/>
                    </a:cubicBezTo>
                    <a:cubicBezTo>
                      <a:pt x="325" y="878"/>
                      <a:pt x="325" y="878"/>
                      <a:pt x="325" y="878"/>
                    </a:cubicBezTo>
                    <a:cubicBezTo>
                      <a:pt x="325" y="877"/>
                      <a:pt x="325" y="877"/>
                      <a:pt x="325" y="877"/>
                    </a:cubicBezTo>
                    <a:cubicBezTo>
                      <a:pt x="326" y="875"/>
                      <a:pt x="326" y="875"/>
                      <a:pt x="326" y="875"/>
                    </a:cubicBezTo>
                    <a:cubicBezTo>
                      <a:pt x="326" y="875"/>
                      <a:pt x="326" y="875"/>
                      <a:pt x="326" y="875"/>
                    </a:cubicBezTo>
                    <a:cubicBezTo>
                      <a:pt x="325" y="875"/>
                      <a:pt x="325" y="875"/>
                      <a:pt x="325" y="875"/>
                    </a:cubicBezTo>
                    <a:cubicBezTo>
                      <a:pt x="324" y="874"/>
                      <a:pt x="324" y="874"/>
                      <a:pt x="324" y="874"/>
                    </a:cubicBezTo>
                    <a:cubicBezTo>
                      <a:pt x="325" y="874"/>
                      <a:pt x="325" y="874"/>
                      <a:pt x="325" y="874"/>
                    </a:cubicBezTo>
                    <a:cubicBezTo>
                      <a:pt x="325" y="873"/>
                      <a:pt x="325" y="873"/>
                      <a:pt x="325" y="873"/>
                    </a:cubicBezTo>
                    <a:cubicBezTo>
                      <a:pt x="325" y="872"/>
                      <a:pt x="325" y="872"/>
                      <a:pt x="325" y="872"/>
                    </a:cubicBezTo>
                    <a:cubicBezTo>
                      <a:pt x="325" y="871"/>
                      <a:pt x="325" y="871"/>
                      <a:pt x="325" y="871"/>
                    </a:cubicBezTo>
                    <a:cubicBezTo>
                      <a:pt x="326" y="869"/>
                      <a:pt x="326" y="869"/>
                      <a:pt x="326" y="869"/>
                    </a:cubicBezTo>
                    <a:cubicBezTo>
                      <a:pt x="326" y="869"/>
                      <a:pt x="326" y="869"/>
                      <a:pt x="326" y="869"/>
                    </a:cubicBezTo>
                    <a:cubicBezTo>
                      <a:pt x="326" y="867"/>
                      <a:pt x="326" y="867"/>
                      <a:pt x="326" y="867"/>
                    </a:cubicBezTo>
                    <a:cubicBezTo>
                      <a:pt x="326" y="867"/>
                      <a:pt x="326" y="867"/>
                      <a:pt x="326" y="867"/>
                    </a:cubicBezTo>
                    <a:cubicBezTo>
                      <a:pt x="327" y="865"/>
                      <a:pt x="327" y="865"/>
                      <a:pt x="327" y="865"/>
                    </a:cubicBezTo>
                    <a:cubicBezTo>
                      <a:pt x="326" y="865"/>
                      <a:pt x="326" y="865"/>
                      <a:pt x="326" y="865"/>
                    </a:cubicBezTo>
                    <a:cubicBezTo>
                      <a:pt x="326" y="864"/>
                      <a:pt x="326" y="864"/>
                      <a:pt x="326" y="864"/>
                    </a:cubicBezTo>
                    <a:cubicBezTo>
                      <a:pt x="325" y="865"/>
                      <a:pt x="325" y="865"/>
                      <a:pt x="325" y="865"/>
                    </a:cubicBezTo>
                    <a:cubicBezTo>
                      <a:pt x="325" y="866"/>
                      <a:pt x="325" y="866"/>
                      <a:pt x="325" y="866"/>
                    </a:cubicBezTo>
                    <a:cubicBezTo>
                      <a:pt x="325" y="866"/>
                      <a:pt x="325" y="866"/>
                      <a:pt x="325" y="866"/>
                    </a:cubicBezTo>
                    <a:cubicBezTo>
                      <a:pt x="325" y="865"/>
                      <a:pt x="325" y="865"/>
                      <a:pt x="325" y="865"/>
                    </a:cubicBezTo>
                    <a:cubicBezTo>
                      <a:pt x="325" y="861"/>
                      <a:pt x="325" y="861"/>
                      <a:pt x="325" y="861"/>
                    </a:cubicBezTo>
                    <a:cubicBezTo>
                      <a:pt x="324" y="860"/>
                      <a:pt x="324" y="860"/>
                      <a:pt x="324" y="860"/>
                    </a:cubicBezTo>
                    <a:cubicBezTo>
                      <a:pt x="324" y="858"/>
                      <a:pt x="324" y="858"/>
                      <a:pt x="324" y="858"/>
                    </a:cubicBezTo>
                    <a:cubicBezTo>
                      <a:pt x="323" y="857"/>
                      <a:pt x="323" y="857"/>
                      <a:pt x="323" y="857"/>
                    </a:cubicBezTo>
                    <a:cubicBezTo>
                      <a:pt x="323" y="857"/>
                      <a:pt x="323" y="857"/>
                      <a:pt x="323" y="857"/>
                    </a:cubicBezTo>
                    <a:cubicBezTo>
                      <a:pt x="324" y="856"/>
                      <a:pt x="324" y="856"/>
                      <a:pt x="324" y="856"/>
                    </a:cubicBezTo>
                    <a:cubicBezTo>
                      <a:pt x="324" y="855"/>
                      <a:pt x="324" y="855"/>
                      <a:pt x="324" y="855"/>
                    </a:cubicBezTo>
                    <a:cubicBezTo>
                      <a:pt x="322" y="853"/>
                      <a:pt x="322" y="853"/>
                      <a:pt x="322" y="853"/>
                    </a:cubicBezTo>
                    <a:cubicBezTo>
                      <a:pt x="322" y="852"/>
                      <a:pt x="322" y="852"/>
                      <a:pt x="322" y="852"/>
                    </a:cubicBezTo>
                    <a:cubicBezTo>
                      <a:pt x="322" y="851"/>
                      <a:pt x="322" y="851"/>
                      <a:pt x="322" y="851"/>
                    </a:cubicBezTo>
                    <a:cubicBezTo>
                      <a:pt x="323" y="850"/>
                      <a:pt x="323" y="850"/>
                      <a:pt x="323" y="850"/>
                    </a:cubicBezTo>
                    <a:cubicBezTo>
                      <a:pt x="323" y="849"/>
                      <a:pt x="323" y="849"/>
                      <a:pt x="323" y="849"/>
                    </a:cubicBezTo>
                    <a:cubicBezTo>
                      <a:pt x="322" y="849"/>
                      <a:pt x="322" y="849"/>
                      <a:pt x="322" y="849"/>
                    </a:cubicBezTo>
                    <a:cubicBezTo>
                      <a:pt x="322" y="848"/>
                      <a:pt x="322" y="848"/>
                      <a:pt x="322" y="848"/>
                    </a:cubicBezTo>
                    <a:cubicBezTo>
                      <a:pt x="323" y="848"/>
                      <a:pt x="323" y="848"/>
                      <a:pt x="323" y="848"/>
                    </a:cubicBezTo>
                    <a:cubicBezTo>
                      <a:pt x="324" y="849"/>
                      <a:pt x="324" y="849"/>
                      <a:pt x="324" y="849"/>
                    </a:cubicBezTo>
                    <a:cubicBezTo>
                      <a:pt x="325" y="848"/>
                      <a:pt x="325" y="848"/>
                      <a:pt x="325" y="848"/>
                    </a:cubicBezTo>
                    <a:cubicBezTo>
                      <a:pt x="326" y="848"/>
                      <a:pt x="326" y="848"/>
                      <a:pt x="326" y="848"/>
                    </a:cubicBezTo>
                    <a:cubicBezTo>
                      <a:pt x="327" y="847"/>
                      <a:pt x="327" y="847"/>
                      <a:pt x="327" y="847"/>
                    </a:cubicBezTo>
                    <a:cubicBezTo>
                      <a:pt x="327" y="846"/>
                      <a:pt x="327" y="846"/>
                      <a:pt x="327" y="846"/>
                    </a:cubicBezTo>
                    <a:cubicBezTo>
                      <a:pt x="330" y="843"/>
                      <a:pt x="330" y="843"/>
                      <a:pt x="330" y="843"/>
                    </a:cubicBezTo>
                    <a:cubicBezTo>
                      <a:pt x="332" y="843"/>
                      <a:pt x="332" y="843"/>
                      <a:pt x="332" y="843"/>
                    </a:cubicBezTo>
                    <a:cubicBezTo>
                      <a:pt x="332" y="842"/>
                      <a:pt x="332" y="842"/>
                      <a:pt x="332" y="842"/>
                    </a:cubicBezTo>
                    <a:cubicBezTo>
                      <a:pt x="332" y="842"/>
                      <a:pt x="332" y="842"/>
                      <a:pt x="332" y="842"/>
                    </a:cubicBezTo>
                    <a:cubicBezTo>
                      <a:pt x="333" y="842"/>
                      <a:pt x="333" y="842"/>
                      <a:pt x="333" y="842"/>
                    </a:cubicBezTo>
                    <a:cubicBezTo>
                      <a:pt x="333" y="841"/>
                      <a:pt x="333" y="841"/>
                      <a:pt x="333" y="841"/>
                    </a:cubicBezTo>
                    <a:cubicBezTo>
                      <a:pt x="336" y="840"/>
                      <a:pt x="336" y="840"/>
                      <a:pt x="336" y="840"/>
                    </a:cubicBezTo>
                    <a:cubicBezTo>
                      <a:pt x="336" y="839"/>
                      <a:pt x="336" y="839"/>
                      <a:pt x="336" y="839"/>
                    </a:cubicBezTo>
                    <a:cubicBezTo>
                      <a:pt x="337" y="838"/>
                      <a:pt x="337" y="838"/>
                      <a:pt x="337" y="838"/>
                    </a:cubicBezTo>
                    <a:cubicBezTo>
                      <a:pt x="337" y="837"/>
                      <a:pt x="337" y="837"/>
                      <a:pt x="337" y="837"/>
                    </a:cubicBezTo>
                    <a:cubicBezTo>
                      <a:pt x="337" y="838"/>
                      <a:pt x="337" y="838"/>
                      <a:pt x="337" y="838"/>
                    </a:cubicBezTo>
                    <a:cubicBezTo>
                      <a:pt x="338" y="837"/>
                      <a:pt x="338" y="837"/>
                      <a:pt x="338" y="837"/>
                    </a:cubicBezTo>
                    <a:cubicBezTo>
                      <a:pt x="340" y="836"/>
                      <a:pt x="340" y="836"/>
                      <a:pt x="340" y="836"/>
                    </a:cubicBezTo>
                    <a:cubicBezTo>
                      <a:pt x="340" y="835"/>
                      <a:pt x="340" y="835"/>
                      <a:pt x="340" y="835"/>
                    </a:cubicBezTo>
                    <a:cubicBezTo>
                      <a:pt x="340" y="835"/>
                      <a:pt x="340" y="835"/>
                      <a:pt x="340" y="835"/>
                    </a:cubicBezTo>
                    <a:cubicBezTo>
                      <a:pt x="343" y="834"/>
                      <a:pt x="343" y="834"/>
                      <a:pt x="343" y="834"/>
                    </a:cubicBezTo>
                    <a:cubicBezTo>
                      <a:pt x="345" y="833"/>
                      <a:pt x="345" y="833"/>
                      <a:pt x="345" y="833"/>
                    </a:cubicBezTo>
                    <a:cubicBezTo>
                      <a:pt x="345" y="832"/>
                      <a:pt x="345" y="832"/>
                      <a:pt x="345" y="832"/>
                    </a:cubicBezTo>
                    <a:cubicBezTo>
                      <a:pt x="346" y="833"/>
                      <a:pt x="346" y="833"/>
                      <a:pt x="346" y="833"/>
                    </a:cubicBezTo>
                    <a:cubicBezTo>
                      <a:pt x="350" y="830"/>
                      <a:pt x="350" y="830"/>
                      <a:pt x="350" y="830"/>
                    </a:cubicBezTo>
                    <a:cubicBezTo>
                      <a:pt x="351" y="830"/>
                      <a:pt x="351" y="830"/>
                      <a:pt x="351" y="830"/>
                    </a:cubicBezTo>
                    <a:cubicBezTo>
                      <a:pt x="351" y="830"/>
                      <a:pt x="351" y="830"/>
                      <a:pt x="351" y="830"/>
                    </a:cubicBezTo>
                    <a:cubicBezTo>
                      <a:pt x="355" y="827"/>
                      <a:pt x="355" y="827"/>
                      <a:pt x="355" y="827"/>
                    </a:cubicBezTo>
                    <a:cubicBezTo>
                      <a:pt x="355" y="826"/>
                      <a:pt x="355" y="826"/>
                      <a:pt x="355" y="826"/>
                    </a:cubicBezTo>
                    <a:cubicBezTo>
                      <a:pt x="356" y="826"/>
                      <a:pt x="356" y="826"/>
                      <a:pt x="356" y="826"/>
                    </a:cubicBezTo>
                    <a:cubicBezTo>
                      <a:pt x="358" y="824"/>
                      <a:pt x="358" y="824"/>
                      <a:pt x="358" y="824"/>
                    </a:cubicBezTo>
                    <a:cubicBezTo>
                      <a:pt x="358" y="823"/>
                      <a:pt x="358" y="823"/>
                      <a:pt x="358" y="823"/>
                    </a:cubicBezTo>
                    <a:cubicBezTo>
                      <a:pt x="359" y="822"/>
                      <a:pt x="359" y="822"/>
                      <a:pt x="359" y="822"/>
                    </a:cubicBezTo>
                    <a:cubicBezTo>
                      <a:pt x="360" y="822"/>
                      <a:pt x="360" y="822"/>
                      <a:pt x="360" y="822"/>
                    </a:cubicBezTo>
                    <a:cubicBezTo>
                      <a:pt x="360" y="820"/>
                      <a:pt x="360" y="820"/>
                      <a:pt x="360" y="820"/>
                    </a:cubicBezTo>
                    <a:cubicBezTo>
                      <a:pt x="360" y="819"/>
                      <a:pt x="360" y="819"/>
                      <a:pt x="360" y="819"/>
                    </a:cubicBezTo>
                    <a:cubicBezTo>
                      <a:pt x="360" y="819"/>
                      <a:pt x="360" y="819"/>
                      <a:pt x="360" y="819"/>
                    </a:cubicBezTo>
                    <a:cubicBezTo>
                      <a:pt x="359" y="820"/>
                      <a:pt x="359" y="820"/>
                      <a:pt x="359" y="820"/>
                    </a:cubicBezTo>
                    <a:cubicBezTo>
                      <a:pt x="359" y="819"/>
                      <a:pt x="359" y="819"/>
                      <a:pt x="359" y="819"/>
                    </a:cubicBezTo>
                    <a:cubicBezTo>
                      <a:pt x="360" y="818"/>
                      <a:pt x="360" y="818"/>
                      <a:pt x="360" y="818"/>
                    </a:cubicBezTo>
                    <a:cubicBezTo>
                      <a:pt x="361" y="818"/>
                      <a:pt x="361" y="818"/>
                      <a:pt x="361" y="818"/>
                    </a:cubicBezTo>
                    <a:cubicBezTo>
                      <a:pt x="361" y="818"/>
                      <a:pt x="361" y="818"/>
                      <a:pt x="361" y="818"/>
                    </a:cubicBezTo>
                    <a:cubicBezTo>
                      <a:pt x="361" y="817"/>
                      <a:pt x="361" y="817"/>
                      <a:pt x="361" y="817"/>
                    </a:cubicBezTo>
                    <a:cubicBezTo>
                      <a:pt x="361" y="817"/>
                      <a:pt x="361" y="817"/>
                      <a:pt x="361" y="817"/>
                    </a:cubicBezTo>
                    <a:cubicBezTo>
                      <a:pt x="362" y="816"/>
                      <a:pt x="362" y="816"/>
                      <a:pt x="362" y="816"/>
                    </a:cubicBezTo>
                    <a:cubicBezTo>
                      <a:pt x="362" y="813"/>
                      <a:pt x="362" y="813"/>
                      <a:pt x="362" y="813"/>
                    </a:cubicBezTo>
                    <a:cubicBezTo>
                      <a:pt x="361" y="813"/>
                      <a:pt x="361" y="813"/>
                      <a:pt x="361" y="813"/>
                    </a:cubicBezTo>
                    <a:cubicBezTo>
                      <a:pt x="360" y="813"/>
                      <a:pt x="360" y="813"/>
                      <a:pt x="360" y="813"/>
                    </a:cubicBezTo>
                    <a:cubicBezTo>
                      <a:pt x="360" y="813"/>
                      <a:pt x="360" y="813"/>
                      <a:pt x="360" y="813"/>
                    </a:cubicBezTo>
                    <a:cubicBezTo>
                      <a:pt x="360" y="812"/>
                      <a:pt x="360" y="812"/>
                      <a:pt x="360" y="812"/>
                    </a:cubicBezTo>
                    <a:cubicBezTo>
                      <a:pt x="361" y="812"/>
                      <a:pt x="361" y="812"/>
                      <a:pt x="361" y="812"/>
                    </a:cubicBezTo>
                    <a:cubicBezTo>
                      <a:pt x="361" y="809"/>
                      <a:pt x="361" y="809"/>
                      <a:pt x="361" y="809"/>
                    </a:cubicBezTo>
                    <a:cubicBezTo>
                      <a:pt x="360" y="809"/>
                      <a:pt x="360" y="809"/>
                      <a:pt x="360" y="809"/>
                    </a:cubicBezTo>
                    <a:cubicBezTo>
                      <a:pt x="361" y="809"/>
                      <a:pt x="361" y="809"/>
                      <a:pt x="361" y="809"/>
                    </a:cubicBezTo>
                    <a:cubicBezTo>
                      <a:pt x="361" y="806"/>
                      <a:pt x="361" y="806"/>
                      <a:pt x="361" y="806"/>
                    </a:cubicBezTo>
                    <a:cubicBezTo>
                      <a:pt x="361" y="804"/>
                      <a:pt x="361" y="804"/>
                      <a:pt x="361" y="804"/>
                    </a:cubicBezTo>
                    <a:cubicBezTo>
                      <a:pt x="362" y="803"/>
                      <a:pt x="362" y="803"/>
                      <a:pt x="362" y="803"/>
                    </a:cubicBezTo>
                    <a:cubicBezTo>
                      <a:pt x="361" y="802"/>
                      <a:pt x="361" y="802"/>
                      <a:pt x="361" y="802"/>
                    </a:cubicBezTo>
                    <a:cubicBezTo>
                      <a:pt x="361" y="801"/>
                      <a:pt x="361" y="801"/>
                      <a:pt x="361" y="801"/>
                    </a:cubicBezTo>
                    <a:cubicBezTo>
                      <a:pt x="361" y="800"/>
                      <a:pt x="361" y="800"/>
                      <a:pt x="361" y="800"/>
                    </a:cubicBezTo>
                    <a:cubicBezTo>
                      <a:pt x="361" y="799"/>
                      <a:pt x="361" y="799"/>
                      <a:pt x="361" y="799"/>
                    </a:cubicBezTo>
                    <a:cubicBezTo>
                      <a:pt x="361" y="798"/>
                      <a:pt x="361" y="798"/>
                      <a:pt x="361" y="798"/>
                    </a:cubicBezTo>
                    <a:cubicBezTo>
                      <a:pt x="360" y="796"/>
                      <a:pt x="360" y="796"/>
                      <a:pt x="360" y="796"/>
                    </a:cubicBezTo>
                    <a:cubicBezTo>
                      <a:pt x="361" y="795"/>
                      <a:pt x="361" y="795"/>
                      <a:pt x="361" y="795"/>
                    </a:cubicBezTo>
                    <a:cubicBezTo>
                      <a:pt x="361" y="795"/>
                      <a:pt x="361" y="795"/>
                      <a:pt x="361" y="795"/>
                    </a:cubicBezTo>
                    <a:cubicBezTo>
                      <a:pt x="361" y="795"/>
                      <a:pt x="361" y="795"/>
                      <a:pt x="361" y="795"/>
                    </a:cubicBezTo>
                    <a:cubicBezTo>
                      <a:pt x="361" y="794"/>
                      <a:pt x="361" y="794"/>
                      <a:pt x="361" y="794"/>
                    </a:cubicBezTo>
                    <a:cubicBezTo>
                      <a:pt x="362" y="792"/>
                      <a:pt x="362" y="792"/>
                      <a:pt x="362" y="792"/>
                    </a:cubicBezTo>
                    <a:cubicBezTo>
                      <a:pt x="362" y="792"/>
                      <a:pt x="362" y="792"/>
                      <a:pt x="362" y="792"/>
                    </a:cubicBezTo>
                    <a:cubicBezTo>
                      <a:pt x="362" y="791"/>
                      <a:pt x="362" y="791"/>
                      <a:pt x="362" y="791"/>
                    </a:cubicBezTo>
                    <a:cubicBezTo>
                      <a:pt x="362" y="790"/>
                      <a:pt x="362" y="790"/>
                      <a:pt x="362" y="790"/>
                    </a:cubicBezTo>
                    <a:cubicBezTo>
                      <a:pt x="362" y="789"/>
                      <a:pt x="362" y="789"/>
                      <a:pt x="362" y="789"/>
                    </a:cubicBezTo>
                    <a:cubicBezTo>
                      <a:pt x="362" y="789"/>
                      <a:pt x="362" y="789"/>
                      <a:pt x="362" y="789"/>
                    </a:cubicBezTo>
                    <a:cubicBezTo>
                      <a:pt x="362" y="789"/>
                      <a:pt x="362" y="789"/>
                      <a:pt x="362" y="789"/>
                    </a:cubicBezTo>
                    <a:cubicBezTo>
                      <a:pt x="360" y="787"/>
                      <a:pt x="360" y="787"/>
                      <a:pt x="360" y="787"/>
                    </a:cubicBezTo>
                    <a:cubicBezTo>
                      <a:pt x="359" y="787"/>
                      <a:pt x="359" y="787"/>
                      <a:pt x="359" y="787"/>
                    </a:cubicBezTo>
                    <a:cubicBezTo>
                      <a:pt x="356" y="785"/>
                      <a:pt x="356" y="785"/>
                      <a:pt x="356" y="785"/>
                    </a:cubicBezTo>
                    <a:cubicBezTo>
                      <a:pt x="357" y="784"/>
                      <a:pt x="357" y="784"/>
                      <a:pt x="357" y="784"/>
                    </a:cubicBezTo>
                    <a:cubicBezTo>
                      <a:pt x="356" y="782"/>
                      <a:pt x="356" y="782"/>
                      <a:pt x="356" y="782"/>
                    </a:cubicBezTo>
                    <a:cubicBezTo>
                      <a:pt x="355" y="782"/>
                      <a:pt x="355" y="782"/>
                      <a:pt x="355" y="782"/>
                    </a:cubicBezTo>
                    <a:cubicBezTo>
                      <a:pt x="356" y="780"/>
                      <a:pt x="356" y="780"/>
                      <a:pt x="356" y="780"/>
                    </a:cubicBezTo>
                    <a:cubicBezTo>
                      <a:pt x="355" y="780"/>
                      <a:pt x="355" y="780"/>
                      <a:pt x="355" y="780"/>
                    </a:cubicBezTo>
                    <a:cubicBezTo>
                      <a:pt x="355" y="779"/>
                      <a:pt x="355" y="779"/>
                      <a:pt x="355" y="779"/>
                    </a:cubicBezTo>
                    <a:cubicBezTo>
                      <a:pt x="355" y="778"/>
                      <a:pt x="355" y="778"/>
                      <a:pt x="355" y="778"/>
                    </a:cubicBezTo>
                    <a:cubicBezTo>
                      <a:pt x="355" y="778"/>
                      <a:pt x="355" y="778"/>
                      <a:pt x="355" y="778"/>
                    </a:cubicBezTo>
                    <a:cubicBezTo>
                      <a:pt x="354" y="776"/>
                      <a:pt x="354" y="776"/>
                      <a:pt x="354" y="776"/>
                    </a:cubicBezTo>
                    <a:cubicBezTo>
                      <a:pt x="354" y="775"/>
                      <a:pt x="354" y="775"/>
                      <a:pt x="354" y="775"/>
                    </a:cubicBezTo>
                    <a:cubicBezTo>
                      <a:pt x="355" y="774"/>
                      <a:pt x="355" y="774"/>
                      <a:pt x="355" y="774"/>
                    </a:cubicBezTo>
                    <a:cubicBezTo>
                      <a:pt x="355" y="773"/>
                      <a:pt x="355" y="773"/>
                      <a:pt x="355" y="773"/>
                    </a:cubicBezTo>
                    <a:cubicBezTo>
                      <a:pt x="354" y="772"/>
                      <a:pt x="354" y="772"/>
                      <a:pt x="354" y="772"/>
                    </a:cubicBezTo>
                    <a:cubicBezTo>
                      <a:pt x="354" y="769"/>
                      <a:pt x="354" y="769"/>
                      <a:pt x="354" y="769"/>
                    </a:cubicBezTo>
                    <a:cubicBezTo>
                      <a:pt x="354" y="768"/>
                      <a:pt x="354" y="768"/>
                      <a:pt x="354" y="768"/>
                    </a:cubicBezTo>
                    <a:cubicBezTo>
                      <a:pt x="355" y="767"/>
                      <a:pt x="355" y="767"/>
                      <a:pt x="355" y="767"/>
                    </a:cubicBezTo>
                    <a:cubicBezTo>
                      <a:pt x="356" y="767"/>
                      <a:pt x="356" y="767"/>
                      <a:pt x="356" y="767"/>
                    </a:cubicBezTo>
                    <a:cubicBezTo>
                      <a:pt x="356" y="767"/>
                      <a:pt x="356" y="767"/>
                      <a:pt x="356" y="767"/>
                    </a:cubicBezTo>
                    <a:cubicBezTo>
                      <a:pt x="355" y="764"/>
                      <a:pt x="355" y="764"/>
                      <a:pt x="355" y="764"/>
                    </a:cubicBezTo>
                    <a:cubicBezTo>
                      <a:pt x="354" y="765"/>
                      <a:pt x="354" y="765"/>
                      <a:pt x="354" y="765"/>
                    </a:cubicBezTo>
                    <a:cubicBezTo>
                      <a:pt x="353" y="763"/>
                      <a:pt x="353" y="763"/>
                      <a:pt x="353" y="763"/>
                    </a:cubicBezTo>
                    <a:cubicBezTo>
                      <a:pt x="351" y="761"/>
                      <a:pt x="351" y="761"/>
                      <a:pt x="351" y="761"/>
                    </a:cubicBezTo>
                    <a:cubicBezTo>
                      <a:pt x="351" y="760"/>
                      <a:pt x="351" y="760"/>
                      <a:pt x="351" y="760"/>
                    </a:cubicBezTo>
                    <a:cubicBezTo>
                      <a:pt x="352" y="757"/>
                      <a:pt x="352" y="757"/>
                      <a:pt x="352" y="757"/>
                    </a:cubicBezTo>
                    <a:cubicBezTo>
                      <a:pt x="354" y="753"/>
                      <a:pt x="354" y="753"/>
                      <a:pt x="354" y="753"/>
                    </a:cubicBezTo>
                    <a:cubicBezTo>
                      <a:pt x="354" y="753"/>
                      <a:pt x="354" y="753"/>
                      <a:pt x="354" y="753"/>
                    </a:cubicBezTo>
                    <a:cubicBezTo>
                      <a:pt x="354" y="752"/>
                      <a:pt x="354" y="752"/>
                      <a:pt x="354" y="752"/>
                    </a:cubicBezTo>
                    <a:cubicBezTo>
                      <a:pt x="354" y="751"/>
                      <a:pt x="354" y="751"/>
                      <a:pt x="354" y="751"/>
                    </a:cubicBezTo>
                    <a:cubicBezTo>
                      <a:pt x="354" y="751"/>
                      <a:pt x="354" y="751"/>
                      <a:pt x="354" y="751"/>
                    </a:cubicBezTo>
                    <a:cubicBezTo>
                      <a:pt x="354" y="751"/>
                      <a:pt x="354" y="751"/>
                      <a:pt x="354" y="751"/>
                    </a:cubicBezTo>
                    <a:cubicBezTo>
                      <a:pt x="356" y="751"/>
                      <a:pt x="356" y="751"/>
                      <a:pt x="356" y="751"/>
                    </a:cubicBezTo>
                    <a:cubicBezTo>
                      <a:pt x="358" y="747"/>
                      <a:pt x="358" y="747"/>
                      <a:pt x="358" y="747"/>
                    </a:cubicBezTo>
                    <a:cubicBezTo>
                      <a:pt x="359" y="745"/>
                      <a:pt x="359" y="745"/>
                      <a:pt x="359" y="745"/>
                    </a:cubicBezTo>
                    <a:cubicBezTo>
                      <a:pt x="359" y="744"/>
                      <a:pt x="359" y="744"/>
                      <a:pt x="359" y="744"/>
                    </a:cubicBezTo>
                    <a:cubicBezTo>
                      <a:pt x="360" y="743"/>
                      <a:pt x="360" y="743"/>
                      <a:pt x="360" y="743"/>
                    </a:cubicBezTo>
                    <a:cubicBezTo>
                      <a:pt x="361" y="741"/>
                      <a:pt x="361" y="741"/>
                      <a:pt x="361" y="741"/>
                    </a:cubicBezTo>
                    <a:cubicBezTo>
                      <a:pt x="361" y="741"/>
                      <a:pt x="361" y="741"/>
                      <a:pt x="361" y="741"/>
                    </a:cubicBezTo>
                    <a:cubicBezTo>
                      <a:pt x="361" y="740"/>
                      <a:pt x="361" y="740"/>
                      <a:pt x="361" y="740"/>
                    </a:cubicBezTo>
                    <a:cubicBezTo>
                      <a:pt x="362" y="739"/>
                      <a:pt x="362" y="739"/>
                      <a:pt x="362" y="739"/>
                    </a:cubicBezTo>
                    <a:cubicBezTo>
                      <a:pt x="362" y="739"/>
                      <a:pt x="362" y="739"/>
                      <a:pt x="362" y="739"/>
                    </a:cubicBezTo>
                    <a:cubicBezTo>
                      <a:pt x="362" y="738"/>
                      <a:pt x="362" y="738"/>
                      <a:pt x="362" y="738"/>
                    </a:cubicBezTo>
                    <a:cubicBezTo>
                      <a:pt x="364" y="738"/>
                      <a:pt x="364" y="738"/>
                      <a:pt x="364" y="738"/>
                    </a:cubicBezTo>
                    <a:cubicBezTo>
                      <a:pt x="365" y="737"/>
                      <a:pt x="365" y="737"/>
                      <a:pt x="365" y="737"/>
                    </a:cubicBezTo>
                    <a:cubicBezTo>
                      <a:pt x="368" y="736"/>
                      <a:pt x="368" y="736"/>
                      <a:pt x="368" y="736"/>
                    </a:cubicBezTo>
                    <a:cubicBezTo>
                      <a:pt x="367" y="735"/>
                      <a:pt x="367" y="735"/>
                      <a:pt x="367" y="735"/>
                    </a:cubicBezTo>
                    <a:cubicBezTo>
                      <a:pt x="368" y="735"/>
                      <a:pt x="368" y="735"/>
                      <a:pt x="368" y="735"/>
                    </a:cubicBezTo>
                    <a:cubicBezTo>
                      <a:pt x="368" y="734"/>
                      <a:pt x="368" y="734"/>
                      <a:pt x="368" y="734"/>
                    </a:cubicBezTo>
                    <a:cubicBezTo>
                      <a:pt x="371" y="732"/>
                      <a:pt x="371" y="732"/>
                      <a:pt x="371" y="732"/>
                    </a:cubicBezTo>
                    <a:cubicBezTo>
                      <a:pt x="371" y="732"/>
                      <a:pt x="371" y="732"/>
                      <a:pt x="371" y="732"/>
                    </a:cubicBezTo>
                    <a:cubicBezTo>
                      <a:pt x="371" y="731"/>
                      <a:pt x="371" y="731"/>
                      <a:pt x="371" y="731"/>
                    </a:cubicBezTo>
                    <a:cubicBezTo>
                      <a:pt x="376" y="726"/>
                      <a:pt x="376" y="726"/>
                      <a:pt x="376" y="726"/>
                    </a:cubicBezTo>
                    <a:cubicBezTo>
                      <a:pt x="376" y="724"/>
                      <a:pt x="376" y="724"/>
                      <a:pt x="376" y="724"/>
                    </a:cubicBezTo>
                    <a:cubicBezTo>
                      <a:pt x="378" y="723"/>
                      <a:pt x="378" y="723"/>
                      <a:pt x="378" y="723"/>
                    </a:cubicBezTo>
                    <a:cubicBezTo>
                      <a:pt x="379" y="723"/>
                      <a:pt x="379" y="723"/>
                      <a:pt x="379" y="723"/>
                    </a:cubicBezTo>
                    <a:cubicBezTo>
                      <a:pt x="380" y="722"/>
                      <a:pt x="380" y="722"/>
                      <a:pt x="380" y="722"/>
                    </a:cubicBezTo>
                    <a:cubicBezTo>
                      <a:pt x="380" y="721"/>
                      <a:pt x="380" y="721"/>
                      <a:pt x="380" y="721"/>
                    </a:cubicBezTo>
                    <a:cubicBezTo>
                      <a:pt x="384" y="717"/>
                      <a:pt x="384" y="717"/>
                      <a:pt x="384" y="717"/>
                    </a:cubicBezTo>
                    <a:cubicBezTo>
                      <a:pt x="385" y="717"/>
                      <a:pt x="385" y="717"/>
                      <a:pt x="385" y="717"/>
                    </a:cubicBezTo>
                    <a:cubicBezTo>
                      <a:pt x="389" y="713"/>
                      <a:pt x="389" y="713"/>
                      <a:pt x="389" y="713"/>
                    </a:cubicBezTo>
                    <a:cubicBezTo>
                      <a:pt x="391" y="711"/>
                      <a:pt x="391" y="711"/>
                      <a:pt x="391" y="711"/>
                    </a:cubicBezTo>
                    <a:cubicBezTo>
                      <a:pt x="393" y="710"/>
                      <a:pt x="393" y="710"/>
                      <a:pt x="393" y="710"/>
                    </a:cubicBezTo>
                    <a:cubicBezTo>
                      <a:pt x="395" y="709"/>
                      <a:pt x="395" y="709"/>
                      <a:pt x="395" y="709"/>
                    </a:cubicBezTo>
                    <a:cubicBezTo>
                      <a:pt x="398" y="707"/>
                      <a:pt x="398" y="707"/>
                      <a:pt x="398" y="707"/>
                    </a:cubicBezTo>
                    <a:cubicBezTo>
                      <a:pt x="405" y="701"/>
                      <a:pt x="405" y="701"/>
                      <a:pt x="405" y="701"/>
                    </a:cubicBezTo>
                    <a:cubicBezTo>
                      <a:pt x="408" y="697"/>
                      <a:pt x="408" y="697"/>
                      <a:pt x="408" y="697"/>
                    </a:cubicBezTo>
                    <a:cubicBezTo>
                      <a:pt x="410" y="695"/>
                      <a:pt x="410" y="695"/>
                      <a:pt x="410" y="695"/>
                    </a:cubicBezTo>
                    <a:cubicBezTo>
                      <a:pt x="411" y="693"/>
                      <a:pt x="411" y="693"/>
                      <a:pt x="411" y="693"/>
                    </a:cubicBezTo>
                    <a:cubicBezTo>
                      <a:pt x="415" y="687"/>
                      <a:pt x="415" y="687"/>
                      <a:pt x="415" y="687"/>
                    </a:cubicBezTo>
                    <a:cubicBezTo>
                      <a:pt x="415" y="686"/>
                      <a:pt x="415" y="686"/>
                      <a:pt x="415" y="686"/>
                    </a:cubicBezTo>
                    <a:cubicBezTo>
                      <a:pt x="417" y="683"/>
                      <a:pt x="417" y="683"/>
                      <a:pt x="417" y="683"/>
                    </a:cubicBezTo>
                    <a:cubicBezTo>
                      <a:pt x="417" y="681"/>
                      <a:pt x="417" y="681"/>
                      <a:pt x="417" y="681"/>
                    </a:cubicBezTo>
                    <a:cubicBezTo>
                      <a:pt x="421" y="674"/>
                      <a:pt x="421" y="674"/>
                      <a:pt x="421" y="674"/>
                    </a:cubicBezTo>
                    <a:cubicBezTo>
                      <a:pt x="422" y="674"/>
                      <a:pt x="422" y="674"/>
                      <a:pt x="422" y="674"/>
                    </a:cubicBezTo>
                    <a:cubicBezTo>
                      <a:pt x="421" y="673"/>
                      <a:pt x="421" y="673"/>
                      <a:pt x="421" y="673"/>
                    </a:cubicBezTo>
                    <a:cubicBezTo>
                      <a:pt x="421" y="672"/>
                      <a:pt x="421" y="672"/>
                      <a:pt x="421" y="672"/>
                    </a:cubicBezTo>
                    <a:cubicBezTo>
                      <a:pt x="423" y="671"/>
                      <a:pt x="423" y="671"/>
                      <a:pt x="423" y="671"/>
                    </a:cubicBezTo>
                    <a:cubicBezTo>
                      <a:pt x="423" y="671"/>
                      <a:pt x="423" y="671"/>
                      <a:pt x="423" y="671"/>
                    </a:cubicBezTo>
                    <a:cubicBezTo>
                      <a:pt x="424" y="670"/>
                      <a:pt x="424" y="670"/>
                      <a:pt x="424" y="670"/>
                    </a:cubicBezTo>
                    <a:cubicBezTo>
                      <a:pt x="426" y="666"/>
                      <a:pt x="426" y="666"/>
                      <a:pt x="426" y="666"/>
                    </a:cubicBezTo>
                    <a:cubicBezTo>
                      <a:pt x="428" y="663"/>
                      <a:pt x="428" y="663"/>
                      <a:pt x="428" y="663"/>
                    </a:cubicBezTo>
                    <a:cubicBezTo>
                      <a:pt x="428" y="662"/>
                      <a:pt x="428" y="662"/>
                      <a:pt x="428" y="662"/>
                    </a:cubicBezTo>
                    <a:cubicBezTo>
                      <a:pt x="428" y="661"/>
                      <a:pt x="428" y="661"/>
                      <a:pt x="428" y="661"/>
                    </a:cubicBezTo>
                    <a:cubicBezTo>
                      <a:pt x="428" y="660"/>
                      <a:pt x="428" y="660"/>
                      <a:pt x="428" y="660"/>
                    </a:cubicBezTo>
                    <a:cubicBezTo>
                      <a:pt x="428" y="659"/>
                      <a:pt x="428" y="659"/>
                      <a:pt x="428" y="659"/>
                    </a:cubicBezTo>
                    <a:cubicBezTo>
                      <a:pt x="429" y="657"/>
                      <a:pt x="429" y="657"/>
                      <a:pt x="429" y="657"/>
                    </a:cubicBezTo>
                    <a:cubicBezTo>
                      <a:pt x="429" y="657"/>
                      <a:pt x="429" y="657"/>
                      <a:pt x="429" y="657"/>
                    </a:cubicBezTo>
                    <a:cubicBezTo>
                      <a:pt x="430" y="657"/>
                      <a:pt x="430" y="657"/>
                      <a:pt x="430" y="657"/>
                    </a:cubicBezTo>
                    <a:cubicBezTo>
                      <a:pt x="430" y="657"/>
                      <a:pt x="430" y="657"/>
                      <a:pt x="430" y="657"/>
                    </a:cubicBezTo>
                    <a:cubicBezTo>
                      <a:pt x="431" y="657"/>
                      <a:pt x="431" y="657"/>
                      <a:pt x="431" y="657"/>
                    </a:cubicBezTo>
                    <a:cubicBezTo>
                      <a:pt x="430" y="656"/>
                      <a:pt x="430" y="656"/>
                      <a:pt x="430" y="656"/>
                    </a:cubicBezTo>
                    <a:cubicBezTo>
                      <a:pt x="430" y="656"/>
                      <a:pt x="430" y="656"/>
                      <a:pt x="430" y="656"/>
                    </a:cubicBezTo>
                    <a:cubicBezTo>
                      <a:pt x="430" y="657"/>
                      <a:pt x="430" y="657"/>
                      <a:pt x="430" y="657"/>
                    </a:cubicBezTo>
                    <a:cubicBezTo>
                      <a:pt x="429" y="657"/>
                      <a:pt x="429" y="657"/>
                      <a:pt x="429" y="657"/>
                    </a:cubicBezTo>
                    <a:cubicBezTo>
                      <a:pt x="430" y="656"/>
                      <a:pt x="430" y="656"/>
                      <a:pt x="430" y="656"/>
                    </a:cubicBezTo>
                    <a:cubicBezTo>
                      <a:pt x="429" y="655"/>
                      <a:pt x="429" y="655"/>
                      <a:pt x="429" y="655"/>
                    </a:cubicBezTo>
                    <a:cubicBezTo>
                      <a:pt x="429" y="654"/>
                      <a:pt x="429" y="654"/>
                      <a:pt x="429" y="654"/>
                    </a:cubicBezTo>
                    <a:cubicBezTo>
                      <a:pt x="429" y="653"/>
                      <a:pt x="429" y="653"/>
                      <a:pt x="429" y="653"/>
                    </a:cubicBezTo>
                    <a:cubicBezTo>
                      <a:pt x="430" y="652"/>
                      <a:pt x="430" y="652"/>
                      <a:pt x="430" y="652"/>
                    </a:cubicBezTo>
                    <a:cubicBezTo>
                      <a:pt x="430" y="652"/>
                      <a:pt x="430" y="652"/>
                      <a:pt x="430" y="652"/>
                    </a:cubicBezTo>
                    <a:cubicBezTo>
                      <a:pt x="429" y="652"/>
                      <a:pt x="429" y="652"/>
                      <a:pt x="429" y="652"/>
                    </a:cubicBezTo>
                    <a:cubicBezTo>
                      <a:pt x="429" y="651"/>
                      <a:pt x="429" y="651"/>
                      <a:pt x="429" y="651"/>
                    </a:cubicBezTo>
                    <a:cubicBezTo>
                      <a:pt x="429" y="650"/>
                      <a:pt x="429" y="650"/>
                      <a:pt x="429" y="650"/>
                    </a:cubicBezTo>
                    <a:cubicBezTo>
                      <a:pt x="429" y="649"/>
                      <a:pt x="429" y="649"/>
                      <a:pt x="429" y="649"/>
                    </a:cubicBezTo>
                    <a:cubicBezTo>
                      <a:pt x="430" y="648"/>
                      <a:pt x="430" y="648"/>
                      <a:pt x="430" y="648"/>
                    </a:cubicBezTo>
                    <a:cubicBezTo>
                      <a:pt x="430" y="647"/>
                      <a:pt x="430" y="647"/>
                      <a:pt x="430" y="647"/>
                    </a:cubicBezTo>
                    <a:cubicBezTo>
                      <a:pt x="430" y="647"/>
                      <a:pt x="430" y="647"/>
                      <a:pt x="430" y="647"/>
                    </a:cubicBezTo>
                    <a:cubicBezTo>
                      <a:pt x="429" y="647"/>
                      <a:pt x="429" y="647"/>
                      <a:pt x="429" y="647"/>
                    </a:cubicBezTo>
                    <a:cubicBezTo>
                      <a:pt x="428" y="647"/>
                      <a:pt x="428" y="647"/>
                      <a:pt x="428" y="647"/>
                    </a:cubicBezTo>
                    <a:cubicBezTo>
                      <a:pt x="427" y="646"/>
                      <a:pt x="427" y="646"/>
                      <a:pt x="427" y="646"/>
                    </a:cubicBezTo>
                    <a:cubicBezTo>
                      <a:pt x="427" y="647"/>
                      <a:pt x="427" y="647"/>
                      <a:pt x="427" y="647"/>
                    </a:cubicBezTo>
                    <a:cubicBezTo>
                      <a:pt x="426" y="646"/>
                      <a:pt x="426" y="646"/>
                      <a:pt x="426" y="646"/>
                    </a:cubicBezTo>
                    <a:cubicBezTo>
                      <a:pt x="426" y="647"/>
                      <a:pt x="426" y="647"/>
                      <a:pt x="426" y="647"/>
                    </a:cubicBezTo>
                    <a:cubicBezTo>
                      <a:pt x="426" y="647"/>
                      <a:pt x="426" y="647"/>
                      <a:pt x="426" y="647"/>
                    </a:cubicBezTo>
                    <a:cubicBezTo>
                      <a:pt x="425" y="648"/>
                      <a:pt x="425" y="648"/>
                      <a:pt x="425" y="648"/>
                    </a:cubicBezTo>
                    <a:cubicBezTo>
                      <a:pt x="425" y="648"/>
                      <a:pt x="425" y="648"/>
                      <a:pt x="425" y="64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22" y="649"/>
                      <a:pt x="422" y="649"/>
                      <a:pt x="422" y="649"/>
                    </a:cubicBezTo>
                    <a:cubicBezTo>
                      <a:pt x="422" y="650"/>
                      <a:pt x="422" y="650"/>
                      <a:pt x="422" y="650"/>
                    </a:cubicBezTo>
                    <a:cubicBezTo>
                      <a:pt x="421" y="650"/>
                      <a:pt x="421" y="650"/>
                      <a:pt x="421" y="650"/>
                    </a:cubicBezTo>
                    <a:cubicBezTo>
                      <a:pt x="420" y="650"/>
                      <a:pt x="420" y="650"/>
                      <a:pt x="420" y="650"/>
                    </a:cubicBezTo>
                    <a:cubicBezTo>
                      <a:pt x="418" y="651"/>
                      <a:pt x="418" y="651"/>
                      <a:pt x="418" y="651"/>
                    </a:cubicBezTo>
                    <a:cubicBezTo>
                      <a:pt x="415" y="651"/>
                      <a:pt x="415" y="651"/>
                      <a:pt x="415" y="651"/>
                    </a:cubicBezTo>
                    <a:cubicBezTo>
                      <a:pt x="415" y="651"/>
                      <a:pt x="415" y="651"/>
                      <a:pt x="415" y="651"/>
                    </a:cubicBezTo>
                    <a:cubicBezTo>
                      <a:pt x="414" y="651"/>
                      <a:pt x="414" y="651"/>
                      <a:pt x="414" y="651"/>
                    </a:cubicBezTo>
                    <a:cubicBezTo>
                      <a:pt x="412" y="651"/>
                      <a:pt x="412" y="651"/>
                      <a:pt x="412" y="651"/>
                    </a:cubicBezTo>
                    <a:cubicBezTo>
                      <a:pt x="410" y="652"/>
                      <a:pt x="410" y="652"/>
                      <a:pt x="410" y="652"/>
                    </a:cubicBezTo>
                    <a:cubicBezTo>
                      <a:pt x="409" y="652"/>
                      <a:pt x="409" y="652"/>
                      <a:pt x="409" y="652"/>
                    </a:cubicBezTo>
                    <a:cubicBezTo>
                      <a:pt x="408" y="652"/>
                      <a:pt x="408" y="652"/>
                      <a:pt x="408" y="652"/>
                    </a:cubicBezTo>
                    <a:cubicBezTo>
                      <a:pt x="406" y="652"/>
                      <a:pt x="406" y="652"/>
                      <a:pt x="406" y="652"/>
                    </a:cubicBezTo>
                    <a:cubicBezTo>
                      <a:pt x="405" y="652"/>
                      <a:pt x="405" y="652"/>
                      <a:pt x="405" y="652"/>
                    </a:cubicBezTo>
                    <a:cubicBezTo>
                      <a:pt x="401" y="654"/>
                      <a:pt x="401" y="654"/>
                      <a:pt x="401" y="654"/>
                    </a:cubicBezTo>
                    <a:cubicBezTo>
                      <a:pt x="400" y="654"/>
                      <a:pt x="400" y="654"/>
                      <a:pt x="400" y="654"/>
                    </a:cubicBezTo>
                    <a:cubicBezTo>
                      <a:pt x="398" y="654"/>
                      <a:pt x="398" y="654"/>
                      <a:pt x="398" y="654"/>
                    </a:cubicBezTo>
                    <a:cubicBezTo>
                      <a:pt x="398" y="654"/>
                      <a:pt x="398" y="654"/>
                      <a:pt x="398" y="654"/>
                    </a:cubicBezTo>
                    <a:cubicBezTo>
                      <a:pt x="396" y="654"/>
                      <a:pt x="396" y="654"/>
                      <a:pt x="396" y="654"/>
                    </a:cubicBezTo>
                    <a:cubicBezTo>
                      <a:pt x="396" y="654"/>
                      <a:pt x="396" y="654"/>
                      <a:pt x="396" y="654"/>
                    </a:cubicBezTo>
                    <a:cubicBezTo>
                      <a:pt x="395" y="654"/>
                      <a:pt x="395" y="654"/>
                      <a:pt x="395" y="654"/>
                    </a:cubicBezTo>
                    <a:cubicBezTo>
                      <a:pt x="393" y="655"/>
                      <a:pt x="393" y="655"/>
                      <a:pt x="393" y="655"/>
                    </a:cubicBezTo>
                    <a:cubicBezTo>
                      <a:pt x="392" y="656"/>
                      <a:pt x="392" y="656"/>
                      <a:pt x="392" y="656"/>
                    </a:cubicBezTo>
                    <a:cubicBezTo>
                      <a:pt x="390" y="657"/>
                      <a:pt x="390" y="657"/>
                      <a:pt x="390" y="657"/>
                    </a:cubicBezTo>
                    <a:cubicBezTo>
                      <a:pt x="390" y="657"/>
                      <a:pt x="390" y="657"/>
                      <a:pt x="390" y="657"/>
                    </a:cubicBezTo>
                    <a:cubicBezTo>
                      <a:pt x="388" y="657"/>
                      <a:pt x="388" y="657"/>
                      <a:pt x="388" y="657"/>
                    </a:cubicBezTo>
                    <a:cubicBezTo>
                      <a:pt x="386" y="657"/>
                      <a:pt x="386" y="657"/>
                      <a:pt x="386" y="657"/>
                    </a:cubicBezTo>
                    <a:cubicBezTo>
                      <a:pt x="385" y="656"/>
                      <a:pt x="385" y="656"/>
                      <a:pt x="385" y="656"/>
                    </a:cubicBezTo>
                    <a:cubicBezTo>
                      <a:pt x="384" y="655"/>
                      <a:pt x="384" y="655"/>
                      <a:pt x="384" y="655"/>
                    </a:cubicBezTo>
                    <a:cubicBezTo>
                      <a:pt x="384" y="655"/>
                      <a:pt x="384" y="655"/>
                      <a:pt x="384" y="655"/>
                    </a:cubicBezTo>
                    <a:cubicBezTo>
                      <a:pt x="380" y="650"/>
                      <a:pt x="380" y="650"/>
                      <a:pt x="380" y="650"/>
                    </a:cubicBezTo>
                    <a:cubicBezTo>
                      <a:pt x="380" y="650"/>
                      <a:pt x="380" y="650"/>
                      <a:pt x="380" y="650"/>
                    </a:cubicBezTo>
                    <a:cubicBezTo>
                      <a:pt x="379" y="649"/>
                      <a:pt x="379" y="649"/>
                      <a:pt x="379" y="649"/>
                    </a:cubicBezTo>
                    <a:cubicBezTo>
                      <a:pt x="379" y="649"/>
                      <a:pt x="379" y="649"/>
                      <a:pt x="379" y="649"/>
                    </a:cubicBezTo>
                    <a:cubicBezTo>
                      <a:pt x="377" y="649"/>
                      <a:pt x="377" y="649"/>
                      <a:pt x="377" y="649"/>
                    </a:cubicBezTo>
                    <a:cubicBezTo>
                      <a:pt x="376" y="649"/>
                      <a:pt x="376" y="649"/>
                      <a:pt x="376" y="649"/>
                    </a:cubicBezTo>
                    <a:cubicBezTo>
                      <a:pt x="376" y="649"/>
                      <a:pt x="376" y="649"/>
                      <a:pt x="376" y="649"/>
                    </a:cubicBezTo>
                    <a:cubicBezTo>
                      <a:pt x="375" y="649"/>
                      <a:pt x="375" y="649"/>
                      <a:pt x="375" y="649"/>
                    </a:cubicBezTo>
                    <a:cubicBezTo>
                      <a:pt x="377" y="649"/>
                      <a:pt x="377" y="649"/>
                      <a:pt x="377" y="649"/>
                    </a:cubicBezTo>
                    <a:cubicBezTo>
                      <a:pt x="377" y="648"/>
                      <a:pt x="377" y="648"/>
                      <a:pt x="377" y="648"/>
                    </a:cubicBezTo>
                    <a:cubicBezTo>
                      <a:pt x="378" y="648"/>
                      <a:pt x="378" y="648"/>
                      <a:pt x="378" y="648"/>
                    </a:cubicBezTo>
                    <a:cubicBezTo>
                      <a:pt x="379" y="646"/>
                      <a:pt x="379" y="646"/>
                      <a:pt x="379" y="646"/>
                    </a:cubicBezTo>
                    <a:cubicBezTo>
                      <a:pt x="380" y="646"/>
                      <a:pt x="380" y="646"/>
                      <a:pt x="380" y="646"/>
                    </a:cubicBezTo>
                    <a:cubicBezTo>
                      <a:pt x="380" y="644"/>
                      <a:pt x="380" y="644"/>
                      <a:pt x="380" y="644"/>
                    </a:cubicBezTo>
                    <a:cubicBezTo>
                      <a:pt x="380" y="643"/>
                      <a:pt x="380" y="643"/>
                      <a:pt x="380" y="643"/>
                    </a:cubicBezTo>
                    <a:cubicBezTo>
                      <a:pt x="379" y="643"/>
                      <a:pt x="379" y="643"/>
                      <a:pt x="379" y="643"/>
                    </a:cubicBezTo>
                    <a:cubicBezTo>
                      <a:pt x="378" y="642"/>
                      <a:pt x="378" y="642"/>
                      <a:pt x="378" y="642"/>
                    </a:cubicBezTo>
                    <a:cubicBezTo>
                      <a:pt x="378" y="642"/>
                      <a:pt x="378" y="642"/>
                      <a:pt x="378" y="642"/>
                    </a:cubicBezTo>
                    <a:cubicBezTo>
                      <a:pt x="378" y="642"/>
                      <a:pt x="378" y="642"/>
                      <a:pt x="378" y="642"/>
                    </a:cubicBezTo>
                    <a:cubicBezTo>
                      <a:pt x="378" y="641"/>
                      <a:pt x="378" y="641"/>
                      <a:pt x="378" y="641"/>
                    </a:cubicBezTo>
                    <a:cubicBezTo>
                      <a:pt x="377" y="641"/>
                      <a:pt x="377" y="641"/>
                      <a:pt x="377" y="641"/>
                    </a:cubicBezTo>
                    <a:cubicBezTo>
                      <a:pt x="377" y="641"/>
                      <a:pt x="377" y="641"/>
                      <a:pt x="377" y="641"/>
                    </a:cubicBezTo>
                    <a:cubicBezTo>
                      <a:pt x="376" y="641"/>
                      <a:pt x="376" y="641"/>
                      <a:pt x="376" y="641"/>
                    </a:cubicBezTo>
                    <a:cubicBezTo>
                      <a:pt x="376" y="641"/>
                      <a:pt x="376" y="641"/>
                      <a:pt x="376" y="641"/>
                    </a:cubicBezTo>
                    <a:cubicBezTo>
                      <a:pt x="375" y="640"/>
                      <a:pt x="375" y="640"/>
                      <a:pt x="375" y="640"/>
                    </a:cubicBezTo>
                    <a:cubicBezTo>
                      <a:pt x="375" y="640"/>
                      <a:pt x="375" y="640"/>
                      <a:pt x="375" y="640"/>
                    </a:cubicBezTo>
                    <a:cubicBezTo>
                      <a:pt x="374" y="638"/>
                      <a:pt x="374" y="638"/>
                      <a:pt x="374" y="638"/>
                    </a:cubicBezTo>
                    <a:cubicBezTo>
                      <a:pt x="374" y="638"/>
                      <a:pt x="374" y="638"/>
                      <a:pt x="374" y="638"/>
                    </a:cubicBezTo>
                    <a:cubicBezTo>
                      <a:pt x="373" y="636"/>
                      <a:pt x="373" y="636"/>
                      <a:pt x="373" y="636"/>
                    </a:cubicBezTo>
                    <a:cubicBezTo>
                      <a:pt x="372" y="635"/>
                      <a:pt x="372" y="635"/>
                      <a:pt x="372" y="635"/>
                    </a:cubicBezTo>
                    <a:cubicBezTo>
                      <a:pt x="372" y="635"/>
                      <a:pt x="372" y="635"/>
                      <a:pt x="372" y="635"/>
                    </a:cubicBezTo>
                    <a:cubicBezTo>
                      <a:pt x="372" y="635"/>
                      <a:pt x="372" y="635"/>
                      <a:pt x="372" y="635"/>
                    </a:cubicBezTo>
                    <a:cubicBezTo>
                      <a:pt x="371" y="634"/>
                      <a:pt x="371" y="634"/>
                      <a:pt x="371" y="634"/>
                    </a:cubicBezTo>
                    <a:cubicBezTo>
                      <a:pt x="369" y="634"/>
                      <a:pt x="369" y="634"/>
                      <a:pt x="369" y="634"/>
                    </a:cubicBezTo>
                    <a:cubicBezTo>
                      <a:pt x="368" y="632"/>
                      <a:pt x="368" y="632"/>
                      <a:pt x="368" y="632"/>
                    </a:cubicBezTo>
                    <a:cubicBezTo>
                      <a:pt x="366" y="630"/>
                      <a:pt x="366" y="630"/>
                      <a:pt x="366" y="630"/>
                    </a:cubicBezTo>
                    <a:cubicBezTo>
                      <a:pt x="366" y="629"/>
                      <a:pt x="366" y="629"/>
                      <a:pt x="366" y="629"/>
                    </a:cubicBezTo>
                    <a:cubicBezTo>
                      <a:pt x="364" y="629"/>
                      <a:pt x="364" y="629"/>
                      <a:pt x="364" y="629"/>
                    </a:cubicBezTo>
                    <a:cubicBezTo>
                      <a:pt x="364" y="628"/>
                      <a:pt x="364" y="628"/>
                      <a:pt x="364" y="628"/>
                    </a:cubicBezTo>
                    <a:cubicBezTo>
                      <a:pt x="362" y="627"/>
                      <a:pt x="362" y="627"/>
                      <a:pt x="362" y="627"/>
                    </a:cubicBezTo>
                    <a:cubicBezTo>
                      <a:pt x="362" y="627"/>
                      <a:pt x="362" y="627"/>
                      <a:pt x="362" y="627"/>
                    </a:cubicBezTo>
                    <a:cubicBezTo>
                      <a:pt x="361" y="627"/>
                      <a:pt x="361" y="627"/>
                      <a:pt x="361" y="627"/>
                    </a:cubicBezTo>
                    <a:cubicBezTo>
                      <a:pt x="360" y="627"/>
                      <a:pt x="360" y="627"/>
                      <a:pt x="360" y="627"/>
                    </a:cubicBezTo>
                    <a:cubicBezTo>
                      <a:pt x="360" y="627"/>
                      <a:pt x="360" y="627"/>
                      <a:pt x="360" y="627"/>
                    </a:cubicBezTo>
                    <a:cubicBezTo>
                      <a:pt x="359" y="626"/>
                      <a:pt x="359" y="626"/>
                      <a:pt x="359" y="626"/>
                    </a:cubicBezTo>
                    <a:cubicBezTo>
                      <a:pt x="358" y="625"/>
                      <a:pt x="358" y="625"/>
                      <a:pt x="358" y="625"/>
                    </a:cubicBezTo>
                    <a:cubicBezTo>
                      <a:pt x="358" y="624"/>
                      <a:pt x="358" y="624"/>
                      <a:pt x="358" y="624"/>
                    </a:cubicBezTo>
                    <a:cubicBezTo>
                      <a:pt x="357" y="623"/>
                      <a:pt x="357" y="623"/>
                      <a:pt x="357" y="623"/>
                    </a:cubicBezTo>
                    <a:cubicBezTo>
                      <a:pt x="357" y="623"/>
                      <a:pt x="357" y="623"/>
                      <a:pt x="357" y="623"/>
                    </a:cubicBezTo>
                    <a:cubicBezTo>
                      <a:pt x="357" y="624"/>
                      <a:pt x="357" y="624"/>
                      <a:pt x="357" y="624"/>
                    </a:cubicBezTo>
                    <a:cubicBezTo>
                      <a:pt x="357" y="624"/>
                      <a:pt x="357" y="624"/>
                      <a:pt x="357" y="624"/>
                    </a:cubicBezTo>
                    <a:cubicBezTo>
                      <a:pt x="357" y="626"/>
                      <a:pt x="357" y="626"/>
                      <a:pt x="357" y="626"/>
                    </a:cubicBezTo>
                    <a:cubicBezTo>
                      <a:pt x="356" y="626"/>
                      <a:pt x="356" y="626"/>
                      <a:pt x="356" y="626"/>
                    </a:cubicBezTo>
                    <a:cubicBezTo>
                      <a:pt x="356" y="624"/>
                      <a:pt x="356" y="624"/>
                      <a:pt x="356" y="624"/>
                    </a:cubicBezTo>
                    <a:cubicBezTo>
                      <a:pt x="355" y="622"/>
                      <a:pt x="355" y="622"/>
                      <a:pt x="355" y="622"/>
                    </a:cubicBezTo>
                    <a:cubicBezTo>
                      <a:pt x="354" y="622"/>
                      <a:pt x="354" y="622"/>
                      <a:pt x="354" y="622"/>
                    </a:cubicBezTo>
                    <a:cubicBezTo>
                      <a:pt x="354" y="622"/>
                      <a:pt x="354" y="622"/>
                      <a:pt x="354" y="622"/>
                    </a:cubicBezTo>
                    <a:cubicBezTo>
                      <a:pt x="354" y="620"/>
                      <a:pt x="354" y="620"/>
                      <a:pt x="354" y="620"/>
                    </a:cubicBezTo>
                    <a:cubicBezTo>
                      <a:pt x="353" y="620"/>
                      <a:pt x="353" y="620"/>
                      <a:pt x="353" y="620"/>
                    </a:cubicBezTo>
                    <a:cubicBezTo>
                      <a:pt x="353" y="615"/>
                      <a:pt x="353" y="615"/>
                      <a:pt x="353" y="615"/>
                    </a:cubicBezTo>
                    <a:cubicBezTo>
                      <a:pt x="350" y="608"/>
                      <a:pt x="350" y="608"/>
                      <a:pt x="350" y="608"/>
                    </a:cubicBezTo>
                    <a:cubicBezTo>
                      <a:pt x="348" y="607"/>
                      <a:pt x="348" y="607"/>
                      <a:pt x="348" y="607"/>
                    </a:cubicBezTo>
                    <a:cubicBezTo>
                      <a:pt x="348" y="607"/>
                      <a:pt x="348" y="607"/>
                      <a:pt x="348" y="607"/>
                    </a:cubicBezTo>
                    <a:cubicBezTo>
                      <a:pt x="348" y="607"/>
                      <a:pt x="348" y="607"/>
                      <a:pt x="348" y="607"/>
                    </a:cubicBezTo>
                    <a:cubicBezTo>
                      <a:pt x="348" y="606"/>
                      <a:pt x="348" y="606"/>
                      <a:pt x="348" y="606"/>
                    </a:cubicBezTo>
                    <a:cubicBezTo>
                      <a:pt x="347" y="605"/>
                      <a:pt x="347" y="605"/>
                      <a:pt x="347" y="605"/>
                    </a:cubicBezTo>
                    <a:cubicBezTo>
                      <a:pt x="345" y="605"/>
                      <a:pt x="345" y="605"/>
                      <a:pt x="345" y="605"/>
                    </a:cubicBezTo>
                    <a:cubicBezTo>
                      <a:pt x="345" y="604"/>
                      <a:pt x="345" y="604"/>
                      <a:pt x="345" y="604"/>
                    </a:cubicBezTo>
                    <a:cubicBezTo>
                      <a:pt x="343" y="602"/>
                      <a:pt x="343" y="602"/>
                      <a:pt x="343" y="602"/>
                    </a:cubicBezTo>
                    <a:cubicBezTo>
                      <a:pt x="342" y="602"/>
                      <a:pt x="342" y="602"/>
                      <a:pt x="342" y="602"/>
                    </a:cubicBezTo>
                    <a:cubicBezTo>
                      <a:pt x="340" y="600"/>
                      <a:pt x="340" y="600"/>
                      <a:pt x="340" y="600"/>
                    </a:cubicBezTo>
                    <a:cubicBezTo>
                      <a:pt x="340" y="597"/>
                      <a:pt x="340" y="597"/>
                      <a:pt x="340" y="597"/>
                    </a:cubicBezTo>
                    <a:cubicBezTo>
                      <a:pt x="340" y="595"/>
                      <a:pt x="340" y="595"/>
                      <a:pt x="340" y="595"/>
                    </a:cubicBezTo>
                    <a:cubicBezTo>
                      <a:pt x="340" y="592"/>
                      <a:pt x="340" y="592"/>
                      <a:pt x="340" y="592"/>
                    </a:cubicBezTo>
                    <a:cubicBezTo>
                      <a:pt x="338" y="588"/>
                      <a:pt x="338" y="588"/>
                      <a:pt x="338" y="588"/>
                    </a:cubicBezTo>
                    <a:cubicBezTo>
                      <a:pt x="338" y="587"/>
                      <a:pt x="338" y="587"/>
                      <a:pt x="338" y="587"/>
                    </a:cubicBezTo>
                    <a:cubicBezTo>
                      <a:pt x="338" y="586"/>
                      <a:pt x="338" y="586"/>
                      <a:pt x="338" y="586"/>
                    </a:cubicBezTo>
                    <a:cubicBezTo>
                      <a:pt x="339" y="587"/>
                      <a:pt x="339" y="587"/>
                      <a:pt x="339" y="587"/>
                    </a:cubicBezTo>
                    <a:cubicBezTo>
                      <a:pt x="339" y="587"/>
                      <a:pt x="339" y="587"/>
                      <a:pt x="339" y="587"/>
                    </a:cubicBezTo>
                    <a:cubicBezTo>
                      <a:pt x="339" y="587"/>
                      <a:pt x="339" y="587"/>
                      <a:pt x="339" y="587"/>
                    </a:cubicBezTo>
                    <a:cubicBezTo>
                      <a:pt x="339" y="587"/>
                      <a:pt x="339" y="587"/>
                      <a:pt x="339" y="587"/>
                    </a:cubicBezTo>
                    <a:cubicBezTo>
                      <a:pt x="338" y="585"/>
                      <a:pt x="338" y="585"/>
                      <a:pt x="338" y="585"/>
                    </a:cubicBezTo>
                    <a:cubicBezTo>
                      <a:pt x="337" y="584"/>
                      <a:pt x="337" y="584"/>
                      <a:pt x="337" y="584"/>
                    </a:cubicBezTo>
                    <a:cubicBezTo>
                      <a:pt x="337" y="583"/>
                      <a:pt x="337" y="583"/>
                      <a:pt x="337" y="583"/>
                    </a:cubicBezTo>
                    <a:cubicBezTo>
                      <a:pt x="337" y="583"/>
                      <a:pt x="337" y="583"/>
                      <a:pt x="337" y="583"/>
                    </a:cubicBezTo>
                    <a:cubicBezTo>
                      <a:pt x="337" y="583"/>
                      <a:pt x="337" y="583"/>
                      <a:pt x="337" y="583"/>
                    </a:cubicBezTo>
                    <a:cubicBezTo>
                      <a:pt x="337" y="582"/>
                      <a:pt x="337" y="582"/>
                      <a:pt x="337" y="582"/>
                    </a:cubicBezTo>
                    <a:cubicBezTo>
                      <a:pt x="337" y="582"/>
                      <a:pt x="337" y="582"/>
                      <a:pt x="337" y="582"/>
                    </a:cubicBezTo>
                    <a:cubicBezTo>
                      <a:pt x="337" y="581"/>
                      <a:pt x="337" y="581"/>
                      <a:pt x="337" y="581"/>
                    </a:cubicBezTo>
                    <a:cubicBezTo>
                      <a:pt x="337" y="581"/>
                      <a:pt x="337" y="581"/>
                      <a:pt x="337" y="581"/>
                    </a:cubicBezTo>
                    <a:cubicBezTo>
                      <a:pt x="337" y="581"/>
                      <a:pt x="337" y="581"/>
                      <a:pt x="337" y="581"/>
                    </a:cubicBezTo>
                    <a:cubicBezTo>
                      <a:pt x="336" y="580"/>
                      <a:pt x="336" y="580"/>
                      <a:pt x="336" y="580"/>
                    </a:cubicBezTo>
                    <a:cubicBezTo>
                      <a:pt x="335" y="579"/>
                      <a:pt x="335" y="579"/>
                      <a:pt x="335" y="579"/>
                    </a:cubicBezTo>
                    <a:cubicBezTo>
                      <a:pt x="334" y="578"/>
                      <a:pt x="334" y="578"/>
                      <a:pt x="334" y="578"/>
                    </a:cubicBezTo>
                    <a:cubicBezTo>
                      <a:pt x="333" y="578"/>
                      <a:pt x="333" y="578"/>
                      <a:pt x="333" y="578"/>
                    </a:cubicBezTo>
                    <a:cubicBezTo>
                      <a:pt x="332" y="576"/>
                      <a:pt x="332" y="576"/>
                      <a:pt x="332" y="576"/>
                    </a:cubicBezTo>
                    <a:cubicBezTo>
                      <a:pt x="331" y="576"/>
                      <a:pt x="331" y="576"/>
                      <a:pt x="331" y="576"/>
                    </a:cubicBezTo>
                    <a:cubicBezTo>
                      <a:pt x="330" y="576"/>
                      <a:pt x="330" y="576"/>
                      <a:pt x="330" y="576"/>
                    </a:cubicBezTo>
                    <a:cubicBezTo>
                      <a:pt x="328" y="575"/>
                      <a:pt x="328" y="575"/>
                      <a:pt x="328" y="575"/>
                    </a:cubicBezTo>
                    <a:cubicBezTo>
                      <a:pt x="327" y="572"/>
                      <a:pt x="327" y="572"/>
                      <a:pt x="327" y="572"/>
                    </a:cubicBezTo>
                    <a:cubicBezTo>
                      <a:pt x="327" y="571"/>
                      <a:pt x="327" y="571"/>
                      <a:pt x="327" y="571"/>
                    </a:cubicBezTo>
                    <a:cubicBezTo>
                      <a:pt x="327" y="569"/>
                      <a:pt x="327" y="569"/>
                      <a:pt x="327" y="569"/>
                    </a:cubicBezTo>
                    <a:cubicBezTo>
                      <a:pt x="327" y="568"/>
                      <a:pt x="327" y="568"/>
                      <a:pt x="327" y="568"/>
                    </a:cubicBezTo>
                    <a:cubicBezTo>
                      <a:pt x="327" y="568"/>
                      <a:pt x="327" y="568"/>
                      <a:pt x="327" y="568"/>
                    </a:cubicBezTo>
                    <a:cubicBezTo>
                      <a:pt x="328" y="568"/>
                      <a:pt x="328" y="568"/>
                      <a:pt x="328" y="568"/>
                    </a:cubicBezTo>
                    <a:cubicBezTo>
                      <a:pt x="329" y="568"/>
                      <a:pt x="329" y="568"/>
                      <a:pt x="329" y="568"/>
                    </a:cubicBezTo>
                    <a:cubicBezTo>
                      <a:pt x="329" y="568"/>
                      <a:pt x="329" y="568"/>
                      <a:pt x="329" y="568"/>
                    </a:cubicBezTo>
                    <a:cubicBezTo>
                      <a:pt x="328" y="568"/>
                      <a:pt x="328" y="568"/>
                      <a:pt x="328" y="568"/>
                    </a:cubicBezTo>
                    <a:cubicBezTo>
                      <a:pt x="327" y="566"/>
                      <a:pt x="327" y="566"/>
                      <a:pt x="327" y="566"/>
                    </a:cubicBezTo>
                    <a:cubicBezTo>
                      <a:pt x="327" y="566"/>
                      <a:pt x="327" y="566"/>
                      <a:pt x="327" y="566"/>
                    </a:cubicBezTo>
                    <a:cubicBezTo>
                      <a:pt x="327" y="566"/>
                      <a:pt x="327" y="566"/>
                      <a:pt x="327" y="566"/>
                    </a:cubicBezTo>
                    <a:cubicBezTo>
                      <a:pt x="326" y="565"/>
                      <a:pt x="326" y="565"/>
                      <a:pt x="326" y="565"/>
                    </a:cubicBezTo>
                    <a:cubicBezTo>
                      <a:pt x="325" y="564"/>
                      <a:pt x="325" y="564"/>
                      <a:pt x="325" y="564"/>
                    </a:cubicBezTo>
                    <a:cubicBezTo>
                      <a:pt x="323" y="560"/>
                      <a:pt x="323" y="560"/>
                      <a:pt x="323" y="560"/>
                    </a:cubicBezTo>
                    <a:cubicBezTo>
                      <a:pt x="322" y="559"/>
                      <a:pt x="322" y="559"/>
                      <a:pt x="322" y="559"/>
                    </a:cubicBezTo>
                    <a:cubicBezTo>
                      <a:pt x="321" y="557"/>
                      <a:pt x="321" y="557"/>
                      <a:pt x="321" y="557"/>
                    </a:cubicBezTo>
                    <a:cubicBezTo>
                      <a:pt x="318" y="552"/>
                      <a:pt x="318" y="552"/>
                      <a:pt x="318" y="552"/>
                    </a:cubicBezTo>
                    <a:cubicBezTo>
                      <a:pt x="318" y="550"/>
                      <a:pt x="318" y="550"/>
                      <a:pt x="318" y="550"/>
                    </a:cubicBezTo>
                    <a:cubicBezTo>
                      <a:pt x="317" y="549"/>
                      <a:pt x="317" y="549"/>
                      <a:pt x="317" y="549"/>
                    </a:cubicBezTo>
                    <a:cubicBezTo>
                      <a:pt x="317" y="547"/>
                      <a:pt x="317" y="547"/>
                      <a:pt x="317" y="547"/>
                    </a:cubicBezTo>
                    <a:cubicBezTo>
                      <a:pt x="316" y="546"/>
                      <a:pt x="316" y="546"/>
                      <a:pt x="316" y="546"/>
                    </a:cubicBezTo>
                    <a:cubicBezTo>
                      <a:pt x="316" y="545"/>
                      <a:pt x="316" y="545"/>
                      <a:pt x="316" y="545"/>
                    </a:cubicBezTo>
                    <a:cubicBezTo>
                      <a:pt x="314" y="543"/>
                      <a:pt x="314" y="543"/>
                      <a:pt x="314" y="543"/>
                    </a:cubicBezTo>
                    <a:cubicBezTo>
                      <a:pt x="314" y="542"/>
                      <a:pt x="314" y="542"/>
                      <a:pt x="314" y="542"/>
                    </a:cubicBezTo>
                    <a:cubicBezTo>
                      <a:pt x="314" y="541"/>
                      <a:pt x="314" y="541"/>
                      <a:pt x="314" y="541"/>
                    </a:cubicBezTo>
                    <a:cubicBezTo>
                      <a:pt x="313" y="540"/>
                      <a:pt x="313" y="540"/>
                      <a:pt x="313" y="540"/>
                    </a:cubicBezTo>
                    <a:cubicBezTo>
                      <a:pt x="310" y="537"/>
                      <a:pt x="310" y="537"/>
                      <a:pt x="310" y="537"/>
                    </a:cubicBezTo>
                    <a:cubicBezTo>
                      <a:pt x="310" y="536"/>
                      <a:pt x="310" y="536"/>
                      <a:pt x="310" y="536"/>
                    </a:cubicBezTo>
                    <a:cubicBezTo>
                      <a:pt x="307" y="533"/>
                      <a:pt x="307" y="533"/>
                      <a:pt x="307" y="533"/>
                    </a:cubicBezTo>
                    <a:cubicBezTo>
                      <a:pt x="307" y="532"/>
                      <a:pt x="307" y="532"/>
                      <a:pt x="307" y="532"/>
                    </a:cubicBezTo>
                    <a:cubicBezTo>
                      <a:pt x="306" y="530"/>
                      <a:pt x="306" y="530"/>
                      <a:pt x="306" y="530"/>
                    </a:cubicBezTo>
                    <a:cubicBezTo>
                      <a:pt x="306" y="529"/>
                      <a:pt x="306" y="529"/>
                      <a:pt x="306" y="529"/>
                    </a:cubicBezTo>
                    <a:cubicBezTo>
                      <a:pt x="306" y="528"/>
                      <a:pt x="306" y="528"/>
                      <a:pt x="306" y="528"/>
                    </a:cubicBezTo>
                    <a:cubicBezTo>
                      <a:pt x="306" y="528"/>
                      <a:pt x="306" y="528"/>
                      <a:pt x="306" y="528"/>
                    </a:cubicBezTo>
                    <a:cubicBezTo>
                      <a:pt x="306" y="528"/>
                      <a:pt x="306" y="528"/>
                      <a:pt x="306" y="528"/>
                    </a:cubicBezTo>
                    <a:cubicBezTo>
                      <a:pt x="307" y="528"/>
                      <a:pt x="307" y="528"/>
                      <a:pt x="307" y="528"/>
                    </a:cubicBezTo>
                    <a:cubicBezTo>
                      <a:pt x="307" y="530"/>
                      <a:pt x="307" y="530"/>
                      <a:pt x="307" y="530"/>
                    </a:cubicBezTo>
                    <a:cubicBezTo>
                      <a:pt x="308" y="531"/>
                      <a:pt x="308" y="531"/>
                      <a:pt x="308" y="531"/>
                    </a:cubicBezTo>
                    <a:cubicBezTo>
                      <a:pt x="308" y="531"/>
                      <a:pt x="308" y="531"/>
                      <a:pt x="308" y="531"/>
                    </a:cubicBezTo>
                    <a:cubicBezTo>
                      <a:pt x="311" y="534"/>
                      <a:pt x="311" y="534"/>
                      <a:pt x="311" y="534"/>
                    </a:cubicBezTo>
                    <a:cubicBezTo>
                      <a:pt x="311" y="535"/>
                      <a:pt x="311" y="535"/>
                      <a:pt x="311" y="535"/>
                    </a:cubicBezTo>
                    <a:cubicBezTo>
                      <a:pt x="311" y="536"/>
                      <a:pt x="311" y="536"/>
                      <a:pt x="311" y="536"/>
                    </a:cubicBezTo>
                    <a:cubicBezTo>
                      <a:pt x="313" y="537"/>
                      <a:pt x="313" y="537"/>
                      <a:pt x="313" y="537"/>
                    </a:cubicBezTo>
                    <a:cubicBezTo>
                      <a:pt x="313" y="538"/>
                      <a:pt x="313" y="538"/>
                      <a:pt x="313" y="538"/>
                    </a:cubicBezTo>
                    <a:cubicBezTo>
                      <a:pt x="316" y="541"/>
                      <a:pt x="316" y="541"/>
                      <a:pt x="316" y="541"/>
                    </a:cubicBezTo>
                    <a:cubicBezTo>
                      <a:pt x="318" y="542"/>
                      <a:pt x="318" y="542"/>
                      <a:pt x="318" y="542"/>
                    </a:cubicBezTo>
                    <a:cubicBezTo>
                      <a:pt x="318" y="542"/>
                      <a:pt x="318" y="542"/>
                      <a:pt x="318" y="542"/>
                    </a:cubicBezTo>
                    <a:cubicBezTo>
                      <a:pt x="318" y="542"/>
                      <a:pt x="318" y="542"/>
                      <a:pt x="318" y="542"/>
                    </a:cubicBezTo>
                    <a:cubicBezTo>
                      <a:pt x="319" y="541"/>
                      <a:pt x="319" y="541"/>
                      <a:pt x="319" y="541"/>
                    </a:cubicBezTo>
                    <a:cubicBezTo>
                      <a:pt x="320" y="539"/>
                      <a:pt x="320" y="539"/>
                      <a:pt x="320" y="539"/>
                    </a:cubicBezTo>
                    <a:cubicBezTo>
                      <a:pt x="319" y="538"/>
                      <a:pt x="319" y="538"/>
                      <a:pt x="319" y="538"/>
                    </a:cubicBezTo>
                    <a:cubicBezTo>
                      <a:pt x="320" y="536"/>
                      <a:pt x="320" y="536"/>
                      <a:pt x="320" y="536"/>
                    </a:cubicBezTo>
                    <a:cubicBezTo>
                      <a:pt x="320" y="535"/>
                      <a:pt x="320" y="535"/>
                      <a:pt x="320" y="535"/>
                    </a:cubicBezTo>
                    <a:cubicBezTo>
                      <a:pt x="321" y="531"/>
                      <a:pt x="321" y="531"/>
                      <a:pt x="321" y="531"/>
                    </a:cubicBezTo>
                    <a:cubicBezTo>
                      <a:pt x="321" y="531"/>
                      <a:pt x="321" y="531"/>
                      <a:pt x="321" y="531"/>
                    </a:cubicBezTo>
                    <a:cubicBezTo>
                      <a:pt x="322" y="530"/>
                      <a:pt x="322" y="530"/>
                      <a:pt x="322" y="530"/>
                    </a:cubicBezTo>
                    <a:cubicBezTo>
                      <a:pt x="322" y="530"/>
                      <a:pt x="322" y="530"/>
                      <a:pt x="322" y="530"/>
                    </a:cubicBezTo>
                    <a:cubicBezTo>
                      <a:pt x="322" y="530"/>
                      <a:pt x="322" y="530"/>
                      <a:pt x="322" y="530"/>
                    </a:cubicBezTo>
                    <a:cubicBezTo>
                      <a:pt x="322" y="532"/>
                      <a:pt x="322" y="532"/>
                      <a:pt x="322" y="532"/>
                    </a:cubicBezTo>
                    <a:cubicBezTo>
                      <a:pt x="321" y="532"/>
                      <a:pt x="321" y="532"/>
                      <a:pt x="321" y="532"/>
                    </a:cubicBezTo>
                    <a:cubicBezTo>
                      <a:pt x="321" y="534"/>
                      <a:pt x="321" y="534"/>
                      <a:pt x="321" y="534"/>
                    </a:cubicBezTo>
                    <a:cubicBezTo>
                      <a:pt x="321" y="537"/>
                      <a:pt x="321" y="537"/>
                      <a:pt x="321" y="537"/>
                    </a:cubicBezTo>
                    <a:cubicBezTo>
                      <a:pt x="321" y="539"/>
                      <a:pt x="321" y="539"/>
                      <a:pt x="321" y="539"/>
                    </a:cubicBezTo>
                    <a:cubicBezTo>
                      <a:pt x="321" y="540"/>
                      <a:pt x="321" y="540"/>
                      <a:pt x="321" y="540"/>
                    </a:cubicBezTo>
                    <a:cubicBezTo>
                      <a:pt x="322" y="539"/>
                      <a:pt x="322" y="539"/>
                      <a:pt x="322" y="539"/>
                    </a:cubicBezTo>
                    <a:cubicBezTo>
                      <a:pt x="322" y="540"/>
                      <a:pt x="322" y="540"/>
                      <a:pt x="322" y="540"/>
                    </a:cubicBezTo>
                    <a:cubicBezTo>
                      <a:pt x="323" y="539"/>
                      <a:pt x="323" y="539"/>
                      <a:pt x="323" y="539"/>
                    </a:cubicBezTo>
                    <a:cubicBezTo>
                      <a:pt x="324" y="540"/>
                      <a:pt x="324" y="540"/>
                      <a:pt x="324" y="540"/>
                    </a:cubicBezTo>
                    <a:cubicBezTo>
                      <a:pt x="324" y="540"/>
                      <a:pt x="324" y="540"/>
                      <a:pt x="324" y="540"/>
                    </a:cubicBezTo>
                    <a:cubicBezTo>
                      <a:pt x="327" y="543"/>
                      <a:pt x="327" y="543"/>
                      <a:pt x="327" y="543"/>
                    </a:cubicBezTo>
                    <a:cubicBezTo>
                      <a:pt x="327" y="545"/>
                      <a:pt x="327" y="545"/>
                      <a:pt x="327" y="545"/>
                    </a:cubicBezTo>
                    <a:cubicBezTo>
                      <a:pt x="328" y="545"/>
                      <a:pt x="328" y="545"/>
                      <a:pt x="328" y="545"/>
                    </a:cubicBezTo>
                    <a:cubicBezTo>
                      <a:pt x="328" y="546"/>
                      <a:pt x="328" y="546"/>
                      <a:pt x="328" y="546"/>
                    </a:cubicBezTo>
                    <a:cubicBezTo>
                      <a:pt x="329" y="547"/>
                      <a:pt x="329" y="547"/>
                      <a:pt x="329" y="547"/>
                    </a:cubicBezTo>
                    <a:cubicBezTo>
                      <a:pt x="330" y="547"/>
                      <a:pt x="330" y="547"/>
                      <a:pt x="330" y="547"/>
                    </a:cubicBezTo>
                    <a:cubicBezTo>
                      <a:pt x="332" y="551"/>
                      <a:pt x="332" y="551"/>
                      <a:pt x="332" y="551"/>
                    </a:cubicBezTo>
                    <a:cubicBezTo>
                      <a:pt x="332" y="552"/>
                      <a:pt x="332" y="552"/>
                      <a:pt x="332" y="552"/>
                    </a:cubicBezTo>
                    <a:cubicBezTo>
                      <a:pt x="332" y="553"/>
                      <a:pt x="332" y="553"/>
                      <a:pt x="332" y="553"/>
                    </a:cubicBezTo>
                    <a:cubicBezTo>
                      <a:pt x="333" y="553"/>
                      <a:pt x="333" y="553"/>
                      <a:pt x="333" y="553"/>
                    </a:cubicBezTo>
                    <a:cubicBezTo>
                      <a:pt x="333" y="554"/>
                      <a:pt x="333" y="554"/>
                      <a:pt x="333" y="554"/>
                    </a:cubicBezTo>
                    <a:cubicBezTo>
                      <a:pt x="334" y="555"/>
                      <a:pt x="334" y="555"/>
                      <a:pt x="334" y="555"/>
                    </a:cubicBezTo>
                    <a:cubicBezTo>
                      <a:pt x="336" y="556"/>
                      <a:pt x="336" y="556"/>
                      <a:pt x="336" y="556"/>
                    </a:cubicBezTo>
                    <a:cubicBezTo>
                      <a:pt x="337" y="559"/>
                      <a:pt x="337" y="559"/>
                      <a:pt x="337" y="559"/>
                    </a:cubicBezTo>
                    <a:cubicBezTo>
                      <a:pt x="338" y="559"/>
                      <a:pt x="338" y="559"/>
                      <a:pt x="338" y="559"/>
                    </a:cubicBezTo>
                    <a:cubicBezTo>
                      <a:pt x="338" y="561"/>
                      <a:pt x="338" y="561"/>
                      <a:pt x="338" y="561"/>
                    </a:cubicBezTo>
                    <a:cubicBezTo>
                      <a:pt x="338" y="562"/>
                      <a:pt x="338" y="562"/>
                      <a:pt x="338" y="562"/>
                    </a:cubicBezTo>
                    <a:cubicBezTo>
                      <a:pt x="338" y="563"/>
                      <a:pt x="338" y="563"/>
                      <a:pt x="338" y="563"/>
                    </a:cubicBezTo>
                    <a:cubicBezTo>
                      <a:pt x="339" y="564"/>
                      <a:pt x="339" y="564"/>
                      <a:pt x="339" y="564"/>
                    </a:cubicBezTo>
                    <a:cubicBezTo>
                      <a:pt x="339" y="565"/>
                      <a:pt x="339" y="565"/>
                      <a:pt x="339" y="565"/>
                    </a:cubicBezTo>
                    <a:cubicBezTo>
                      <a:pt x="340" y="566"/>
                      <a:pt x="340" y="566"/>
                      <a:pt x="340" y="566"/>
                    </a:cubicBezTo>
                    <a:cubicBezTo>
                      <a:pt x="341" y="565"/>
                      <a:pt x="341" y="565"/>
                      <a:pt x="341" y="565"/>
                    </a:cubicBezTo>
                    <a:cubicBezTo>
                      <a:pt x="342" y="566"/>
                      <a:pt x="342" y="566"/>
                      <a:pt x="342" y="566"/>
                    </a:cubicBezTo>
                    <a:cubicBezTo>
                      <a:pt x="344" y="567"/>
                      <a:pt x="344" y="567"/>
                      <a:pt x="344" y="567"/>
                    </a:cubicBezTo>
                    <a:cubicBezTo>
                      <a:pt x="346" y="568"/>
                      <a:pt x="346" y="568"/>
                      <a:pt x="346" y="568"/>
                    </a:cubicBezTo>
                    <a:cubicBezTo>
                      <a:pt x="346" y="570"/>
                      <a:pt x="346" y="570"/>
                      <a:pt x="346" y="570"/>
                    </a:cubicBezTo>
                    <a:cubicBezTo>
                      <a:pt x="347" y="570"/>
                      <a:pt x="347" y="570"/>
                      <a:pt x="347" y="570"/>
                    </a:cubicBezTo>
                    <a:cubicBezTo>
                      <a:pt x="347" y="571"/>
                      <a:pt x="347" y="571"/>
                      <a:pt x="347" y="571"/>
                    </a:cubicBezTo>
                    <a:cubicBezTo>
                      <a:pt x="347" y="572"/>
                      <a:pt x="347" y="572"/>
                      <a:pt x="347" y="572"/>
                    </a:cubicBezTo>
                    <a:cubicBezTo>
                      <a:pt x="348" y="574"/>
                      <a:pt x="348" y="574"/>
                      <a:pt x="348" y="574"/>
                    </a:cubicBezTo>
                    <a:cubicBezTo>
                      <a:pt x="349" y="575"/>
                      <a:pt x="349" y="575"/>
                      <a:pt x="349" y="575"/>
                    </a:cubicBezTo>
                    <a:cubicBezTo>
                      <a:pt x="350" y="577"/>
                      <a:pt x="350" y="577"/>
                      <a:pt x="350" y="577"/>
                    </a:cubicBezTo>
                    <a:cubicBezTo>
                      <a:pt x="350" y="578"/>
                      <a:pt x="350" y="578"/>
                      <a:pt x="350" y="578"/>
                    </a:cubicBezTo>
                    <a:cubicBezTo>
                      <a:pt x="349" y="580"/>
                      <a:pt x="349" y="580"/>
                      <a:pt x="349" y="580"/>
                    </a:cubicBezTo>
                    <a:cubicBezTo>
                      <a:pt x="349" y="580"/>
                      <a:pt x="349" y="580"/>
                      <a:pt x="349" y="580"/>
                    </a:cubicBezTo>
                    <a:cubicBezTo>
                      <a:pt x="349" y="581"/>
                      <a:pt x="349" y="581"/>
                      <a:pt x="349" y="581"/>
                    </a:cubicBezTo>
                    <a:cubicBezTo>
                      <a:pt x="350" y="584"/>
                      <a:pt x="350" y="584"/>
                      <a:pt x="350" y="584"/>
                    </a:cubicBezTo>
                    <a:cubicBezTo>
                      <a:pt x="350" y="586"/>
                      <a:pt x="350" y="586"/>
                      <a:pt x="350" y="586"/>
                    </a:cubicBezTo>
                    <a:cubicBezTo>
                      <a:pt x="351" y="587"/>
                      <a:pt x="351" y="587"/>
                      <a:pt x="351" y="587"/>
                    </a:cubicBezTo>
                    <a:cubicBezTo>
                      <a:pt x="352" y="588"/>
                      <a:pt x="352" y="588"/>
                      <a:pt x="352" y="588"/>
                    </a:cubicBezTo>
                    <a:cubicBezTo>
                      <a:pt x="355" y="591"/>
                      <a:pt x="355" y="591"/>
                      <a:pt x="355" y="591"/>
                    </a:cubicBezTo>
                    <a:cubicBezTo>
                      <a:pt x="356" y="592"/>
                      <a:pt x="356" y="592"/>
                      <a:pt x="356" y="592"/>
                    </a:cubicBezTo>
                    <a:cubicBezTo>
                      <a:pt x="357" y="592"/>
                      <a:pt x="357" y="592"/>
                      <a:pt x="357" y="592"/>
                    </a:cubicBezTo>
                    <a:cubicBezTo>
                      <a:pt x="358" y="593"/>
                      <a:pt x="358" y="593"/>
                      <a:pt x="358" y="593"/>
                    </a:cubicBezTo>
                    <a:cubicBezTo>
                      <a:pt x="359" y="593"/>
                      <a:pt x="359" y="593"/>
                      <a:pt x="359" y="593"/>
                    </a:cubicBezTo>
                    <a:cubicBezTo>
                      <a:pt x="360" y="595"/>
                      <a:pt x="360" y="595"/>
                      <a:pt x="360" y="595"/>
                    </a:cubicBezTo>
                    <a:cubicBezTo>
                      <a:pt x="361" y="596"/>
                      <a:pt x="361" y="596"/>
                      <a:pt x="361" y="596"/>
                    </a:cubicBezTo>
                    <a:cubicBezTo>
                      <a:pt x="362" y="596"/>
                      <a:pt x="362" y="596"/>
                      <a:pt x="362" y="596"/>
                    </a:cubicBezTo>
                    <a:cubicBezTo>
                      <a:pt x="362" y="597"/>
                      <a:pt x="362" y="597"/>
                      <a:pt x="362" y="597"/>
                    </a:cubicBezTo>
                    <a:cubicBezTo>
                      <a:pt x="363" y="597"/>
                      <a:pt x="363" y="597"/>
                      <a:pt x="363" y="597"/>
                    </a:cubicBezTo>
                    <a:cubicBezTo>
                      <a:pt x="364" y="603"/>
                      <a:pt x="364" y="603"/>
                      <a:pt x="364" y="603"/>
                    </a:cubicBezTo>
                    <a:cubicBezTo>
                      <a:pt x="366" y="603"/>
                      <a:pt x="366" y="603"/>
                      <a:pt x="366" y="603"/>
                    </a:cubicBezTo>
                    <a:cubicBezTo>
                      <a:pt x="366" y="605"/>
                      <a:pt x="366" y="605"/>
                      <a:pt x="366" y="605"/>
                    </a:cubicBezTo>
                    <a:cubicBezTo>
                      <a:pt x="370" y="610"/>
                      <a:pt x="370" y="610"/>
                      <a:pt x="370" y="610"/>
                    </a:cubicBezTo>
                    <a:cubicBezTo>
                      <a:pt x="371" y="610"/>
                      <a:pt x="371" y="610"/>
                      <a:pt x="371" y="610"/>
                    </a:cubicBezTo>
                    <a:cubicBezTo>
                      <a:pt x="372" y="613"/>
                      <a:pt x="372" y="613"/>
                      <a:pt x="372" y="613"/>
                    </a:cubicBezTo>
                    <a:cubicBezTo>
                      <a:pt x="374" y="613"/>
                      <a:pt x="374" y="613"/>
                      <a:pt x="374" y="613"/>
                    </a:cubicBezTo>
                    <a:cubicBezTo>
                      <a:pt x="375" y="616"/>
                      <a:pt x="375" y="616"/>
                      <a:pt x="375" y="616"/>
                    </a:cubicBezTo>
                    <a:cubicBezTo>
                      <a:pt x="375" y="617"/>
                      <a:pt x="375" y="617"/>
                      <a:pt x="375" y="617"/>
                    </a:cubicBezTo>
                    <a:cubicBezTo>
                      <a:pt x="376" y="621"/>
                      <a:pt x="376" y="621"/>
                      <a:pt x="376" y="621"/>
                    </a:cubicBezTo>
                    <a:cubicBezTo>
                      <a:pt x="375" y="623"/>
                      <a:pt x="375" y="623"/>
                      <a:pt x="375" y="623"/>
                    </a:cubicBezTo>
                    <a:cubicBezTo>
                      <a:pt x="375" y="623"/>
                      <a:pt x="375" y="623"/>
                      <a:pt x="375" y="623"/>
                    </a:cubicBezTo>
                    <a:cubicBezTo>
                      <a:pt x="375" y="623"/>
                      <a:pt x="375" y="623"/>
                      <a:pt x="375" y="623"/>
                    </a:cubicBezTo>
                    <a:cubicBezTo>
                      <a:pt x="374" y="623"/>
                      <a:pt x="374" y="623"/>
                      <a:pt x="374" y="623"/>
                    </a:cubicBezTo>
                    <a:cubicBezTo>
                      <a:pt x="374" y="624"/>
                      <a:pt x="374" y="624"/>
                      <a:pt x="374" y="624"/>
                    </a:cubicBezTo>
                    <a:cubicBezTo>
                      <a:pt x="375" y="624"/>
                      <a:pt x="375" y="624"/>
                      <a:pt x="375" y="624"/>
                    </a:cubicBezTo>
                    <a:cubicBezTo>
                      <a:pt x="375" y="625"/>
                      <a:pt x="375" y="625"/>
                      <a:pt x="375" y="625"/>
                    </a:cubicBezTo>
                    <a:cubicBezTo>
                      <a:pt x="376" y="627"/>
                      <a:pt x="376" y="627"/>
                      <a:pt x="376" y="627"/>
                    </a:cubicBezTo>
                    <a:cubicBezTo>
                      <a:pt x="377" y="633"/>
                      <a:pt x="377" y="633"/>
                      <a:pt x="377" y="633"/>
                    </a:cubicBezTo>
                    <a:cubicBezTo>
                      <a:pt x="379" y="634"/>
                      <a:pt x="379" y="634"/>
                      <a:pt x="379" y="634"/>
                    </a:cubicBezTo>
                    <a:cubicBezTo>
                      <a:pt x="379" y="636"/>
                      <a:pt x="379" y="636"/>
                      <a:pt x="379" y="636"/>
                    </a:cubicBezTo>
                    <a:cubicBezTo>
                      <a:pt x="378" y="636"/>
                      <a:pt x="378" y="636"/>
                      <a:pt x="378" y="636"/>
                    </a:cubicBezTo>
                    <a:cubicBezTo>
                      <a:pt x="379" y="638"/>
                      <a:pt x="379" y="638"/>
                      <a:pt x="379" y="638"/>
                    </a:cubicBezTo>
                    <a:cubicBezTo>
                      <a:pt x="380" y="639"/>
                      <a:pt x="380" y="639"/>
                      <a:pt x="380" y="639"/>
                    </a:cubicBezTo>
                    <a:cubicBezTo>
                      <a:pt x="381" y="641"/>
                      <a:pt x="381" y="641"/>
                      <a:pt x="381" y="641"/>
                    </a:cubicBezTo>
                    <a:cubicBezTo>
                      <a:pt x="381" y="642"/>
                      <a:pt x="381" y="642"/>
                      <a:pt x="381" y="642"/>
                    </a:cubicBezTo>
                    <a:cubicBezTo>
                      <a:pt x="382" y="642"/>
                      <a:pt x="382" y="642"/>
                      <a:pt x="382" y="642"/>
                    </a:cubicBezTo>
                    <a:cubicBezTo>
                      <a:pt x="383" y="641"/>
                      <a:pt x="383" y="641"/>
                      <a:pt x="383" y="641"/>
                    </a:cubicBezTo>
                    <a:cubicBezTo>
                      <a:pt x="384" y="642"/>
                      <a:pt x="384" y="642"/>
                      <a:pt x="384" y="642"/>
                    </a:cubicBezTo>
                    <a:cubicBezTo>
                      <a:pt x="385" y="642"/>
                      <a:pt x="385" y="642"/>
                      <a:pt x="385" y="642"/>
                    </a:cubicBezTo>
                    <a:cubicBezTo>
                      <a:pt x="387" y="641"/>
                      <a:pt x="387" y="641"/>
                      <a:pt x="387" y="641"/>
                    </a:cubicBezTo>
                    <a:cubicBezTo>
                      <a:pt x="388" y="641"/>
                      <a:pt x="388" y="641"/>
                      <a:pt x="388" y="641"/>
                    </a:cubicBezTo>
                    <a:cubicBezTo>
                      <a:pt x="389" y="641"/>
                      <a:pt x="389" y="641"/>
                      <a:pt x="389" y="641"/>
                    </a:cubicBezTo>
                    <a:cubicBezTo>
                      <a:pt x="390" y="641"/>
                      <a:pt x="390" y="641"/>
                      <a:pt x="390" y="641"/>
                    </a:cubicBezTo>
                    <a:cubicBezTo>
                      <a:pt x="391" y="639"/>
                      <a:pt x="391" y="639"/>
                      <a:pt x="391" y="639"/>
                    </a:cubicBezTo>
                    <a:cubicBezTo>
                      <a:pt x="392" y="639"/>
                      <a:pt x="392" y="639"/>
                      <a:pt x="392" y="639"/>
                    </a:cubicBezTo>
                    <a:cubicBezTo>
                      <a:pt x="392" y="637"/>
                      <a:pt x="392" y="637"/>
                      <a:pt x="392" y="637"/>
                    </a:cubicBezTo>
                    <a:cubicBezTo>
                      <a:pt x="394" y="636"/>
                      <a:pt x="394" y="636"/>
                      <a:pt x="394" y="636"/>
                    </a:cubicBezTo>
                    <a:cubicBezTo>
                      <a:pt x="395" y="636"/>
                      <a:pt x="395" y="636"/>
                      <a:pt x="395" y="636"/>
                    </a:cubicBezTo>
                    <a:cubicBezTo>
                      <a:pt x="396" y="636"/>
                      <a:pt x="396" y="636"/>
                      <a:pt x="396" y="636"/>
                    </a:cubicBezTo>
                    <a:cubicBezTo>
                      <a:pt x="396" y="637"/>
                      <a:pt x="396" y="637"/>
                      <a:pt x="396" y="637"/>
                    </a:cubicBezTo>
                    <a:cubicBezTo>
                      <a:pt x="398" y="636"/>
                      <a:pt x="398" y="636"/>
                      <a:pt x="398" y="636"/>
                    </a:cubicBezTo>
                    <a:cubicBezTo>
                      <a:pt x="398" y="637"/>
                      <a:pt x="398" y="637"/>
                      <a:pt x="398" y="637"/>
                    </a:cubicBezTo>
                    <a:cubicBezTo>
                      <a:pt x="399" y="637"/>
                      <a:pt x="399" y="637"/>
                      <a:pt x="399" y="637"/>
                    </a:cubicBezTo>
                    <a:cubicBezTo>
                      <a:pt x="402" y="636"/>
                      <a:pt x="402" y="636"/>
                      <a:pt x="402" y="636"/>
                    </a:cubicBezTo>
                    <a:cubicBezTo>
                      <a:pt x="405" y="636"/>
                      <a:pt x="405" y="636"/>
                      <a:pt x="405" y="636"/>
                    </a:cubicBezTo>
                    <a:cubicBezTo>
                      <a:pt x="406" y="635"/>
                      <a:pt x="406" y="635"/>
                      <a:pt x="406" y="635"/>
                    </a:cubicBezTo>
                    <a:cubicBezTo>
                      <a:pt x="406" y="634"/>
                      <a:pt x="406" y="634"/>
                      <a:pt x="406" y="634"/>
                    </a:cubicBezTo>
                    <a:cubicBezTo>
                      <a:pt x="408" y="633"/>
                      <a:pt x="408" y="633"/>
                      <a:pt x="408" y="633"/>
                    </a:cubicBezTo>
                    <a:cubicBezTo>
                      <a:pt x="409" y="633"/>
                      <a:pt x="409" y="633"/>
                      <a:pt x="409" y="633"/>
                    </a:cubicBezTo>
                    <a:cubicBezTo>
                      <a:pt x="410" y="633"/>
                      <a:pt x="410" y="633"/>
                      <a:pt x="410" y="633"/>
                    </a:cubicBezTo>
                    <a:cubicBezTo>
                      <a:pt x="411" y="633"/>
                      <a:pt x="411" y="633"/>
                      <a:pt x="411" y="633"/>
                    </a:cubicBezTo>
                    <a:cubicBezTo>
                      <a:pt x="411" y="633"/>
                      <a:pt x="411" y="633"/>
                      <a:pt x="411" y="633"/>
                    </a:cubicBezTo>
                    <a:cubicBezTo>
                      <a:pt x="412" y="633"/>
                      <a:pt x="412" y="633"/>
                      <a:pt x="412" y="633"/>
                    </a:cubicBezTo>
                    <a:cubicBezTo>
                      <a:pt x="412" y="633"/>
                      <a:pt x="412" y="633"/>
                      <a:pt x="412" y="633"/>
                    </a:cubicBezTo>
                    <a:cubicBezTo>
                      <a:pt x="414" y="631"/>
                      <a:pt x="414" y="631"/>
                      <a:pt x="414" y="631"/>
                    </a:cubicBezTo>
                    <a:cubicBezTo>
                      <a:pt x="416" y="629"/>
                      <a:pt x="416" y="629"/>
                      <a:pt x="416" y="629"/>
                    </a:cubicBezTo>
                    <a:cubicBezTo>
                      <a:pt x="417" y="629"/>
                      <a:pt x="417" y="629"/>
                      <a:pt x="417" y="629"/>
                    </a:cubicBezTo>
                    <a:cubicBezTo>
                      <a:pt x="417" y="629"/>
                      <a:pt x="417" y="629"/>
                      <a:pt x="417" y="629"/>
                    </a:cubicBezTo>
                    <a:cubicBezTo>
                      <a:pt x="424" y="627"/>
                      <a:pt x="424" y="627"/>
                      <a:pt x="424" y="627"/>
                    </a:cubicBezTo>
                    <a:cubicBezTo>
                      <a:pt x="425" y="626"/>
                      <a:pt x="425" y="626"/>
                      <a:pt x="425" y="626"/>
                    </a:cubicBezTo>
                    <a:cubicBezTo>
                      <a:pt x="429" y="625"/>
                      <a:pt x="429" y="625"/>
                      <a:pt x="429" y="625"/>
                    </a:cubicBezTo>
                    <a:cubicBezTo>
                      <a:pt x="431" y="624"/>
                      <a:pt x="431" y="624"/>
                      <a:pt x="431" y="624"/>
                    </a:cubicBezTo>
                    <a:cubicBezTo>
                      <a:pt x="432" y="623"/>
                      <a:pt x="432" y="623"/>
                      <a:pt x="432" y="623"/>
                    </a:cubicBezTo>
                    <a:cubicBezTo>
                      <a:pt x="435" y="622"/>
                      <a:pt x="435" y="622"/>
                      <a:pt x="435" y="622"/>
                    </a:cubicBezTo>
                    <a:cubicBezTo>
                      <a:pt x="435" y="622"/>
                      <a:pt x="435" y="622"/>
                      <a:pt x="435" y="622"/>
                    </a:cubicBezTo>
                    <a:cubicBezTo>
                      <a:pt x="435" y="621"/>
                      <a:pt x="435" y="621"/>
                      <a:pt x="435" y="621"/>
                    </a:cubicBezTo>
                    <a:cubicBezTo>
                      <a:pt x="435" y="621"/>
                      <a:pt x="435" y="621"/>
                      <a:pt x="435" y="621"/>
                    </a:cubicBezTo>
                    <a:cubicBezTo>
                      <a:pt x="435" y="619"/>
                      <a:pt x="435" y="619"/>
                      <a:pt x="435" y="619"/>
                    </a:cubicBezTo>
                    <a:cubicBezTo>
                      <a:pt x="437" y="617"/>
                      <a:pt x="437" y="617"/>
                      <a:pt x="437" y="617"/>
                    </a:cubicBezTo>
                    <a:cubicBezTo>
                      <a:pt x="439" y="616"/>
                      <a:pt x="439" y="616"/>
                      <a:pt x="439" y="616"/>
                    </a:cubicBezTo>
                    <a:cubicBezTo>
                      <a:pt x="441" y="616"/>
                      <a:pt x="441" y="616"/>
                      <a:pt x="441" y="616"/>
                    </a:cubicBezTo>
                    <a:cubicBezTo>
                      <a:pt x="442" y="616"/>
                      <a:pt x="442" y="616"/>
                      <a:pt x="442" y="616"/>
                    </a:cubicBezTo>
                    <a:cubicBezTo>
                      <a:pt x="442" y="616"/>
                      <a:pt x="442" y="616"/>
                      <a:pt x="442" y="616"/>
                    </a:cubicBezTo>
                    <a:cubicBezTo>
                      <a:pt x="443" y="616"/>
                      <a:pt x="443" y="616"/>
                      <a:pt x="443" y="616"/>
                    </a:cubicBezTo>
                    <a:cubicBezTo>
                      <a:pt x="444" y="614"/>
                      <a:pt x="444" y="614"/>
                      <a:pt x="444" y="614"/>
                    </a:cubicBezTo>
                    <a:cubicBezTo>
                      <a:pt x="445" y="614"/>
                      <a:pt x="445" y="614"/>
                      <a:pt x="445" y="614"/>
                    </a:cubicBezTo>
                    <a:cubicBezTo>
                      <a:pt x="448" y="613"/>
                      <a:pt x="448" y="613"/>
                      <a:pt x="448" y="613"/>
                    </a:cubicBezTo>
                    <a:cubicBezTo>
                      <a:pt x="449" y="613"/>
                      <a:pt x="449" y="613"/>
                      <a:pt x="449" y="613"/>
                    </a:cubicBezTo>
                    <a:cubicBezTo>
                      <a:pt x="450" y="613"/>
                      <a:pt x="450" y="613"/>
                      <a:pt x="450" y="613"/>
                    </a:cubicBezTo>
                    <a:cubicBezTo>
                      <a:pt x="451" y="614"/>
                      <a:pt x="451" y="614"/>
                      <a:pt x="451" y="614"/>
                    </a:cubicBezTo>
                    <a:cubicBezTo>
                      <a:pt x="452" y="614"/>
                      <a:pt x="452" y="614"/>
                      <a:pt x="452" y="614"/>
                    </a:cubicBezTo>
                    <a:cubicBezTo>
                      <a:pt x="453" y="611"/>
                      <a:pt x="453" y="611"/>
                      <a:pt x="453" y="611"/>
                    </a:cubicBezTo>
                    <a:cubicBezTo>
                      <a:pt x="453" y="611"/>
                      <a:pt x="453" y="611"/>
                      <a:pt x="453" y="611"/>
                    </a:cubicBezTo>
                    <a:cubicBezTo>
                      <a:pt x="453" y="611"/>
                      <a:pt x="453" y="611"/>
                      <a:pt x="453" y="611"/>
                    </a:cubicBezTo>
                    <a:cubicBezTo>
                      <a:pt x="453" y="610"/>
                      <a:pt x="453" y="610"/>
                      <a:pt x="453" y="610"/>
                    </a:cubicBezTo>
                    <a:cubicBezTo>
                      <a:pt x="453" y="610"/>
                      <a:pt x="453" y="610"/>
                      <a:pt x="453" y="610"/>
                    </a:cubicBezTo>
                    <a:cubicBezTo>
                      <a:pt x="453" y="609"/>
                      <a:pt x="453" y="609"/>
                      <a:pt x="453" y="609"/>
                    </a:cubicBezTo>
                    <a:cubicBezTo>
                      <a:pt x="453" y="609"/>
                      <a:pt x="453" y="609"/>
                      <a:pt x="453" y="609"/>
                    </a:cubicBezTo>
                    <a:cubicBezTo>
                      <a:pt x="454" y="608"/>
                      <a:pt x="454" y="608"/>
                      <a:pt x="454" y="608"/>
                    </a:cubicBezTo>
                    <a:cubicBezTo>
                      <a:pt x="454" y="607"/>
                      <a:pt x="454" y="607"/>
                      <a:pt x="454" y="607"/>
                    </a:cubicBezTo>
                    <a:cubicBezTo>
                      <a:pt x="456" y="607"/>
                      <a:pt x="456" y="607"/>
                      <a:pt x="456" y="607"/>
                    </a:cubicBezTo>
                    <a:cubicBezTo>
                      <a:pt x="458" y="607"/>
                      <a:pt x="458" y="607"/>
                      <a:pt x="458" y="607"/>
                    </a:cubicBezTo>
                    <a:cubicBezTo>
                      <a:pt x="459" y="607"/>
                      <a:pt x="459" y="607"/>
                      <a:pt x="459" y="607"/>
                    </a:cubicBezTo>
                    <a:cubicBezTo>
                      <a:pt x="460" y="606"/>
                      <a:pt x="460" y="606"/>
                      <a:pt x="460" y="606"/>
                    </a:cubicBezTo>
                    <a:cubicBezTo>
                      <a:pt x="461" y="606"/>
                      <a:pt x="461" y="606"/>
                      <a:pt x="461" y="606"/>
                    </a:cubicBezTo>
                    <a:cubicBezTo>
                      <a:pt x="461" y="604"/>
                      <a:pt x="461" y="604"/>
                      <a:pt x="461" y="604"/>
                    </a:cubicBezTo>
                    <a:cubicBezTo>
                      <a:pt x="463" y="601"/>
                      <a:pt x="463" y="601"/>
                      <a:pt x="463" y="601"/>
                    </a:cubicBezTo>
                    <a:cubicBezTo>
                      <a:pt x="464" y="600"/>
                      <a:pt x="464" y="600"/>
                      <a:pt x="464" y="600"/>
                    </a:cubicBezTo>
                    <a:cubicBezTo>
                      <a:pt x="465" y="601"/>
                      <a:pt x="465" y="601"/>
                      <a:pt x="465" y="601"/>
                    </a:cubicBezTo>
                    <a:cubicBezTo>
                      <a:pt x="466" y="600"/>
                      <a:pt x="466" y="600"/>
                      <a:pt x="466" y="600"/>
                    </a:cubicBezTo>
                    <a:cubicBezTo>
                      <a:pt x="469" y="600"/>
                      <a:pt x="469" y="600"/>
                      <a:pt x="469" y="600"/>
                    </a:cubicBezTo>
                    <a:cubicBezTo>
                      <a:pt x="469" y="600"/>
                      <a:pt x="469" y="600"/>
                      <a:pt x="469" y="600"/>
                    </a:cubicBezTo>
                    <a:cubicBezTo>
                      <a:pt x="469" y="599"/>
                      <a:pt x="469" y="599"/>
                      <a:pt x="469" y="599"/>
                    </a:cubicBezTo>
                    <a:cubicBezTo>
                      <a:pt x="468" y="597"/>
                      <a:pt x="468" y="597"/>
                      <a:pt x="468" y="597"/>
                    </a:cubicBezTo>
                    <a:cubicBezTo>
                      <a:pt x="468" y="597"/>
                      <a:pt x="468" y="597"/>
                      <a:pt x="468" y="597"/>
                    </a:cubicBezTo>
                    <a:cubicBezTo>
                      <a:pt x="468" y="596"/>
                      <a:pt x="468" y="596"/>
                      <a:pt x="468" y="596"/>
                    </a:cubicBezTo>
                    <a:cubicBezTo>
                      <a:pt x="467" y="596"/>
                      <a:pt x="467" y="596"/>
                      <a:pt x="467" y="596"/>
                    </a:cubicBezTo>
                    <a:cubicBezTo>
                      <a:pt x="468" y="595"/>
                      <a:pt x="468" y="595"/>
                      <a:pt x="468" y="595"/>
                    </a:cubicBezTo>
                    <a:cubicBezTo>
                      <a:pt x="468" y="593"/>
                      <a:pt x="468" y="593"/>
                      <a:pt x="468" y="593"/>
                    </a:cubicBezTo>
                    <a:cubicBezTo>
                      <a:pt x="469" y="591"/>
                      <a:pt x="469" y="591"/>
                      <a:pt x="469" y="591"/>
                    </a:cubicBezTo>
                    <a:cubicBezTo>
                      <a:pt x="470" y="591"/>
                      <a:pt x="470" y="591"/>
                      <a:pt x="470" y="591"/>
                    </a:cubicBezTo>
                    <a:cubicBezTo>
                      <a:pt x="469" y="590"/>
                      <a:pt x="469" y="590"/>
                      <a:pt x="469" y="590"/>
                    </a:cubicBezTo>
                    <a:cubicBezTo>
                      <a:pt x="469" y="590"/>
                      <a:pt x="469" y="590"/>
                      <a:pt x="469" y="590"/>
                    </a:cubicBezTo>
                    <a:cubicBezTo>
                      <a:pt x="470" y="589"/>
                      <a:pt x="470" y="589"/>
                      <a:pt x="470" y="589"/>
                    </a:cubicBezTo>
                    <a:cubicBezTo>
                      <a:pt x="471" y="588"/>
                      <a:pt x="471" y="588"/>
                      <a:pt x="471" y="588"/>
                    </a:cubicBezTo>
                    <a:cubicBezTo>
                      <a:pt x="471" y="589"/>
                      <a:pt x="471" y="589"/>
                      <a:pt x="471" y="589"/>
                    </a:cubicBezTo>
                    <a:cubicBezTo>
                      <a:pt x="471" y="589"/>
                      <a:pt x="471" y="589"/>
                      <a:pt x="471" y="589"/>
                    </a:cubicBezTo>
                    <a:cubicBezTo>
                      <a:pt x="471" y="590"/>
                      <a:pt x="471" y="590"/>
                      <a:pt x="471" y="590"/>
                    </a:cubicBezTo>
                    <a:cubicBezTo>
                      <a:pt x="472" y="590"/>
                      <a:pt x="472" y="590"/>
                      <a:pt x="472" y="590"/>
                    </a:cubicBezTo>
                    <a:cubicBezTo>
                      <a:pt x="472" y="590"/>
                      <a:pt x="472" y="590"/>
                      <a:pt x="472" y="590"/>
                    </a:cubicBezTo>
                    <a:cubicBezTo>
                      <a:pt x="473" y="588"/>
                      <a:pt x="473" y="588"/>
                      <a:pt x="473" y="588"/>
                    </a:cubicBezTo>
                    <a:cubicBezTo>
                      <a:pt x="474" y="587"/>
                      <a:pt x="474" y="587"/>
                      <a:pt x="474" y="587"/>
                    </a:cubicBezTo>
                    <a:cubicBezTo>
                      <a:pt x="474" y="586"/>
                      <a:pt x="474" y="586"/>
                      <a:pt x="474" y="586"/>
                    </a:cubicBezTo>
                    <a:cubicBezTo>
                      <a:pt x="476" y="585"/>
                      <a:pt x="476" y="585"/>
                      <a:pt x="476" y="585"/>
                    </a:cubicBezTo>
                    <a:cubicBezTo>
                      <a:pt x="478" y="581"/>
                      <a:pt x="478" y="581"/>
                      <a:pt x="478" y="581"/>
                    </a:cubicBezTo>
                    <a:cubicBezTo>
                      <a:pt x="478" y="580"/>
                      <a:pt x="478" y="580"/>
                      <a:pt x="478" y="580"/>
                    </a:cubicBezTo>
                    <a:cubicBezTo>
                      <a:pt x="478" y="579"/>
                      <a:pt x="478" y="579"/>
                      <a:pt x="478" y="579"/>
                    </a:cubicBezTo>
                    <a:cubicBezTo>
                      <a:pt x="479" y="578"/>
                      <a:pt x="479" y="578"/>
                      <a:pt x="479" y="578"/>
                    </a:cubicBezTo>
                    <a:cubicBezTo>
                      <a:pt x="479" y="577"/>
                      <a:pt x="479" y="577"/>
                      <a:pt x="479" y="577"/>
                    </a:cubicBezTo>
                    <a:cubicBezTo>
                      <a:pt x="479" y="576"/>
                      <a:pt x="479" y="576"/>
                      <a:pt x="479" y="576"/>
                    </a:cubicBezTo>
                    <a:cubicBezTo>
                      <a:pt x="478" y="576"/>
                      <a:pt x="478" y="576"/>
                      <a:pt x="478" y="576"/>
                    </a:cubicBezTo>
                    <a:cubicBezTo>
                      <a:pt x="475" y="574"/>
                      <a:pt x="475" y="574"/>
                      <a:pt x="475" y="574"/>
                    </a:cubicBezTo>
                    <a:cubicBezTo>
                      <a:pt x="475" y="573"/>
                      <a:pt x="475" y="573"/>
                      <a:pt x="475" y="573"/>
                    </a:cubicBezTo>
                    <a:cubicBezTo>
                      <a:pt x="474" y="572"/>
                      <a:pt x="474" y="572"/>
                      <a:pt x="474" y="572"/>
                    </a:cubicBezTo>
                    <a:cubicBezTo>
                      <a:pt x="473" y="570"/>
                      <a:pt x="473" y="570"/>
                      <a:pt x="473" y="570"/>
                    </a:cubicBezTo>
                    <a:cubicBezTo>
                      <a:pt x="471" y="568"/>
                      <a:pt x="471" y="568"/>
                      <a:pt x="471" y="568"/>
                    </a:cubicBezTo>
                    <a:cubicBezTo>
                      <a:pt x="471" y="568"/>
                      <a:pt x="471" y="568"/>
                      <a:pt x="471" y="568"/>
                    </a:cubicBezTo>
                    <a:cubicBezTo>
                      <a:pt x="469" y="568"/>
                      <a:pt x="469" y="568"/>
                      <a:pt x="469" y="568"/>
                    </a:cubicBezTo>
                    <a:cubicBezTo>
                      <a:pt x="466" y="568"/>
                      <a:pt x="466" y="568"/>
                      <a:pt x="466" y="568"/>
                    </a:cubicBezTo>
                    <a:cubicBezTo>
                      <a:pt x="465" y="568"/>
                      <a:pt x="465" y="568"/>
                      <a:pt x="465" y="568"/>
                    </a:cubicBezTo>
                    <a:cubicBezTo>
                      <a:pt x="464" y="568"/>
                      <a:pt x="464" y="568"/>
                      <a:pt x="464" y="568"/>
                    </a:cubicBezTo>
                    <a:cubicBezTo>
                      <a:pt x="463" y="568"/>
                      <a:pt x="463" y="568"/>
                      <a:pt x="463" y="568"/>
                    </a:cubicBezTo>
                    <a:cubicBezTo>
                      <a:pt x="459" y="565"/>
                      <a:pt x="459" y="565"/>
                      <a:pt x="459" y="565"/>
                    </a:cubicBezTo>
                    <a:cubicBezTo>
                      <a:pt x="459" y="564"/>
                      <a:pt x="459" y="564"/>
                      <a:pt x="459" y="564"/>
                    </a:cubicBezTo>
                    <a:cubicBezTo>
                      <a:pt x="457" y="561"/>
                      <a:pt x="457" y="561"/>
                      <a:pt x="457" y="561"/>
                    </a:cubicBezTo>
                    <a:cubicBezTo>
                      <a:pt x="457" y="558"/>
                      <a:pt x="457" y="558"/>
                      <a:pt x="457" y="558"/>
                    </a:cubicBezTo>
                    <a:cubicBezTo>
                      <a:pt x="456" y="556"/>
                      <a:pt x="456" y="556"/>
                      <a:pt x="456" y="556"/>
                    </a:cubicBezTo>
                    <a:cubicBezTo>
                      <a:pt x="456" y="555"/>
                      <a:pt x="456" y="555"/>
                      <a:pt x="456" y="555"/>
                    </a:cubicBezTo>
                    <a:cubicBezTo>
                      <a:pt x="456" y="555"/>
                      <a:pt x="456" y="555"/>
                      <a:pt x="456" y="555"/>
                    </a:cubicBezTo>
                    <a:cubicBezTo>
                      <a:pt x="455" y="555"/>
                      <a:pt x="455" y="555"/>
                      <a:pt x="455" y="555"/>
                    </a:cubicBezTo>
                    <a:cubicBezTo>
                      <a:pt x="455" y="555"/>
                      <a:pt x="455" y="555"/>
                      <a:pt x="455" y="555"/>
                    </a:cubicBezTo>
                    <a:cubicBezTo>
                      <a:pt x="455" y="554"/>
                      <a:pt x="455" y="554"/>
                      <a:pt x="455" y="554"/>
                    </a:cubicBezTo>
                    <a:cubicBezTo>
                      <a:pt x="456" y="553"/>
                      <a:pt x="456" y="553"/>
                      <a:pt x="456" y="553"/>
                    </a:cubicBezTo>
                    <a:cubicBezTo>
                      <a:pt x="456" y="551"/>
                      <a:pt x="456" y="551"/>
                      <a:pt x="456" y="551"/>
                    </a:cubicBezTo>
                    <a:cubicBezTo>
                      <a:pt x="456" y="551"/>
                      <a:pt x="456" y="551"/>
                      <a:pt x="456" y="551"/>
                    </a:cubicBezTo>
                    <a:cubicBezTo>
                      <a:pt x="456" y="550"/>
                      <a:pt x="456" y="550"/>
                      <a:pt x="456" y="550"/>
                    </a:cubicBezTo>
                    <a:cubicBezTo>
                      <a:pt x="456" y="550"/>
                      <a:pt x="456" y="550"/>
                      <a:pt x="456" y="550"/>
                    </a:cubicBezTo>
                    <a:cubicBezTo>
                      <a:pt x="456" y="550"/>
                      <a:pt x="456" y="550"/>
                      <a:pt x="456" y="550"/>
                    </a:cubicBezTo>
                    <a:cubicBezTo>
                      <a:pt x="456" y="550"/>
                      <a:pt x="456" y="550"/>
                      <a:pt x="456" y="550"/>
                    </a:cubicBezTo>
                    <a:cubicBezTo>
                      <a:pt x="456" y="549"/>
                      <a:pt x="456" y="549"/>
                      <a:pt x="456" y="549"/>
                    </a:cubicBezTo>
                    <a:cubicBezTo>
                      <a:pt x="455" y="550"/>
                      <a:pt x="455" y="550"/>
                      <a:pt x="455" y="550"/>
                    </a:cubicBezTo>
                    <a:cubicBezTo>
                      <a:pt x="455" y="549"/>
                      <a:pt x="455" y="549"/>
                      <a:pt x="455" y="549"/>
                    </a:cubicBezTo>
                    <a:cubicBezTo>
                      <a:pt x="455" y="551"/>
                      <a:pt x="455" y="551"/>
                      <a:pt x="455" y="551"/>
                    </a:cubicBezTo>
                    <a:cubicBezTo>
                      <a:pt x="454" y="552"/>
                      <a:pt x="454" y="552"/>
                      <a:pt x="454" y="552"/>
                    </a:cubicBezTo>
                    <a:cubicBezTo>
                      <a:pt x="454" y="551"/>
                      <a:pt x="454" y="551"/>
                      <a:pt x="454" y="551"/>
                    </a:cubicBezTo>
                    <a:cubicBezTo>
                      <a:pt x="454" y="552"/>
                      <a:pt x="454" y="552"/>
                      <a:pt x="454" y="552"/>
                    </a:cubicBezTo>
                    <a:cubicBezTo>
                      <a:pt x="454" y="552"/>
                      <a:pt x="454" y="552"/>
                      <a:pt x="454" y="552"/>
                    </a:cubicBezTo>
                    <a:cubicBezTo>
                      <a:pt x="454" y="553"/>
                      <a:pt x="454" y="553"/>
                      <a:pt x="454" y="553"/>
                    </a:cubicBezTo>
                    <a:cubicBezTo>
                      <a:pt x="453" y="554"/>
                      <a:pt x="453" y="554"/>
                      <a:pt x="453" y="554"/>
                    </a:cubicBezTo>
                    <a:cubicBezTo>
                      <a:pt x="449" y="556"/>
                      <a:pt x="449" y="556"/>
                      <a:pt x="449" y="556"/>
                    </a:cubicBezTo>
                    <a:cubicBezTo>
                      <a:pt x="449" y="558"/>
                      <a:pt x="449" y="558"/>
                      <a:pt x="449" y="558"/>
                    </a:cubicBezTo>
                    <a:cubicBezTo>
                      <a:pt x="446" y="561"/>
                      <a:pt x="446" y="561"/>
                      <a:pt x="446" y="561"/>
                    </a:cubicBezTo>
                    <a:cubicBezTo>
                      <a:pt x="445" y="562"/>
                      <a:pt x="445" y="562"/>
                      <a:pt x="445" y="562"/>
                    </a:cubicBezTo>
                    <a:cubicBezTo>
                      <a:pt x="446" y="562"/>
                      <a:pt x="446" y="562"/>
                      <a:pt x="446" y="562"/>
                    </a:cubicBezTo>
                    <a:cubicBezTo>
                      <a:pt x="446" y="563"/>
                      <a:pt x="446" y="563"/>
                      <a:pt x="446" y="563"/>
                    </a:cubicBezTo>
                    <a:cubicBezTo>
                      <a:pt x="445" y="565"/>
                      <a:pt x="445" y="565"/>
                      <a:pt x="445" y="565"/>
                    </a:cubicBezTo>
                    <a:cubicBezTo>
                      <a:pt x="444" y="564"/>
                      <a:pt x="444" y="564"/>
                      <a:pt x="444" y="564"/>
                    </a:cubicBezTo>
                    <a:cubicBezTo>
                      <a:pt x="443" y="564"/>
                      <a:pt x="443" y="564"/>
                      <a:pt x="443" y="564"/>
                    </a:cubicBezTo>
                    <a:cubicBezTo>
                      <a:pt x="443" y="564"/>
                      <a:pt x="443" y="564"/>
                      <a:pt x="443" y="564"/>
                    </a:cubicBezTo>
                    <a:cubicBezTo>
                      <a:pt x="443" y="565"/>
                      <a:pt x="443" y="565"/>
                      <a:pt x="443" y="565"/>
                    </a:cubicBezTo>
                    <a:cubicBezTo>
                      <a:pt x="442" y="565"/>
                      <a:pt x="442" y="565"/>
                      <a:pt x="442" y="565"/>
                    </a:cubicBezTo>
                    <a:cubicBezTo>
                      <a:pt x="442" y="566"/>
                      <a:pt x="442" y="566"/>
                      <a:pt x="442" y="566"/>
                    </a:cubicBezTo>
                    <a:cubicBezTo>
                      <a:pt x="440" y="566"/>
                      <a:pt x="440" y="566"/>
                      <a:pt x="440" y="566"/>
                    </a:cubicBezTo>
                    <a:cubicBezTo>
                      <a:pt x="439" y="566"/>
                      <a:pt x="439" y="566"/>
                      <a:pt x="439" y="566"/>
                    </a:cubicBezTo>
                    <a:cubicBezTo>
                      <a:pt x="438" y="566"/>
                      <a:pt x="438" y="566"/>
                      <a:pt x="438" y="566"/>
                    </a:cubicBezTo>
                    <a:cubicBezTo>
                      <a:pt x="437" y="566"/>
                      <a:pt x="437" y="566"/>
                      <a:pt x="437" y="566"/>
                    </a:cubicBezTo>
                    <a:cubicBezTo>
                      <a:pt x="437" y="565"/>
                      <a:pt x="437" y="565"/>
                      <a:pt x="437" y="565"/>
                    </a:cubicBezTo>
                    <a:cubicBezTo>
                      <a:pt x="436" y="566"/>
                      <a:pt x="436" y="566"/>
                      <a:pt x="436" y="566"/>
                    </a:cubicBezTo>
                    <a:cubicBezTo>
                      <a:pt x="434" y="565"/>
                      <a:pt x="434" y="565"/>
                      <a:pt x="434" y="565"/>
                    </a:cubicBezTo>
                    <a:cubicBezTo>
                      <a:pt x="431" y="567"/>
                      <a:pt x="431" y="567"/>
                      <a:pt x="431" y="567"/>
                    </a:cubicBezTo>
                    <a:cubicBezTo>
                      <a:pt x="430" y="567"/>
                      <a:pt x="430" y="567"/>
                      <a:pt x="430" y="567"/>
                    </a:cubicBezTo>
                    <a:cubicBezTo>
                      <a:pt x="429" y="567"/>
                      <a:pt x="429" y="567"/>
                      <a:pt x="429" y="567"/>
                    </a:cubicBezTo>
                    <a:cubicBezTo>
                      <a:pt x="428" y="567"/>
                      <a:pt x="428" y="567"/>
                      <a:pt x="428" y="567"/>
                    </a:cubicBezTo>
                    <a:cubicBezTo>
                      <a:pt x="428" y="564"/>
                      <a:pt x="428" y="564"/>
                      <a:pt x="428" y="564"/>
                    </a:cubicBezTo>
                    <a:cubicBezTo>
                      <a:pt x="427" y="565"/>
                      <a:pt x="427" y="565"/>
                      <a:pt x="427" y="565"/>
                    </a:cubicBezTo>
                    <a:cubicBezTo>
                      <a:pt x="427" y="565"/>
                      <a:pt x="427" y="565"/>
                      <a:pt x="427" y="565"/>
                    </a:cubicBezTo>
                    <a:cubicBezTo>
                      <a:pt x="427" y="565"/>
                      <a:pt x="427" y="565"/>
                      <a:pt x="427" y="565"/>
                    </a:cubicBezTo>
                    <a:cubicBezTo>
                      <a:pt x="426" y="565"/>
                      <a:pt x="426" y="565"/>
                      <a:pt x="426" y="565"/>
                    </a:cubicBezTo>
                    <a:cubicBezTo>
                      <a:pt x="426" y="564"/>
                      <a:pt x="426" y="564"/>
                      <a:pt x="426" y="564"/>
                    </a:cubicBezTo>
                    <a:cubicBezTo>
                      <a:pt x="426" y="563"/>
                      <a:pt x="426" y="563"/>
                      <a:pt x="426" y="563"/>
                    </a:cubicBezTo>
                    <a:cubicBezTo>
                      <a:pt x="426" y="562"/>
                      <a:pt x="426" y="562"/>
                      <a:pt x="426" y="562"/>
                    </a:cubicBezTo>
                    <a:cubicBezTo>
                      <a:pt x="425" y="562"/>
                      <a:pt x="425" y="562"/>
                      <a:pt x="425" y="562"/>
                    </a:cubicBezTo>
                    <a:cubicBezTo>
                      <a:pt x="425" y="562"/>
                      <a:pt x="425" y="562"/>
                      <a:pt x="425" y="562"/>
                    </a:cubicBezTo>
                    <a:cubicBezTo>
                      <a:pt x="425" y="562"/>
                      <a:pt x="425" y="562"/>
                      <a:pt x="425" y="562"/>
                    </a:cubicBezTo>
                    <a:cubicBezTo>
                      <a:pt x="426" y="562"/>
                      <a:pt x="426" y="562"/>
                      <a:pt x="426" y="562"/>
                    </a:cubicBezTo>
                    <a:cubicBezTo>
                      <a:pt x="426" y="559"/>
                      <a:pt x="426" y="559"/>
                      <a:pt x="426" y="559"/>
                    </a:cubicBezTo>
                    <a:cubicBezTo>
                      <a:pt x="426" y="558"/>
                      <a:pt x="426" y="558"/>
                      <a:pt x="426" y="558"/>
                    </a:cubicBezTo>
                    <a:cubicBezTo>
                      <a:pt x="425" y="558"/>
                      <a:pt x="425" y="558"/>
                      <a:pt x="425" y="558"/>
                    </a:cubicBezTo>
                    <a:cubicBezTo>
                      <a:pt x="425" y="556"/>
                      <a:pt x="425" y="556"/>
                      <a:pt x="425" y="556"/>
                    </a:cubicBezTo>
                    <a:cubicBezTo>
                      <a:pt x="425" y="556"/>
                      <a:pt x="425" y="556"/>
                      <a:pt x="425" y="556"/>
                    </a:cubicBezTo>
                    <a:cubicBezTo>
                      <a:pt x="426" y="553"/>
                      <a:pt x="426" y="553"/>
                      <a:pt x="426" y="553"/>
                    </a:cubicBezTo>
                    <a:cubicBezTo>
                      <a:pt x="425" y="553"/>
                      <a:pt x="425" y="553"/>
                      <a:pt x="425" y="553"/>
                    </a:cubicBezTo>
                    <a:cubicBezTo>
                      <a:pt x="425" y="553"/>
                      <a:pt x="425" y="553"/>
                      <a:pt x="425" y="553"/>
                    </a:cubicBezTo>
                    <a:cubicBezTo>
                      <a:pt x="425" y="552"/>
                      <a:pt x="425" y="552"/>
                      <a:pt x="425" y="552"/>
                    </a:cubicBezTo>
                    <a:cubicBezTo>
                      <a:pt x="424" y="552"/>
                      <a:pt x="424" y="552"/>
                      <a:pt x="424" y="552"/>
                    </a:cubicBezTo>
                    <a:cubicBezTo>
                      <a:pt x="423" y="552"/>
                      <a:pt x="423" y="552"/>
                      <a:pt x="423" y="552"/>
                    </a:cubicBezTo>
                    <a:cubicBezTo>
                      <a:pt x="423" y="552"/>
                      <a:pt x="423" y="552"/>
                      <a:pt x="423" y="552"/>
                    </a:cubicBezTo>
                    <a:cubicBezTo>
                      <a:pt x="423" y="552"/>
                      <a:pt x="423" y="552"/>
                      <a:pt x="423" y="552"/>
                    </a:cubicBezTo>
                    <a:cubicBezTo>
                      <a:pt x="423" y="553"/>
                      <a:pt x="423" y="553"/>
                      <a:pt x="423" y="553"/>
                    </a:cubicBezTo>
                    <a:cubicBezTo>
                      <a:pt x="422" y="553"/>
                      <a:pt x="422" y="553"/>
                      <a:pt x="422" y="553"/>
                    </a:cubicBezTo>
                    <a:cubicBezTo>
                      <a:pt x="422" y="554"/>
                      <a:pt x="422" y="554"/>
                      <a:pt x="422" y="554"/>
                    </a:cubicBezTo>
                    <a:cubicBezTo>
                      <a:pt x="422" y="554"/>
                      <a:pt x="422" y="554"/>
                      <a:pt x="422" y="554"/>
                    </a:cubicBezTo>
                    <a:cubicBezTo>
                      <a:pt x="422" y="556"/>
                      <a:pt x="422" y="556"/>
                      <a:pt x="422" y="556"/>
                    </a:cubicBezTo>
                    <a:cubicBezTo>
                      <a:pt x="422" y="556"/>
                      <a:pt x="422" y="556"/>
                      <a:pt x="422" y="556"/>
                    </a:cubicBezTo>
                    <a:cubicBezTo>
                      <a:pt x="422" y="556"/>
                      <a:pt x="422" y="556"/>
                      <a:pt x="422" y="556"/>
                    </a:cubicBezTo>
                    <a:cubicBezTo>
                      <a:pt x="421" y="558"/>
                      <a:pt x="421" y="558"/>
                      <a:pt x="421" y="558"/>
                    </a:cubicBezTo>
                    <a:cubicBezTo>
                      <a:pt x="422" y="558"/>
                      <a:pt x="422" y="558"/>
                      <a:pt x="422" y="558"/>
                    </a:cubicBezTo>
                    <a:cubicBezTo>
                      <a:pt x="422" y="559"/>
                      <a:pt x="422" y="559"/>
                      <a:pt x="422" y="559"/>
                    </a:cubicBezTo>
                    <a:cubicBezTo>
                      <a:pt x="422" y="560"/>
                      <a:pt x="422" y="560"/>
                      <a:pt x="422" y="560"/>
                    </a:cubicBezTo>
                    <a:cubicBezTo>
                      <a:pt x="422" y="560"/>
                      <a:pt x="422" y="560"/>
                      <a:pt x="422" y="560"/>
                    </a:cubicBezTo>
                    <a:cubicBezTo>
                      <a:pt x="421" y="561"/>
                      <a:pt x="421" y="561"/>
                      <a:pt x="421" y="561"/>
                    </a:cubicBezTo>
                    <a:cubicBezTo>
                      <a:pt x="420" y="559"/>
                      <a:pt x="420" y="559"/>
                      <a:pt x="420" y="559"/>
                    </a:cubicBezTo>
                    <a:cubicBezTo>
                      <a:pt x="420" y="558"/>
                      <a:pt x="420" y="558"/>
                      <a:pt x="420" y="558"/>
                    </a:cubicBezTo>
                    <a:cubicBezTo>
                      <a:pt x="417" y="554"/>
                      <a:pt x="417" y="554"/>
                      <a:pt x="417" y="554"/>
                    </a:cubicBezTo>
                    <a:cubicBezTo>
                      <a:pt x="416" y="552"/>
                      <a:pt x="416" y="552"/>
                      <a:pt x="416" y="552"/>
                    </a:cubicBezTo>
                    <a:cubicBezTo>
                      <a:pt x="417" y="552"/>
                      <a:pt x="417" y="552"/>
                      <a:pt x="417" y="552"/>
                    </a:cubicBezTo>
                    <a:cubicBezTo>
                      <a:pt x="417" y="552"/>
                      <a:pt x="417" y="552"/>
                      <a:pt x="417" y="552"/>
                    </a:cubicBezTo>
                    <a:cubicBezTo>
                      <a:pt x="416" y="549"/>
                      <a:pt x="416" y="549"/>
                      <a:pt x="416" y="549"/>
                    </a:cubicBezTo>
                    <a:cubicBezTo>
                      <a:pt x="416" y="548"/>
                      <a:pt x="416" y="548"/>
                      <a:pt x="416" y="548"/>
                    </a:cubicBezTo>
                    <a:cubicBezTo>
                      <a:pt x="415" y="547"/>
                      <a:pt x="415" y="547"/>
                      <a:pt x="415" y="547"/>
                    </a:cubicBezTo>
                    <a:cubicBezTo>
                      <a:pt x="414" y="547"/>
                      <a:pt x="414" y="547"/>
                      <a:pt x="414" y="547"/>
                    </a:cubicBezTo>
                    <a:cubicBezTo>
                      <a:pt x="412" y="544"/>
                      <a:pt x="412" y="544"/>
                      <a:pt x="412" y="544"/>
                    </a:cubicBezTo>
                    <a:cubicBezTo>
                      <a:pt x="411" y="544"/>
                      <a:pt x="411" y="544"/>
                      <a:pt x="411" y="544"/>
                    </a:cubicBezTo>
                    <a:cubicBezTo>
                      <a:pt x="411" y="543"/>
                      <a:pt x="411" y="543"/>
                      <a:pt x="411" y="543"/>
                    </a:cubicBezTo>
                    <a:cubicBezTo>
                      <a:pt x="411" y="542"/>
                      <a:pt x="411" y="542"/>
                      <a:pt x="411" y="542"/>
                    </a:cubicBezTo>
                    <a:cubicBezTo>
                      <a:pt x="411" y="542"/>
                      <a:pt x="411" y="542"/>
                      <a:pt x="411" y="542"/>
                    </a:cubicBezTo>
                    <a:cubicBezTo>
                      <a:pt x="412" y="542"/>
                      <a:pt x="412" y="542"/>
                      <a:pt x="412" y="542"/>
                    </a:cubicBezTo>
                    <a:cubicBezTo>
                      <a:pt x="411" y="542"/>
                      <a:pt x="411" y="542"/>
                      <a:pt x="411" y="542"/>
                    </a:cubicBezTo>
                    <a:cubicBezTo>
                      <a:pt x="410" y="541"/>
                      <a:pt x="410" y="541"/>
                      <a:pt x="410" y="541"/>
                    </a:cubicBezTo>
                    <a:cubicBezTo>
                      <a:pt x="408" y="541"/>
                      <a:pt x="408" y="541"/>
                      <a:pt x="408" y="541"/>
                    </a:cubicBezTo>
                    <a:cubicBezTo>
                      <a:pt x="407" y="538"/>
                      <a:pt x="407" y="538"/>
                      <a:pt x="407" y="538"/>
                    </a:cubicBezTo>
                    <a:cubicBezTo>
                      <a:pt x="406" y="536"/>
                      <a:pt x="406" y="536"/>
                      <a:pt x="406" y="536"/>
                    </a:cubicBezTo>
                    <a:cubicBezTo>
                      <a:pt x="405" y="536"/>
                      <a:pt x="405" y="536"/>
                      <a:pt x="405" y="536"/>
                    </a:cubicBezTo>
                    <a:cubicBezTo>
                      <a:pt x="405" y="535"/>
                      <a:pt x="405" y="535"/>
                      <a:pt x="405" y="535"/>
                    </a:cubicBezTo>
                    <a:cubicBezTo>
                      <a:pt x="405" y="535"/>
                      <a:pt x="405" y="535"/>
                      <a:pt x="405" y="535"/>
                    </a:cubicBezTo>
                    <a:cubicBezTo>
                      <a:pt x="404" y="534"/>
                      <a:pt x="404" y="534"/>
                      <a:pt x="404" y="534"/>
                    </a:cubicBezTo>
                    <a:cubicBezTo>
                      <a:pt x="404" y="534"/>
                      <a:pt x="404" y="534"/>
                      <a:pt x="404" y="534"/>
                    </a:cubicBezTo>
                    <a:cubicBezTo>
                      <a:pt x="404" y="533"/>
                      <a:pt x="404" y="533"/>
                      <a:pt x="404" y="533"/>
                    </a:cubicBezTo>
                    <a:cubicBezTo>
                      <a:pt x="404" y="533"/>
                      <a:pt x="404" y="533"/>
                      <a:pt x="404" y="533"/>
                    </a:cubicBezTo>
                    <a:cubicBezTo>
                      <a:pt x="403" y="533"/>
                      <a:pt x="403" y="533"/>
                      <a:pt x="403" y="533"/>
                    </a:cubicBezTo>
                    <a:cubicBezTo>
                      <a:pt x="403" y="532"/>
                      <a:pt x="403" y="532"/>
                      <a:pt x="403" y="532"/>
                    </a:cubicBezTo>
                    <a:cubicBezTo>
                      <a:pt x="403" y="531"/>
                      <a:pt x="403" y="531"/>
                      <a:pt x="403" y="531"/>
                    </a:cubicBezTo>
                    <a:cubicBezTo>
                      <a:pt x="403" y="531"/>
                      <a:pt x="403" y="531"/>
                      <a:pt x="403" y="531"/>
                    </a:cubicBezTo>
                    <a:cubicBezTo>
                      <a:pt x="400" y="530"/>
                      <a:pt x="400" y="530"/>
                      <a:pt x="400" y="530"/>
                    </a:cubicBezTo>
                    <a:cubicBezTo>
                      <a:pt x="404" y="529"/>
                      <a:pt x="404" y="529"/>
                      <a:pt x="404" y="529"/>
                    </a:cubicBezTo>
                    <a:cubicBezTo>
                      <a:pt x="403" y="526"/>
                      <a:pt x="403" y="526"/>
                      <a:pt x="403" y="526"/>
                    </a:cubicBezTo>
                    <a:cubicBezTo>
                      <a:pt x="403" y="526"/>
                      <a:pt x="403" y="526"/>
                      <a:pt x="403" y="526"/>
                    </a:cubicBezTo>
                    <a:cubicBezTo>
                      <a:pt x="404" y="524"/>
                      <a:pt x="404" y="524"/>
                      <a:pt x="404" y="524"/>
                    </a:cubicBezTo>
                    <a:cubicBezTo>
                      <a:pt x="405" y="524"/>
                      <a:pt x="405" y="524"/>
                      <a:pt x="405" y="524"/>
                    </a:cubicBezTo>
                    <a:cubicBezTo>
                      <a:pt x="405" y="524"/>
                      <a:pt x="405" y="524"/>
                      <a:pt x="405" y="524"/>
                    </a:cubicBezTo>
                    <a:cubicBezTo>
                      <a:pt x="405" y="524"/>
                      <a:pt x="405" y="524"/>
                      <a:pt x="405" y="524"/>
                    </a:cubicBezTo>
                    <a:cubicBezTo>
                      <a:pt x="406" y="525"/>
                      <a:pt x="406" y="525"/>
                      <a:pt x="406" y="525"/>
                    </a:cubicBezTo>
                    <a:cubicBezTo>
                      <a:pt x="407" y="525"/>
                      <a:pt x="407" y="525"/>
                      <a:pt x="407" y="525"/>
                    </a:cubicBezTo>
                    <a:cubicBezTo>
                      <a:pt x="408" y="525"/>
                      <a:pt x="408" y="525"/>
                      <a:pt x="408" y="525"/>
                    </a:cubicBezTo>
                    <a:cubicBezTo>
                      <a:pt x="408" y="523"/>
                      <a:pt x="408" y="523"/>
                      <a:pt x="408" y="523"/>
                    </a:cubicBezTo>
                    <a:cubicBezTo>
                      <a:pt x="407" y="523"/>
                      <a:pt x="407" y="523"/>
                      <a:pt x="407" y="523"/>
                    </a:cubicBezTo>
                    <a:cubicBezTo>
                      <a:pt x="407" y="523"/>
                      <a:pt x="407" y="523"/>
                      <a:pt x="407" y="523"/>
                    </a:cubicBezTo>
                    <a:cubicBezTo>
                      <a:pt x="408" y="523"/>
                      <a:pt x="408" y="523"/>
                      <a:pt x="408" y="523"/>
                    </a:cubicBezTo>
                    <a:cubicBezTo>
                      <a:pt x="409" y="522"/>
                      <a:pt x="409" y="522"/>
                      <a:pt x="409" y="522"/>
                    </a:cubicBezTo>
                    <a:cubicBezTo>
                      <a:pt x="408" y="523"/>
                      <a:pt x="408" y="523"/>
                      <a:pt x="408" y="523"/>
                    </a:cubicBezTo>
                    <a:cubicBezTo>
                      <a:pt x="408" y="524"/>
                      <a:pt x="408" y="524"/>
                      <a:pt x="408" y="524"/>
                    </a:cubicBezTo>
                    <a:cubicBezTo>
                      <a:pt x="410" y="524"/>
                      <a:pt x="410" y="524"/>
                      <a:pt x="410" y="524"/>
                    </a:cubicBezTo>
                    <a:cubicBezTo>
                      <a:pt x="410" y="524"/>
                      <a:pt x="410" y="524"/>
                      <a:pt x="410" y="524"/>
                    </a:cubicBezTo>
                    <a:cubicBezTo>
                      <a:pt x="411" y="525"/>
                      <a:pt x="411" y="525"/>
                      <a:pt x="411" y="525"/>
                    </a:cubicBezTo>
                    <a:cubicBezTo>
                      <a:pt x="411" y="525"/>
                      <a:pt x="411" y="525"/>
                      <a:pt x="411" y="525"/>
                    </a:cubicBezTo>
                    <a:cubicBezTo>
                      <a:pt x="413" y="524"/>
                      <a:pt x="413" y="524"/>
                      <a:pt x="413" y="524"/>
                    </a:cubicBezTo>
                    <a:cubicBezTo>
                      <a:pt x="414" y="524"/>
                      <a:pt x="414" y="524"/>
                      <a:pt x="414" y="524"/>
                    </a:cubicBezTo>
                    <a:cubicBezTo>
                      <a:pt x="415" y="526"/>
                      <a:pt x="415" y="526"/>
                      <a:pt x="415" y="526"/>
                    </a:cubicBezTo>
                    <a:cubicBezTo>
                      <a:pt x="416" y="527"/>
                      <a:pt x="416" y="527"/>
                      <a:pt x="416" y="527"/>
                    </a:cubicBezTo>
                    <a:cubicBezTo>
                      <a:pt x="418" y="530"/>
                      <a:pt x="418" y="530"/>
                      <a:pt x="418" y="530"/>
                    </a:cubicBezTo>
                    <a:cubicBezTo>
                      <a:pt x="418" y="532"/>
                      <a:pt x="418" y="532"/>
                      <a:pt x="418" y="532"/>
                    </a:cubicBezTo>
                    <a:cubicBezTo>
                      <a:pt x="419" y="532"/>
                      <a:pt x="419" y="532"/>
                      <a:pt x="419" y="532"/>
                    </a:cubicBezTo>
                    <a:cubicBezTo>
                      <a:pt x="420" y="532"/>
                      <a:pt x="420" y="532"/>
                      <a:pt x="420" y="532"/>
                    </a:cubicBezTo>
                    <a:cubicBezTo>
                      <a:pt x="420" y="533"/>
                      <a:pt x="420" y="533"/>
                      <a:pt x="420" y="533"/>
                    </a:cubicBezTo>
                    <a:cubicBezTo>
                      <a:pt x="420" y="533"/>
                      <a:pt x="420" y="533"/>
                      <a:pt x="420" y="533"/>
                    </a:cubicBezTo>
                    <a:cubicBezTo>
                      <a:pt x="419" y="533"/>
                      <a:pt x="419" y="533"/>
                      <a:pt x="419" y="533"/>
                    </a:cubicBezTo>
                    <a:cubicBezTo>
                      <a:pt x="419" y="533"/>
                      <a:pt x="419" y="533"/>
                      <a:pt x="419" y="533"/>
                    </a:cubicBezTo>
                    <a:cubicBezTo>
                      <a:pt x="420" y="534"/>
                      <a:pt x="420" y="534"/>
                      <a:pt x="420" y="534"/>
                    </a:cubicBezTo>
                    <a:cubicBezTo>
                      <a:pt x="421" y="534"/>
                      <a:pt x="421" y="534"/>
                      <a:pt x="421" y="534"/>
                    </a:cubicBezTo>
                    <a:cubicBezTo>
                      <a:pt x="421" y="535"/>
                      <a:pt x="421" y="535"/>
                      <a:pt x="421" y="535"/>
                    </a:cubicBezTo>
                    <a:cubicBezTo>
                      <a:pt x="423" y="539"/>
                      <a:pt x="423" y="539"/>
                      <a:pt x="423" y="539"/>
                    </a:cubicBezTo>
                    <a:cubicBezTo>
                      <a:pt x="424" y="540"/>
                      <a:pt x="424" y="540"/>
                      <a:pt x="424" y="540"/>
                    </a:cubicBezTo>
                    <a:cubicBezTo>
                      <a:pt x="426" y="540"/>
                      <a:pt x="426" y="540"/>
                      <a:pt x="426" y="540"/>
                    </a:cubicBezTo>
                    <a:cubicBezTo>
                      <a:pt x="428" y="540"/>
                      <a:pt x="428" y="540"/>
                      <a:pt x="428" y="540"/>
                    </a:cubicBezTo>
                    <a:cubicBezTo>
                      <a:pt x="429" y="541"/>
                      <a:pt x="429" y="541"/>
                      <a:pt x="429" y="541"/>
                    </a:cubicBezTo>
                    <a:cubicBezTo>
                      <a:pt x="431" y="541"/>
                      <a:pt x="431" y="541"/>
                      <a:pt x="431" y="541"/>
                    </a:cubicBezTo>
                    <a:cubicBezTo>
                      <a:pt x="431" y="542"/>
                      <a:pt x="431" y="542"/>
                      <a:pt x="431" y="542"/>
                    </a:cubicBezTo>
                    <a:cubicBezTo>
                      <a:pt x="432" y="542"/>
                      <a:pt x="432" y="542"/>
                      <a:pt x="432" y="542"/>
                    </a:cubicBezTo>
                    <a:cubicBezTo>
                      <a:pt x="432" y="542"/>
                      <a:pt x="432" y="542"/>
                      <a:pt x="432" y="542"/>
                    </a:cubicBezTo>
                    <a:cubicBezTo>
                      <a:pt x="432" y="543"/>
                      <a:pt x="432" y="543"/>
                      <a:pt x="432" y="543"/>
                    </a:cubicBezTo>
                    <a:cubicBezTo>
                      <a:pt x="434" y="545"/>
                      <a:pt x="434" y="545"/>
                      <a:pt x="434" y="545"/>
                    </a:cubicBezTo>
                    <a:cubicBezTo>
                      <a:pt x="435" y="545"/>
                      <a:pt x="435" y="545"/>
                      <a:pt x="435" y="545"/>
                    </a:cubicBezTo>
                    <a:cubicBezTo>
                      <a:pt x="436" y="546"/>
                      <a:pt x="436" y="546"/>
                      <a:pt x="436" y="546"/>
                    </a:cubicBezTo>
                    <a:cubicBezTo>
                      <a:pt x="437" y="546"/>
                      <a:pt x="437" y="546"/>
                      <a:pt x="437" y="546"/>
                    </a:cubicBezTo>
                    <a:cubicBezTo>
                      <a:pt x="439" y="548"/>
                      <a:pt x="439" y="548"/>
                      <a:pt x="439" y="548"/>
                    </a:cubicBezTo>
                    <a:cubicBezTo>
                      <a:pt x="440" y="548"/>
                      <a:pt x="440" y="548"/>
                      <a:pt x="440" y="548"/>
                    </a:cubicBezTo>
                    <a:cubicBezTo>
                      <a:pt x="441" y="547"/>
                      <a:pt x="441" y="547"/>
                      <a:pt x="441" y="547"/>
                    </a:cubicBezTo>
                    <a:cubicBezTo>
                      <a:pt x="443" y="548"/>
                      <a:pt x="443" y="548"/>
                      <a:pt x="443" y="548"/>
                    </a:cubicBezTo>
                    <a:cubicBezTo>
                      <a:pt x="446" y="550"/>
                      <a:pt x="446" y="550"/>
                      <a:pt x="446" y="550"/>
                    </a:cubicBezTo>
                    <a:cubicBezTo>
                      <a:pt x="448" y="548"/>
                      <a:pt x="448" y="548"/>
                      <a:pt x="448" y="548"/>
                    </a:cubicBezTo>
                    <a:cubicBezTo>
                      <a:pt x="451" y="546"/>
                      <a:pt x="451" y="546"/>
                      <a:pt x="451" y="546"/>
                    </a:cubicBezTo>
                    <a:cubicBezTo>
                      <a:pt x="451" y="545"/>
                      <a:pt x="451" y="545"/>
                      <a:pt x="451" y="545"/>
                    </a:cubicBezTo>
                    <a:cubicBezTo>
                      <a:pt x="451" y="546"/>
                      <a:pt x="451" y="546"/>
                      <a:pt x="451" y="546"/>
                    </a:cubicBezTo>
                    <a:cubicBezTo>
                      <a:pt x="452" y="546"/>
                      <a:pt x="452" y="546"/>
                      <a:pt x="452" y="546"/>
                    </a:cubicBezTo>
                    <a:cubicBezTo>
                      <a:pt x="454" y="545"/>
                      <a:pt x="454" y="545"/>
                      <a:pt x="454" y="545"/>
                    </a:cubicBezTo>
                    <a:cubicBezTo>
                      <a:pt x="455" y="544"/>
                      <a:pt x="455" y="544"/>
                      <a:pt x="455" y="544"/>
                    </a:cubicBezTo>
                    <a:cubicBezTo>
                      <a:pt x="457" y="545"/>
                      <a:pt x="457" y="545"/>
                      <a:pt x="457" y="545"/>
                    </a:cubicBezTo>
                    <a:cubicBezTo>
                      <a:pt x="457" y="545"/>
                      <a:pt x="457" y="545"/>
                      <a:pt x="457" y="545"/>
                    </a:cubicBezTo>
                    <a:cubicBezTo>
                      <a:pt x="458" y="545"/>
                      <a:pt x="458" y="545"/>
                      <a:pt x="458" y="545"/>
                    </a:cubicBezTo>
                    <a:cubicBezTo>
                      <a:pt x="458" y="546"/>
                      <a:pt x="458" y="546"/>
                      <a:pt x="458" y="546"/>
                    </a:cubicBezTo>
                    <a:cubicBezTo>
                      <a:pt x="459" y="547"/>
                      <a:pt x="459" y="547"/>
                      <a:pt x="459" y="547"/>
                    </a:cubicBezTo>
                    <a:cubicBezTo>
                      <a:pt x="460" y="550"/>
                      <a:pt x="460" y="550"/>
                      <a:pt x="460" y="550"/>
                    </a:cubicBezTo>
                    <a:cubicBezTo>
                      <a:pt x="461" y="552"/>
                      <a:pt x="461" y="552"/>
                      <a:pt x="461" y="552"/>
                    </a:cubicBezTo>
                    <a:cubicBezTo>
                      <a:pt x="461" y="554"/>
                      <a:pt x="461" y="554"/>
                      <a:pt x="461" y="554"/>
                    </a:cubicBezTo>
                    <a:cubicBezTo>
                      <a:pt x="462" y="554"/>
                      <a:pt x="462" y="554"/>
                      <a:pt x="462" y="554"/>
                    </a:cubicBezTo>
                    <a:cubicBezTo>
                      <a:pt x="462" y="555"/>
                      <a:pt x="462" y="555"/>
                      <a:pt x="462" y="555"/>
                    </a:cubicBezTo>
                    <a:cubicBezTo>
                      <a:pt x="465" y="555"/>
                      <a:pt x="465" y="555"/>
                      <a:pt x="465" y="555"/>
                    </a:cubicBezTo>
                    <a:cubicBezTo>
                      <a:pt x="467" y="555"/>
                      <a:pt x="467" y="555"/>
                      <a:pt x="467" y="555"/>
                    </a:cubicBezTo>
                    <a:cubicBezTo>
                      <a:pt x="468" y="556"/>
                      <a:pt x="468" y="556"/>
                      <a:pt x="468" y="556"/>
                    </a:cubicBezTo>
                    <a:cubicBezTo>
                      <a:pt x="469" y="554"/>
                      <a:pt x="469" y="554"/>
                      <a:pt x="469" y="554"/>
                    </a:cubicBezTo>
                    <a:cubicBezTo>
                      <a:pt x="470" y="554"/>
                      <a:pt x="470" y="554"/>
                      <a:pt x="470" y="554"/>
                    </a:cubicBezTo>
                    <a:cubicBezTo>
                      <a:pt x="472" y="556"/>
                      <a:pt x="472" y="556"/>
                      <a:pt x="472" y="556"/>
                    </a:cubicBezTo>
                    <a:cubicBezTo>
                      <a:pt x="475" y="556"/>
                      <a:pt x="475" y="556"/>
                      <a:pt x="475" y="556"/>
                    </a:cubicBezTo>
                    <a:cubicBezTo>
                      <a:pt x="477" y="556"/>
                      <a:pt x="477" y="556"/>
                      <a:pt x="477" y="556"/>
                    </a:cubicBezTo>
                    <a:cubicBezTo>
                      <a:pt x="480" y="557"/>
                      <a:pt x="480" y="557"/>
                      <a:pt x="480" y="557"/>
                    </a:cubicBezTo>
                    <a:cubicBezTo>
                      <a:pt x="481" y="557"/>
                      <a:pt x="481" y="557"/>
                      <a:pt x="481" y="557"/>
                    </a:cubicBezTo>
                    <a:cubicBezTo>
                      <a:pt x="481" y="557"/>
                      <a:pt x="481" y="557"/>
                      <a:pt x="481" y="557"/>
                    </a:cubicBezTo>
                    <a:cubicBezTo>
                      <a:pt x="482" y="558"/>
                      <a:pt x="482" y="558"/>
                      <a:pt x="482" y="558"/>
                    </a:cubicBezTo>
                    <a:cubicBezTo>
                      <a:pt x="483" y="557"/>
                      <a:pt x="483" y="557"/>
                      <a:pt x="483" y="557"/>
                    </a:cubicBezTo>
                    <a:cubicBezTo>
                      <a:pt x="483" y="556"/>
                      <a:pt x="483" y="556"/>
                      <a:pt x="483" y="556"/>
                    </a:cubicBezTo>
                    <a:cubicBezTo>
                      <a:pt x="484" y="556"/>
                      <a:pt x="484" y="556"/>
                      <a:pt x="484" y="556"/>
                    </a:cubicBezTo>
                    <a:cubicBezTo>
                      <a:pt x="484" y="557"/>
                      <a:pt x="484" y="557"/>
                      <a:pt x="484" y="557"/>
                    </a:cubicBezTo>
                    <a:cubicBezTo>
                      <a:pt x="486" y="558"/>
                      <a:pt x="486" y="558"/>
                      <a:pt x="486" y="558"/>
                    </a:cubicBezTo>
                    <a:cubicBezTo>
                      <a:pt x="488" y="559"/>
                      <a:pt x="488" y="559"/>
                      <a:pt x="488" y="559"/>
                    </a:cubicBezTo>
                    <a:cubicBezTo>
                      <a:pt x="489" y="558"/>
                      <a:pt x="489" y="558"/>
                      <a:pt x="489" y="558"/>
                    </a:cubicBezTo>
                    <a:cubicBezTo>
                      <a:pt x="489" y="558"/>
                      <a:pt x="489" y="558"/>
                      <a:pt x="489" y="558"/>
                    </a:cubicBezTo>
                    <a:cubicBezTo>
                      <a:pt x="490" y="558"/>
                      <a:pt x="490" y="558"/>
                      <a:pt x="490" y="558"/>
                    </a:cubicBezTo>
                    <a:cubicBezTo>
                      <a:pt x="490" y="558"/>
                      <a:pt x="490" y="558"/>
                      <a:pt x="490" y="558"/>
                    </a:cubicBezTo>
                    <a:cubicBezTo>
                      <a:pt x="490" y="559"/>
                      <a:pt x="490" y="559"/>
                      <a:pt x="490" y="559"/>
                    </a:cubicBezTo>
                    <a:cubicBezTo>
                      <a:pt x="491" y="559"/>
                      <a:pt x="491" y="559"/>
                      <a:pt x="491" y="559"/>
                    </a:cubicBezTo>
                    <a:cubicBezTo>
                      <a:pt x="493" y="558"/>
                      <a:pt x="493" y="558"/>
                      <a:pt x="493" y="558"/>
                    </a:cubicBezTo>
                    <a:cubicBezTo>
                      <a:pt x="494" y="558"/>
                      <a:pt x="494" y="558"/>
                      <a:pt x="494" y="558"/>
                    </a:cubicBezTo>
                    <a:cubicBezTo>
                      <a:pt x="494" y="558"/>
                      <a:pt x="494" y="558"/>
                      <a:pt x="494" y="558"/>
                    </a:cubicBezTo>
                    <a:cubicBezTo>
                      <a:pt x="495" y="558"/>
                      <a:pt x="495" y="558"/>
                      <a:pt x="495" y="558"/>
                    </a:cubicBezTo>
                    <a:cubicBezTo>
                      <a:pt x="496" y="557"/>
                      <a:pt x="496" y="557"/>
                      <a:pt x="496" y="557"/>
                    </a:cubicBezTo>
                    <a:cubicBezTo>
                      <a:pt x="497" y="557"/>
                      <a:pt x="497" y="557"/>
                      <a:pt x="497" y="557"/>
                    </a:cubicBezTo>
                    <a:cubicBezTo>
                      <a:pt x="498" y="557"/>
                      <a:pt x="498" y="557"/>
                      <a:pt x="498" y="557"/>
                    </a:cubicBezTo>
                    <a:cubicBezTo>
                      <a:pt x="499" y="557"/>
                      <a:pt x="499" y="557"/>
                      <a:pt x="499" y="557"/>
                    </a:cubicBezTo>
                    <a:cubicBezTo>
                      <a:pt x="499" y="557"/>
                      <a:pt x="499" y="557"/>
                      <a:pt x="499" y="557"/>
                    </a:cubicBezTo>
                    <a:cubicBezTo>
                      <a:pt x="500" y="557"/>
                      <a:pt x="500" y="557"/>
                      <a:pt x="500" y="557"/>
                    </a:cubicBezTo>
                    <a:cubicBezTo>
                      <a:pt x="500" y="557"/>
                      <a:pt x="500" y="557"/>
                      <a:pt x="500" y="557"/>
                    </a:cubicBezTo>
                    <a:cubicBezTo>
                      <a:pt x="501" y="556"/>
                      <a:pt x="501" y="556"/>
                      <a:pt x="501" y="556"/>
                    </a:cubicBezTo>
                    <a:cubicBezTo>
                      <a:pt x="502" y="557"/>
                      <a:pt x="502" y="557"/>
                      <a:pt x="502" y="557"/>
                    </a:cubicBezTo>
                    <a:cubicBezTo>
                      <a:pt x="503" y="557"/>
                      <a:pt x="503" y="557"/>
                      <a:pt x="503" y="557"/>
                    </a:cubicBezTo>
                    <a:cubicBezTo>
                      <a:pt x="503" y="556"/>
                      <a:pt x="503" y="556"/>
                      <a:pt x="503" y="556"/>
                    </a:cubicBezTo>
                    <a:cubicBezTo>
                      <a:pt x="504" y="556"/>
                      <a:pt x="504" y="556"/>
                      <a:pt x="504" y="556"/>
                    </a:cubicBezTo>
                    <a:cubicBezTo>
                      <a:pt x="504" y="557"/>
                      <a:pt x="504" y="557"/>
                      <a:pt x="504" y="557"/>
                    </a:cubicBezTo>
                    <a:cubicBezTo>
                      <a:pt x="505" y="557"/>
                      <a:pt x="505" y="557"/>
                      <a:pt x="505" y="557"/>
                    </a:cubicBezTo>
                    <a:cubicBezTo>
                      <a:pt x="506" y="558"/>
                      <a:pt x="506" y="558"/>
                      <a:pt x="506" y="558"/>
                    </a:cubicBezTo>
                    <a:cubicBezTo>
                      <a:pt x="507" y="558"/>
                      <a:pt x="507" y="558"/>
                      <a:pt x="507" y="558"/>
                    </a:cubicBezTo>
                    <a:cubicBezTo>
                      <a:pt x="508" y="556"/>
                      <a:pt x="508" y="556"/>
                      <a:pt x="508" y="556"/>
                    </a:cubicBezTo>
                    <a:cubicBezTo>
                      <a:pt x="510" y="556"/>
                      <a:pt x="510" y="556"/>
                      <a:pt x="510" y="556"/>
                    </a:cubicBezTo>
                    <a:cubicBezTo>
                      <a:pt x="511" y="557"/>
                      <a:pt x="511" y="557"/>
                      <a:pt x="511" y="557"/>
                    </a:cubicBezTo>
                    <a:cubicBezTo>
                      <a:pt x="512" y="556"/>
                      <a:pt x="512" y="556"/>
                      <a:pt x="512" y="556"/>
                    </a:cubicBezTo>
                    <a:cubicBezTo>
                      <a:pt x="513" y="556"/>
                      <a:pt x="513" y="556"/>
                      <a:pt x="513" y="556"/>
                    </a:cubicBezTo>
                    <a:cubicBezTo>
                      <a:pt x="513" y="556"/>
                      <a:pt x="513" y="556"/>
                      <a:pt x="513" y="556"/>
                    </a:cubicBezTo>
                    <a:cubicBezTo>
                      <a:pt x="514" y="556"/>
                      <a:pt x="514" y="556"/>
                      <a:pt x="514" y="556"/>
                    </a:cubicBezTo>
                    <a:cubicBezTo>
                      <a:pt x="515" y="556"/>
                      <a:pt x="515" y="556"/>
                      <a:pt x="515" y="556"/>
                    </a:cubicBezTo>
                    <a:cubicBezTo>
                      <a:pt x="517" y="556"/>
                      <a:pt x="517" y="556"/>
                      <a:pt x="517" y="556"/>
                    </a:cubicBezTo>
                    <a:cubicBezTo>
                      <a:pt x="519" y="556"/>
                      <a:pt x="519" y="556"/>
                      <a:pt x="519" y="556"/>
                    </a:cubicBezTo>
                    <a:cubicBezTo>
                      <a:pt x="520" y="557"/>
                      <a:pt x="520" y="557"/>
                      <a:pt x="520" y="557"/>
                    </a:cubicBezTo>
                    <a:cubicBezTo>
                      <a:pt x="521" y="558"/>
                      <a:pt x="521" y="558"/>
                      <a:pt x="521" y="558"/>
                    </a:cubicBezTo>
                    <a:cubicBezTo>
                      <a:pt x="521" y="559"/>
                      <a:pt x="521" y="559"/>
                      <a:pt x="521" y="559"/>
                    </a:cubicBezTo>
                    <a:cubicBezTo>
                      <a:pt x="521" y="559"/>
                      <a:pt x="521" y="559"/>
                      <a:pt x="521" y="559"/>
                    </a:cubicBezTo>
                    <a:cubicBezTo>
                      <a:pt x="520" y="559"/>
                      <a:pt x="520" y="559"/>
                      <a:pt x="520" y="559"/>
                    </a:cubicBezTo>
                    <a:cubicBezTo>
                      <a:pt x="520" y="560"/>
                      <a:pt x="520" y="560"/>
                      <a:pt x="520" y="560"/>
                    </a:cubicBezTo>
                    <a:cubicBezTo>
                      <a:pt x="521" y="560"/>
                      <a:pt x="521" y="560"/>
                      <a:pt x="521" y="560"/>
                    </a:cubicBezTo>
                    <a:cubicBezTo>
                      <a:pt x="523" y="559"/>
                      <a:pt x="523" y="559"/>
                      <a:pt x="523" y="559"/>
                    </a:cubicBezTo>
                    <a:cubicBezTo>
                      <a:pt x="523" y="560"/>
                      <a:pt x="523" y="560"/>
                      <a:pt x="523" y="560"/>
                    </a:cubicBezTo>
                    <a:cubicBezTo>
                      <a:pt x="525" y="562"/>
                      <a:pt x="525" y="562"/>
                      <a:pt x="525" y="562"/>
                    </a:cubicBezTo>
                    <a:cubicBezTo>
                      <a:pt x="525" y="564"/>
                      <a:pt x="525" y="564"/>
                      <a:pt x="525" y="564"/>
                    </a:cubicBezTo>
                    <a:cubicBezTo>
                      <a:pt x="525" y="564"/>
                      <a:pt x="525" y="564"/>
                      <a:pt x="525" y="564"/>
                    </a:cubicBezTo>
                    <a:cubicBezTo>
                      <a:pt x="525" y="565"/>
                      <a:pt x="525" y="565"/>
                      <a:pt x="525" y="565"/>
                    </a:cubicBezTo>
                    <a:cubicBezTo>
                      <a:pt x="525" y="566"/>
                      <a:pt x="525" y="566"/>
                      <a:pt x="525" y="566"/>
                    </a:cubicBezTo>
                    <a:cubicBezTo>
                      <a:pt x="525" y="566"/>
                      <a:pt x="525" y="566"/>
                      <a:pt x="525" y="566"/>
                    </a:cubicBezTo>
                    <a:cubicBezTo>
                      <a:pt x="526" y="566"/>
                      <a:pt x="526" y="566"/>
                      <a:pt x="526" y="566"/>
                    </a:cubicBezTo>
                    <a:cubicBezTo>
                      <a:pt x="526" y="567"/>
                      <a:pt x="526" y="567"/>
                      <a:pt x="526" y="567"/>
                    </a:cubicBezTo>
                    <a:cubicBezTo>
                      <a:pt x="527" y="567"/>
                      <a:pt x="527" y="567"/>
                      <a:pt x="527" y="567"/>
                    </a:cubicBezTo>
                    <a:cubicBezTo>
                      <a:pt x="529" y="567"/>
                      <a:pt x="529" y="567"/>
                      <a:pt x="529" y="567"/>
                    </a:cubicBezTo>
                    <a:cubicBezTo>
                      <a:pt x="531" y="568"/>
                      <a:pt x="531" y="568"/>
                      <a:pt x="531" y="568"/>
                    </a:cubicBezTo>
                    <a:cubicBezTo>
                      <a:pt x="531" y="569"/>
                      <a:pt x="531" y="569"/>
                      <a:pt x="531" y="569"/>
                    </a:cubicBezTo>
                    <a:cubicBezTo>
                      <a:pt x="532" y="568"/>
                      <a:pt x="532" y="568"/>
                      <a:pt x="532" y="568"/>
                    </a:cubicBezTo>
                    <a:cubicBezTo>
                      <a:pt x="534" y="567"/>
                      <a:pt x="534" y="567"/>
                      <a:pt x="534" y="567"/>
                    </a:cubicBezTo>
                    <a:cubicBezTo>
                      <a:pt x="536" y="567"/>
                      <a:pt x="536" y="567"/>
                      <a:pt x="536" y="567"/>
                    </a:cubicBezTo>
                    <a:cubicBezTo>
                      <a:pt x="534" y="567"/>
                      <a:pt x="534" y="567"/>
                      <a:pt x="534" y="567"/>
                    </a:cubicBezTo>
                    <a:cubicBezTo>
                      <a:pt x="533" y="569"/>
                      <a:pt x="533" y="569"/>
                      <a:pt x="533" y="569"/>
                    </a:cubicBezTo>
                    <a:cubicBezTo>
                      <a:pt x="533" y="570"/>
                      <a:pt x="533" y="570"/>
                      <a:pt x="533" y="570"/>
                    </a:cubicBezTo>
                    <a:cubicBezTo>
                      <a:pt x="534" y="571"/>
                      <a:pt x="534" y="571"/>
                      <a:pt x="534" y="571"/>
                    </a:cubicBezTo>
                    <a:cubicBezTo>
                      <a:pt x="536" y="573"/>
                      <a:pt x="536" y="573"/>
                      <a:pt x="536" y="573"/>
                    </a:cubicBezTo>
                    <a:cubicBezTo>
                      <a:pt x="540" y="574"/>
                      <a:pt x="540" y="574"/>
                      <a:pt x="540" y="574"/>
                    </a:cubicBezTo>
                    <a:cubicBezTo>
                      <a:pt x="541" y="574"/>
                      <a:pt x="541" y="574"/>
                      <a:pt x="541" y="574"/>
                    </a:cubicBezTo>
                    <a:cubicBezTo>
                      <a:pt x="542" y="574"/>
                      <a:pt x="542" y="574"/>
                      <a:pt x="542" y="574"/>
                    </a:cubicBezTo>
                    <a:cubicBezTo>
                      <a:pt x="545" y="573"/>
                      <a:pt x="545" y="573"/>
                      <a:pt x="545" y="573"/>
                    </a:cubicBezTo>
                    <a:cubicBezTo>
                      <a:pt x="545" y="572"/>
                      <a:pt x="545" y="572"/>
                      <a:pt x="545" y="572"/>
                    </a:cubicBezTo>
                    <a:cubicBezTo>
                      <a:pt x="545" y="572"/>
                      <a:pt x="545" y="572"/>
                      <a:pt x="545" y="572"/>
                    </a:cubicBezTo>
                    <a:cubicBezTo>
                      <a:pt x="545" y="572"/>
                      <a:pt x="545" y="572"/>
                      <a:pt x="545" y="572"/>
                    </a:cubicBezTo>
                    <a:cubicBezTo>
                      <a:pt x="547" y="572"/>
                      <a:pt x="547" y="572"/>
                      <a:pt x="547" y="572"/>
                    </a:cubicBezTo>
                    <a:cubicBezTo>
                      <a:pt x="546" y="573"/>
                      <a:pt x="546" y="573"/>
                      <a:pt x="546" y="573"/>
                    </a:cubicBezTo>
                    <a:cubicBezTo>
                      <a:pt x="546" y="573"/>
                      <a:pt x="546" y="573"/>
                      <a:pt x="546" y="573"/>
                    </a:cubicBezTo>
                    <a:cubicBezTo>
                      <a:pt x="545" y="575"/>
                      <a:pt x="545" y="575"/>
                      <a:pt x="545" y="575"/>
                    </a:cubicBezTo>
                    <a:cubicBezTo>
                      <a:pt x="544" y="575"/>
                      <a:pt x="544" y="575"/>
                      <a:pt x="544" y="575"/>
                    </a:cubicBezTo>
                    <a:cubicBezTo>
                      <a:pt x="541" y="577"/>
                      <a:pt x="541" y="577"/>
                      <a:pt x="541" y="577"/>
                    </a:cubicBezTo>
                    <a:cubicBezTo>
                      <a:pt x="541" y="578"/>
                      <a:pt x="541" y="578"/>
                      <a:pt x="541" y="578"/>
                    </a:cubicBezTo>
                    <a:cubicBezTo>
                      <a:pt x="540" y="577"/>
                      <a:pt x="540" y="577"/>
                      <a:pt x="540" y="577"/>
                    </a:cubicBezTo>
                    <a:cubicBezTo>
                      <a:pt x="540" y="577"/>
                      <a:pt x="540" y="577"/>
                      <a:pt x="540" y="577"/>
                    </a:cubicBezTo>
                    <a:cubicBezTo>
                      <a:pt x="539" y="578"/>
                      <a:pt x="539" y="578"/>
                      <a:pt x="539" y="578"/>
                    </a:cubicBezTo>
                    <a:cubicBezTo>
                      <a:pt x="538" y="578"/>
                      <a:pt x="538" y="578"/>
                      <a:pt x="538" y="578"/>
                    </a:cubicBezTo>
                    <a:cubicBezTo>
                      <a:pt x="538" y="576"/>
                      <a:pt x="538" y="576"/>
                      <a:pt x="538" y="576"/>
                    </a:cubicBezTo>
                    <a:cubicBezTo>
                      <a:pt x="538" y="576"/>
                      <a:pt x="538" y="576"/>
                      <a:pt x="538" y="576"/>
                    </a:cubicBezTo>
                    <a:cubicBezTo>
                      <a:pt x="537" y="576"/>
                      <a:pt x="537" y="576"/>
                      <a:pt x="537" y="576"/>
                    </a:cubicBezTo>
                    <a:cubicBezTo>
                      <a:pt x="537" y="576"/>
                      <a:pt x="537" y="576"/>
                      <a:pt x="537" y="576"/>
                    </a:cubicBezTo>
                    <a:cubicBezTo>
                      <a:pt x="536" y="577"/>
                      <a:pt x="536" y="577"/>
                      <a:pt x="536" y="577"/>
                    </a:cubicBezTo>
                    <a:cubicBezTo>
                      <a:pt x="537" y="578"/>
                      <a:pt x="537" y="578"/>
                      <a:pt x="537" y="578"/>
                    </a:cubicBezTo>
                    <a:cubicBezTo>
                      <a:pt x="539" y="580"/>
                      <a:pt x="539" y="580"/>
                      <a:pt x="539" y="580"/>
                    </a:cubicBezTo>
                    <a:cubicBezTo>
                      <a:pt x="540" y="581"/>
                      <a:pt x="540" y="581"/>
                      <a:pt x="540" y="581"/>
                    </a:cubicBezTo>
                    <a:cubicBezTo>
                      <a:pt x="541" y="581"/>
                      <a:pt x="541" y="581"/>
                      <a:pt x="541" y="581"/>
                    </a:cubicBezTo>
                    <a:cubicBezTo>
                      <a:pt x="541" y="581"/>
                      <a:pt x="541" y="581"/>
                      <a:pt x="541" y="581"/>
                    </a:cubicBezTo>
                    <a:cubicBezTo>
                      <a:pt x="543" y="584"/>
                      <a:pt x="543" y="584"/>
                      <a:pt x="543" y="584"/>
                    </a:cubicBezTo>
                    <a:cubicBezTo>
                      <a:pt x="548" y="588"/>
                      <a:pt x="548" y="588"/>
                      <a:pt x="548" y="588"/>
                    </a:cubicBezTo>
                    <a:cubicBezTo>
                      <a:pt x="550" y="588"/>
                      <a:pt x="550" y="588"/>
                      <a:pt x="550" y="588"/>
                    </a:cubicBezTo>
                    <a:cubicBezTo>
                      <a:pt x="551" y="588"/>
                      <a:pt x="551" y="588"/>
                      <a:pt x="551" y="588"/>
                    </a:cubicBezTo>
                    <a:cubicBezTo>
                      <a:pt x="555" y="586"/>
                      <a:pt x="555" y="586"/>
                      <a:pt x="555" y="586"/>
                    </a:cubicBezTo>
                    <a:cubicBezTo>
                      <a:pt x="557" y="585"/>
                      <a:pt x="557" y="585"/>
                      <a:pt x="557" y="585"/>
                    </a:cubicBezTo>
                    <a:cubicBezTo>
                      <a:pt x="557" y="584"/>
                      <a:pt x="557" y="584"/>
                      <a:pt x="557" y="584"/>
                    </a:cubicBezTo>
                    <a:cubicBezTo>
                      <a:pt x="558" y="583"/>
                      <a:pt x="558" y="583"/>
                      <a:pt x="558" y="583"/>
                    </a:cubicBezTo>
                    <a:cubicBezTo>
                      <a:pt x="558" y="581"/>
                      <a:pt x="558" y="581"/>
                      <a:pt x="558" y="581"/>
                    </a:cubicBezTo>
                    <a:cubicBezTo>
                      <a:pt x="557" y="580"/>
                      <a:pt x="557" y="580"/>
                      <a:pt x="557" y="580"/>
                    </a:cubicBezTo>
                    <a:cubicBezTo>
                      <a:pt x="558" y="577"/>
                      <a:pt x="558" y="577"/>
                      <a:pt x="558" y="577"/>
                    </a:cubicBezTo>
                    <a:cubicBezTo>
                      <a:pt x="558" y="576"/>
                      <a:pt x="558" y="576"/>
                      <a:pt x="558" y="576"/>
                    </a:cubicBezTo>
                    <a:cubicBezTo>
                      <a:pt x="558" y="575"/>
                      <a:pt x="558" y="575"/>
                      <a:pt x="558" y="575"/>
                    </a:cubicBezTo>
                    <a:cubicBezTo>
                      <a:pt x="559" y="576"/>
                      <a:pt x="559" y="576"/>
                      <a:pt x="559" y="576"/>
                    </a:cubicBezTo>
                    <a:cubicBezTo>
                      <a:pt x="560" y="576"/>
                      <a:pt x="560" y="576"/>
                      <a:pt x="560" y="576"/>
                    </a:cubicBezTo>
                    <a:cubicBezTo>
                      <a:pt x="561" y="576"/>
                      <a:pt x="561" y="576"/>
                      <a:pt x="561" y="576"/>
                    </a:cubicBezTo>
                    <a:cubicBezTo>
                      <a:pt x="562" y="576"/>
                      <a:pt x="562" y="576"/>
                      <a:pt x="562" y="576"/>
                    </a:cubicBezTo>
                    <a:cubicBezTo>
                      <a:pt x="562" y="576"/>
                      <a:pt x="562" y="576"/>
                      <a:pt x="562" y="576"/>
                    </a:cubicBezTo>
                    <a:cubicBezTo>
                      <a:pt x="560" y="577"/>
                      <a:pt x="560" y="577"/>
                      <a:pt x="560" y="577"/>
                    </a:cubicBezTo>
                    <a:cubicBezTo>
                      <a:pt x="560" y="577"/>
                      <a:pt x="560" y="577"/>
                      <a:pt x="560" y="577"/>
                    </a:cubicBezTo>
                    <a:cubicBezTo>
                      <a:pt x="559" y="578"/>
                      <a:pt x="559" y="578"/>
                      <a:pt x="559" y="578"/>
                    </a:cubicBezTo>
                    <a:cubicBezTo>
                      <a:pt x="559" y="579"/>
                      <a:pt x="559" y="579"/>
                      <a:pt x="559" y="579"/>
                    </a:cubicBezTo>
                    <a:cubicBezTo>
                      <a:pt x="560" y="580"/>
                      <a:pt x="560" y="580"/>
                      <a:pt x="560" y="580"/>
                    </a:cubicBezTo>
                    <a:cubicBezTo>
                      <a:pt x="560" y="581"/>
                      <a:pt x="560" y="581"/>
                      <a:pt x="560" y="581"/>
                    </a:cubicBezTo>
                    <a:cubicBezTo>
                      <a:pt x="560" y="581"/>
                      <a:pt x="560" y="581"/>
                      <a:pt x="560" y="581"/>
                    </a:cubicBezTo>
                    <a:cubicBezTo>
                      <a:pt x="562" y="581"/>
                      <a:pt x="562" y="581"/>
                      <a:pt x="562" y="581"/>
                    </a:cubicBezTo>
                    <a:cubicBezTo>
                      <a:pt x="563" y="581"/>
                      <a:pt x="563" y="581"/>
                      <a:pt x="563" y="581"/>
                    </a:cubicBezTo>
                    <a:cubicBezTo>
                      <a:pt x="562" y="581"/>
                      <a:pt x="562" y="581"/>
                      <a:pt x="562" y="581"/>
                    </a:cubicBezTo>
                    <a:cubicBezTo>
                      <a:pt x="561" y="582"/>
                      <a:pt x="561" y="582"/>
                      <a:pt x="561" y="582"/>
                    </a:cubicBezTo>
                    <a:cubicBezTo>
                      <a:pt x="560" y="583"/>
                      <a:pt x="560" y="583"/>
                      <a:pt x="560" y="583"/>
                    </a:cubicBezTo>
                    <a:cubicBezTo>
                      <a:pt x="561" y="586"/>
                      <a:pt x="561" y="586"/>
                      <a:pt x="561" y="586"/>
                    </a:cubicBezTo>
                    <a:cubicBezTo>
                      <a:pt x="561" y="586"/>
                      <a:pt x="561" y="586"/>
                      <a:pt x="561" y="586"/>
                    </a:cubicBezTo>
                    <a:cubicBezTo>
                      <a:pt x="562" y="588"/>
                      <a:pt x="562" y="588"/>
                      <a:pt x="562" y="588"/>
                    </a:cubicBezTo>
                    <a:cubicBezTo>
                      <a:pt x="562" y="590"/>
                      <a:pt x="562" y="590"/>
                      <a:pt x="562" y="590"/>
                    </a:cubicBezTo>
                    <a:cubicBezTo>
                      <a:pt x="561" y="591"/>
                      <a:pt x="561" y="591"/>
                      <a:pt x="561" y="591"/>
                    </a:cubicBezTo>
                    <a:cubicBezTo>
                      <a:pt x="561" y="592"/>
                      <a:pt x="561" y="592"/>
                      <a:pt x="561" y="592"/>
                    </a:cubicBezTo>
                    <a:cubicBezTo>
                      <a:pt x="562" y="593"/>
                      <a:pt x="562" y="593"/>
                      <a:pt x="562" y="593"/>
                    </a:cubicBezTo>
                    <a:cubicBezTo>
                      <a:pt x="561" y="593"/>
                      <a:pt x="561" y="593"/>
                      <a:pt x="561" y="593"/>
                    </a:cubicBezTo>
                    <a:cubicBezTo>
                      <a:pt x="562" y="595"/>
                      <a:pt x="562" y="595"/>
                      <a:pt x="562" y="595"/>
                    </a:cubicBezTo>
                    <a:cubicBezTo>
                      <a:pt x="563" y="599"/>
                      <a:pt x="563" y="599"/>
                      <a:pt x="563" y="599"/>
                    </a:cubicBezTo>
                    <a:cubicBezTo>
                      <a:pt x="564" y="600"/>
                      <a:pt x="564" y="600"/>
                      <a:pt x="564" y="600"/>
                    </a:cubicBezTo>
                    <a:cubicBezTo>
                      <a:pt x="564" y="601"/>
                      <a:pt x="564" y="601"/>
                      <a:pt x="564" y="601"/>
                    </a:cubicBezTo>
                    <a:cubicBezTo>
                      <a:pt x="563" y="601"/>
                      <a:pt x="563" y="601"/>
                      <a:pt x="563" y="601"/>
                    </a:cubicBezTo>
                    <a:cubicBezTo>
                      <a:pt x="563" y="602"/>
                      <a:pt x="563" y="602"/>
                      <a:pt x="563" y="602"/>
                    </a:cubicBezTo>
                    <a:cubicBezTo>
                      <a:pt x="565" y="605"/>
                      <a:pt x="565" y="605"/>
                      <a:pt x="565" y="605"/>
                    </a:cubicBezTo>
                    <a:cubicBezTo>
                      <a:pt x="564" y="605"/>
                      <a:pt x="564" y="605"/>
                      <a:pt x="564" y="605"/>
                    </a:cubicBezTo>
                    <a:cubicBezTo>
                      <a:pt x="565" y="607"/>
                      <a:pt x="565" y="607"/>
                      <a:pt x="565" y="607"/>
                    </a:cubicBezTo>
                    <a:cubicBezTo>
                      <a:pt x="565" y="608"/>
                      <a:pt x="565" y="608"/>
                      <a:pt x="565" y="608"/>
                    </a:cubicBezTo>
                    <a:cubicBezTo>
                      <a:pt x="568" y="614"/>
                      <a:pt x="568" y="614"/>
                      <a:pt x="568" y="614"/>
                    </a:cubicBezTo>
                    <a:cubicBezTo>
                      <a:pt x="568" y="617"/>
                      <a:pt x="568" y="617"/>
                      <a:pt x="568" y="617"/>
                    </a:cubicBezTo>
                    <a:cubicBezTo>
                      <a:pt x="569" y="620"/>
                      <a:pt x="569" y="620"/>
                      <a:pt x="569" y="620"/>
                    </a:cubicBezTo>
                    <a:cubicBezTo>
                      <a:pt x="570" y="621"/>
                      <a:pt x="570" y="621"/>
                      <a:pt x="570" y="621"/>
                    </a:cubicBezTo>
                    <a:cubicBezTo>
                      <a:pt x="570" y="622"/>
                      <a:pt x="570" y="622"/>
                      <a:pt x="570" y="622"/>
                    </a:cubicBezTo>
                    <a:cubicBezTo>
                      <a:pt x="571" y="623"/>
                      <a:pt x="571" y="623"/>
                      <a:pt x="571" y="623"/>
                    </a:cubicBezTo>
                    <a:cubicBezTo>
                      <a:pt x="571" y="624"/>
                      <a:pt x="571" y="624"/>
                      <a:pt x="571" y="624"/>
                    </a:cubicBezTo>
                    <a:cubicBezTo>
                      <a:pt x="573" y="626"/>
                      <a:pt x="573" y="626"/>
                      <a:pt x="573" y="626"/>
                    </a:cubicBezTo>
                    <a:cubicBezTo>
                      <a:pt x="573" y="626"/>
                      <a:pt x="573" y="626"/>
                      <a:pt x="573" y="626"/>
                    </a:cubicBezTo>
                    <a:cubicBezTo>
                      <a:pt x="573" y="627"/>
                      <a:pt x="573" y="627"/>
                      <a:pt x="573" y="627"/>
                    </a:cubicBezTo>
                    <a:cubicBezTo>
                      <a:pt x="575" y="629"/>
                      <a:pt x="575" y="629"/>
                      <a:pt x="575" y="629"/>
                    </a:cubicBezTo>
                    <a:cubicBezTo>
                      <a:pt x="575" y="629"/>
                      <a:pt x="575" y="629"/>
                      <a:pt x="575" y="629"/>
                    </a:cubicBezTo>
                    <a:cubicBezTo>
                      <a:pt x="575" y="631"/>
                      <a:pt x="575" y="631"/>
                      <a:pt x="575" y="631"/>
                    </a:cubicBezTo>
                    <a:cubicBezTo>
                      <a:pt x="576" y="632"/>
                      <a:pt x="576" y="632"/>
                      <a:pt x="576" y="632"/>
                    </a:cubicBezTo>
                    <a:cubicBezTo>
                      <a:pt x="576" y="634"/>
                      <a:pt x="576" y="634"/>
                      <a:pt x="576" y="634"/>
                    </a:cubicBezTo>
                    <a:cubicBezTo>
                      <a:pt x="577" y="636"/>
                      <a:pt x="577" y="636"/>
                      <a:pt x="577" y="636"/>
                    </a:cubicBezTo>
                    <a:cubicBezTo>
                      <a:pt x="578" y="639"/>
                      <a:pt x="578" y="639"/>
                      <a:pt x="578" y="639"/>
                    </a:cubicBezTo>
                    <a:cubicBezTo>
                      <a:pt x="579" y="640"/>
                      <a:pt x="579" y="640"/>
                      <a:pt x="579" y="640"/>
                    </a:cubicBezTo>
                    <a:cubicBezTo>
                      <a:pt x="579" y="642"/>
                      <a:pt x="579" y="642"/>
                      <a:pt x="579" y="642"/>
                    </a:cubicBezTo>
                    <a:cubicBezTo>
                      <a:pt x="579" y="643"/>
                      <a:pt x="579" y="643"/>
                      <a:pt x="579" y="643"/>
                    </a:cubicBezTo>
                    <a:cubicBezTo>
                      <a:pt x="580" y="644"/>
                      <a:pt x="580" y="644"/>
                      <a:pt x="580" y="644"/>
                    </a:cubicBezTo>
                    <a:cubicBezTo>
                      <a:pt x="582" y="646"/>
                      <a:pt x="582" y="646"/>
                      <a:pt x="582" y="646"/>
                    </a:cubicBezTo>
                    <a:cubicBezTo>
                      <a:pt x="582" y="646"/>
                      <a:pt x="582" y="646"/>
                      <a:pt x="582" y="646"/>
                    </a:cubicBezTo>
                    <a:cubicBezTo>
                      <a:pt x="583" y="648"/>
                      <a:pt x="583" y="648"/>
                      <a:pt x="583" y="648"/>
                    </a:cubicBezTo>
                    <a:cubicBezTo>
                      <a:pt x="585" y="650"/>
                      <a:pt x="585" y="650"/>
                      <a:pt x="585" y="650"/>
                    </a:cubicBezTo>
                    <a:cubicBezTo>
                      <a:pt x="586" y="652"/>
                      <a:pt x="586" y="652"/>
                      <a:pt x="586" y="652"/>
                    </a:cubicBezTo>
                    <a:cubicBezTo>
                      <a:pt x="586" y="654"/>
                      <a:pt x="586" y="654"/>
                      <a:pt x="586" y="654"/>
                    </a:cubicBezTo>
                    <a:cubicBezTo>
                      <a:pt x="587" y="654"/>
                      <a:pt x="587" y="654"/>
                      <a:pt x="587" y="654"/>
                    </a:cubicBezTo>
                    <a:cubicBezTo>
                      <a:pt x="587" y="655"/>
                      <a:pt x="587" y="655"/>
                      <a:pt x="587" y="655"/>
                    </a:cubicBezTo>
                    <a:cubicBezTo>
                      <a:pt x="588" y="658"/>
                      <a:pt x="588" y="658"/>
                      <a:pt x="588" y="658"/>
                    </a:cubicBezTo>
                    <a:cubicBezTo>
                      <a:pt x="589" y="660"/>
                      <a:pt x="589" y="660"/>
                      <a:pt x="589" y="660"/>
                    </a:cubicBezTo>
                    <a:cubicBezTo>
                      <a:pt x="589" y="663"/>
                      <a:pt x="589" y="663"/>
                      <a:pt x="589" y="663"/>
                    </a:cubicBezTo>
                    <a:cubicBezTo>
                      <a:pt x="591" y="667"/>
                      <a:pt x="591" y="667"/>
                      <a:pt x="591" y="667"/>
                    </a:cubicBezTo>
                    <a:cubicBezTo>
                      <a:pt x="593" y="670"/>
                      <a:pt x="593" y="670"/>
                      <a:pt x="593" y="670"/>
                    </a:cubicBezTo>
                    <a:cubicBezTo>
                      <a:pt x="595" y="671"/>
                      <a:pt x="595" y="671"/>
                      <a:pt x="595" y="671"/>
                    </a:cubicBezTo>
                    <a:cubicBezTo>
                      <a:pt x="597" y="671"/>
                      <a:pt x="597" y="671"/>
                      <a:pt x="597" y="671"/>
                    </a:cubicBezTo>
                    <a:cubicBezTo>
                      <a:pt x="600" y="670"/>
                      <a:pt x="600" y="670"/>
                      <a:pt x="600" y="670"/>
                    </a:cubicBezTo>
                    <a:cubicBezTo>
                      <a:pt x="600" y="668"/>
                      <a:pt x="600" y="668"/>
                      <a:pt x="600" y="668"/>
                    </a:cubicBezTo>
                    <a:cubicBezTo>
                      <a:pt x="600" y="668"/>
                      <a:pt x="600" y="668"/>
                      <a:pt x="600" y="668"/>
                    </a:cubicBezTo>
                    <a:cubicBezTo>
                      <a:pt x="600" y="667"/>
                      <a:pt x="600" y="667"/>
                      <a:pt x="600" y="667"/>
                    </a:cubicBezTo>
                    <a:cubicBezTo>
                      <a:pt x="600" y="667"/>
                      <a:pt x="600" y="667"/>
                      <a:pt x="600" y="667"/>
                    </a:cubicBezTo>
                    <a:cubicBezTo>
                      <a:pt x="601" y="665"/>
                      <a:pt x="601" y="665"/>
                      <a:pt x="601" y="665"/>
                    </a:cubicBezTo>
                    <a:cubicBezTo>
                      <a:pt x="603" y="664"/>
                      <a:pt x="603" y="664"/>
                      <a:pt x="603" y="664"/>
                    </a:cubicBezTo>
                    <a:cubicBezTo>
                      <a:pt x="604" y="665"/>
                      <a:pt x="604" y="665"/>
                      <a:pt x="604" y="665"/>
                    </a:cubicBezTo>
                    <a:cubicBezTo>
                      <a:pt x="606" y="664"/>
                      <a:pt x="606" y="664"/>
                      <a:pt x="606" y="664"/>
                    </a:cubicBezTo>
                    <a:cubicBezTo>
                      <a:pt x="607" y="664"/>
                      <a:pt x="607" y="664"/>
                      <a:pt x="607" y="664"/>
                    </a:cubicBezTo>
                    <a:cubicBezTo>
                      <a:pt x="608" y="665"/>
                      <a:pt x="608" y="665"/>
                      <a:pt x="608" y="665"/>
                    </a:cubicBezTo>
                    <a:cubicBezTo>
                      <a:pt x="608" y="664"/>
                      <a:pt x="608" y="664"/>
                      <a:pt x="608" y="664"/>
                    </a:cubicBezTo>
                    <a:cubicBezTo>
                      <a:pt x="607" y="664"/>
                      <a:pt x="607" y="664"/>
                      <a:pt x="607" y="664"/>
                    </a:cubicBezTo>
                    <a:cubicBezTo>
                      <a:pt x="605" y="663"/>
                      <a:pt x="605" y="663"/>
                      <a:pt x="605" y="663"/>
                    </a:cubicBezTo>
                    <a:cubicBezTo>
                      <a:pt x="605" y="662"/>
                      <a:pt x="605" y="662"/>
                      <a:pt x="605" y="662"/>
                    </a:cubicBezTo>
                    <a:cubicBezTo>
                      <a:pt x="606" y="661"/>
                      <a:pt x="606" y="661"/>
                      <a:pt x="606" y="661"/>
                    </a:cubicBezTo>
                    <a:cubicBezTo>
                      <a:pt x="607" y="659"/>
                      <a:pt x="607" y="659"/>
                      <a:pt x="607" y="659"/>
                    </a:cubicBezTo>
                    <a:cubicBezTo>
                      <a:pt x="607" y="658"/>
                      <a:pt x="607" y="658"/>
                      <a:pt x="607" y="658"/>
                    </a:cubicBezTo>
                    <a:cubicBezTo>
                      <a:pt x="608" y="657"/>
                      <a:pt x="608" y="657"/>
                      <a:pt x="608" y="657"/>
                    </a:cubicBezTo>
                    <a:cubicBezTo>
                      <a:pt x="609" y="657"/>
                      <a:pt x="609" y="657"/>
                      <a:pt x="609" y="657"/>
                    </a:cubicBezTo>
                    <a:cubicBezTo>
                      <a:pt x="610" y="657"/>
                      <a:pt x="610" y="657"/>
                      <a:pt x="610" y="657"/>
                    </a:cubicBezTo>
                    <a:cubicBezTo>
                      <a:pt x="611" y="657"/>
                      <a:pt x="611" y="657"/>
                      <a:pt x="611" y="657"/>
                    </a:cubicBezTo>
                    <a:cubicBezTo>
                      <a:pt x="611" y="655"/>
                      <a:pt x="611" y="655"/>
                      <a:pt x="611" y="655"/>
                    </a:cubicBezTo>
                    <a:cubicBezTo>
                      <a:pt x="611" y="650"/>
                      <a:pt x="611" y="650"/>
                      <a:pt x="611" y="650"/>
                    </a:cubicBezTo>
                    <a:cubicBezTo>
                      <a:pt x="610" y="649"/>
                      <a:pt x="610" y="649"/>
                      <a:pt x="610" y="649"/>
                    </a:cubicBezTo>
                    <a:cubicBezTo>
                      <a:pt x="610" y="647"/>
                      <a:pt x="610" y="647"/>
                      <a:pt x="610" y="647"/>
                    </a:cubicBezTo>
                    <a:cubicBezTo>
                      <a:pt x="612" y="644"/>
                      <a:pt x="612" y="644"/>
                      <a:pt x="612" y="644"/>
                    </a:cubicBezTo>
                    <a:cubicBezTo>
                      <a:pt x="613" y="640"/>
                      <a:pt x="613" y="640"/>
                      <a:pt x="613" y="640"/>
                    </a:cubicBezTo>
                    <a:cubicBezTo>
                      <a:pt x="613" y="637"/>
                      <a:pt x="613" y="637"/>
                      <a:pt x="613" y="637"/>
                    </a:cubicBezTo>
                    <a:cubicBezTo>
                      <a:pt x="611" y="636"/>
                      <a:pt x="611" y="636"/>
                      <a:pt x="611" y="636"/>
                    </a:cubicBezTo>
                    <a:cubicBezTo>
                      <a:pt x="611" y="631"/>
                      <a:pt x="611" y="631"/>
                      <a:pt x="611" y="631"/>
                    </a:cubicBezTo>
                    <a:cubicBezTo>
                      <a:pt x="611" y="630"/>
                      <a:pt x="611" y="630"/>
                      <a:pt x="611" y="630"/>
                    </a:cubicBezTo>
                    <a:cubicBezTo>
                      <a:pt x="612" y="628"/>
                      <a:pt x="612" y="628"/>
                      <a:pt x="612" y="628"/>
                    </a:cubicBezTo>
                    <a:cubicBezTo>
                      <a:pt x="611" y="625"/>
                      <a:pt x="611" y="625"/>
                      <a:pt x="611" y="625"/>
                    </a:cubicBezTo>
                    <a:cubicBezTo>
                      <a:pt x="611" y="623"/>
                      <a:pt x="611" y="623"/>
                      <a:pt x="611" y="623"/>
                    </a:cubicBezTo>
                    <a:cubicBezTo>
                      <a:pt x="612" y="622"/>
                      <a:pt x="612" y="622"/>
                      <a:pt x="612" y="622"/>
                    </a:cubicBezTo>
                    <a:cubicBezTo>
                      <a:pt x="614" y="620"/>
                      <a:pt x="614" y="620"/>
                      <a:pt x="614" y="620"/>
                    </a:cubicBezTo>
                    <a:cubicBezTo>
                      <a:pt x="614" y="620"/>
                      <a:pt x="614" y="620"/>
                      <a:pt x="614" y="620"/>
                    </a:cubicBezTo>
                    <a:cubicBezTo>
                      <a:pt x="615" y="621"/>
                      <a:pt x="615" y="621"/>
                      <a:pt x="615" y="621"/>
                    </a:cubicBezTo>
                    <a:cubicBezTo>
                      <a:pt x="616" y="621"/>
                      <a:pt x="616" y="621"/>
                      <a:pt x="616" y="621"/>
                    </a:cubicBezTo>
                    <a:cubicBezTo>
                      <a:pt x="618" y="619"/>
                      <a:pt x="618" y="619"/>
                      <a:pt x="618" y="619"/>
                    </a:cubicBezTo>
                    <a:cubicBezTo>
                      <a:pt x="618" y="617"/>
                      <a:pt x="618" y="617"/>
                      <a:pt x="618" y="617"/>
                    </a:cubicBezTo>
                    <a:cubicBezTo>
                      <a:pt x="619" y="616"/>
                      <a:pt x="619" y="616"/>
                      <a:pt x="619" y="616"/>
                    </a:cubicBezTo>
                    <a:cubicBezTo>
                      <a:pt x="622" y="617"/>
                      <a:pt x="622" y="617"/>
                      <a:pt x="622" y="617"/>
                    </a:cubicBezTo>
                    <a:cubicBezTo>
                      <a:pt x="623" y="616"/>
                      <a:pt x="623" y="616"/>
                      <a:pt x="623" y="616"/>
                    </a:cubicBezTo>
                    <a:cubicBezTo>
                      <a:pt x="624" y="614"/>
                      <a:pt x="624" y="614"/>
                      <a:pt x="624" y="614"/>
                    </a:cubicBezTo>
                    <a:cubicBezTo>
                      <a:pt x="624" y="613"/>
                      <a:pt x="624" y="613"/>
                      <a:pt x="624" y="613"/>
                    </a:cubicBezTo>
                    <a:cubicBezTo>
                      <a:pt x="624" y="612"/>
                      <a:pt x="624" y="612"/>
                      <a:pt x="624" y="612"/>
                    </a:cubicBezTo>
                    <a:cubicBezTo>
                      <a:pt x="626" y="610"/>
                      <a:pt x="626" y="610"/>
                      <a:pt x="626" y="610"/>
                    </a:cubicBezTo>
                    <a:cubicBezTo>
                      <a:pt x="628" y="609"/>
                      <a:pt x="628" y="609"/>
                      <a:pt x="628" y="609"/>
                    </a:cubicBezTo>
                    <a:cubicBezTo>
                      <a:pt x="629" y="608"/>
                      <a:pt x="629" y="608"/>
                      <a:pt x="629" y="608"/>
                    </a:cubicBezTo>
                    <a:cubicBezTo>
                      <a:pt x="630" y="606"/>
                      <a:pt x="630" y="606"/>
                      <a:pt x="630" y="606"/>
                    </a:cubicBezTo>
                    <a:cubicBezTo>
                      <a:pt x="636" y="602"/>
                      <a:pt x="636" y="602"/>
                      <a:pt x="636" y="602"/>
                    </a:cubicBezTo>
                    <a:cubicBezTo>
                      <a:pt x="637" y="599"/>
                      <a:pt x="637" y="599"/>
                      <a:pt x="637" y="599"/>
                    </a:cubicBezTo>
                    <a:cubicBezTo>
                      <a:pt x="641" y="595"/>
                      <a:pt x="641" y="595"/>
                      <a:pt x="641" y="595"/>
                    </a:cubicBezTo>
                    <a:cubicBezTo>
                      <a:pt x="641" y="595"/>
                      <a:pt x="641" y="595"/>
                      <a:pt x="641" y="595"/>
                    </a:cubicBezTo>
                    <a:cubicBezTo>
                      <a:pt x="640" y="595"/>
                      <a:pt x="640" y="595"/>
                      <a:pt x="640" y="595"/>
                    </a:cubicBezTo>
                    <a:cubicBezTo>
                      <a:pt x="639" y="596"/>
                      <a:pt x="639" y="596"/>
                      <a:pt x="639" y="596"/>
                    </a:cubicBezTo>
                    <a:cubicBezTo>
                      <a:pt x="640" y="594"/>
                      <a:pt x="640" y="594"/>
                      <a:pt x="640" y="594"/>
                    </a:cubicBezTo>
                    <a:cubicBezTo>
                      <a:pt x="640" y="594"/>
                      <a:pt x="640" y="594"/>
                      <a:pt x="640" y="594"/>
                    </a:cubicBezTo>
                    <a:cubicBezTo>
                      <a:pt x="641" y="593"/>
                      <a:pt x="641" y="593"/>
                      <a:pt x="641" y="593"/>
                    </a:cubicBezTo>
                    <a:cubicBezTo>
                      <a:pt x="642" y="593"/>
                      <a:pt x="642" y="593"/>
                      <a:pt x="642" y="593"/>
                    </a:cubicBezTo>
                    <a:cubicBezTo>
                      <a:pt x="642" y="593"/>
                      <a:pt x="642" y="593"/>
                      <a:pt x="642" y="593"/>
                    </a:cubicBezTo>
                    <a:cubicBezTo>
                      <a:pt x="642" y="594"/>
                      <a:pt x="642" y="594"/>
                      <a:pt x="642" y="594"/>
                    </a:cubicBezTo>
                    <a:cubicBezTo>
                      <a:pt x="643" y="594"/>
                      <a:pt x="643" y="594"/>
                      <a:pt x="643" y="594"/>
                    </a:cubicBezTo>
                    <a:cubicBezTo>
                      <a:pt x="646" y="593"/>
                      <a:pt x="646" y="593"/>
                      <a:pt x="646" y="593"/>
                    </a:cubicBezTo>
                    <a:cubicBezTo>
                      <a:pt x="646" y="592"/>
                      <a:pt x="646" y="592"/>
                      <a:pt x="646" y="592"/>
                    </a:cubicBezTo>
                    <a:cubicBezTo>
                      <a:pt x="648" y="590"/>
                      <a:pt x="648" y="590"/>
                      <a:pt x="648" y="590"/>
                    </a:cubicBezTo>
                    <a:cubicBezTo>
                      <a:pt x="648" y="590"/>
                      <a:pt x="648" y="590"/>
                      <a:pt x="648" y="590"/>
                    </a:cubicBezTo>
                    <a:cubicBezTo>
                      <a:pt x="649" y="589"/>
                      <a:pt x="649" y="589"/>
                      <a:pt x="649" y="589"/>
                    </a:cubicBezTo>
                    <a:cubicBezTo>
                      <a:pt x="649" y="588"/>
                      <a:pt x="649" y="588"/>
                      <a:pt x="649" y="588"/>
                    </a:cubicBezTo>
                    <a:cubicBezTo>
                      <a:pt x="650" y="587"/>
                      <a:pt x="650" y="587"/>
                      <a:pt x="650" y="587"/>
                    </a:cubicBezTo>
                    <a:cubicBezTo>
                      <a:pt x="650" y="587"/>
                      <a:pt x="650" y="587"/>
                      <a:pt x="650" y="587"/>
                    </a:cubicBezTo>
                    <a:cubicBezTo>
                      <a:pt x="650" y="586"/>
                      <a:pt x="650" y="586"/>
                      <a:pt x="650" y="586"/>
                    </a:cubicBezTo>
                    <a:cubicBezTo>
                      <a:pt x="650" y="585"/>
                      <a:pt x="650" y="585"/>
                      <a:pt x="650" y="585"/>
                    </a:cubicBezTo>
                    <a:cubicBezTo>
                      <a:pt x="649" y="584"/>
                      <a:pt x="649" y="584"/>
                      <a:pt x="649" y="584"/>
                    </a:cubicBezTo>
                    <a:cubicBezTo>
                      <a:pt x="650" y="583"/>
                      <a:pt x="650" y="583"/>
                      <a:pt x="650" y="583"/>
                    </a:cubicBezTo>
                    <a:cubicBezTo>
                      <a:pt x="650" y="582"/>
                      <a:pt x="650" y="582"/>
                      <a:pt x="650" y="582"/>
                    </a:cubicBezTo>
                    <a:cubicBezTo>
                      <a:pt x="651" y="582"/>
                      <a:pt x="651" y="582"/>
                      <a:pt x="651" y="582"/>
                    </a:cubicBezTo>
                    <a:cubicBezTo>
                      <a:pt x="655" y="580"/>
                      <a:pt x="655" y="580"/>
                      <a:pt x="655" y="580"/>
                    </a:cubicBezTo>
                    <a:cubicBezTo>
                      <a:pt x="656" y="579"/>
                      <a:pt x="656" y="579"/>
                      <a:pt x="656" y="579"/>
                    </a:cubicBezTo>
                    <a:cubicBezTo>
                      <a:pt x="656" y="578"/>
                      <a:pt x="656" y="578"/>
                      <a:pt x="656" y="578"/>
                    </a:cubicBezTo>
                    <a:cubicBezTo>
                      <a:pt x="656" y="577"/>
                      <a:pt x="656" y="577"/>
                      <a:pt x="656" y="577"/>
                    </a:cubicBezTo>
                    <a:cubicBezTo>
                      <a:pt x="657" y="577"/>
                      <a:pt x="657" y="577"/>
                      <a:pt x="657" y="577"/>
                    </a:cubicBezTo>
                    <a:cubicBezTo>
                      <a:pt x="656" y="576"/>
                      <a:pt x="656" y="576"/>
                      <a:pt x="656" y="576"/>
                    </a:cubicBezTo>
                    <a:cubicBezTo>
                      <a:pt x="655" y="576"/>
                      <a:pt x="655" y="576"/>
                      <a:pt x="655" y="576"/>
                    </a:cubicBezTo>
                    <a:cubicBezTo>
                      <a:pt x="655" y="576"/>
                      <a:pt x="655" y="576"/>
                      <a:pt x="655" y="576"/>
                    </a:cubicBezTo>
                    <a:cubicBezTo>
                      <a:pt x="656" y="576"/>
                      <a:pt x="656" y="576"/>
                      <a:pt x="656" y="576"/>
                    </a:cubicBezTo>
                    <a:cubicBezTo>
                      <a:pt x="657" y="577"/>
                      <a:pt x="657" y="577"/>
                      <a:pt x="657" y="577"/>
                    </a:cubicBezTo>
                    <a:cubicBezTo>
                      <a:pt x="657" y="578"/>
                      <a:pt x="657" y="578"/>
                      <a:pt x="657" y="578"/>
                    </a:cubicBezTo>
                    <a:cubicBezTo>
                      <a:pt x="657" y="579"/>
                      <a:pt x="657" y="579"/>
                      <a:pt x="657" y="579"/>
                    </a:cubicBezTo>
                    <a:cubicBezTo>
                      <a:pt x="658" y="580"/>
                      <a:pt x="658" y="580"/>
                      <a:pt x="658" y="580"/>
                    </a:cubicBezTo>
                    <a:cubicBezTo>
                      <a:pt x="658" y="579"/>
                      <a:pt x="658" y="579"/>
                      <a:pt x="658" y="579"/>
                    </a:cubicBezTo>
                    <a:cubicBezTo>
                      <a:pt x="659" y="579"/>
                      <a:pt x="659" y="579"/>
                      <a:pt x="659" y="579"/>
                    </a:cubicBezTo>
                    <a:cubicBezTo>
                      <a:pt x="660" y="579"/>
                      <a:pt x="660" y="579"/>
                      <a:pt x="660" y="579"/>
                    </a:cubicBezTo>
                    <a:cubicBezTo>
                      <a:pt x="660" y="579"/>
                      <a:pt x="660" y="579"/>
                      <a:pt x="660" y="579"/>
                    </a:cubicBezTo>
                    <a:cubicBezTo>
                      <a:pt x="660" y="579"/>
                      <a:pt x="660" y="579"/>
                      <a:pt x="660" y="579"/>
                    </a:cubicBezTo>
                    <a:cubicBezTo>
                      <a:pt x="660" y="578"/>
                      <a:pt x="660" y="578"/>
                      <a:pt x="660" y="578"/>
                    </a:cubicBezTo>
                    <a:cubicBezTo>
                      <a:pt x="660" y="579"/>
                      <a:pt x="660" y="579"/>
                      <a:pt x="660" y="579"/>
                    </a:cubicBezTo>
                    <a:cubicBezTo>
                      <a:pt x="661" y="580"/>
                      <a:pt x="661" y="580"/>
                      <a:pt x="661" y="580"/>
                    </a:cubicBezTo>
                    <a:cubicBezTo>
                      <a:pt x="662" y="581"/>
                      <a:pt x="662" y="581"/>
                      <a:pt x="662" y="581"/>
                    </a:cubicBezTo>
                    <a:cubicBezTo>
                      <a:pt x="662" y="580"/>
                      <a:pt x="662" y="580"/>
                      <a:pt x="662" y="580"/>
                    </a:cubicBezTo>
                    <a:cubicBezTo>
                      <a:pt x="663" y="581"/>
                      <a:pt x="663" y="581"/>
                      <a:pt x="663" y="581"/>
                    </a:cubicBezTo>
                    <a:cubicBezTo>
                      <a:pt x="663" y="580"/>
                      <a:pt x="663" y="580"/>
                      <a:pt x="663" y="580"/>
                    </a:cubicBezTo>
                    <a:cubicBezTo>
                      <a:pt x="662" y="578"/>
                      <a:pt x="662" y="578"/>
                      <a:pt x="662" y="578"/>
                    </a:cubicBezTo>
                    <a:cubicBezTo>
                      <a:pt x="663" y="578"/>
                      <a:pt x="663" y="578"/>
                      <a:pt x="663" y="578"/>
                    </a:cubicBezTo>
                    <a:cubicBezTo>
                      <a:pt x="663" y="578"/>
                      <a:pt x="663" y="578"/>
                      <a:pt x="663" y="578"/>
                    </a:cubicBezTo>
                    <a:cubicBezTo>
                      <a:pt x="664" y="579"/>
                      <a:pt x="664" y="579"/>
                      <a:pt x="664" y="579"/>
                    </a:cubicBezTo>
                    <a:cubicBezTo>
                      <a:pt x="664" y="580"/>
                      <a:pt x="664" y="580"/>
                      <a:pt x="664" y="580"/>
                    </a:cubicBezTo>
                    <a:cubicBezTo>
                      <a:pt x="665" y="580"/>
                      <a:pt x="665" y="580"/>
                      <a:pt x="665" y="580"/>
                    </a:cubicBezTo>
                    <a:cubicBezTo>
                      <a:pt x="665" y="579"/>
                      <a:pt x="665" y="579"/>
                      <a:pt x="665" y="579"/>
                    </a:cubicBezTo>
                    <a:cubicBezTo>
                      <a:pt x="666" y="579"/>
                      <a:pt x="666" y="579"/>
                      <a:pt x="666" y="579"/>
                    </a:cubicBezTo>
                    <a:cubicBezTo>
                      <a:pt x="667" y="579"/>
                      <a:pt x="667" y="579"/>
                      <a:pt x="667" y="579"/>
                    </a:cubicBezTo>
                    <a:cubicBezTo>
                      <a:pt x="667" y="579"/>
                      <a:pt x="667" y="579"/>
                      <a:pt x="667" y="579"/>
                    </a:cubicBezTo>
                    <a:cubicBezTo>
                      <a:pt x="667" y="579"/>
                      <a:pt x="667" y="579"/>
                      <a:pt x="667" y="579"/>
                    </a:cubicBezTo>
                    <a:cubicBezTo>
                      <a:pt x="667" y="578"/>
                      <a:pt x="667" y="578"/>
                      <a:pt x="667" y="578"/>
                    </a:cubicBezTo>
                    <a:cubicBezTo>
                      <a:pt x="667" y="577"/>
                      <a:pt x="667" y="577"/>
                      <a:pt x="667" y="577"/>
                    </a:cubicBezTo>
                    <a:cubicBezTo>
                      <a:pt x="667" y="576"/>
                      <a:pt x="667" y="576"/>
                      <a:pt x="667" y="576"/>
                    </a:cubicBezTo>
                    <a:cubicBezTo>
                      <a:pt x="667" y="575"/>
                      <a:pt x="667" y="575"/>
                      <a:pt x="667" y="575"/>
                    </a:cubicBezTo>
                    <a:cubicBezTo>
                      <a:pt x="668" y="574"/>
                      <a:pt x="668" y="574"/>
                      <a:pt x="668" y="574"/>
                    </a:cubicBezTo>
                    <a:cubicBezTo>
                      <a:pt x="667" y="574"/>
                      <a:pt x="667" y="574"/>
                      <a:pt x="667" y="574"/>
                    </a:cubicBezTo>
                    <a:cubicBezTo>
                      <a:pt x="668" y="574"/>
                      <a:pt x="668" y="574"/>
                      <a:pt x="668" y="574"/>
                    </a:cubicBezTo>
                    <a:cubicBezTo>
                      <a:pt x="668" y="575"/>
                      <a:pt x="668" y="575"/>
                      <a:pt x="668" y="575"/>
                    </a:cubicBezTo>
                    <a:cubicBezTo>
                      <a:pt x="667" y="577"/>
                      <a:pt x="667" y="577"/>
                      <a:pt x="667" y="577"/>
                    </a:cubicBezTo>
                    <a:cubicBezTo>
                      <a:pt x="668" y="578"/>
                      <a:pt x="668" y="578"/>
                      <a:pt x="668" y="578"/>
                    </a:cubicBezTo>
                    <a:cubicBezTo>
                      <a:pt x="669" y="577"/>
                      <a:pt x="669" y="577"/>
                      <a:pt x="669" y="577"/>
                    </a:cubicBezTo>
                    <a:cubicBezTo>
                      <a:pt x="670" y="576"/>
                      <a:pt x="670" y="576"/>
                      <a:pt x="670" y="576"/>
                    </a:cubicBezTo>
                    <a:cubicBezTo>
                      <a:pt x="669" y="577"/>
                      <a:pt x="669" y="577"/>
                      <a:pt x="669" y="577"/>
                    </a:cubicBezTo>
                    <a:cubicBezTo>
                      <a:pt x="669" y="577"/>
                      <a:pt x="669" y="577"/>
                      <a:pt x="669" y="577"/>
                    </a:cubicBezTo>
                    <a:cubicBezTo>
                      <a:pt x="668" y="578"/>
                      <a:pt x="668" y="578"/>
                      <a:pt x="668" y="578"/>
                    </a:cubicBezTo>
                    <a:cubicBezTo>
                      <a:pt x="669" y="579"/>
                      <a:pt x="669" y="579"/>
                      <a:pt x="669" y="579"/>
                    </a:cubicBezTo>
                    <a:cubicBezTo>
                      <a:pt x="670" y="577"/>
                      <a:pt x="670" y="577"/>
                      <a:pt x="670" y="577"/>
                    </a:cubicBezTo>
                    <a:cubicBezTo>
                      <a:pt x="671" y="577"/>
                      <a:pt x="671" y="577"/>
                      <a:pt x="671" y="577"/>
                    </a:cubicBezTo>
                    <a:cubicBezTo>
                      <a:pt x="672" y="575"/>
                      <a:pt x="672" y="575"/>
                      <a:pt x="672" y="575"/>
                    </a:cubicBezTo>
                    <a:cubicBezTo>
                      <a:pt x="671" y="573"/>
                      <a:pt x="671" y="573"/>
                      <a:pt x="671" y="573"/>
                    </a:cubicBezTo>
                    <a:cubicBezTo>
                      <a:pt x="670" y="573"/>
                      <a:pt x="670" y="573"/>
                      <a:pt x="670" y="573"/>
                    </a:cubicBezTo>
                    <a:cubicBezTo>
                      <a:pt x="671" y="573"/>
                      <a:pt x="671" y="573"/>
                      <a:pt x="671" y="573"/>
                    </a:cubicBezTo>
                    <a:cubicBezTo>
                      <a:pt x="671" y="572"/>
                      <a:pt x="671" y="572"/>
                      <a:pt x="671" y="572"/>
                    </a:cubicBezTo>
                    <a:cubicBezTo>
                      <a:pt x="671" y="571"/>
                      <a:pt x="671" y="571"/>
                      <a:pt x="671" y="571"/>
                    </a:cubicBezTo>
                    <a:cubicBezTo>
                      <a:pt x="670" y="569"/>
                      <a:pt x="670" y="569"/>
                      <a:pt x="670" y="569"/>
                    </a:cubicBezTo>
                    <a:cubicBezTo>
                      <a:pt x="671" y="570"/>
                      <a:pt x="671" y="570"/>
                      <a:pt x="671" y="570"/>
                    </a:cubicBezTo>
                    <a:cubicBezTo>
                      <a:pt x="672" y="571"/>
                      <a:pt x="672" y="571"/>
                      <a:pt x="672" y="571"/>
                    </a:cubicBezTo>
                    <a:cubicBezTo>
                      <a:pt x="673" y="571"/>
                      <a:pt x="673" y="571"/>
                      <a:pt x="673" y="571"/>
                    </a:cubicBezTo>
                    <a:cubicBezTo>
                      <a:pt x="673" y="572"/>
                      <a:pt x="673" y="572"/>
                      <a:pt x="673" y="572"/>
                    </a:cubicBezTo>
                    <a:cubicBezTo>
                      <a:pt x="675" y="573"/>
                      <a:pt x="675" y="573"/>
                      <a:pt x="675" y="573"/>
                    </a:cubicBezTo>
                    <a:cubicBezTo>
                      <a:pt x="676" y="572"/>
                      <a:pt x="676" y="572"/>
                      <a:pt x="676" y="572"/>
                    </a:cubicBezTo>
                    <a:cubicBezTo>
                      <a:pt x="677" y="572"/>
                      <a:pt x="677" y="572"/>
                      <a:pt x="677" y="572"/>
                    </a:cubicBezTo>
                    <a:cubicBezTo>
                      <a:pt x="677" y="572"/>
                      <a:pt x="677" y="572"/>
                      <a:pt x="677" y="572"/>
                    </a:cubicBezTo>
                    <a:cubicBezTo>
                      <a:pt x="677" y="572"/>
                      <a:pt x="677" y="572"/>
                      <a:pt x="677" y="572"/>
                    </a:cubicBezTo>
                    <a:cubicBezTo>
                      <a:pt x="679" y="576"/>
                      <a:pt x="679" y="576"/>
                      <a:pt x="679" y="576"/>
                    </a:cubicBezTo>
                    <a:cubicBezTo>
                      <a:pt x="680" y="577"/>
                      <a:pt x="680" y="577"/>
                      <a:pt x="680" y="577"/>
                    </a:cubicBezTo>
                    <a:cubicBezTo>
                      <a:pt x="680" y="578"/>
                      <a:pt x="680" y="578"/>
                      <a:pt x="680" y="578"/>
                    </a:cubicBezTo>
                    <a:cubicBezTo>
                      <a:pt x="680" y="579"/>
                      <a:pt x="680" y="579"/>
                      <a:pt x="680" y="579"/>
                    </a:cubicBezTo>
                    <a:cubicBezTo>
                      <a:pt x="680" y="579"/>
                      <a:pt x="680" y="579"/>
                      <a:pt x="680" y="579"/>
                    </a:cubicBezTo>
                    <a:cubicBezTo>
                      <a:pt x="680" y="581"/>
                      <a:pt x="680" y="581"/>
                      <a:pt x="680" y="581"/>
                    </a:cubicBezTo>
                    <a:cubicBezTo>
                      <a:pt x="680" y="582"/>
                      <a:pt x="680" y="582"/>
                      <a:pt x="680" y="582"/>
                    </a:cubicBezTo>
                    <a:cubicBezTo>
                      <a:pt x="681" y="581"/>
                      <a:pt x="681" y="581"/>
                      <a:pt x="681" y="581"/>
                    </a:cubicBezTo>
                    <a:cubicBezTo>
                      <a:pt x="681" y="580"/>
                      <a:pt x="681" y="580"/>
                      <a:pt x="681" y="580"/>
                    </a:cubicBezTo>
                    <a:cubicBezTo>
                      <a:pt x="681" y="581"/>
                      <a:pt x="681" y="581"/>
                      <a:pt x="681" y="581"/>
                    </a:cubicBezTo>
                    <a:cubicBezTo>
                      <a:pt x="681" y="582"/>
                      <a:pt x="681" y="582"/>
                      <a:pt x="681" y="582"/>
                    </a:cubicBezTo>
                    <a:cubicBezTo>
                      <a:pt x="681" y="583"/>
                      <a:pt x="681" y="583"/>
                      <a:pt x="681" y="583"/>
                    </a:cubicBezTo>
                    <a:cubicBezTo>
                      <a:pt x="682" y="584"/>
                      <a:pt x="682" y="584"/>
                      <a:pt x="682" y="584"/>
                    </a:cubicBezTo>
                    <a:cubicBezTo>
                      <a:pt x="683" y="587"/>
                      <a:pt x="683" y="587"/>
                      <a:pt x="683" y="587"/>
                    </a:cubicBezTo>
                    <a:cubicBezTo>
                      <a:pt x="683" y="587"/>
                      <a:pt x="683" y="587"/>
                      <a:pt x="683" y="587"/>
                    </a:cubicBezTo>
                    <a:cubicBezTo>
                      <a:pt x="683" y="585"/>
                      <a:pt x="683" y="585"/>
                      <a:pt x="683" y="585"/>
                    </a:cubicBezTo>
                    <a:cubicBezTo>
                      <a:pt x="683" y="585"/>
                      <a:pt x="683" y="585"/>
                      <a:pt x="683" y="585"/>
                    </a:cubicBezTo>
                    <a:cubicBezTo>
                      <a:pt x="683" y="585"/>
                      <a:pt x="683" y="585"/>
                      <a:pt x="683" y="585"/>
                    </a:cubicBezTo>
                    <a:cubicBezTo>
                      <a:pt x="684" y="586"/>
                      <a:pt x="684" y="586"/>
                      <a:pt x="684" y="586"/>
                    </a:cubicBezTo>
                    <a:cubicBezTo>
                      <a:pt x="684" y="588"/>
                      <a:pt x="684" y="588"/>
                      <a:pt x="684" y="588"/>
                    </a:cubicBezTo>
                    <a:cubicBezTo>
                      <a:pt x="687" y="590"/>
                      <a:pt x="687" y="590"/>
                      <a:pt x="687" y="590"/>
                    </a:cubicBezTo>
                    <a:cubicBezTo>
                      <a:pt x="686" y="589"/>
                      <a:pt x="686" y="589"/>
                      <a:pt x="686" y="589"/>
                    </a:cubicBezTo>
                    <a:cubicBezTo>
                      <a:pt x="686" y="589"/>
                      <a:pt x="686" y="589"/>
                      <a:pt x="686" y="589"/>
                    </a:cubicBezTo>
                    <a:cubicBezTo>
                      <a:pt x="687" y="589"/>
                      <a:pt x="687" y="589"/>
                      <a:pt x="687" y="589"/>
                    </a:cubicBezTo>
                    <a:cubicBezTo>
                      <a:pt x="689" y="589"/>
                      <a:pt x="689" y="589"/>
                      <a:pt x="689" y="589"/>
                    </a:cubicBezTo>
                    <a:cubicBezTo>
                      <a:pt x="688" y="590"/>
                      <a:pt x="688" y="590"/>
                      <a:pt x="688" y="590"/>
                    </a:cubicBezTo>
                    <a:cubicBezTo>
                      <a:pt x="688" y="591"/>
                      <a:pt x="688" y="591"/>
                      <a:pt x="688" y="591"/>
                    </a:cubicBezTo>
                    <a:cubicBezTo>
                      <a:pt x="689" y="591"/>
                      <a:pt x="689" y="591"/>
                      <a:pt x="689" y="591"/>
                    </a:cubicBezTo>
                    <a:cubicBezTo>
                      <a:pt x="689" y="590"/>
                      <a:pt x="689" y="590"/>
                      <a:pt x="689" y="590"/>
                    </a:cubicBezTo>
                    <a:cubicBezTo>
                      <a:pt x="689" y="591"/>
                      <a:pt x="689" y="591"/>
                      <a:pt x="689" y="591"/>
                    </a:cubicBezTo>
                    <a:cubicBezTo>
                      <a:pt x="690" y="591"/>
                      <a:pt x="690" y="591"/>
                      <a:pt x="690" y="591"/>
                    </a:cubicBezTo>
                    <a:cubicBezTo>
                      <a:pt x="691" y="592"/>
                      <a:pt x="691" y="592"/>
                      <a:pt x="691" y="592"/>
                    </a:cubicBezTo>
                    <a:cubicBezTo>
                      <a:pt x="693" y="592"/>
                      <a:pt x="693" y="592"/>
                      <a:pt x="693" y="592"/>
                    </a:cubicBezTo>
                    <a:cubicBezTo>
                      <a:pt x="694" y="594"/>
                      <a:pt x="694" y="594"/>
                      <a:pt x="694" y="594"/>
                    </a:cubicBezTo>
                    <a:cubicBezTo>
                      <a:pt x="694" y="595"/>
                      <a:pt x="694" y="595"/>
                      <a:pt x="694" y="595"/>
                    </a:cubicBezTo>
                    <a:cubicBezTo>
                      <a:pt x="693" y="595"/>
                      <a:pt x="693" y="595"/>
                      <a:pt x="693" y="595"/>
                    </a:cubicBezTo>
                    <a:cubicBezTo>
                      <a:pt x="693" y="595"/>
                      <a:pt x="693" y="595"/>
                      <a:pt x="693" y="595"/>
                    </a:cubicBezTo>
                    <a:cubicBezTo>
                      <a:pt x="692" y="595"/>
                      <a:pt x="692" y="595"/>
                      <a:pt x="692" y="595"/>
                    </a:cubicBezTo>
                    <a:cubicBezTo>
                      <a:pt x="693" y="596"/>
                      <a:pt x="693" y="596"/>
                      <a:pt x="693" y="596"/>
                    </a:cubicBezTo>
                    <a:cubicBezTo>
                      <a:pt x="693" y="596"/>
                      <a:pt x="693" y="596"/>
                      <a:pt x="693" y="596"/>
                    </a:cubicBezTo>
                    <a:cubicBezTo>
                      <a:pt x="693" y="597"/>
                      <a:pt x="693" y="597"/>
                      <a:pt x="693" y="597"/>
                    </a:cubicBezTo>
                    <a:cubicBezTo>
                      <a:pt x="692" y="596"/>
                      <a:pt x="692" y="596"/>
                      <a:pt x="692" y="596"/>
                    </a:cubicBezTo>
                    <a:cubicBezTo>
                      <a:pt x="691" y="595"/>
                      <a:pt x="691" y="595"/>
                      <a:pt x="691" y="595"/>
                    </a:cubicBezTo>
                    <a:cubicBezTo>
                      <a:pt x="690" y="595"/>
                      <a:pt x="690" y="595"/>
                      <a:pt x="690" y="595"/>
                    </a:cubicBezTo>
                    <a:cubicBezTo>
                      <a:pt x="690" y="596"/>
                      <a:pt x="690" y="596"/>
                      <a:pt x="690" y="596"/>
                    </a:cubicBezTo>
                    <a:cubicBezTo>
                      <a:pt x="691" y="597"/>
                      <a:pt x="691" y="597"/>
                      <a:pt x="691" y="597"/>
                    </a:cubicBezTo>
                    <a:cubicBezTo>
                      <a:pt x="692" y="598"/>
                      <a:pt x="692" y="598"/>
                      <a:pt x="692" y="598"/>
                    </a:cubicBezTo>
                    <a:cubicBezTo>
                      <a:pt x="693" y="599"/>
                      <a:pt x="693" y="599"/>
                      <a:pt x="693" y="599"/>
                    </a:cubicBezTo>
                    <a:cubicBezTo>
                      <a:pt x="695" y="600"/>
                      <a:pt x="695" y="600"/>
                      <a:pt x="695" y="600"/>
                    </a:cubicBezTo>
                    <a:cubicBezTo>
                      <a:pt x="695" y="597"/>
                      <a:pt x="695" y="597"/>
                      <a:pt x="695" y="597"/>
                    </a:cubicBezTo>
                    <a:cubicBezTo>
                      <a:pt x="694" y="596"/>
                      <a:pt x="694" y="596"/>
                      <a:pt x="694" y="596"/>
                    </a:cubicBezTo>
                    <a:cubicBezTo>
                      <a:pt x="696" y="597"/>
                      <a:pt x="696" y="597"/>
                      <a:pt x="696" y="597"/>
                    </a:cubicBezTo>
                    <a:cubicBezTo>
                      <a:pt x="696" y="598"/>
                      <a:pt x="696" y="598"/>
                      <a:pt x="696" y="598"/>
                    </a:cubicBezTo>
                    <a:cubicBezTo>
                      <a:pt x="696" y="599"/>
                      <a:pt x="696" y="599"/>
                      <a:pt x="696" y="599"/>
                    </a:cubicBezTo>
                    <a:cubicBezTo>
                      <a:pt x="697" y="600"/>
                      <a:pt x="697" y="600"/>
                      <a:pt x="697" y="600"/>
                    </a:cubicBezTo>
                    <a:cubicBezTo>
                      <a:pt x="697" y="602"/>
                      <a:pt x="697" y="602"/>
                      <a:pt x="697" y="602"/>
                    </a:cubicBezTo>
                    <a:cubicBezTo>
                      <a:pt x="698" y="603"/>
                      <a:pt x="698" y="603"/>
                      <a:pt x="698" y="603"/>
                    </a:cubicBezTo>
                    <a:cubicBezTo>
                      <a:pt x="698" y="603"/>
                      <a:pt x="698" y="603"/>
                      <a:pt x="698" y="603"/>
                    </a:cubicBezTo>
                    <a:cubicBezTo>
                      <a:pt x="698" y="604"/>
                      <a:pt x="698" y="604"/>
                      <a:pt x="698" y="604"/>
                    </a:cubicBezTo>
                    <a:cubicBezTo>
                      <a:pt x="699" y="604"/>
                      <a:pt x="699" y="604"/>
                      <a:pt x="699" y="604"/>
                    </a:cubicBezTo>
                    <a:cubicBezTo>
                      <a:pt x="699" y="607"/>
                      <a:pt x="699" y="607"/>
                      <a:pt x="699" y="607"/>
                    </a:cubicBezTo>
                    <a:cubicBezTo>
                      <a:pt x="700" y="609"/>
                      <a:pt x="700" y="609"/>
                      <a:pt x="700" y="609"/>
                    </a:cubicBezTo>
                    <a:cubicBezTo>
                      <a:pt x="701" y="610"/>
                      <a:pt x="701" y="610"/>
                      <a:pt x="701" y="610"/>
                    </a:cubicBezTo>
                    <a:cubicBezTo>
                      <a:pt x="699" y="611"/>
                      <a:pt x="699" y="611"/>
                      <a:pt x="699" y="611"/>
                    </a:cubicBezTo>
                    <a:cubicBezTo>
                      <a:pt x="698" y="617"/>
                      <a:pt x="698" y="617"/>
                      <a:pt x="698" y="617"/>
                    </a:cubicBezTo>
                    <a:cubicBezTo>
                      <a:pt x="699" y="618"/>
                      <a:pt x="699" y="618"/>
                      <a:pt x="699" y="618"/>
                    </a:cubicBezTo>
                    <a:cubicBezTo>
                      <a:pt x="698" y="619"/>
                      <a:pt x="698" y="619"/>
                      <a:pt x="698" y="619"/>
                    </a:cubicBezTo>
                    <a:cubicBezTo>
                      <a:pt x="699" y="619"/>
                      <a:pt x="699" y="619"/>
                      <a:pt x="699" y="619"/>
                    </a:cubicBezTo>
                    <a:cubicBezTo>
                      <a:pt x="700" y="618"/>
                      <a:pt x="700" y="618"/>
                      <a:pt x="700" y="618"/>
                    </a:cubicBezTo>
                    <a:cubicBezTo>
                      <a:pt x="701" y="617"/>
                      <a:pt x="701" y="617"/>
                      <a:pt x="701" y="617"/>
                    </a:cubicBezTo>
                    <a:cubicBezTo>
                      <a:pt x="702" y="615"/>
                      <a:pt x="702" y="615"/>
                      <a:pt x="702" y="615"/>
                    </a:cubicBezTo>
                    <a:cubicBezTo>
                      <a:pt x="702" y="617"/>
                      <a:pt x="702" y="617"/>
                      <a:pt x="702" y="617"/>
                    </a:cubicBezTo>
                    <a:cubicBezTo>
                      <a:pt x="700" y="618"/>
                      <a:pt x="700" y="618"/>
                      <a:pt x="700" y="618"/>
                    </a:cubicBezTo>
                    <a:cubicBezTo>
                      <a:pt x="700" y="620"/>
                      <a:pt x="700" y="620"/>
                      <a:pt x="700" y="620"/>
                    </a:cubicBezTo>
                    <a:cubicBezTo>
                      <a:pt x="701" y="620"/>
                      <a:pt x="701" y="620"/>
                      <a:pt x="701" y="620"/>
                    </a:cubicBezTo>
                    <a:cubicBezTo>
                      <a:pt x="701" y="619"/>
                      <a:pt x="701" y="619"/>
                      <a:pt x="701" y="619"/>
                    </a:cubicBezTo>
                    <a:cubicBezTo>
                      <a:pt x="702" y="618"/>
                      <a:pt x="702" y="618"/>
                      <a:pt x="702" y="618"/>
                    </a:cubicBezTo>
                    <a:cubicBezTo>
                      <a:pt x="703" y="619"/>
                      <a:pt x="703" y="619"/>
                      <a:pt x="703" y="619"/>
                    </a:cubicBezTo>
                    <a:cubicBezTo>
                      <a:pt x="704" y="619"/>
                      <a:pt x="704" y="619"/>
                      <a:pt x="704" y="619"/>
                    </a:cubicBezTo>
                    <a:cubicBezTo>
                      <a:pt x="704" y="618"/>
                      <a:pt x="704" y="618"/>
                      <a:pt x="704" y="618"/>
                    </a:cubicBezTo>
                    <a:cubicBezTo>
                      <a:pt x="704" y="619"/>
                      <a:pt x="704" y="619"/>
                      <a:pt x="704" y="619"/>
                    </a:cubicBezTo>
                    <a:cubicBezTo>
                      <a:pt x="705" y="619"/>
                      <a:pt x="705" y="619"/>
                      <a:pt x="705" y="619"/>
                    </a:cubicBezTo>
                    <a:cubicBezTo>
                      <a:pt x="705" y="619"/>
                      <a:pt x="705" y="619"/>
                      <a:pt x="705" y="619"/>
                    </a:cubicBezTo>
                    <a:cubicBezTo>
                      <a:pt x="706" y="619"/>
                      <a:pt x="706" y="619"/>
                      <a:pt x="706" y="619"/>
                    </a:cubicBezTo>
                    <a:cubicBezTo>
                      <a:pt x="709" y="617"/>
                      <a:pt x="709" y="617"/>
                      <a:pt x="709" y="617"/>
                    </a:cubicBezTo>
                    <a:cubicBezTo>
                      <a:pt x="709" y="616"/>
                      <a:pt x="709" y="616"/>
                      <a:pt x="709" y="616"/>
                    </a:cubicBezTo>
                    <a:cubicBezTo>
                      <a:pt x="710" y="616"/>
                      <a:pt x="710" y="616"/>
                      <a:pt x="710" y="616"/>
                    </a:cubicBezTo>
                    <a:cubicBezTo>
                      <a:pt x="710" y="616"/>
                      <a:pt x="710" y="616"/>
                      <a:pt x="710" y="616"/>
                    </a:cubicBezTo>
                    <a:cubicBezTo>
                      <a:pt x="712" y="615"/>
                      <a:pt x="712" y="615"/>
                      <a:pt x="712" y="615"/>
                    </a:cubicBezTo>
                    <a:cubicBezTo>
                      <a:pt x="711" y="615"/>
                      <a:pt x="711" y="615"/>
                      <a:pt x="711" y="615"/>
                    </a:cubicBezTo>
                    <a:cubicBezTo>
                      <a:pt x="711" y="615"/>
                      <a:pt x="711" y="615"/>
                      <a:pt x="711" y="615"/>
                    </a:cubicBezTo>
                    <a:cubicBezTo>
                      <a:pt x="710" y="614"/>
                      <a:pt x="710" y="614"/>
                      <a:pt x="710" y="614"/>
                    </a:cubicBezTo>
                    <a:cubicBezTo>
                      <a:pt x="711" y="614"/>
                      <a:pt x="711" y="614"/>
                      <a:pt x="711" y="614"/>
                    </a:cubicBezTo>
                    <a:cubicBezTo>
                      <a:pt x="712" y="615"/>
                      <a:pt x="712" y="615"/>
                      <a:pt x="712" y="615"/>
                    </a:cubicBezTo>
                    <a:cubicBezTo>
                      <a:pt x="713" y="615"/>
                      <a:pt x="713" y="615"/>
                      <a:pt x="713" y="615"/>
                    </a:cubicBezTo>
                    <a:cubicBezTo>
                      <a:pt x="714" y="614"/>
                      <a:pt x="714" y="614"/>
                      <a:pt x="714" y="614"/>
                    </a:cubicBezTo>
                    <a:cubicBezTo>
                      <a:pt x="714" y="613"/>
                      <a:pt x="714" y="613"/>
                      <a:pt x="714" y="613"/>
                    </a:cubicBezTo>
                    <a:cubicBezTo>
                      <a:pt x="715" y="612"/>
                      <a:pt x="715" y="612"/>
                      <a:pt x="715" y="612"/>
                    </a:cubicBezTo>
                    <a:cubicBezTo>
                      <a:pt x="715" y="611"/>
                      <a:pt x="715" y="611"/>
                      <a:pt x="715" y="611"/>
                    </a:cubicBezTo>
                    <a:cubicBezTo>
                      <a:pt x="714" y="610"/>
                      <a:pt x="714" y="610"/>
                      <a:pt x="714" y="610"/>
                    </a:cubicBezTo>
                    <a:cubicBezTo>
                      <a:pt x="714" y="610"/>
                      <a:pt x="714" y="610"/>
                      <a:pt x="714" y="610"/>
                    </a:cubicBezTo>
                    <a:cubicBezTo>
                      <a:pt x="714" y="609"/>
                      <a:pt x="714" y="609"/>
                      <a:pt x="714" y="609"/>
                    </a:cubicBezTo>
                    <a:cubicBezTo>
                      <a:pt x="714" y="608"/>
                      <a:pt x="714" y="608"/>
                      <a:pt x="714" y="608"/>
                    </a:cubicBezTo>
                    <a:cubicBezTo>
                      <a:pt x="715" y="609"/>
                      <a:pt x="715" y="609"/>
                      <a:pt x="715" y="609"/>
                    </a:cubicBezTo>
                    <a:cubicBezTo>
                      <a:pt x="715" y="610"/>
                      <a:pt x="715" y="610"/>
                      <a:pt x="715" y="610"/>
                    </a:cubicBezTo>
                    <a:cubicBezTo>
                      <a:pt x="715" y="610"/>
                      <a:pt x="715" y="610"/>
                      <a:pt x="715" y="610"/>
                    </a:cubicBezTo>
                    <a:cubicBezTo>
                      <a:pt x="716" y="610"/>
                      <a:pt x="716" y="610"/>
                      <a:pt x="716" y="610"/>
                    </a:cubicBezTo>
                    <a:cubicBezTo>
                      <a:pt x="717" y="613"/>
                      <a:pt x="717" y="613"/>
                      <a:pt x="717" y="613"/>
                    </a:cubicBezTo>
                    <a:cubicBezTo>
                      <a:pt x="717" y="614"/>
                      <a:pt x="717" y="614"/>
                      <a:pt x="717" y="614"/>
                    </a:cubicBezTo>
                    <a:cubicBezTo>
                      <a:pt x="718" y="615"/>
                      <a:pt x="718" y="615"/>
                      <a:pt x="718" y="615"/>
                    </a:cubicBezTo>
                    <a:cubicBezTo>
                      <a:pt x="719" y="615"/>
                      <a:pt x="719" y="615"/>
                      <a:pt x="719" y="615"/>
                    </a:cubicBezTo>
                    <a:cubicBezTo>
                      <a:pt x="720" y="615"/>
                      <a:pt x="720" y="615"/>
                      <a:pt x="720" y="615"/>
                    </a:cubicBezTo>
                    <a:cubicBezTo>
                      <a:pt x="720" y="614"/>
                      <a:pt x="720" y="614"/>
                      <a:pt x="720" y="614"/>
                    </a:cubicBezTo>
                    <a:cubicBezTo>
                      <a:pt x="720" y="615"/>
                      <a:pt x="720" y="615"/>
                      <a:pt x="720" y="615"/>
                    </a:cubicBezTo>
                    <a:cubicBezTo>
                      <a:pt x="720" y="615"/>
                      <a:pt x="720" y="615"/>
                      <a:pt x="720" y="615"/>
                    </a:cubicBezTo>
                    <a:cubicBezTo>
                      <a:pt x="720" y="617"/>
                      <a:pt x="720" y="617"/>
                      <a:pt x="720" y="617"/>
                    </a:cubicBezTo>
                    <a:cubicBezTo>
                      <a:pt x="720" y="618"/>
                      <a:pt x="720" y="618"/>
                      <a:pt x="720" y="618"/>
                    </a:cubicBezTo>
                    <a:cubicBezTo>
                      <a:pt x="720" y="618"/>
                      <a:pt x="720" y="618"/>
                      <a:pt x="720" y="618"/>
                    </a:cubicBezTo>
                    <a:cubicBezTo>
                      <a:pt x="720" y="619"/>
                      <a:pt x="720" y="619"/>
                      <a:pt x="720" y="619"/>
                    </a:cubicBezTo>
                    <a:cubicBezTo>
                      <a:pt x="721" y="619"/>
                      <a:pt x="721" y="619"/>
                      <a:pt x="721" y="619"/>
                    </a:cubicBezTo>
                    <a:cubicBezTo>
                      <a:pt x="722" y="624"/>
                      <a:pt x="722" y="624"/>
                      <a:pt x="722" y="624"/>
                    </a:cubicBezTo>
                    <a:cubicBezTo>
                      <a:pt x="722" y="624"/>
                      <a:pt x="722" y="624"/>
                      <a:pt x="722" y="624"/>
                    </a:cubicBezTo>
                    <a:cubicBezTo>
                      <a:pt x="722" y="626"/>
                      <a:pt x="722" y="626"/>
                      <a:pt x="722" y="626"/>
                    </a:cubicBezTo>
                    <a:cubicBezTo>
                      <a:pt x="724" y="627"/>
                      <a:pt x="724" y="627"/>
                      <a:pt x="724" y="627"/>
                    </a:cubicBezTo>
                    <a:cubicBezTo>
                      <a:pt x="723" y="628"/>
                      <a:pt x="723" y="628"/>
                      <a:pt x="723" y="628"/>
                    </a:cubicBezTo>
                    <a:cubicBezTo>
                      <a:pt x="723" y="629"/>
                      <a:pt x="723" y="629"/>
                      <a:pt x="723" y="629"/>
                    </a:cubicBezTo>
                    <a:cubicBezTo>
                      <a:pt x="724" y="630"/>
                      <a:pt x="724" y="630"/>
                      <a:pt x="724" y="630"/>
                    </a:cubicBezTo>
                    <a:cubicBezTo>
                      <a:pt x="724" y="633"/>
                      <a:pt x="724" y="633"/>
                      <a:pt x="724" y="633"/>
                    </a:cubicBezTo>
                    <a:cubicBezTo>
                      <a:pt x="725" y="634"/>
                      <a:pt x="725" y="634"/>
                      <a:pt x="725" y="634"/>
                    </a:cubicBezTo>
                    <a:cubicBezTo>
                      <a:pt x="725" y="635"/>
                      <a:pt x="725" y="635"/>
                      <a:pt x="725" y="635"/>
                    </a:cubicBezTo>
                    <a:cubicBezTo>
                      <a:pt x="725" y="635"/>
                      <a:pt x="725" y="635"/>
                      <a:pt x="725" y="635"/>
                    </a:cubicBezTo>
                    <a:cubicBezTo>
                      <a:pt x="725" y="633"/>
                      <a:pt x="725" y="633"/>
                      <a:pt x="725" y="633"/>
                    </a:cubicBezTo>
                    <a:cubicBezTo>
                      <a:pt x="726" y="634"/>
                      <a:pt x="726" y="634"/>
                      <a:pt x="726" y="634"/>
                    </a:cubicBezTo>
                    <a:cubicBezTo>
                      <a:pt x="726" y="636"/>
                      <a:pt x="726" y="636"/>
                      <a:pt x="726" y="636"/>
                    </a:cubicBezTo>
                    <a:cubicBezTo>
                      <a:pt x="727" y="636"/>
                      <a:pt x="727" y="636"/>
                      <a:pt x="727" y="636"/>
                    </a:cubicBezTo>
                    <a:cubicBezTo>
                      <a:pt x="728" y="640"/>
                      <a:pt x="728" y="640"/>
                      <a:pt x="728" y="640"/>
                    </a:cubicBezTo>
                    <a:cubicBezTo>
                      <a:pt x="728" y="641"/>
                      <a:pt x="728" y="641"/>
                      <a:pt x="728" y="641"/>
                    </a:cubicBezTo>
                    <a:cubicBezTo>
                      <a:pt x="729" y="642"/>
                      <a:pt x="729" y="642"/>
                      <a:pt x="729" y="642"/>
                    </a:cubicBezTo>
                    <a:cubicBezTo>
                      <a:pt x="728" y="642"/>
                      <a:pt x="728" y="642"/>
                      <a:pt x="728" y="642"/>
                    </a:cubicBezTo>
                    <a:cubicBezTo>
                      <a:pt x="728" y="644"/>
                      <a:pt x="728" y="644"/>
                      <a:pt x="728" y="644"/>
                    </a:cubicBezTo>
                    <a:cubicBezTo>
                      <a:pt x="729" y="645"/>
                      <a:pt x="729" y="645"/>
                      <a:pt x="729" y="645"/>
                    </a:cubicBezTo>
                    <a:cubicBezTo>
                      <a:pt x="730" y="646"/>
                      <a:pt x="730" y="646"/>
                      <a:pt x="730" y="646"/>
                    </a:cubicBezTo>
                    <a:cubicBezTo>
                      <a:pt x="729" y="647"/>
                      <a:pt x="729" y="647"/>
                      <a:pt x="729" y="647"/>
                    </a:cubicBezTo>
                    <a:cubicBezTo>
                      <a:pt x="729" y="648"/>
                      <a:pt x="729" y="648"/>
                      <a:pt x="729" y="648"/>
                    </a:cubicBezTo>
                    <a:cubicBezTo>
                      <a:pt x="729" y="649"/>
                      <a:pt x="729" y="649"/>
                      <a:pt x="729" y="649"/>
                    </a:cubicBezTo>
                    <a:cubicBezTo>
                      <a:pt x="729" y="649"/>
                      <a:pt x="729" y="649"/>
                      <a:pt x="729" y="649"/>
                    </a:cubicBezTo>
                    <a:cubicBezTo>
                      <a:pt x="729" y="651"/>
                      <a:pt x="729" y="651"/>
                      <a:pt x="729" y="651"/>
                    </a:cubicBezTo>
                    <a:cubicBezTo>
                      <a:pt x="729" y="651"/>
                      <a:pt x="729" y="651"/>
                      <a:pt x="729" y="651"/>
                    </a:cubicBezTo>
                    <a:cubicBezTo>
                      <a:pt x="729" y="652"/>
                      <a:pt x="729" y="652"/>
                      <a:pt x="729" y="652"/>
                    </a:cubicBezTo>
                    <a:cubicBezTo>
                      <a:pt x="728" y="654"/>
                      <a:pt x="728" y="654"/>
                      <a:pt x="728" y="654"/>
                    </a:cubicBezTo>
                    <a:cubicBezTo>
                      <a:pt x="728" y="654"/>
                      <a:pt x="728" y="654"/>
                      <a:pt x="728" y="654"/>
                    </a:cubicBezTo>
                    <a:cubicBezTo>
                      <a:pt x="727" y="654"/>
                      <a:pt x="727" y="654"/>
                      <a:pt x="727" y="654"/>
                    </a:cubicBezTo>
                    <a:cubicBezTo>
                      <a:pt x="727" y="654"/>
                      <a:pt x="727" y="654"/>
                      <a:pt x="727" y="654"/>
                    </a:cubicBezTo>
                    <a:cubicBezTo>
                      <a:pt x="728" y="655"/>
                      <a:pt x="728" y="655"/>
                      <a:pt x="728" y="655"/>
                    </a:cubicBezTo>
                    <a:cubicBezTo>
                      <a:pt x="728" y="657"/>
                      <a:pt x="728" y="657"/>
                      <a:pt x="728" y="657"/>
                    </a:cubicBezTo>
                    <a:cubicBezTo>
                      <a:pt x="728" y="659"/>
                      <a:pt x="728" y="659"/>
                      <a:pt x="728" y="659"/>
                    </a:cubicBezTo>
                    <a:cubicBezTo>
                      <a:pt x="729" y="657"/>
                      <a:pt x="729" y="657"/>
                      <a:pt x="729" y="657"/>
                    </a:cubicBezTo>
                    <a:cubicBezTo>
                      <a:pt x="729" y="656"/>
                      <a:pt x="729" y="656"/>
                      <a:pt x="729" y="656"/>
                    </a:cubicBezTo>
                    <a:cubicBezTo>
                      <a:pt x="729" y="656"/>
                      <a:pt x="729" y="656"/>
                      <a:pt x="729" y="656"/>
                    </a:cubicBezTo>
                    <a:cubicBezTo>
                      <a:pt x="729" y="658"/>
                      <a:pt x="729" y="658"/>
                      <a:pt x="729" y="658"/>
                    </a:cubicBezTo>
                    <a:cubicBezTo>
                      <a:pt x="730" y="658"/>
                      <a:pt x="730" y="658"/>
                      <a:pt x="730" y="658"/>
                    </a:cubicBezTo>
                    <a:cubicBezTo>
                      <a:pt x="729" y="659"/>
                      <a:pt x="729" y="659"/>
                      <a:pt x="729" y="659"/>
                    </a:cubicBezTo>
                    <a:cubicBezTo>
                      <a:pt x="729" y="660"/>
                      <a:pt x="729" y="660"/>
                      <a:pt x="729" y="660"/>
                    </a:cubicBezTo>
                    <a:cubicBezTo>
                      <a:pt x="728" y="661"/>
                      <a:pt x="728" y="661"/>
                      <a:pt x="728" y="661"/>
                    </a:cubicBezTo>
                    <a:cubicBezTo>
                      <a:pt x="729" y="661"/>
                      <a:pt x="729" y="661"/>
                      <a:pt x="729" y="661"/>
                    </a:cubicBezTo>
                    <a:cubicBezTo>
                      <a:pt x="728" y="662"/>
                      <a:pt x="728" y="662"/>
                      <a:pt x="728" y="662"/>
                    </a:cubicBezTo>
                    <a:cubicBezTo>
                      <a:pt x="728" y="662"/>
                      <a:pt x="728" y="662"/>
                      <a:pt x="728" y="662"/>
                    </a:cubicBezTo>
                    <a:cubicBezTo>
                      <a:pt x="728" y="665"/>
                      <a:pt x="728" y="665"/>
                      <a:pt x="728" y="665"/>
                    </a:cubicBezTo>
                    <a:cubicBezTo>
                      <a:pt x="727" y="665"/>
                      <a:pt x="727" y="665"/>
                      <a:pt x="727" y="665"/>
                    </a:cubicBezTo>
                    <a:cubicBezTo>
                      <a:pt x="727" y="667"/>
                      <a:pt x="727" y="667"/>
                      <a:pt x="727" y="667"/>
                    </a:cubicBezTo>
                    <a:cubicBezTo>
                      <a:pt x="727" y="667"/>
                      <a:pt x="727" y="667"/>
                      <a:pt x="727" y="667"/>
                    </a:cubicBezTo>
                    <a:cubicBezTo>
                      <a:pt x="727" y="669"/>
                      <a:pt x="727" y="669"/>
                      <a:pt x="727" y="669"/>
                    </a:cubicBezTo>
                    <a:cubicBezTo>
                      <a:pt x="728" y="670"/>
                      <a:pt x="728" y="670"/>
                      <a:pt x="728" y="670"/>
                    </a:cubicBezTo>
                    <a:cubicBezTo>
                      <a:pt x="729" y="670"/>
                      <a:pt x="729" y="670"/>
                      <a:pt x="729" y="670"/>
                    </a:cubicBezTo>
                    <a:cubicBezTo>
                      <a:pt x="728" y="669"/>
                      <a:pt x="728" y="669"/>
                      <a:pt x="728" y="669"/>
                    </a:cubicBezTo>
                    <a:cubicBezTo>
                      <a:pt x="730" y="669"/>
                      <a:pt x="730" y="669"/>
                      <a:pt x="730" y="669"/>
                    </a:cubicBezTo>
                    <a:cubicBezTo>
                      <a:pt x="730" y="669"/>
                      <a:pt x="730" y="669"/>
                      <a:pt x="730" y="669"/>
                    </a:cubicBezTo>
                    <a:cubicBezTo>
                      <a:pt x="730" y="670"/>
                      <a:pt x="730" y="670"/>
                      <a:pt x="730" y="670"/>
                    </a:cubicBezTo>
                    <a:cubicBezTo>
                      <a:pt x="730" y="671"/>
                      <a:pt x="730" y="671"/>
                      <a:pt x="730" y="671"/>
                    </a:cubicBezTo>
                    <a:cubicBezTo>
                      <a:pt x="731" y="671"/>
                      <a:pt x="731" y="671"/>
                      <a:pt x="731" y="671"/>
                    </a:cubicBezTo>
                    <a:cubicBezTo>
                      <a:pt x="732" y="673"/>
                      <a:pt x="732" y="673"/>
                      <a:pt x="732" y="673"/>
                    </a:cubicBezTo>
                    <a:cubicBezTo>
                      <a:pt x="733" y="673"/>
                      <a:pt x="733" y="673"/>
                      <a:pt x="733" y="673"/>
                    </a:cubicBezTo>
                    <a:cubicBezTo>
                      <a:pt x="735" y="675"/>
                      <a:pt x="735" y="675"/>
                      <a:pt x="735" y="675"/>
                    </a:cubicBezTo>
                    <a:cubicBezTo>
                      <a:pt x="735" y="676"/>
                      <a:pt x="735" y="676"/>
                      <a:pt x="735" y="676"/>
                    </a:cubicBezTo>
                    <a:cubicBezTo>
                      <a:pt x="736" y="676"/>
                      <a:pt x="736" y="676"/>
                      <a:pt x="736" y="676"/>
                    </a:cubicBezTo>
                    <a:cubicBezTo>
                      <a:pt x="736" y="677"/>
                      <a:pt x="736" y="677"/>
                      <a:pt x="736" y="677"/>
                    </a:cubicBezTo>
                    <a:cubicBezTo>
                      <a:pt x="737" y="677"/>
                      <a:pt x="737" y="677"/>
                      <a:pt x="737" y="677"/>
                    </a:cubicBezTo>
                    <a:cubicBezTo>
                      <a:pt x="737" y="678"/>
                      <a:pt x="737" y="678"/>
                      <a:pt x="737" y="678"/>
                    </a:cubicBezTo>
                    <a:cubicBezTo>
                      <a:pt x="736" y="679"/>
                      <a:pt x="736" y="679"/>
                      <a:pt x="736" y="679"/>
                    </a:cubicBezTo>
                    <a:cubicBezTo>
                      <a:pt x="736" y="679"/>
                      <a:pt x="736" y="679"/>
                      <a:pt x="736" y="679"/>
                    </a:cubicBezTo>
                    <a:cubicBezTo>
                      <a:pt x="739" y="681"/>
                      <a:pt x="739" y="681"/>
                      <a:pt x="739" y="681"/>
                    </a:cubicBezTo>
                    <a:cubicBezTo>
                      <a:pt x="740" y="682"/>
                      <a:pt x="740" y="682"/>
                      <a:pt x="740" y="682"/>
                    </a:cubicBezTo>
                    <a:cubicBezTo>
                      <a:pt x="741" y="684"/>
                      <a:pt x="741" y="684"/>
                      <a:pt x="741" y="684"/>
                    </a:cubicBezTo>
                    <a:cubicBezTo>
                      <a:pt x="742" y="689"/>
                      <a:pt x="742" y="689"/>
                      <a:pt x="742" y="689"/>
                    </a:cubicBezTo>
                    <a:cubicBezTo>
                      <a:pt x="742" y="691"/>
                      <a:pt x="742" y="691"/>
                      <a:pt x="742" y="691"/>
                    </a:cubicBezTo>
                    <a:cubicBezTo>
                      <a:pt x="743" y="692"/>
                      <a:pt x="743" y="692"/>
                      <a:pt x="743" y="692"/>
                    </a:cubicBezTo>
                    <a:cubicBezTo>
                      <a:pt x="743" y="694"/>
                      <a:pt x="743" y="694"/>
                      <a:pt x="743" y="694"/>
                    </a:cubicBezTo>
                    <a:cubicBezTo>
                      <a:pt x="742" y="695"/>
                      <a:pt x="742" y="695"/>
                      <a:pt x="742" y="695"/>
                    </a:cubicBezTo>
                    <a:cubicBezTo>
                      <a:pt x="743" y="696"/>
                      <a:pt x="743" y="696"/>
                      <a:pt x="743" y="696"/>
                    </a:cubicBezTo>
                    <a:cubicBezTo>
                      <a:pt x="743" y="697"/>
                      <a:pt x="743" y="697"/>
                      <a:pt x="743" y="697"/>
                    </a:cubicBezTo>
                    <a:cubicBezTo>
                      <a:pt x="743" y="698"/>
                      <a:pt x="743" y="698"/>
                      <a:pt x="743" y="698"/>
                    </a:cubicBezTo>
                    <a:cubicBezTo>
                      <a:pt x="744" y="699"/>
                      <a:pt x="744" y="699"/>
                      <a:pt x="744" y="699"/>
                    </a:cubicBezTo>
                    <a:cubicBezTo>
                      <a:pt x="746" y="700"/>
                      <a:pt x="746" y="700"/>
                      <a:pt x="746" y="700"/>
                    </a:cubicBezTo>
                    <a:cubicBezTo>
                      <a:pt x="747" y="701"/>
                      <a:pt x="747" y="701"/>
                      <a:pt x="747" y="701"/>
                    </a:cubicBezTo>
                    <a:cubicBezTo>
                      <a:pt x="748" y="702"/>
                      <a:pt x="748" y="702"/>
                      <a:pt x="748" y="702"/>
                    </a:cubicBezTo>
                    <a:cubicBezTo>
                      <a:pt x="749" y="703"/>
                      <a:pt x="749" y="703"/>
                      <a:pt x="749" y="703"/>
                    </a:cubicBezTo>
                    <a:cubicBezTo>
                      <a:pt x="748" y="704"/>
                      <a:pt x="748" y="704"/>
                      <a:pt x="748" y="704"/>
                    </a:cubicBezTo>
                    <a:cubicBezTo>
                      <a:pt x="748" y="705"/>
                      <a:pt x="748" y="705"/>
                      <a:pt x="748" y="705"/>
                    </a:cubicBezTo>
                    <a:cubicBezTo>
                      <a:pt x="748" y="706"/>
                      <a:pt x="748" y="706"/>
                      <a:pt x="748" y="706"/>
                    </a:cubicBezTo>
                    <a:cubicBezTo>
                      <a:pt x="751" y="707"/>
                      <a:pt x="751" y="707"/>
                      <a:pt x="751" y="707"/>
                    </a:cubicBezTo>
                    <a:cubicBezTo>
                      <a:pt x="752" y="708"/>
                      <a:pt x="752" y="708"/>
                      <a:pt x="752" y="708"/>
                    </a:cubicBezTo>
                    <a:cubicBezTo>
                      <a:pt x="752" y="709"/>
                      <a:pt x="752" y="709"/>
                      <a:pt x="752" y="709"/>
                    </a:cubicBezTo>
                    <a:cubicBezTo>
                      <a:pt x="754" y="711"/>
                      <a:pt x="754" y="711"/>
                      <a:pt x="754" y="711"/>
                    </a:cubicBezTo>
                    <a:cubicBezTo>
                      <a:pt x="755" y="711"/>
                      <a:pt x="755" y="711"/>
                      <a:pt x="755" y="711"/>
                    </a:cubicBezTo>
                    <a:cubicBezTo>
                      <a:pt x="756" y="711"/>
                      <a:pt x="756" y="711"/>
                      <a:pt x="756" y="711"/>
                    </a:cubicBezTo>
                    <a:cubicBezTo>
                      <a:pt x="756" y="711"/>
                      <a:pt x="756" y="711"/>
                      <a:pt x="756" y="711"/>
                    </a:cubicBezTo>
                    <a:cubicBezTo>
                      <a:pt x="757" y="712"/>
                      <a:pt x="757" y="712"/>
                      <a:pt x="757" y="712"/>
                    </a:cubicBezTo>
                    <a:cubicBezTo>
                      <a:pt x="759" y="713"/>
                      <a:pt x="759" y="713"/>
                      <a:pt x="759" y="713"/>
                    </a:cubicBezTo>
                    <a:cubicBezTo>
                      <a:pt x="761" y="714"/>
                      <a:pt x="761" y="714"/>
                      <a:pt x="761" y="714"/>
                    </a:cubicBezTo>
                    <a:cubicBezTo>
                      <a:pt x="762" y="715"/>
                      <a:pt x="762" y="715"/>
                      <a:pt x="762" y="715"/>
                    </a:cubicBezTo>
                    <a:cubicBezTo>
                      <a:pt x="763" y="715"/>
                      <a:pt x="763" y="715"/>
                      <a:pt x="763" y="715"/>
                    </a:cubicBezTo>
                    <a:cubicBezTo>
                      <a:pt x="764" y="715"/>
                      <a:pt x="764" y="715"/>
                      <a:pt x="764" y="715"/>
                    </a:cubicBezTo>
                    <a:cubicBezTo>
                      <a:pt x="764" y="715"/>
                      <a:pt x="764" y="715"/>
                      <a:pt x="764" y="715"/>
                    </a:cubicBezTo>
                    <a:cubicBezTo>
                      <a:pt x="765" y="715"/>
                      <a:pt x="765" y="715"/>
                      <a:pt x="765" y="715"/>
                    </a:cubicBezTo>
                    <a:cubicBezTo>
                      <a:pt x="765" y="714"/>
                      <a:pt x="765" y="714"/>
                      <a:pt x="765" y="714"/>
                    </a:cubicBezTo>
                    <a:cubicBezTo>
                      <a:pt x="765" y="714"/>
                      <a:pt x="765" y="714"/>
                      <a:pt x="765" y="714"/>
                    </a:cubicBezTo>
                    <a:cubicBezTo>
                      <a:pt x="765" y="714"/>
                      <a:pt x="765" y="714"/>
                      <a:pt x="765" y="714"/>
                    </a:cubicBezTo>
                    <a:cubicBezTo>
                      <a:pt x="765" y="713"/>
                      <a:pt x="765" y="713"/>
                      <a:pt x="765" y="713"/>
                    </a:cubicBezTo>
                    <a:cubicBezTo>
                      <a:pt x="765" y="713"/>
                      <a:pt x="765" y="713"/>
                      <a:pt x="765" y="713"/>
                    </a:cubicBezTo>
                    <a:cubicBezTo>
                      <a:pt x="766" y="714"/>
                      <a:pt x="766" y="714"/>
                      <a:pt x="766" y="714"/>
                    </a:cubicBezTo>
                    <a:cubicBezTo>
                      <a:pt x="766" y="714"/>
                      <a:pt x="766" y="714"/>
                      <a:pt x="766" y="714"/>
                    </a:cubicBezTo>
                    <a:cubicBezTo>
                      <a:pt x="766" y="715"/>
                      <a:pt x="766" y="715"/>
                      <a:pt x="766" y="715"/>
                    </a:cubicBezTo>
                    <a:cubicBezTo>
                      <a:pt x="767" y="715"/>
                      <a:pt x="767" y="715"/>
                      <a:pt x="767" y="715"/>
                    </a:cubicBezTo>
                    <a:cubicBezTo>
                      <a:pt x="767" y="713"/>
                      <a:pt x="767" y="713"/>
                      <a:pt x="767" y="713"/>
                    </a:cubicBezTo>
                    <a:cubicBezTo>
                      <a:pt x="765" y="711"/>
                      <a:pt x="765" y="711"/>
                      <a:pt x="765" y="711"/>
                    </a:cubicBezTo>
                    <a:cubicBezTo>
                      <a:pt x="765" y="710"/>
                      <a:pt x="765" y="710"/>
                      <a:pt x="765" y="710"/>
                    </a:cubicBezTo>
                    <a:cubicBezTo>
                      <a:pt x="765" y="710"/>
                      <a:pt x="765" y="710"/>
                      <a:pt x="765" y="710"/>
                    </a:cubicBezTo>
                    <a:cubicBezTo>
                      <a:pt x="765" y="710"/>
                      <a:pt x="765" y="710"/>
                      <a:pt x="765" y="710"/>
                    </a:cubicBezTo>
                    <a:cubicBezTo>
                      <a:pt x="764" y="709"/>
                      <a:pt x="764" y="709"/>
                      <a:pt x="764" y="709"/>
                    </a:cubicBezTo>
                    <a:cubicBezTo>
                      <a:pt x="764" y="707"/>
                      <a:pt x="764" y="707"/>
                      <a:pt x="764" y="707"/>
                    </a:cubicBezTo>
                    <a:cubicBezTo>
                      <a:pt x="764" y="707"/>
                      <a:pt x="764" y="707"/>
                      <a:pt x="764" y="707"/>
                    </a:cubicBezTo>
                    <a:cubicBezTo>
                      <a:pt x="764" y="706"/>
                      <a:pt x="764" y="706"/>
                      <a:pt x="764" y="706"/>
                    </a:cubicBezTo>
                    <a:cubicBezTo>
                      <a:pt x="763" y="706"/>
                      <a:pt x="763" y="706"/>
                      <a:pt x="763" y="706"/>
                    </a:cubicBezTo>
                    <a:cubicBezTo>
                      <a:pt x="762" y="705"/>
                      <a:pt x="762" y="705"/>
                      <a:pt x="762" y="705"/>
                    </a:cubicBezTo>
                    <a:cubicBezTo>
                      <a:pt x="761" y="703"/>
                      <a:pt x="761" y="703"/>
                      <a:pt x="761" y="703"/>
                    </a:cubicBezTo>
                    <a:cubicBezTo>
                      <a:pt x="761" y="700"/>
                      <a:pt x="761" y="700"/>
                      <a:pt x="761" y="700"/>
                    </a:cubicBezTo>
                    <a:cubicBezTo>
                      <a:pt x="760" y="699"/>
                      <a:pt x="760" y="699"/>
                      <a:pt x="760" y="699"/>
                    </a:cubicBezTo>
                    <a:cubicBezTo>
                      <a:pt x="760" y="698"/>
                      <a:pt x="760" y="698"/>
                      <a:pt x="760" y="698"/>
                    </a:cubicBezTo>
                    <a:cubicBezTo>
                      <a:pt x="761" y="698"/>
                      <a:pt x="761" y="698"/>
                      <a:pt x="761" y="698"/>
                    </a:cubicBezTo>
                    <a:cubicBezTo>
                      <a:pt x="760" y="695"/>
                      <a:pt x="760" y="695"/>
                      <a:pt x="760" y="695"/>
                    </a:cubicBezTo>
                    <a:cubicBezTo>
                      <a:pt x="761" y="694"/>
                      <a:pt x="761" y="694"/>
                      <a:pt x="761" y="694"/>
                    </a:cubicBezTo>
                    <a:cubicBezTo>
                      <a:pt x="760" y="692"/>
                      <a:pt x="760" y="692"/>
                      <a:pt x="760" y="692"/>
                    </a:cubicBezTo>
                    <a:cubicBezTo>
                      <a:pt x="759" y="689"/>
                      <a:pt x="759" y="689"/>
                      <a:pt x="759" y="689"/>
                    </a:cubicBezTo>
                    <a:cubicBezTo>
                      <a:pt x="754" y="685"/>
                      <a:pt x="754" y="685"/>
                      <a:pt x="754" y="685"/>
                    </a:cubicBezTo>
                    <a:cubicBezTo>
                      <a:pt x="753" y="683"/>
                      <a:pt x="753" y="683"/>
                      <a:pt x="753" y="683"/>
                    </a:cubicBezTo>
                    <a:cubicBezTo>
                      <a:pt x="753" y="683"/>
                      <a:pt x="753" y="683"/>
                      <a:pt x="753" y="683"/>
                    </a:cubicBezTo>
                    <a:cubicBezTo>
                      <a:pt x="752" y="684"/>
                      <a:pt x="752" y="684"/>
                      <a:pt x="752" y="684"/>
                    </a:cubicBezTo>
                    <a:cubicBezTo>
                      <a:pt x="751" y="684"/>
                      <a:pt x="751" y="684"/>
                      <a:pt x="751" y="684"/>
                    </a:cubicBezTo>
                    <a:cubicBezTo>
                      <a:pt x="751" y="684"/>
                      <a:pt x="751" y="684"/>
                      <a:pt x="751" y="684"/>
                    </a:cubicBezTo>
                    <a:cubicBezTo>
                      <a:pt x="751" y="683"/>
                      <a:pt x="751" y="683"/>
                      <a:pt x="751" y="683"/>
                    </a:cubicBezTo>
                    <a:cubicBezTo>
                      <a:pt x="750" y="682"/>
                      <a:pt x="750" y="682"/>
                      <a:pt x="750" y="682"/>
                    </a:cubicBezTo>
                    <a:cubicBezTo>
                      <a:pt x="749" y="682"/>
                      <a:pt x="749" y="682"/>
                      <a:pt x="749" y="682"/>
                    </a:cubicBezTo>
                    <a:cubicBezTo>
                      <a:pt x="749" y="680"/>
                      <a:pt x="749" y="680"/>
                      <a:pt x="749" y="680"/>
                    </a:cubicBezTo>
                    <a:cubicBezTo>
                      <a:pt x="747" y="679"/>
                      <a:pt x="747" y="679"/>
                      <a:pt x="747" y="679"/>
                    </a:cubicBezTo>
                    <a:cubicBezTo>
                      <a:pt x="746" y="679"/>
                      <a:pt x="746" y="679"/>
                      <a:pt x="746" y="679"/>
                    </a:cubicBezTo>
                    <a:cubicBezTo>
                      <a:pt x="746" y="679"/>
                      <a:pt x="746" y="679"/>
                      <a:pt x="746" y="679"/>
                    </a:cubicBezTo>
                    <a:cubicBezTo>
                      <a:pt x="745" y="679"/>
                      <a:pt x="745" y="679"/>
                      <a:pt x="745" y="679"/>
                    </a:cubicBezTo>
                    <a:cubicBezTo>
                      <a:pt x="743" y="677"/>
                      <a:pt x="743" y="677"/>
                      <a:pt x="743" y="677"/>
                    </a:cubicBezTo>
                    <a:cubicBezTo>
                      <a:pt x="742" y="676"/>
                      <a:pt x="742" y="676"/>
                      <a:pt x="742" y="676"/>
                    </a:cubicBezTo>
                    <a:cubicBezTo>
                      <a:pt x="742" y="675"/>
                      <a:pt x="742" y="675"/>
                      <a:pt x="742" y="675"/>
                    </a:cubicBezTo>
                    <a:cubicBezTo>
                      <a:pt x="742" y="675"/>
                      <a:pt x="742" y="675"/>
                      <a:pt x="742" y="675"/>
                    </a:cubicBezTo>
                    <a:cubicBezTo>
                      <a:pt x="742" y="676"/>
                      <a:pt x="742" y="676"/>
                      <a:pt x="742" y="676"/>
                    </a:cubicBezTo>
                    <a:cubicBezTo>
                      <a:pt x="740" y="675"/>
                      <a:pt x="740" y="675"/>
                      <a:pt x="740" y="675"/>
                    </a:cubicBezTo>
                    <a:cubicBezTo>
                      <a:pt x="740" y="674"/>
                      <a:pt x="740" y="674"/>
                      <a:pt x="740" y="674"/>
                    </a:cubicBezTo>
                    <a:cubicBezTo>
                      <a:pt x="741" y="674"/>
                      <a:pt x="741" y="674"/>
                      <a:pt x="741" y="674"/>
                    </a:cubicBezTo>
                    <a:cubicBezTo>
                      <a:pt x="741" y="674"/>
                      <a:pt x="741" y="674"/>
                      <a:pt x="741" y="674"/>
                    </a:cubicBezTo>
                    <a:cubicBezTo>
                      <a:pt x="741" y="674"/>
                      <a:pt x="741" y="674"/>
                      <a:pt x="741" y="674"/>
                    </a:cubicBezTo>
                    <a:cubicBezTo>
                      <a:pt x="742" y="673"/>
                      <a:pt x="742" y="673"/>
                      <a:pt x="742" y="673"/>
                    </a:cubicBezTo>
                    <a:cubicBezTo>
                      <a:pt x="741" y="671"/>
                      <a:pt x="741" y="671"/>
                      <a:pt x="741" y="671"/>
                    </a:cubicBezTo>
                    <a:cubicBezTo>
                      <a:pt x="741" y="670"/>
                      <a:pt x="741" y="670"/>
                      <a:pt x="741" y="670"/>
                    </a:cubicBezTo>
                    <a:cubicBezTo>
                      <a:pt x="741" y="669"/>
                      <a:pt x="741" y="669"/>
                      <a:pt x="741" y="669"/>
                    </a:cubicBezTo>
                    <a:cubicBezTo>
                      <a:pt x="740" y="668"/>
                      <a:pt x="740" y="668"/>
                      <a:pt x="740" y="668"/>
                    </a:cubicBezTo>
                    <a:cubicBezTo>
                      <a:pt x="740" y="667"/>
                      <a:pt x="740" y="667"/>
                      <a:pt x="740" y="667"/>
                    </a:cubicBezTo>
                    <a:cubicBezTo>
                      <a:pt x="739" y="668"/>
                      <a:pt x="739" y="668"/>
                      <a:pt x="739" y="668"/>
                    </a:cubicBezTo>
                    <a:cubicBezTo>
                      <a:pt x="739" y="669"/>
                      <a:pt x="739" y="669"/>
                      <a:pt x="739" y="669"/>
                    </a:cubicBezTo>
                    <a:cubicBezTo>
                      <a:pt x="739" y="669"/>
                      <a:pt x="739" y="669"/>
                      <a:pt x="739" y="669"/>
                    </a:cubicBezTo>
                    <a:cubicBezTo>
                      <a:pt x="738" y="667"/>
                      <a:pt x="738" y="667"/>
                      <a:pt x="738" y="667"/>
                    </a:cubicBezTo>
                    <a:cubicBezTo>
                      <a:pt x="737" y="667"/>
                      <a:pt x="737" y="667"/>
                      <a:pt x="737" y="667"/>
                    </a:cubicBezTo>
                    <a:cubicBezTo>
                      <a:pt x="738" y="666"/>
                      <a:pt x="738" y="666"/>
                      <a:pt x="738" y="666"/>
                    </a:cubicBezTo>
                    <a:cubicBezTo>
                      <a:pt x="737" y="665"/>
                      <a:pt x="737" y="665"/>
                      <a:pt x="737" y="665"/>
                    </a:cubicBezTo>
                    <a:cubicBezTo>
                      <a:pt x="737" y="664"/>
                      <a:pt x="737" y="664"/>
                      <a:pt x="737" y="664"/>
                    </a:cubicBezTo>
                    <a:cubicBezTo>
                      <a:pt x="736" y="663"/>
                      <a:pt x="736" y="663"/>
                      <a:pt x="736" y="663"/>
                    </a:cubicBezTo>
                    <a:cubicBezTo>
                      <a:pt x="735" y="663"/>
                      <a:pt x="735" y="663"/>
                      <a:pt x="735" y="663"/>
                    </a:cubicBezTo>
                    <a:cubicBezTo>
                      <a:pt x="735" y="663"/>
                      <a:pt x="735" y="663"/>
                      <a:pt x="735" y="663"/>
                    </a:cubicBezTo>
                    <a:cubicBezTo>
                      <a:pt x="734" y="663"/>
                      <a:pt x="734" y="663"/>
                      <a:pt x="734" y="663"/>
                    </a:cubicBezTo>
                    <a:cubicBezTo>
                      <a:pt x="734" y="664"/>
                      <a:pt x="734" y="664"/>
                      <a:pt x="734" y="664"/>
                    </a:cubicBezTo>
                    <a:cubicBezTo>
                      <a:pt x="734" y="664"/>
                      <a:pt x="734" y="664"/>
                      <a:pt x="734" y="664"/>
                    </a:cubicBezTo>
                    <a:cubicBezTo>
                      <a:pt x="733" y="664"/>
                      <a:pt x="733" y="664"/>
                      <a:pt x="733" y="664"/>
                    </a:cubicBezTo>
                    <a:cubicBezTo>
                      <a:pt x="734" y="662"/>
                      <a:pt x="734" y="662"/>
                      <a:pt x="734" y="662"/>
                    </a:cubicBezTo>
                    <a:cubicBezTo>
                      <a:pt x="733" y="661"/>
                      <a:pt x="733" y="661"/>
                      <a:pt x="733" y="661"/>
                    </a:cubicBezTo>
                    <a:cubicBezTo>
                      <a:pt x="733" y="660"/>
                      <a:pt x="733" y="660"/>
                      <a:pt x="733" y="660"/>
                    </a:cubicBezTo>
                    <a:cubicBezTo>
                      <a:pt x="732" y="658"/>
                      <a:pt x="732" y="658"/>
                      <a:pt x="732" y="658"/>
                    </a:cubicBezTo>
                    <a:cubicBezTo>
                      <a:pt x="732" y="658"/>
                      <a:pt x="732" y="658"/>
                      <a:pt x="732" y="658"/>
                    </a:cubicBezTo>
                    <a:cubicBezTo>
                      <a:pt x="733" y="657"/>
                      <a:pt x="733" y="657"/>
                      <a:pt x="733" y="657"/>
                    </a:cubicBezTo>
                    <a:cubicBezTo>
                      <a:pt x="733" y="657"/>
                      <a:pt x="733" y="657"/>
                      <a:pt x="733" y="657"/>
                    </a:cubicBezTo>
                    <a:cubicBezTo>
                      <a:pt x="732" y="657"/>
                      <a:pt x="732" y="657"/>
                      <a:pt x="732" y="657"/>
                    </a:cubicBezTo>
                    <a:cubicBezTo>
                      <a:pt x="733" y="655"/>
                      <a:pt x="733" y="655"/>
                      <a:pt x="733" y="655"/>
                    </a:cubicBezTo>
                    <a:cubicBezTo>
                      <a:pt x="733" y="654"/>
                      <a:pt x="733" y="654"/>
                      <a:pt x="733" y="654"/>
                    </a:cubicBezTo>
                    <a:cubicBezTo>
                      <a:pt x="734" y="652"/>
                      <a:pt x="734" y="652"/>
                      <a:pt x="734" y="652"/>
                    </a:cubicBezTo>
                    <a:cubicBezTo>
                      <a:pt x="734" y="647"/>
                      <a:pt x="734" y="647"/>
                      <a:pt x="734" y="647"/>
                    </a:cubicBezTo>
                    <a:cubicBezTo>
                      <a:pt x="735" y="646"/>
                      <a:pt x="735" y="646"/>
                      <a:pt x="735" y="646"/>
                    </a:cubicBezTo>
                    <a:cubicBezTo>
                      <a:pt x="736" y="645"/>
                      <a:pt x="736" y="645"/>
                      <a:pt x="736" y="645"/>
                    </a:cubicBezTo>
                    <a:cubicBezTo>
                      <a:pt x="736" y="644"/>
                      <a:pt x="736" y="644"/>
                      <a:pt x="736" y="644"/>
                    </a:cubicBezTo>
                    <a:cubicBezTo>
                      <a:pt x="737" y="642"/>
                      <a:pt x="737" y="642"/>
                      <a:pt x="737" y="642"/>
                    </a:cubicBezTo>
                    <a:cubicBezTo>
                      <a:pt x="736" y="642"/>
                      <a:pt x="736" y="642"/>
                      <a:pt x="736" y="642"/>
                    </a:cubicBezTo>
                    <a:cubicBezTo>
                      <a:pt x="736" y="641"/>
                      <a:pt x="736" y="641"/>
                      <a:pt x="736" y="641"/>
                    </a:cubicBezTo>
                    <a:cubicBezTo>
                      <a:pt x="736" y="639"/>
                      <a:pt x="736" y="639"/>
                      <a:pt x="736" y="639"/>
                    </a:cubicBezTo>
                    <a:cubicBezTo>
                      <a:pt x="737" y="638"/>
                      <a:pt x="737" y="638"/>
                      <a:pt x="737" y="638"/>
                    </a:cubicBezTo>
                    <a:cubicBezTo>
                      <a:pt x="737" y="637"/>
                      <a:pt x="737" y="637"/>
                      <a:pt x="737" y="637"/>
                    </a:cubicBezTo>
                    <a:cubicBezTo>
                      <a:pt x="736" y="637"/>
                      <a:pt x="736" y="637"/>
                      <a:pt x="736" y="637"/>
                    </a:cubicBezTo>
                    <a:cubicBezTo>
                      <a:pt x="736" y="636"/>
                      <a:pt x="736" y="636"/>
                      <a:pt x="736" y="636"/>
                    </a:cubicBezTo>
                    <a:cubicBezTo>
                      <a:pt x="736" y="636"/>
                      <a:pt x="736" y="636"/>
                      <a:pt x="736" y="636"/>
                    </a:cubicBezTo>
                    <a:cubicBezTo>
                      <a:pt x="736" y="636"/>
                      <a:pt x="736" y="636"/>
                      <a:pt x="736" y="636"/>
                    </a:cubicBezTo>
                    <a:cubicBezTo>
                      <a:pt x="737" y="636"/>
                      <a:pt x="737" y="636"/>
                      <a:pt x="737" y="636"/>
                    </a:cubicBezTo>
                    <a:cubicBezTo>
                      <a:pt x="738" y="635"/>
                      <a:pt x="738" y="635"/>
                      <a:pt x="738" y="635"/>
                    </a:cubicBezTo>
                    <a:cubicBezTo>
                      <a:pt x="738" y="636"/>
                      <a:pt x="738" y="636"/>
                      <a:pt x="738" y="636"/>
                    </a:cubicBezTo>
                    <a:cubicBezTo>
                      <a:pt x="739" y="636"/>
                      <a:pt x="739" y="636"/>
                      <a:pt x="739" y="636"/>
                    </a:cubicBezTo>
                    <a:cubicBezTo>
                      <a:pt x="740" y="635"/>
                      <a:pt x="740" y="635"/>
                      <a:pt x="740" y="635"/>
                    </a:cubicBezTo>
                    <a:cubicBezTo>
                      <a:pt x="740" y="635"/>
                      <a:pt x="740" y="635"/>
                      <a:pt x="740" y="635"/>
                    </a:cubicBezTo>
                    <a:cubicBezTo>
                      <a:pt x="741" y="635"/>
                      <a:pt x="741" y="635"/>
                      <a:pt x="741" y="635"/>
                    </a:cubicBezTo>
                    <a:cubicBezTo>
                      <a:pt x="741" y="635"/>
                      <a:pt x="741" y="635"/>
                      <a:pt x="741" y="635"/>
                    </a:cubicBezTo>
                    <a:cubicBezTo>
                      <a:pt x="742" y="636"/>
                      <a:pt x="742" y="636"/>
                      <a:pt x="742" y="636"/>
                    </a:cubicBezTo>
                    <a:cubicBezTo>
                      <a:pt x="742" y="636"/>
                      <a:pt x="742" y="636"/>
                      <a:pt x="742" y="636"/>
                    </a:cubicBezTo>
                    <a:cubicBezTo>
                      <a:pt x="742" y="637"/>
                      <a:pt x="742" y="637"/>
                      <a:pt x="742" y="637"/>
                    </a:cubicBezTo>
                    <a:cubicBezTo>
                      <a:pt x="742" y="639"/>
                      <a:pt x="742" y="639"/>
                      <a:pt x="742" y="639"/>
                    </a:cubicBezTo>
                    <a:cubicBezTo>
                      <a:pt x="742" y="640"/>
                      <a:pt x="742" y="640"/>
                      <a:pt x="742" y="640"/>
                    </a:cubicBezTo>
                    <a:cubicBezTo>
                      <a:pt x="742" y="640"/>
                      <a:pt x="742" y="640"/>
                      <a:pt x="742" y="640"/>
                    </a:cubicBezTo>
                    <a:cubicBezTo>
                      <a:pt x="742" y="641"/>
                      <a:pt x="742" y="641"/>
                      <a:pt x="742" y="641"/>
                    </a:cubicBezTo>
                    <a:cubicBezTo>
                      <a:pt x="743" y="641"/>
                      <a:pt x="743" y="641"/>
                      <a:pt x="743" y="641"/>
                    </a:cubicBezTo>
                    <a:cubicBezTo>
                      <a:pt x="743" y="641"/>
                      <a:pt x="743" y="641"/>
                      <a:pt x="743" y="641"/>
                    </a:cubicBezTo>
                    <a:cubicBezTo>
                      <a:pt x="745" y="641"/>
                      <a:pt x="745" y="641"/>
                      <a:pt x="745" y="641"/>
                    </a:cubicBezTo>
                    <a:cubicBezTo>
                      <a:pt x="746" y="641"/>
                      <a:pt x="746" y="641"/>
                      <a:pt x="746" y="641"/>
                    </a:cubicBezTo>
                    <a:cubicBezTo>
                      <a:pt x="747" y="642"/>
                      <a:pt x="747" y="642"/>
                      <a:pt x="747" y="642"/>
                    </a:cubicBezTo>
                    <a:cubicBezTo>
                      <a:pt x="747" y="641"/>
                      <a:pt x="747" y="641"/>
                      <a:pt x="747" y="641"/>
                    </a:cubicBezTo>
                    <a:cubicBezTo>
                      <a:pt x="747" y="641"/>
                      <a:pt x="747" y="641"/>
                      <a:pt x="747" y="641"/>
                    </a:cubicBezTo>
                    <a:cubicBezTo>
                      <a:pt x="747" y="640"/>
                      <a:pt x="747" y="640"/>
                      <a:pt x="747" y="640"/>
                    </a:cubicBezTo>
                    <a:cubicBezTo>
                      <a:pt x="748" y="641"/>
                      <a:pt x="748" y="641"/>
                      <a:pt x="748" y="641"/>
                    </a:cubicBezTo>
                    <a:cubicBezTo>
                      <a:pt x="750" y="642"/>
                      <a:pt x="750" y="642"/>
                      <a:pt x="750" y="642"/>
                    </a:cubicBezTo>
                    <a:cubicBezTo>
                      <a:pt x="751" y="643"/>
                      <a:pt x="751" y="643"/>
                      <a:pt x="751" y="643"/>
                    </a:cubicBezTo>
                    <a:cubicBezTo>
                      <a:pt x="751" y="643"/>
                      <a:pt x="751" y="643"/>
                      <a:pt x="751" y="643"/>
                    </a:cubicBezTo>
                    <a:cubicBezTo>
                      <a:pt x="751" y="643"/>
                      <a:pt x="751" y="643"/>
                      <a:pt x="751" y="643"/>
                    </a:cubicBezTo>
                    <a:cubicBezTo>
                      <a:pt x="752" y="644"/>
                      <a:pt x="752" y="644"/>
                      <a:pt x="752" y="644"/>
                    </a:cubicBezTo>
                    <a:cubicBezTo>
                      <a:pt x="753" y="645"/>
                      <a:pt x="753" y="645"/>
                      <a:pt x="753" y="645"/>
                    </a:cubicBezTo>
                    <a:cubicBezTo>
                      <a:pt x="753" y="645"/>
                      <a:pt x="753" y="645"/>
                      <a:pt x="753" y="645"/>
                    </a:cubicBezTo>
                    <a:cubicBezTo>
                      <a:pt x="753" y="644"/>
                      <a:pt x="753" y="644"/>
                      <a:pt x="753" y="644"/>
                    </a:cubicBezTo>
                    <a:cubicBezTo>
                      <a:pt x="753" y="644"/>
                      <a:pt x="753" y="644"/>
                      <a:pt x="753" y="644"/>
                    </a:cubicBezTo>
                    <a:cubicBezTo>
                      <a:pt x="753" y="644"/>
                      <a:pt x="753" y="644"/>
                      <a:pt x="753" y="644"/>
                    </a:cubicBezTo>
                    <a:cubicBezTo>
                      <a:pt x="754" y="645"/>
                      <a:pt x="754" y="645"/>
                      <a:pt x="754" y="645"/>
                    </a:cubicBezTo>
                    <a:cubicBezTo>
                      <a:pt x="754" y="646"/>
                      <a:pt x="754" y="646"/>
                      <a:pt x="754" y="646"/>
                    </a:cubicBezTo>
                    <a:cubicBezTo>
                      <a:pt x="755" y="647"/>
                      <a:pt x="755" y="647"/>
                      <a:pt x="755" y="647"/>
                    </a:cubicBezTo>
                    <a:cubicBezTo>
                      <a:pt x="755" y="648"/>
                      <a:pt x="755" y="648"/>
                      <a:pt x="755" y="648"/>
                    </a:cubicBezTo>
                    <a:cubicBezTo>
                      <a:pt x="756" y="649"/>
                      <a:pt x="756" y="649"/>
                      <a:pt x="756" y="649"/>
                    </a:cubicBezTo>
                    <a:cubicBezTo>
                      <a:pt x="757" y="649"/>
                      <a:pt x="757" y="649"/>
                      <a:pt x="757" y="649"/>
                    </a:cubicBezTo>
                    <a:cubicBezTo>
                      <a:pt x="757" y="650"/>
                      <a:pt x="757" y="650"/>
                      <a:pt x="757" y="650"/>
                    </a:cubicBezTo>
                    <a:cubicBezTo>
                      <a:pt x="757" y="651"/>
                      <a:pt x="757" y="651"/>
                      <a:pt x="757" y="651"/>
                    </a:cubicBezTo>
                    <a:cubicBezTo>
                      <a:pt x="757" y="652"/>
                      <a:pt x="757" y="652"/>
                      <a:pt x="757" y="652"/>
                    </a:cubicBezTo>
                    <a:cubicBezTo>
                      <a:pt x="758" y="653"/>
                      <a:pt x="758" y="653"/>
                      <a:pt x="758" y="653"/>
                    </a:cubicBezTo>
                    <a:cubicBezTo>
                      <a:pt x="758" y="653"/>
                      <a:pt x="758" y="653"/>
                      <a:pt x="758" y="653"/>
                    </a:cubicBezTo>
                    <a:cubicBezTo>
                      <a:pt x="759" y="653"/>
                      <a:pt x="759" y="653"/>
                      <a:pt x="759" y="653"/>
                    </a:cubicBezTo>
                    <a:cubicBezTo>
                      <a:pt x="759" y="652"/>
                      <a:pt x="759" y="652"/>
                      <a:pt x="759" y="652"/>
                    </a:cubicBezTo>
                    <a:cubicBezTo>
                      <a:pt x="760" y="651"/>
                      <a:pt x="760" y="651"/>
                      <a:pt x="760" y="651"/>
                    </a:cubicBezTo>
                    <a:cubicBezTo>
                      <a:pt x="761" y="651"/>
                      <a:pt x="761" y="651"/>
                      <a:pt x="761" y="651"/>
                    </a:cubicBezTo>
                    <a:cubicBezTo>
                      <a:pt x="761" y="651"/>
                      <a:pt x="761" y="651"/>
                      <a:pt x="761" y="651"/>
                    </a:cubicBezTo>
                    <a:cubicBezTo>
                      <a:pt x="761" y="652"/>
                      <a:pt x="761" y="652"/>
                      <a:pt x="761" y="652"/>
                    </a:cubicBezTo>
                    <a:cubicBezTo>
                      <a:pt x="761" y="653"/>
                      <a:pt x="761" y="653"/>
                      <a:pt x="761" y="653"/>
                    </a:cubicBezTo>
                    <a:cubicBezTo>
                      <a:pt x="760" y="654"/>
                      <a:pt x="760" y="654"/>
                      <a:pt x="760" y="654"/>
                    </a:cubicBezTo>
                    <a:cubicBezTo>
                      <a:pt x="761" y="655"/>
                      <a:pt x="761" y="655"/>
                      <a:pt x="761" y="655"/>
                    </a:cubicBezTo>
                    <a:cubicBezTo>
                      <a:pt x="761" y="655"/>
                      <a:pt x="761" y="655"/>
                      <a:pt x="761" y="655"/>
                    </a:cubicBezTo>
                    <a:cubicBezTo>
                      <a:pt x="761" y="655"/>
                      <a:pt x="761" y="655"/>
                      <a:pt x="761" y="655"/>
                    </a:cubicBezTo>
                    <a:cubicBezTo>
                      <a:pt x="762" y="654"/>
                      <a:pt x="762" y="654"/>
                      <a:pt x="762" y="654"/>
                    </a:cubicBezTo>
                    <a:cubicBezTo>
                      <a:pt x="762" y="654"/>
                      <a:pt x="762" y="654"/>
                      <a:pt x="762" y="654"/>
                    </a:cubicBezTo>
                    <a:cubicBezTo>
                      <a:pt x="763" y="654"/>
                      <a:pt x="763" y="654"/>
                      <a:pt x="763" y="654"/>
                    </a:cubicBezTo>
                    <a:cubicBezTo>
                      <a:pt x="764" y="655"/>
                      <a:pt x="764" y="655"/>
                      <a:pt x="764" y="655"/>
                    </a:cubicBezTo>
                    <a:cubicBezTo>
                      <a:pt x="765" y="654"/>
                      <a:pt x="765" y="654"/>
                      <a:pt x="765" y="654"/>
                    </a:cubicBezTo>
                    <a:cubicBezTo>
                      <a:pt x="766" y="655"/>
                      <a:pt x="766" y="655"/>
                      <a:pt x="766" y="655"/>
                    </a:cubicBezTo>
                    <a:cubicBezTo>
                      <a:pt x="766" y="656"/>
                      <a:pt x="766" y="656"/>
                      <a:pt x="766" y="656"/>
                    </a:cubicBezTo>
                    <a:cubicBezTo>
                      <a:pt x="766" y="657"/>
                      <a:pt x="766" y="657"/>
                      <a:pt x="766" y="657"/>
                    </a:cubicBezTo>
                    <a:cubicBezTo>
                      <a:pt x="766" y="657"/>
                      <a:pt x="766" y="657"/>
                      <a:pt x="766" y="657"/>
                    </a:cubicBezTo>
                    <a:cubicBezTo>
                      <a:pt x="767" y="657"/>
                      <a:pt x="767" y="657"/>
                      <a:pt x="767" y="657"/>
                    </a:cubicBezTo>
                    <a:cubicBezTo>
                      <a:pt x="768" y="657"/>
                      <a:pt x="768" y="657"/>
                      <a:pt x="768" y="657"/>
                    </a:cubicBezTo>
                    <a:cubicBezTo>
                      <a:pt x="769" y="657"/>
                      <a:pt x="769" y="657"/>
                      <a:pt x="769" y="657"/>
                    </a:cubicBezTo>
                    <a:cubicBezTo>
                      <a:pt x="769" y="657"/>
                      <a:pt x="769" y="657"/>
                      <a:pt x="769" y="657"/>
                    </a:cubicBezTo>
                    <a:cubicBezTo>
                      <a:pt x="771" y="657"/>
                      <a:pt x="771" y="657"/>
                      <a:pt x="771" y="657"/>
                    </a:cubicBezTo>
                    <a:cubicBezTo>
                      <a:pt x="772" y="657"/>
                      <a:pt x="772" y="657"/>
                      <a:pt x="772" y="657"/>
                    </a:cubicBezTo>
                    <a:cubicBezTo>
                      <a:pt x="771" y="657"/>
                      <a:pt x="771" y="657"/>
                      <a:pt x="771" y="657"/>
                    </a:cubicBezTo>
                    <a:cubicBezTo>
                      <a:pt x="769" y="659"/>
                      <a:pt x="769" y="659"/>
                      <a:pt x="769" y="659"/>
                    </a:cubicBezTo>
                    <a:cubicBezTo>
                      <a:pt x="768" y="660"/>
                      <a:pt x="768" y="660"/>
                      <a:pt x="768" y="660"/>
                    </a:cubicBezTo>
                    <a:cubicBezTo>
                      <a:pt x="769" y="662"/>
                      <a:pt x="769" y="662"/>
                      <a:pt x="769" y="662"/>
                    </a:cubicBezTo>
                    <a:cubicBezTo>
                      <a:pt x="768" y="663"/>
                      <a:pt x="768" y="663"/>
                      <a:pt x="768" y="663"/>
                    </a:cubicBezTo>
                    <a:cubicBezTo>
                      <a:pt x="769" y="663"/>
                      <a:pt x="769" y="663"/>
                      <a:pt x="769" y="663"/>
                    </a:cubicBezTo>
                    <a:cubicBezTo>
                      <a:pt x="769" y="663"/>
                      <a:pt x="769" y="663"/>
                      <a:pt x="769" y="663"/>
                    </a:cubicBezTo>
                    <a:cubicBezTo>
                      <a:pt x="768" y="665"/>
                      <a:pt x="768" y="665"/>
                      <a:pt x="768" y="665"/>
                    </a:cubicBezTo>
                    <a:cubicBezTo>
                      <a:pt x="769" y="666"/>
                      <a:pt x="769" y="666"/>
                      <a:pt x="769" y="666"/>
                    </a:cubicBezTo>
                    <a:cubicBezTo>
                      <a:pt x="770" y="666"/>
                      <a:pt x="770" y="666"/>
                      <a:pt x="770" y="666"/>
                    </a:cubicBezTo>
                    <a:cubicBezTo>
                      <a:pt x="769" y="666"/>
                      <a:pt x="769" y="666"/>
                      <a:pt x="769" y="666"/>
                    </a:cubicBezTo>
                    <a:cubicBezTo>
                      <a:pt x="768" y="667"/>
                      <a:pt x="768" y="667"/>
                      <a:pt x="768" y="667"/>
                    </a:cubicBezTo>
                    <a:cubicBezTo>
                      <a:pt x="767" y="667"/>
                      <a:pt x="767" y="667"/>
                      <a:pt x="767" y="667"/>
                    </a:cubicBezTo>
                    <a:cubicBezTo>
                      <a:pt x="769" y="668"/>
                      <a:pt x="769" y="668"/>
                      <a:pt x="769" y="668"/>
                    </a:cubicBezTo>
                    <a:cubicBezTo>
                      <a:pt x="771" y="666"/>
                      <a:pt x="771" y="666"/>
                      <a:pt x="771" y="666"/>
                    </a:cubicBezTo>
                    <a:cubicBezTo>
                      <a:pt x="771" y="666"/>
                      <a:pt x="771" y="666"/>
                      <a:pt x="771" y="666"/>
                    </a:cubicBezTo>
                    <a:cubicBezTo>
                      <a:pt x="772" y="666"/>
                      <a:pt x="772" y="666"/>
                      <a:pt x="772" y="666"/>
                    </a:cubicBezTo>
                    <a:cubicBezTo>
                      <a:pt x="773" y="665"/>
                      <a:pt x="773" y="665"/>
                      <a:pt x="773" y="665"/>
                    </a:cubicBezTo>
                    <a:cubicBezTo>
                      <a:pt x="773" y="664"/>
                      <a:pt x="773" y="664"/>
                      <a:pt x="773" y="664"/>
                    </a:cubicBezTo>
                    <a:cubicBezTo>
                      <a:pt x="773" y="663"/>
                      <a:pt x="773" y="663"/>
                      <a:pt x="773" y="663"/>
                    </a:cubicBezTo>
                    <a:cubicBezTo>
                      <a:pt x="774" y="663"/>
                      <a:pt x="774" y="663"/>
                      <a:pt x="774" y="663"/>
                    </a:cubicBezTo>
                    <a:cubicBezTo>
                      <a:pt x="774" y="663"/>
                      <a:pt x="774" y="663"/>
                      <a:pt x="774" y="663"/>
                    </a:cubicBezTo>
                    <a:cubicBezTo>
                      <a:pt x="776" y="662"/>
                      <a:pt x="776" y="662"/>
                      <a:pt x="776" y="662"/>
                    </a:cubicBezTo>
                    <a:cubicBezTo>
                      <a:pt x="776" y="662"/>
                      <a:pt x="776" y="662"/>
                      <a:pt x="776" y="662"/>
                    </a:cubicBezTo>
                    <a:cubicBezTo>
                      <a:pt x="776" y="662"/>
                      <a:pt x="776" y="662"/>
                      <a:pt x="776" y="662"/>
                    </a:cubicBezTo>
                    <a:cubicBezTo>
                      <a:pt x="777" y="661"/>
                      <a:pt x="777" y="661"/>
                      <a:pt x="777" y="661"/>
                    </a:cubicBezTo>
                    <a:cubicBezTo>
                      <a:pt x="777" y="661"/>
                      <a:pt x="777" y="661"/>
                      <a:pt x="777" y="661"/>
                    </a:cubicBezTo>
                    <a:cubicBezTo>
                      <a:pt x="777" y="661"/>
                      <a:pt x="777" y="661"/>
                      <a:pt x="777" y="661"/>
                    </a:cubicBezTo>
                    <a:cubicBezTo>
                      <a:pt x="776" y="660"/>
                      <a:pt x="776" y="660"/>
                      <a:pt x="776" y="660"/>
                    </a:cubicBezTo>
                    <a:cubicBezTo>
                      <a:pt x="777" y="659"/>
                      <a:pt x="777" y="659"/>
                      <a:pt x="777" y="659"/>
                    </a:cubicBezTo>
                    <a:cubicBezTo>
                      <a:pt x="778" y="660"/>
                      <a:pt x="778" y="660"/>
                      <a:pt x="778" y="660"/>
                    </a:cubicBezTo>
                    <a:cubicBezTo>
                      <a:pt x="778" y="660"/>
                      <a:pt x="778" y="660"/>
                      <a:pt x="778" y="660"/>
                    </a:cubicBezTo>
                    <a:cubicBezTo>
                      <a:pt x="779" y="660"/>
                      <a:pt x="779" y="660"/>
                      <a:pt x="779" y="660"/>
                    </a:cubicBezTo>
                    <a:cubicBezTo>
                      <a:pt x="779" y="659"/>
                      <a:pt x="779" y="659"/>
                      <a:pt x="779" y="659"/>
                    </a:cubicBezTo>
                    <a:cubicBezTo>
                      <a:pt x="778" y="658"/>
                      <a:pt x="778" y="658"/>
                      <a:pt x="778" y="658"/>
                    </a:cubicBezTo>
                    <a:cubicBezTo>
                      <a:pt x="779" y="659"/>
                      <a:pt x="779" y="659"/>
                      <a:pt x="779" y="659"/>
                    </a:cubicBezTo>
                    <a:cubicBezTo>
                      <a:pt x="780" y="658"/>
                      <a:pt x="780" y="658"/>
                      <a:pt x="780" y="658"/>
                    </a:cubicBezTo>
                    <a:cubicBezTo>
                      <a:pt x="779" y="657"/>
                      <a:pt x="779" y="657"/>
                      <a:pt x="779" y="657"/>
                    </a:cubicBezTo>
                    <a:cubicBezTo>
                      <a:pt x="780" y="657"/>
                      <a:pt x="780" y="657"/>
                      <a:pt x="780" y="657"/>
                    </a:cubicBezTo>
                    <a:cubicBezTo>
                      <a:pt x="778" y="656"/>
                      <a:pt x="778" y="656"/>
                      <a:pt x="778" y="656"/>
                    </a:cubicBezTo>
                    <a:cubicBezTo>
                      <a:pt x="779" y="656"/>
                      <a:pt x="779" y="656"/>
                      <a:pt x="779" y="656"/>
                    </a:cubicBezTo>
                    <a:cubicBezTo>
                      <a:pt x="780" y="656"/>
                      <a:pt x="780" y="656"/>
                      <a:pt x="780" y="656"/>
                    </a:cubicBezTo>
                    <a:cubicBezTo>
                      <a:pt x="780" y="656"/>
                      <a:pt x="780" y="656"/>
                      <a:pt x="780" y="656"/>
                    </a:cubicBezTo>
                    <a:cubicBezTo>
                      <a:pt x="779" y="655"/>
                      <a:pt x="779" y="655"/>
                      <a:pt x="779" y="655"/>
                    </a:cubicBezTo>
                    <a:cubicBezTo>
                      <a:pt x="780" y="655"/>
                      <a:pt x="780" y="655"/>
                      <a:pt x="780" y="655"/>
                    </a:cubicBezTo>
                    <a:cubicBezTo>
                      <a:pt x="780" y="655"/>
                      <a:pt x="780" y="655"/>
                      <a:pt x="780" y="655"/>
                    </a:cubicBezTo>
                    <a:cubicBezTo>
                      <a:pt x="780" y="654"/>
                      <a:pt x="780" y="654"/>
                      <a:pt x="780" y="654"/>
                    </a:cubicBezTo>
                    <a:cubicBezTo>
                      <a:pt x="780" y="655"/>
                      <a:pt x="780" y="655"/>
                      <a:pt x="780" y="655"/>
                    </a:cubicBezTo>
                    <a:cubicBezTo>
                      <a:pt x="780" y="656"/>
                      <a:pt x="780" y="656"/>
                      <a:pt x="780" y="656"/>
                    </a:cubicBezTo>
                    <a:cubicBezTo>
                      <a:pt x="780" y="656"/>
                      <a:pt x="780" y="656"/>
                      <a:pt x="780" y="656"/>
                    </a:cubicBezTo>
                    <a:cubicBezTo>
                      <a:pt x="782" y="656"/>
                      <a:pt x="782" y="656"/>
                      <a:pt x="782" y="656"/>
                    </a:cubicBezTo>
                    <a:cubicBezTo>
                      <a:pt x="782" y="656"/>
                      <a:pt x="782" y="656"/>
                      <a:pt x="782" y="656"/>
                    </a:cubicBezTo>
                    <a:cubicBezTo>
                      <a:pt x="784" y="656"/>
                      <a:pt x="784" y="656"/>
                      <a:pt x="784" y="656"/>
                    </a:cubicBezTo>
                    <a:cubicBezTo>
                      <a:pt x="787" y="654"/>
                      <a:pt x="787" y="654"/>
                      <a:pt x="787" y="654"/>
                    </a:cubicBezTo>
                    <a:cubicBezTo>
                      <a:pt x="787" y="653"/>
                      <a:pt x="787" y="653"/>
                      <a:pt x="787" y="653"/>
                    </a:cubicBezTo>
                    <a:cubicBezTo>
                      <a:pt x="789" y="653"/>
                      <a:pt x="789" y="653"/>
                      <a:pt x="789" y="653"/>
                    </a:cubicBezTo>
                    <a:cubicBezTo>
                      <a:pt x="789" y="652"/>
                      <a:pt x="789" y="652"/>
                      <a:pt x="789" y="652"/>
                    </a:cubicBezTo>
                    <a:cubicBezTo>
                      <a:pt x="790" y="651"/>
                      <a:pt x="790" y="651"/>
                      <a:pt x="790" y="651"/>
                    </a:cubicBezTo>
                    <a:cubicBezTo>
                      <a:pt x="791" y="651"/>
                      <a:pt x="791" y="651"/>
                      <a:pt x="791" y="651"/>
                    </a:cubicBezTo>
                    <a:cubicBezTo>
                      <a:pt x="792" y="650"/>
                      <a:pt x="792" y="650"/>
                      <a:pt x="792" y="650"/>
                    </a:cubicBezTo>
                    <a:cubicBezTo>
                      <a:pt x="793" y="649"/>
                      <a:pt x="793" y="649"/>
                      <a:pt x="793" y="649"/>
                    </a:cubicBezTo>
                    <a:cubicBezTo>
                      <a:pt x="793" y="648"/>
                      <a:pt x="793" y="648"/>
                      <a:pt x="793" y="648"/>
                    </a:cubicBezTo>
                    <a:cubicBezTo>
                      <a:pt x="794" y="647"/>
                      <a:pt x="794" y="647"/>
                      <a:pt x="794" y="647"/>
                    </a:cubicBezTo>
                    <a:cubicBezTo>
                      <a:pt x="795" y="647"/>
                      <a:pt x="795" y="647"/>
                      <a:pt x="795" y="647"/>
                    </a:cubicBezTo>
                    <a:cubicBezTo>
                      <a:pt x="794" y="646"/>
                      <a:pt x="794" y="646"/>
                      <a:pt x="794" y="646"/>
                    </a:cubicBezTo>
                    <a:cubicBezTo>
                      <a:pt x="795" y="645"/>
                      <a:pt x="795" y="645"/>
                      <a:pt x="795" y="645"/>
                    </a:cubicBezTo>
                    <a:cubicBezTo>
                      <a:pt x="794" y="644"/>
                      <a:pt x="794" y="644"/>
                      <a:pt x="794" y="644"/>
                    </a:cubicBezTo>
                    <a:cubicBezTo>
                      <a:pt x="795" y="643"/>
                      <a:pt x="795" y="643"/>
                      <a:pt x="795" y="643"/>
                    </a:cubicBezTo>
                    <a:cubicBezTo>
                      <a:pt x="795" y="642"/>
                      <a:pt x="795" y="642"/>
                      <a:pt x="795" y="642"/>
                    </a:cubicBezTo>
                    <a:cubicBezTo>
                      <a:pt x="796" y="642"/>
                      <a:pt x="796" y="642"/>
                      <a:pt x="796" y="642"/>
                    </a:cubicBezTo>
                    <a:cubicBezTo>
                      <a:pt x="796" y="641"/>
                      <a:pt x="796" y="641"/>
                      <a:pt x="796" y="641"/>
                    </a:cubicBezTo>
                    <a:cubicBezTo>
                      <a:pt x="795" y="641"/>
                      <a:pt x="795" y="641"/>
                      <a:pt x="795" y="641"/>
                    </a:cubicBezTo>
                    <a:cubicBezTo>
                      <a:pt x="795" y="640"/>
                      <a:pt x="795" y="640"/>
                      <a:pt x="795" y="640"/>
                    </a:cubicBezTo>
                    <a:cubicBezTo>
                      <a:pt x="796" y="639"/>
                      <a:pt x="796" y="639"/>
                      <a:pt x="796" y="639"/>
                    </a:cubicBezTo>
                    <a:cubicBezTo>
                      <a:pt x="796" y="640"/>
                      <a:pt x="796" y="640"/>
                      <a:pt x="796" y="640"/>
                    </a:cubicBezTo>
                    <a:cubicBezTo>
                      <a:pt x="796" y="640"/>
                      <a:pt x="796" y="640"/>
                      <a:pt x="796" y="640"/>
                    </a:cubicBezTo>
                    <a:cubicBezTo>
                      <a:pt x="796" y="640"/>
                      <a:pt x="796" y="640"/>
                      <a:pt x="796" y="640"/>
                    </a:cubicBezTo>
                    <a:cubicBezTo>
                      <a:pt x="796" y="639"/>
                      <a:pt x="796" y="639"/>
                      <a:pt x="796" y="639"/>
                    </a:cubicBezTo>
                    <a:cubicBezTo>
                      <a:pt x="796" y="638"/>
                      <a:pt x="796" y="638"/>
                      <a:pt x="796" y="638"/>
                    </a:cubicBezTo>
                    <a:cubicBezTo>
                      <a:pt x="795" y="637"/>
                      <a:pt x="795" y="637"/>
                      <a:pt x="795" y="637"/>
                    </a:cubicBezTo>
                    <a:cubicBezTo>
                      <a:pt x="795" y="637"/>
                      <a:pt x="795" y="637"/>
                      <a:pt x="795" y="637"/>
                    </a:cubicBezTo>
                    <a:cubicBezTo>
                      <a:pt x="795" y="636"/>
                      <a:pt x="795" y="636"/>
                      <a:pt x="795" y="636"/>
                    </a:cubicBezTo>
                    <a:cubicBezTo>
                      <a:pt x="794" y="635"/>
                      <a:pt x="794" y="635"/>
                      <a:pt x="794" y="635"/>
                    </a:cubicBezTo>
                    <a:cubicBezTo>
                      <a:pt x="795" y="634"/>
                      <a:pt x="795" y="634"/>
                      <a:pt x="795" y="634"/>
                    </a:cubicBezTo>
                    <a:cubicBezTo>
                      <a:pt x="794" y="633"/>
                      <a:pt x="794" y="633"/>
                      <a:pt x="794" y="633"/>
                    </a:cubicBezTo>
                    <a:cubicBezTo>
                      <a:pt x="794" y="632"/>
                      <a:pt x="794" y="632"/>
                      <a:pt x="794" y="632"/>
                    </a:cubicBezTo>
                    <a:cubicBezTo>
                      <a:pt x="794" y="631"/>
                      <a:pt x="794" y="631"/>
                      <a:pt x="794" y="631"/>
                    </a:cubicBezTo>
                    <a:cubicBezTo>
                      <a:pt x="794" y="631"/>
                      <a:pt x="794" y="631"/>
                      <a:pt x="794" y="631"/>
                    </a:cubicBezTo>
                    <a:cubicBezTo>
                      <a:pt x="793" y="629"/>
                      <a:pt x="793" y="629"/>
                      <a:pt x="793" y="629"/>
                    </a:cubicBezTo>
                    <a:cubicBezTo>
                      <a:pt x="793" y="628"/>
                      <a:pt x="793" y="628"/>
                      <a:pt x="793" y="628"/>
                    </a:cubicBezTo>
                    <a:cubicBezTo>
                      <a:pt x="793" y="626"/>
                      <a:pt x="793" y="626"/>
                      <a:pt x="793" y="626"/>
                    </a:cubicBezTo>
                    <a:cubicBezTo>
                      <a:pt x="792" y="625"/>
                      <a:pt x="792" y="625"/>
                      <a:pt x="792" y="625"/>
                    </a:cubicBezTo>
                    <a:cubicBezTo>
                      <a:pt x="792" y="624"/>
                      <a:pt x="792" y="624"/>
                      <a:pt x="792" y="624"/>
                    </a:cubicBezTo>
                    <a:cubicBezTo>
                      <a:pt x="792" y="624"/>
                      <a:pt x="792" y="624"/>
                      <a:pt x="792" y="624"/>
                    </a:cubicBezTo>
                    <a:cubicBezTo>
                      <a:pt x="792" y="623"/>
                      <a:pt x="792" y="623"/>
                      <a:pt x="792" y="623"/>
                    </a:cubicBezTo>
                    <a:cubicBezTo>
                      <a:pt x="790" y="622"/>
                      <a:pt x="790" y="622"/>
                      <a:pt x="790" y="622"/>
                    </a:cubicBezTo>
                    <a:cubicBezTo>
                      <a:pt x="790" y="621"/>
                      <a:pt x="790" y="621"/>
                      <a:pt x="790" y="621"/>
                    </a:cubicBezTo>
                    <a:cubicBezTo>
                      <a:pt x="790" y="621"/>
                      <a:pt x="790" y="621"/>
                      <a:pt x="790" y="621"/>
                    </a:cubicBezTo>
                    <a:cubicBezTo>
                      <a:pt x="790" y="620"/>
                      <a:pt x="790" y="620"/>
                      <a:pt x="790" y="620"/>
                    </a:cubicBezTo>
                    <a:cubicBezTo>
                      <a:pt x="789" y="618"/>
                      <a:pt x="789" y="618"/>
                      <a:pt x="789" y="618"/>
                    </a:cubicBezTo>
                    <a:cubicBezTo>
                      <a:pt x="786" y="616"/>
                      <a:pt x="786" y="616"/>
                      <a:pt x="786" y="616"/>
                    </a:cubicBezTo>
                    <a:cubicBezTo>
                      <a:pt x="785" y="615"/>
                      <a:pt x="785" y="615"/>
                      <a:pt x="785" y="615"/>
                    </a:cubicBezTo>
                    <a:cubicBezTo>
                      <a:pt x="782" y="613"/>
                      <a:pt x="782" y="613"/>
                      <a:pt x="782" y="613"/>
                    </a:cubicBezTo>
                    <a:cubicBezTo>
                      <a:pt x="779" y="611"/>
                      <a:pt x="779" y="611"/>
                      <a:pt x="779" y="611"/>
                    </a:cubicBezTo>
                    <a:cubicBezTo>
                      <a:pt x="779" y="610"/>
                      <a:pt x="779" y="610"/>
                      <a:pt x="779" y="610"/>
                    </a:cubicBezTo>
                    <a:cubicBezTo>
                      <a:pt x="777" y="610"/>
                      <a:pt x="777" y="610"/>
                      <a:pt x="777" y="610"/>
                    </a:cubicBezTo>
                    <a:cubicBezTo>
                      <a:pt x="775" y="608"/>
                      <a:pt x="775" y="608"/>
                      <a:pt x="775" y="608"/>
                    </a:cubicBezTo>
                    <a:cubicBezTo>
                      <a:pt x="775" y="607"/>
                      <a:pt x="775" y="607"/>
                      <a:pt x="775" y="607"/>
                    </a:cubicBezTo>
                    <a:cubicBezTo>
                      <a:pt x="774" y="605"/>
                      <a:pt x="774" y="605"/>
                      <a:pt x="774" y="605"/>
                    </a:cubicBezTo>
                    <a:cubicBezTo>
                      <a:pt x="774" y="605"/>
                      <a:pt x="774" y="605"/>
                      <a:pt x="774" y="605"/>
                    </a:cubicBezTo>
                    <a:cubicBezTo>
                      <a:pt x="774" y="604"/>
                      <a:pt x="774" y="604"/>
                      <a:pt x="774" y="604"/>
                    </a:cubicBezTo>
                    <a:cubicBezTo>
                      <a:pt x="774" y="603"/>
                      <a:pt x="774" y="603"/>
                      <a:pt x="774" y="603"/>
                    </a:cubicBezTo>
                    <a:cubicBezTo>
                      <a:pt x="773" y="603"/>
                      <a:pt x="773" y="603"/>
                      <a:pt x="773" y="603"/>
                    </a:cubicBezTo>
                    <a:cubicBezTo>
                      <a:pt x="771" y="601"/>
                      <a:pt x="771" y="601"/>
                      <a:pt x="771" y="601"/>
                    </a:cubicBezTo>
                    <a:cubicBezTo>
                      <a:pt x="769" y="600"/>
                      <a:pt x="769" y="600"/>
                      <a:pt x="769" y="600"/>
                    </a:cubicBezTo>
                    <a:cubicBezTo>
                      <a:pt x="768" y="600"/>
                      <a:pt x="768" y="600"/>
                      <a:pt x="768" y="600"/>
                    </a:cubicBezTo>
                    <a:cubicBezTo>
                      <a:pt x="769" y="600"/>
                      <a:pt x="769" y="600"/>
                      <a:pt x="769" y="600"/>
                    </a:cubicBezTo>
                    <a:cubicBezTo>
                      <a:pt x="770" y="599"/>
                      <a:pt x="770" y="599"/>
                      <a:pt x="770" y="599"/>
                    </a:cubicBezTo>
                    <a:cubicBezTo>
                      <a:pt x="768" y="598"/>
                      <a:pt x="768" y="598"/>
                      <a:pt x="768" y="598"/>
                    </a:cubicBezTo>
                    <a:cubicBezTo>
                      <a:pt x="769" y="597"/>
                      <a:pt x="769" y="597"/>
                      <a:pt x="769" y="597"/>
                    </a:cubicBezTo>
                    <a:cubicBezTo>
                      <a:pt x="770" y="595"/>
                      <a:pt x="770" y="595"/>
                      <a:pt x="770" y="595"/>
                    </a:cubicBezTo>
                    <a:cubicBezTo>
                      <a:pt x="769" y="594"/>
                      <a:pt x="769" y="594"/>
                      <a:pt x="769" y="594"/>
                    </a:cubicBezTo>
                    <a:cubicBezTo>
                      <a:pt x="769" y="594"/>
                      <a:pt x="769" y="594"/>
                      <a:pt x="769" y="594"/>
                    </a:cubicBezTo>
                    <a:cubicBezTo>
                      <a:pt x="769" y="593"/>
                      <a:pt x="769" y="593"/>
                      <a:pt x="769" y="593"/>
                    </a:cubicBezTo>
                    <a:cubicBezTo>
                      <a:pt x="769" y="592"/>
                      <a:pt x="769" y="592"/>
                      <a:pt x="769" y="592"/>
                    </a:cubicBezTo>
                    <a:cubicBezTo>
                      <a:pt x="769" y="591"/>
                      <a:pt x="769" y="591"/>
                      <a:pt x="769" y="591"/>
                    </a:cubicBezTo>
                    <a:cubicBezTo>
                      <a:pt x="770" y="591"/>
                      <a:pt x="770" y="591"/>
                      <a:pt x="770" y="591"/>
                    </a:cubicBezTo>
                    <a:cubicBezTo>
                      <a:pt x="770" y="590"/>
                      <a:pt x="770" y="590"/>
                      <a:pt x="770" y="590"/>
                    </a:cubicBezTo>
                    <a:cubicBezTo>
                      <a:pt x="770" y="591"/>
                      <a:pt x="770" y="591"/>
                      <a:pt x="770" y="591"/>
                    </a:cubicBezTo>
                    <a:cubicBezTo>
                      <a:pt x="771" y="591"/>
                      <a:pt x="771" y="591"/>
                      <a:pt x="771" y="591"/>
                    </a:cubicBezTo>
                    <a:cubicBezTo>
                      <a:pt x="772" y="589"/>
                      <a:pt x="772" y="589"/>
                      <a:pt x="772" y="589"/>
                    </a:cubicBezTo>
                    <a:cubicBezTo>
                      <a:pt x="773" y="589"/>
                      <a:pt x="773" y="589"/>
                      <a:pt x="773" y="589"/>
                    </a:cubicBezTo>
                    <a:cubicBezTo>
                      <a:pt x="773" y="589"/>
                      <a:pt x="773" y="589"/>
                      <a:pt x="773" y="589"/>
                    </a:cubicBezTo>
                    <a:cubicBezTo>
                      <a:pt x="773" y="588"/>
                      <a:pt x="773" y="588"/>
                      <a:pt x="773" y="588"/>
                    </a:cubicBezTo>
                    <a:cubicBezTo>
                      <a:pt x="773" y="588"/>
                      <a:pt x="773" y="588"/>
                      <a:pt x="773" y="588"/>
                    </a:cubicBezTo>
                    <a:cubicBezTo>
                      <a:pt x="773" y="587"/>
                      <a:pt x="773" y="587"/>
                      <a:pt x="773" y="587"/>
                    </a:cubicBezTo>
                    <a:cubicBezTo>
                      <a:pt x="773" y="586"/>
                      <a:pt x="773" y="586"/>
                      <a:pt x="773" y="586"/>
                    </a:cubicBezTo>
                    <a:cubicBezTo>
                      <a:pt x="773" y="585"/>
                      <a:pt x="773" y="585"/>
                      <a:pt x="773" y="585"/>
                    </a:cubicBezTo>
                    <a:cubicBezTo>
                      <a:pt x="773" y="585"/>
                      <a:pt x="773" y="585"/>
                      <a:pt x="773" y="585"/>
                    </a:cubicBezTo>
                    <a:cubicBezTo>
                      <a:pt x="773" y="584"/>
                      <a:pt x="773" y="584"/>
                      <a:pt x="773" y="584"/>
                    </a:cubicBezTo>
                    <a:cubicBezTo>
                      <a:pt x="774" y="584"/>
                      <a:pt x="774" y="584"/>
                      <a:pt x="774" y="584"/>
                    </a:cubicBezTo>
                    <a:cubicBezTo>
                      <a:pt x="774" y="584"/>
                      <a:pt x="774" y="584"/>
                      <a:pt x="774" y="584"/>
                    </a:cubicBezTo>
                    <a:cubicBezTo>
                      <a:pt x="774" y="584"/>
                      <a:pt x="774" y="584"/>
                      <a:pt x="774" y="584"/>
                    </a:cubicBezTo>
                    <a:cubicBezTo>
                      <a:pt x="775" y="584"/>
                      <a:pt x="775" y="584"/>
                      <a:pt x="775" y="584"/>
                    </a:cubicBezTo>
                    <a:cubicBezTo>
                      <a:pt x="776" y="583"/>
                      <a:pt x="776" y="583"/>
                      <a:pt x="776" y="583"/>
                    </a:cubicBezTo>
                    <a:cubicBezTo>
                      <a:pt x="776" y="584"/>
                      <a:pt x="776" y="584"/>
                      <a:pt x="776" y="584"/>
                    </a:cubicBezTo>
                    <a:cubicBezTo>
                      <a:pt x="777" y="583"/>
                      <a:pt x="777" y="583"/>
                      <a:pt x="777" y="583"/>
                    </a:cubicBezTo>
                    <a:cubicBezTo>
                      <a:pt x="777" y="583"/>
                      <a:pt x="777" y="583"/>
                      <a:pt x="777" y="583"/>
                    </a:cubicBezTo>
                    <a:cubicBezTo>
                      <a:pt x="777" y="582"/>
                      <a:pt x="777" y="582"/>
                      <a:pt x="777" y="582"/>
                    </a:cubicBezTo>
                    <a:cubicBezTo>
                      <a:pt x="777" y="582"/>
                      <a:pt x="777" y="582"/>
                      <a:pt x="777" y="582"/>
                    </a:cubicBezTo>
                    <a:cubicBezTo>
                      <a:pt x="779" y="581"/>
                      <a:pt x="779" y="581"/>
                      <a:pt x="779" y="581"/>
                    </a:cubicBezTo>
                    <a:cubicBezTo>
                      <a:pt x="780" y="581"/>
                      <a:pt x="780" y="581"/>
                      <a:pt x="780" y="581"/>
                    </a:cubicBezTo>
                    <a:cubicBezTo>
                      <a:pt x="781" y="581"/>
                      <a:pt x="781" y="581"/>
                      <a:pt x="781" y="581"/>
                    </a:cubicBezTo>
                    <a:cubicBezTo>
                      <a:pt x="781" y="581"/>
                      <a:pt x="781" y="581"/>
                      <a:pt x="781" y="581"/>
                    </a:cubicBezTo>
                    <a:cubicBezTo>
                      <a:pt x="782" y="580"/>
                      <a:pt x="782" y="580"/>
                      <a:pt x="782" y="580"/>
                    </a:cubicBezTo>
                    <a:cubicBezTo>
                      <a:pt x="782" y="580"/>
                      <a:pt x="782" y="580"/>
                      <a:pt x="782" y="580"/>
                    </a:cubicBezTo>
                    <a:cubicBezTo>
                      <a:pt x="782" y="579"/>
                      <a:pt x="782" y="579"/>
                      <a:pt x="782" y="579"/>
                    </a:cubicBezTo>
                    <a:cubicBezTo>
                      <a:pt x="782" y="579"/>
                      <a:pt x="782" y="579"/>
                      <a:pt x="782" y="579"/>
                    </a:cubicBezTo>
                    <a:cubicBezTo>
                      <a:pt x="782" y="579"/>
                      <a:pt x="782" y="579"/>
                      <a:pt x="782" y="579"/>
                    </a:cubicBezTo>
                    <a:cubicBezTo>
                      <a:pt x="782" y="579"/>
                      <a:pt x="782" y="579"/>
                      <a:pt x="782" y="579"/>
                    </a:cubicBezTo>
                    <a:cubicBezTo>
                      <a:pt x="782" y="579"/>
                      <a:pt x="782" y="579"/>
                      <a:pt x="782" y="579"/>
                    </a:cubicBezTo>
                    <a:cubicBezTo>
                      <a:pt x="783" y="579"/>
                      <a:pt x="783" y="579"/>
                      <a:pt x="783" y="579"/>
                    </a:cubicBezTo>
                    <a:cubicBezTo>
                      <a:pt x="783" y="579"/>
                      <a:pt x="783" y="579"/>
                      <a:pt x="783" y="579"/>
                    </a:cubicBezTo>
                    <a:cubicBezTo>
                      <a:pt x="784" y="579"/>
                      <a:pt x="784" y="579"/>
                      <a:pt x="784" y="579"/>
                    </a:cubicBezTo>
                    <a:cubicBezTo>
                      <a:pt x="785" y="579"/>
                      <a:pt x="785" y="579"/>
                      <a:pt x="785" y="579"/>
                    </a:cubicBezTo>
                    <a:cubicBezTo>
                      <a:pt x="785" y="578"/>
                      <a:pt x="785" y="578"/>
                      <a:pt x="785" y="578"/>
                    </a:cubicBezTo>
                    <a:cubicBezTo>
                      <a:pt x="785" y="577"/>
                      <a:pt x="785" y="577"/>
                      <a:pt x="785" y="577"/>
                    </a:cubicBezTo>
                    <a:cubicBezTo>
                      <a:pt x="786" y="578"/>
                      <a:pt x="786" y="578"/>
                      <a:pt x="786" y="578"/>
                    </a:cubicBezTo>
                    <a:cubicBezTo>
                      <a:pt x="787" y="579"/>
                      <a:pt x="787" y="579"/>
                      <a:pt x="787" y="579"/>
                    </a:cubicBezTo>
                    <a:cubicBezTo>
                      <a:pt x="787" y="579"/>
                      <a:pt x="787" y="579"/>
                      <a:pt x="787" y="579"/>
                    </a:cubicBezTo>
                    <a:cubicBezTo>
                      <a:pt x="789" y="580"/>
                      <a:pt x="789" y="580"/>
                      <a:pt x="789" y="580"/>
                    </a:cubicBezTo>
                    <a:cubicBezTo>
                      <a:pt x="790" y="580"/>
                      <a:pt x="790" y="580"/>
                      <a:pt x="790" y="580"/>
                    </a:cubicBezTo>
                    <a:cubicBezTo>
                      <a:pt x="790" y="580"/>
                      <a:pt x="790" y="580"/>
                      <a:pt x="790" y="580"/>
                    </a:cubicBezTo>
                    <a:cubicBezTo>
                      <a:pt x="791" y="579"/>
                      <a:pt x="791" y="579"/>
                      <a:pt x="791" y="579"/>
                    </a:cubicBezTo>
                    <a:cubicBezTo>
                      <a:pt x="792" y="580"/>
                      <a:pt x="792" y="580"/>
                      <a:pt x="792" y="580"/>
                    </a:cubicBezTo>
                    <a:cubicBezTo>
                      <a:pt x="793" y="580"/>
                      <a:pt x="793" y="580"/>
                      <a:pt x="793" y="580"/>
                    </a:cubicBezTo>
                    <a:cubicBezTo>
                      <a:pt x="794" y="580"/>
                      <a:pt x="794" y="580"/>
                      <a:pt x="794" y="580"/>
                    </a:cubicBezTo>
                    <a:cubicBezTo>
                      <a:pt x="794" y="580"/>
                      <a:pt x="794" y="580"/>
                      <a:pt x="794" y="580"/>
                    </a:cubicBezTo>
                    <a:cubicBezTo>
                      <a:pt x="793" y="581"/>
                      <a:pt x="793" y="581"/>
                      <a:pt x="793" y="581"/>
                    </a:cubicBezTo>
                    <a:cubicBezTo>
                      <a:pt x="792" y="582"/>
                      <a:pt x="792" y="582"/>
                      <a:pt x="792" y="582"/>
                    </a:cubicBezTo>
                    <a:cubicBezTo>
                      <a:pt x="792" y="583"/>
                      <a:pt x="792" y="583"/>
                      <a:pt x="792" y="583"/>
                    </a:cubicBezTo>
                    <a:cubicBezTo>
                      <a:pt x="792" y="584"/>
                      <a:pt x="792" y="584"/>
                      <a:pt x="792" y="584"/>
                    </a:cubicBezTo>
                    <a:cubicBezTo>
                      <a:pt x="793" y="586"/>
                      <a:pt x="793" y="586"/>
                      <a:pt x="793" y="586"/>
                    </a:cubicBezTo>
                    <a:cubicBezTo>
                      <a:pt x="794" y="586"/>
                      <a:pt x="794" y="586"/>
                      <a:pt x="794" y="586"/>
                    </a:cubicBezTo>
                    <a:cubicBezTo>
                      <a:pt x="794" y="587"/>
                      <a:pt x="794" y="587"/>
                      <a:pt x="794" y="587"/>
                    </a:cubicBezTo>
                    <a:cubicBezTo>
                      <a:pt x="794" y="588"/>
                      <a:pt x="794" y="588"/>
                      <a:pt x="794" y="588"/>
                    </a:cubicBezTo>
                    <a:cubicBezTo>
                      <a:pt x="794" y="588"/>
                      <a:pt x="794" y="588"/>
                      <a:pt x="794" y="588"/>
                    </a:cubicBezTo>
                    <a:cubicBezTo>
                      <a:pt x="795" y="587"/>
                      <a:pt x="795" y="587"/>
                      <a:pt x="795" y="587"/>
                    </a:cubicBezTo>
                    <a:cubicBezTo>
                      <a:pt x="796" y="587"/>
                      <a:pt x="796" y="587"/>
                      <a:pt x="796" y="587"/>
                    </a:cubicBezTo>
                    <a:cubicBezTo>
                      <a:pt x="796" y="588"/>
                      <a:pt x="796" y="588"/>
                      <a:pt x="796" y="588"/>
                    </a:cubicBezTo>
                    <a:cubicBezTo>
                      <a:pt x="797" y="588"/>
                      <a:pt x="797" y="588"/>
                      <a:pt x="797" y="588"/>
                    </a:cubicBezTo>
                    <a:cubicBezTo>
                      <a:pt x="798" y="586"/>
                      <a:pt x="798" y="586"/>
                      <a:pt x="798" y="586"/>
                    </a:cubicBezTo>
                    <a:cubicBezTo>
                      <a:pt x="798" y="586"/>
                      <a:pt x="798" y="586"/>
                      <a:pt x="798" y="586"/>
                    </a:cubicBezTo>
                    <a:cubicBezTo>
                      <a:pt x="797" y="586"/>
                      <a:pt x="797" y="586"/>
                      <a:pt x="797" y="586"/>
                    </a:cubicBezTo>
                    <a:cubicBezTo>
                      <a:pt x="797" y="585"/>
                      <a:pt x="797" y="585"/>
                      <a:pt x="797" y="585"/>
                    </a:cubicBezTo>
                    <a:cubicBezTo>
                      <a:pt x="797" y="584"/>
                      <a:pt x="797" y="584"/>
                      <a:pt x="797" y="584"/>
                    </a:cubicBezTo>
                    <a:cubicBezTo>
                      <a:pt x="796" y="584"/>
                      <a:pt x="796" y="584"/>
                      <a:pt x="796" y="584"/>
                    </a:cubicBezTo>
                    <a:cubicBezTo>
                      <a:pt x="795" y="583"/>
                      <a:pt x="795" y="583"/>
                      <a:pt x="795" y="583"/>
                    </a:cubicBezTo>
                    <a:cubicBezTo>
                      <a:pt x="796" y="582"/>
                      <a:pt x="796" y="582"/>
                      <a:pt x="796" y="582"/>
                    </a:cubicBezTo>
                    <a:cubicBezTo>
                      <a:pt x="797" y="582"/>
                      <a:pt x="797" y="582"/>
                      <a:pt x="797" y="582"/>
                    </a:cubicBezTo>
                    <a:cubicBezTo>
                      <a:pt x="797" y="581"/>
                      <a:pt x="797" y="581"/>
                      <a:pt x="797" y="581"/>
                    </a:cubicBezTo>
                    <a:cubicBezTo>
                      <a:pt x="797" y="580"/>
                      <a:pt x="797" y="580"/>
                      <a:pt x="797" y="580"/>
                    </a:cubicBezTo>
                    <a:cubicBezTo>
                      <a:pt x="797" y="580"/>
                      <a:pt x="797" y="580"/>
                      <a:pt x="797" y="580"/>
                    </a:cubicBezTo>
                    <a:cubicBezTo>
                      <a:pt x="797" y="580"/>
                      <a:pt x="797" y="580"/>
                      <a:pt x="797" y="580"/>
                    </a:cubicBezTo>
                    <a:cubicBezTo>
                      <a:pt x="797" y="580"/>
                      <a:pt x="797" y="580"/>
                      <a:pt x="797" y="580"/>
                    </a:cubicBezTo>
                    <a:cubicBezTo>
                      <a:pt x="798" y="580"/>
                      <a:pt x="798" y="580"/>
                      <a:pt x="798" y="580"/>
                    </a:cubicBezTo>
                    <a:cubicBezTo>
                      <a:pt x="798" y="580"/>
                      <a:pt x="798" y="580"/>
                      <a:pt x="798" y="580"/>
                    </a:cubicBezTo>
                    <a:cubicBezTo>
                      <a:pt x="798" y="581"/>
                      <a:pt x="798" y="581"/>
                      <a:pt x="798" y="581"/>
                    </a:cubicBezTo>
                    <a:cubicBezTo>
                      <a:pt x="798" y="581"/>
                      <a:pt x="798" y="581"/>
                      <a:pt x="798" y="581"/>
                    </a:cubicBezTo>
                    <a:cubicBezTo>
                      <a:pt x="799" y="581"/>
                      <a:pt x="799" y="581"/>
                      <a:pt x="799" y="581"/>
                    </a:cubicBezTo>
                    <a:cubicBezTo>
                      <a:pt x="798" y="581"/>
                      <a:pt x="798" y="581"/>
                      <a:pt x="798" y="581"/>
                    </a:cubicBezTo>
                    <a:cubicBezTo>
                      <a:pt x="799" y="581"/>
                      <a:pt x="799" y="581"/>
                      <a:pt x="799" y="581"/>
                    </a:cubicBezTo>
                    <a:cubicBezTo>
                      <a:pt x="799" y="581"/>
                      <a:pt x="799" y="581"/>
                      <a:pt x="799" y="581"/>
                    </a:cubicBezTo>
                    <a:cubicBezTo>
                      <a:pt x="800" y="580"/>
                      <a:pt x="800" y="580"/>
                      <a:pt x="800" y="580"/>
                    </a:cubicBezTo>
                    <a:cubicBezTo>
                      <a:pt x="801" y="580"/>
                      <a:pt x="801" y="580"/>
                      <a:pt x="801" y="580"/>
                    </a:cubicBezTo>
                    <a:cubicBezTo>
                      <a:pt x="802" y="580"/>
                      <a:pt x="802" y="580"/>
                      <a:pt x="802" y="580"/>
                    </a:cubicBezTo>
                    <a:cubicBezTo>
                      <a:pt x="803" y="580"/>
                      <a:pt x="803" y="580"/>
                      <a:pt x="803" y="580"/>
                    </a:cubicBezTo>
                    <a:cubicBezTo>
                      <a:pt x="804" y="579"/>
                      <a:pt x="804" y="579"/>
                      <a:pt x="804" y="579"/>
                    </a:cubicBezTo>
                    <a:cubicBezTo>
                      <a:pt x="804" y="578"/>
                      <a:pt x="804" y="578"/>
                      <a:pt x="804" y="578"/>
                    </a:cubicBezTo>
                    <a:cubicBezTo>
                      <a:pt x="805" y="578"/>
                      <a:pt x="805" y="578"/>
                      <a:pt x="805" y="578"/>
                    </a:cubicBezTo>
                    <a:cubicBezTo>
                      <a:pt x="806" y="578"/>
                      <a:pt x="806" y="578"/>
                      <a:pt x="806" y="578"/>
                    </a:cubicBezTo>
                    <a:cubicBezTo>
                      <a:pt x="807" y="578"/>
                      <a:pt x="807" y="578"/>
                      <a:pt x="807" y="578"/>
                    </a:cubicBezTo>
                    <a:cubicBezTo>
                      <a:pt x="808" y="578"/>
                      <a:pt x="808" y="578"/>
                      <a:pt x="808" y="578"/>
                    </a:cubicBezTo>
                    <a:cubicBezTo>
                      <a:pt x="810" y="577"/>
                      <a:pt x="810" y="577"/>
                      <a:pt x="810" y="577"/>
                    </a:cubicBezTo>
                    <a:cubicBezTo>
                      <a:pt x="811" y="576"/>
                      <a:pt x="811" y="576"/>
                      <a:pt x="811" y="576"/>
                    </a:cubicBezTo>
                    <a:cubicBezTo>
                      <a:pt x="812" y="575"/>
                      <a:pt x="812" y="575"/>
                      <a:pt x="812" y="575"/>
                    </a:cubicBezTo>
                    <a:cubicBezTo>
                      <a:pt x="812" y="574"/>
                      <a:pt x="812" y="574"/>
                      <a:pt x="812" y="574"/>
                    </a:cubicBezTo>
                    <a:cubicBezTo>
                      <a:pt x="812" y="575"/>
                      <a:pt x="812" y="575"/>
                      <a:pt x="812" y="575"/>
                    </a:cubicBezTo>
                    <a:cubicBezTo>
                      <a:pt x="813" y="575"/>
                      <a:pt x="813" y="575"/>
                      <a:pt x="813" y="575"/>
                    </a:cubicBezTo>
                    <a:cubicBezTo>
                      <a:pt x="813" y="575"/>
                      <a:pt x="813" y="575"/>
                      <a:pt x="813" y="575"/>
                    </a:cubicBezTo>
                    <a:cubicBezTo>
                      <a:pt x="814" y="574"/>
                      <a:pt x="814" y="574"/>
                      <a:pt x="814" y="574"/>
                    </a:cubicBezTo>
                    <a:cubicBezTo>
                      <a:pt x="815" y="573"/>
                      <a:pt x="815" y="573"/>
                      <a:pt x="815" y="573"/>
                    </a:cubicBezTo>
                    <a:cubicBezTo>
                      <a:pt x="814" y="572"/>
                      <a:pt x="814" y="572"/>
                      <a:pt x="814" y="572"/>
                    </a:cubicBezTo>
                    <a:cubicBezTo>
                      <a:pt x="814" y="571"/>
                      <a:pt x="814" y="571"/>
                      <a:pt x="814" y="571"/>
                    </a:cubicBezTo>
                    <a:cubicBezTo>
                      <a:pt x="814" y="570"/>
                      <a:pt x="814" y="570"/>
                      <a:pt x="814" y="570"/>
                    </a:cubicBezTo>
                    <a:cubicBezTo>
                      <a:pt x="814" y="569"/>
                      <a:pt x="814" y="569"/>
                      <a:pt x="814" y="569"/>
                    </a:cubicBezTo>
                    <a:cubicBezTo>
                      <a:pt x="815" y="570"/>
                      <a:pt x="815" y="570"/>
                      <a:pt x="815" y="570"/>
                    </a:cubicBezTo>
                    <a:cubicBezTo>
                      <a:pt x="816" y="570"/>
                      <a:pt x="816" y="570"/>
                      <a:pt x="816" y="570"/>
                    </a:cubicBezTo>
                    <a:cubicBezTo>
                      <a:pt x="816" y="571"/>
                      <a:pt x="816" y="571"/>
                      <a:pt x="816" y="571"/>
                    </a:cubicBezTo>
                    <a:cubicBezTo>
                      <a:pt x="818" y="572"/>
                      <a:pt x="818" y="572"/>
                      <a:pt x="818" y="572"/>
                    </a:cubicBezTo>
                    <a:cubicBezTo>
                      <a:pt x="818" y="572"/>
                      <a:pt x="818" y="572"/>
                      <a:pt x="818" y="572"/>
                    </a:cubicBezTo>
                    <a:cubicBezTo>
                      <a:pt x="818" y="573"/>
                      <a:pt x="818" y="573"/>
                      <a:pt x="818" y="573"/>
                    </a:cubicBezTo>
                    <a:cubicBezTo>
                      <a:pt x="817" y="573"/>
                      <a:pt x="817" y="573"/>
                      <a:pt x="817" y="573"/>
                    </a:cubicBezTo>
                    <a:cubicBezTo>
                      <a:pt x="817" y="574"/>
                      <a:pt x="817" y="574"/>
                      <a:pt x="817" y="574"/>
                    </a:cubicBezTo>
                    <a:cubicBezTo>
                      <a:pt x="819" y="573"/>
                      <a:pt x="819" y="573"/>
                      <a:pt x="819" y="573"/>
                    </a:cubicBezTo>
                    <a:cubicBezTo>
                      <a:pt x="820" y="572"/>
                      <a:pt x="820" y="572"/>
                      <a:pt x="820" y="572"/>
                    </a:cubicBezTo>
                    <a:cubicBezTo>
                      <a:pt x="821" y="571"/>
                      <a:pt x="821" y="571"/>
                      <a:pt x="821" y="571"/>
                    </a:cubicBezTo>
                    <a:cubicBezTo>
                      <a:pt x="821" y="571"/>
                      <a:pt x="821" y="571"/>
                      <a:pt x="821" y="571"/>
                    </a:cubicBezTo>
                    <a:cubicBezTo>
                      <a:pt x="822" y="571"/>
                      <a:pt x="822" y="571"/>
                      <a:pt x="822" y="571"/>
                    </a:cubicBezTo>
                    <a:cubicBezTo>
                      <a:pt x="823" y="571"/>
                      <a:pt x="823" y="571"/>
                      <a:pt x="823" y="571"/>
                    </a:cubicBezTo>
                    <a:cubicBezTo>
                      <a:pt x="823" y="570"/>
                      <a:pt x="823" y="570"/>
                      <a:pt x="823" y="570"/>
                    </a:cubicBezTo>
                    <a:cubicBezTo>
                      <a:pt x="824" y="570"/>
                      <a:pt x="824" y="570"/>
                      <a:pt x="824" y="570"/>
                    </a:cubicBezTo>
                    <a:cubicBezTo>
                      <a:pt x="825" y="569"/>
                      <a:pt x="825" y="569"/>
                      <a:pt x="825" y="569"/>
                    </a:cubicBezTo>
                    <a:cubicBezTo>
                      <a:pt x="825" y="570"/>
                      <a:pt x="825" y="570"/>
                      <a:pt x="825" y="570"/>
                    </a:cubicBezTo>
                    <a:cubicBezTo>
                      <a:pt x="826" y="571"/>
                      <a:pt x="826" y="571"/>
                      <a:pt x="826" y="571"/>
                    </a:cubicBezTo>
                    <a:cubicBezTo>
                      <a:pt x="827" y="571"/>
                      <a:pt x="827" y="571"/>
                      <a:pt x="827" y="571"/>
                    </a:cubicBezTo>
                    <a:cubicBezTo>
                      <a:pt x="827" y="570"/>
                      <a:pt x="827" y="570"/>
                      <a:pt x="827" y="570"/>
                    </a:cubicBezTo>
                    <a:cubicBezTo>
                      <a:pt x="828" y="570"/>
                      <a:pt x="828" y="570"/>
                      <a:pt x="828" y="570"/>
                    </a:cubicBezTo>
                    <a:cubicBezTo>
                      <a:pt x="828" y="570"/>
                      <a:pt x="828" y="570"/>
                      <a:pt x="828" y="570"/>
                    </a:cubicBezTo>
                    <a:cubicBezTo>
                      <a:pt x="829" y="570"/>
                      <a:pt x="829" y="570"/>
                      <a:pt x="829" y="570"/>
                    </a:cubicBezTo>
                    <a:cubicBezTo>
                      <a:pt x="829" y="569"/>
                      <a:pt x="829" y="569"/>
                      <a:pt x="829" y="569"/>
                    </a:cubicBezTo>
                    <a:cubicBezTo>
                      <a:pt x="830" y="569"/>
                      <a:pt x="830" y="569"/>
                      <a:pt x="830" y="569"/>
                    </a:cubicBezTo>
                    <a:cubicBezTo>
                      <a:pt x="831" y="568"/>
                      <a:pt x="831" y="568"/>
                      <a:pt x="831" y="568"/>
                    </a:cubicBezTo>
                    <a:cubicBezTo>
                      <a:pt x="832" y="568"/>
                      <a:pt x="832" y="568"/>
                      <a:pt x="832" y="568"/>
                    </a:cubicBezTo>
                    <a:cubicBezTo>
                      <a:pt x="832" y="569"/>
                      <a:pt x="832" y="569"/>
                      <a:pt x="832" y="569"/>
                    </a:cubicBezTo>
                    <a:cubicBezTo>
                      <a:pt x="832" y="568"/>
                      <a:pt x="832" y="568"/>
                      <a:pt x="832" y="568"/>
                    </a:cubicBezTo>
                    <a:cubicBezTo>
                      <a:pt x="833" y="568"/>
                      <a:pt x="833" y="568"/>
                      <a:pt x="833" y="568"/>
                    </a:cubicBezTo>
                    <a:cubicBezTo>
                      <a:pt x="834" y="568"/>
                      <a:pt x="834" y="568"/>
                      <a:pt x="834" y="568"/>
                    </a:cubicBezTo>
                    <a:cubicBezTo>
                      <a:pt x="833" y="567"/>
                      <a:pt x="833" y="567"/>
                      <a:pt x="833" y="567"/>
                    </a:cubicBezTo>
                    <a:cubicBezTo>
                      <a:pt x="834" y="566"/>
                      <a:pt x="834" y="566"/>
                      <a:pt x="834" y="566"/>
                    </a:cubicBezTo>
                    <a:cubicBezTo>
                      <a:pt x="834" y="565"/>
                      <a:pt x="834" y="565"/>
                      <a:pt x="834" y="565"/>
                    </a:cubicBezTo>
                    <a:cubicBezTo>
                      <a:pt x="834" y="564"/>
                      <a:pt x="834" y="564"/>
                      <a:pt x="834" y="564"/>
                    </a:cubicBezTo>
                    <a:cubicBezTo>
                      <a:pt x="834" y="564"/>
                      <a:pt x="834" y="564"/>
                      <a:pt x="834" y="564"/>
                    </a:cubicBezTo>
                    <a:cubicBezTo>
                      <a:pt x="835" y="563"/>
                      <a:pt x="835" y="563"/>
                      <a:pt x="835" y="563"/>
                    </a:cubicBezTo>
                    <a:cubicBezTo>
                      <a:pt x="836" y="563"/>
                      <a:pt x="836" y="563"/>
                      <a:pt x="836" y="563"/>
                    </a:cubicBezTo>
                    <a:cubicBezTo>
                      <a:pt x="837" y="563"/>
                      <a:pt x="837" y="563"/>
                      <a:pt x="837" y="563"/>
                    </a:cubicBezTo>
                    <a:cubicBezTo>
                      <a:pt x="838" y="563"/>
                      <a:pt x="838" y="563"/>
                      <a:pt x="838" y="563"/>
                    </a:cubicBezTo>
                    <a:cubicBezTo>
                      <a:pt x="838" y="562"/>
                      <a:pt x="838" y="562"/>
                      <a:pt x="838" y="562"/>
                    </a:cubicBezTo>
                    <a:cubicBezTo>
                      <a:pt x="839" y="562"/>
                      <a:pt x="839" y="562"/>
                      <a:pt x="839" y="562"/>
                    </a:cubicBezTo>
                    <a:cubicBezTo>
                      <a:pt x="839" y="561"/>
                      <a:pt x="839" y="561"/>
                      <a:pt x="839" y="561"/>
                    </a:cubicBezTo>
                    <a:cubicBezTo>
                      <a:pt x="839" y="561"/>
                      <a:pt x="839" y="561"/>
                      <a:pt x="839" y="561"/>
                    </a:cubicBezTo>
                    <a:cubicBezTo>
                      <a:pt x="839" y="561"/>
                      <a:pt x="839" y="561"/>
                      <a:pt x="839" y="561"/>
                    </a:cubicBezTo>
                    <a:cubicBezTo>
                      <a:pt x="840" y="561"/>
                      <a:pt x="840" y="561"/>
                      <a:pt x="840" y="561"/>
                    </a:cubicBezTo>
                    <a:cubicBezTo>
                      <a:pt x="841" y="560"/>
                      <a:pt x="841" y="560"/>
                      <a:pt x="841" y="560"/>
                    </a:cubicBezTo>
                    <a:cubicBezTo>
                      <a:pt x="841" y="561"/>
                      <a:pt x="841" y="561"/>
                      <a:pt x="841" y="561"/>
                    </a:cubicBezTo>
                    <a:cubicBezTo>
                      <a:pt x="842" y="560"/>
                      <a:pt x="842" y="560"/>
                      <a:pt x="842" y="560"/>
                    </a:cubicBezTo>
                    <a:cubicBezTo>
                      <a:pt x="842" y="559"/>
                      <a:pt x="842" y="559"/>
                      <a:pt x="842" y="559"/>
                    </a:cubicBezTo>
                    <a:cubicBezTo>
                      <a:pt x="843" y="558"/>
                      <a:pt x="843" y="558"/>
                      <a:pt x="843" y="558"/>
                    </a:cubicBezTo>
                    <a:cubicBezTo>
                      <a:pt x="842" y="558"/>
                      <a:pt x="842" y="558"/>
                      <a:pt x="842" y="558"/>
                    </a:cubicBezTo>
                    <a:cubicBezTo>
                      <a:pt x="841" y="559"/>
                      <a:pt x="841" y="559"/>
                      <a:pt x="841" y="559"/>
                    </a:cubicBezTo>
                    <a:cubicBezTo>
                      <a:pt x="839" y="557"/>
                      <a:pt x="839" y="557"/>
                      <a:pt x="839" y="557"/>
                    </a:cubicBezTo>
                    <a:cubicBezTo>
                      <a:pt x="841" y="557"/>
                      <a:pt x="841" y="557"/>
                      <a:pt x="841" y="557"/>
                    </a:cubicBezTo>
                    <a:cubicBezTo>
                      <a:pt x="842" y="556"/>
                      <a:pt x="842" y="556"/>
                      <a:pt x="842" y="556"/>
                    </a:cubicBezTo>
                    <a:cubicBezTo>
                      <a:pt x="843" y="556"/>
                      <a:pt x="843" y="556"/>
                      <a:pt x="843" y="556"/>
                    </a:cubicBezTo>
                    <a:cubicBezTo>
                      <a:pt x="843" y="556"/>
                      <a:pt x="843" y="556"/>
                      <a:pt x="843" y="556"/>
                    </a:cubicBezTo>
                    <a:cubicBezTo>
                      <a:pt x="845" y="557"/>
                      <a:pt x="845" y="557"/>
                      <a:pt x="845" y="557"/>
                    </a:cubicBezTo>
                    <a:cubicBezTo>
                      <a:pt x="846" y="556"/>
                      <a:pt x="846" y="556"/>
                      <a:pt x="846" y="556"/>
                    </a:cubicBezTo>
                    <a:cubicBezTo>
                      <a:pt x="844" y="555"/>
                      <a:pt x="844" y="555"/>
                      <a:pt x="844" y="555"/>
                    </a:cubicBezTo>
                    <a:cubicBezTo>
                      <a:pt x="844" y="555"/>
                      <a:pt x="844" y="555"/>
                      <a:pt x="844" y="555"/>
                    </a:cubicBezTo>
                    <a:cubicBezTo>
                      <a:pt x="844" y="554"/>
                      <a:pt x="844" y="554"/>
                      <a:pt x="844" y="554"/>
                    </a:cubicBezTo>
                    <a:cubicBezTo>
                      <a:pt x="846" y="555"/>
                      <a:pt x="846" y="555"/>
                      <a:pt x="846" y="555"/>
                    </a:cubicBezTo>
                    <a:cubicBezTo>
                      <a:pt x="846" y="554"/>
                      <a:pt x="846" y="554"/>
                      <a:pt x="846" y="554"/>
                    </a:cubicBezTo>
                    <a:cubicBezTo>
                      <a:pt x="846" y="553"/>
                      <a:pt x="846" y="553"/>
                      <a:pt x="846" y="553"/>
                    </a:cubicBezTo>
                    <a:cubicBezTo>
                      <a:pt x="845" y="553"/>
                      <a:pt x="845" y="553"/>
                      <a:pt x="845" y="553"/>
                    </a:cubicBezTo>
                    <a:cubicBezTo>
                      <a:pt x="845" y="552"/>
                      <a:pt x="845" y="552"/>
                      <a:pt x="845" y="552"/>
                    </a:cubicBezTo>
                    <a:cubicBezTo>
                      <a:pt x="844" y="552"/>
                      <a:pt x="844" y="552"/>
                      <a:pt x="844" y="552"/>
                    </a:cubicBezTo>
                    <a:cubicBezTo>
                      <a:pt x="845" y="552"/>
                      <a:pt x="845" y="552"/>
                      <a:pt x="845" y="552"/>
                    </a:cubicBezTo>
                    <a:cubicBezTo>
                      <a:pt x="846" y="552"/>
                      <a:pt x="846" y="552"/>
                      <a:pt x="846" y="552"/>
                    </a:cubicBezTo>
                    <a:cubicBezTo>
                      <a:pt x="846" y="552"/>
                      <a:pt x="846" y="552"/>
                      <a:pt x="846" y="552"/>
                    </a:cubicBezTo>
                    <a:cubicBezTo>
                      <a:pt x="847" y="553"/>
                      <a:pt x="847" y="553"/>
                      <a:pt x="847" y="553"/>
                    </a:cubicBezTo>
                    <a:cubicBezTo>
                      <a:pt x="847" y="552"/>
                      <a:pt x="847" y="552"/>
                      <a:pt x="847" y="552"/>
                    </a:cubicBezTo>
                    <a:cubicBezTo>
                      <a:pt x="846" y="551"/>
                      <a:pt x="846" y="551"/>
                      <a:pt x="846" y="551"/>
                    </a:cubicBezTo>
                    <a:cubicBezTo>
                      <a:pt x="846" y="550"/>
                      <a:pt x="846" y="550"/>
                      <a:pt x="846" y="550"/>
                    </a:cubicBezTo>
                    <a:cubicBezTo>
                      <a:pt x="847" y="550"/>
                      <a:pt x="847" y="550"/>
                      <a:pt x="847" y="550"/>
                    </a:cubicBezTo>
                    <a:cubicBezTo>
                      <a:pt x="847" y="549"/>
                      <a:pt x="847" y="549"/>
                      <a:pt x="847" y="549"/>
                    </a:cubicBezTo>
                    <a:cubicBezTo>
                      <a:pt x="848" y="550"/>
                      <a:pt x="848" y="550"/>
                      <a:pt x="848" y="550"/>
                    </a:cubicBezTo>
                    <a:cubicBezTo>
                      <a:pt x="848" y="551"/>
                      <a:pt x="848" y="551"/>
                      <a:pt x="848" y="551"/>
                    </a:cubicBezTo>
                    <a:cubicBezTo>
                      <a:pt x="849" y="551"/>
                      <a:pt x="849" y="551"/>
                      <a:pt x="849" y="551"/>
                    </a:cubicBezTo>
                    <a:cubicBezTo>
                      <a:pt x="849" y="552"/>
                      <a:pt x="849" y="552"/>
                      <a:pt x="849" y="552"/>
                    </a:cubicBezTo>
                    <a:cubicBezTo>
                      <a:pt x="849" y="550"/>
                      <a:pt x="849" y="550"/>
                      <a:pt x="849" y="550"/>
                    </a:cubicBezTo>
                    <a:cubicBezTo>
                      <a:pt x="849" y="550"/>
                      <a:pt x="849" y="550"/>
                      <a:pt x="849" y="550"/>
                    </a:cubicBezTo>
                    <a:cubicBezTo>
                      <a:pt x="848" y="550"/>
                      <a:pt x="848" y="550"/>
                      <a:pt x="848" y="550"/>
                    </a:cubicBezTo>
                    <a:cubicBezTo>
                      <a:pt x="848" y="549"/>
                      <a:pt x="848" y="549"/>
                      <a:pt x="848" y="549"/>
                    </a:cubicBezTo>
                    <a:cubicBezTo>
                      <a:pt x="849" y="549"/>
                      <a:pt x="849" y="549"/>
                      <a:pt x="849" y="549"/>
                    </a:cubicBezTo>
                    <a:cubicBezTo>
                      <a:pt x="849" y="548"/>
                      <a:pt x="849" y="548"/>
                      <a:pt x="849" y="548"/>
                    </a:cubicBezTo>
                    <a:cubicBezTo>
                      <a:pt x="848" y="547"/>
                      <a:pt x="848" y="547"/>
                      <a:pt x="848" y="547"/>
                    </a:cubicBezTo>
                    <a:cubicBezTo>
                      <a:pt x="849" y="546"/>
                      <a:pt x="849" y="546"/>
                      <a:pt x="849" y="546"/>
                    </a:cubicBezTo>
                    <a:cubicBezTo>
                      <a:pt x="849" y="546"/>
                      <a:pt x="849" y="546"/>
                      <a:pt x="849" y="546"/>
                    </a:cubicBezTo>
                    <a:cubicBezTo>
                      <a:pt x="848" y="546"/>
                      <a:pt x="848" y="546"/>
                      <a:pt x="848" y="546"/>
                    </a:cubicBezTo>
                    <a:cubicBezTo>
                      <a:pt x="847" y="546"/>
                      <a:pt x="847" y="546"/>
                      <a:pt x="847" y="546"/>
                    </a:cubicBezTo>
                    <a:cubicBezTo>
                      <a:pt x="847" y="545"/>
                      <a:pt x="847" y="545"/>
                      <a:pt x="847" y="545"/>
                    </a:cubicBezTo>
                    <a:cubicBezTo>
                      <a:pt x="849" y="544"/>
                      <a:pt x="849" y="544"/>
                      <a:pt x="849" y="544"/>
                    </a:cubicBezTo>
                    <a:cubicBezTo>
                      <a:pt x="851" y="543"/>
                      <a:pt x="851" y="543"/>
                      <a:pt x="851" y="543"/>
                    </a:cubicBezTo>
                    <a:cubicBezTo>
                      <a:pt x="850" y="543"/>
                      <a:pt x="850" y="543"/>
                      <a:pt x="850" y="543"/>
                    </a:cubicBezTo>
                    <a:cubicBezTo>
                      <a:pt x="849" y="543"/>
                      <a:pt x="849" y="543"/>
                      <a:pt x="849" y="543"/>
                    </a:cubicBezTo>
                    <a:cubicBezTo>
                      <a:pt x="848" y="542"/>
                      <a:pt x="848" y="542"/>
                      <a:pt x="848" y="542"/>
                    </a:cubicBezTo>
                    <a:cubicBezTo>
                      <a:pt x="849" y="542"/>
                      <a:pt x="849" y="542"/>
                      <a:pt x="849" y="542"/>
                    </a:cubicBezTo>
                    <a:cubicBezTo>
                      <a:pt x="848" y="541"/>
                      <a:pt x="848" y="541"/>
                      <a:pt x="848" y="541"/>
                    </a:cubicBezTo>
                    <a:cubicBezTo>
                      <a:pt x="847" y="541"/>
                      <a:pt x="847" y="541"/>
                      <a:pt x="847" y="541"/>
                    </a:cubicBezTo>
                    <a:cubicBezTo>
                      <a:pt x="848" y="540"/>
                      <a:pt x="848" y="540"/>
                      <a:pt x="848" y="540"/>
                    </a:cubicBezTo>
                    <a:cubicBezTo>
                      <a:pt x="848" y="539"/>
                      <a:pt x="848" y="539"/>
                      <a:pt x="848" y="539"/>
                    </a:cubicBezTo>
                    <a:cubicBezTo>
                      <a:pt x="848" y="540"/>
                      <a:pt x="848" y="540"/>
                      <a:pt x="848" y="540"/>
                    </a:cubicBezTo>
                    <a:cubicBezTo>
                      <a:pt x="849" y="539"/>
                      <a:pt x="849" y="539"/>
                      <a:pt x="849" y="539"/>
                    </a:cubicBezTo>
                    <a:cubicBezTo>
                      <a:pt x="849" y="539"/>
                      <a:pt x="849" y="539"/>
                      <a:pt x="849" y="539"/>
                    </a:cubicBezTo>
                    <a:cubicBezTo>
                      <a:pt x="850" y="539"/>
                      <a:pt x="850" y="539"/>
                      <a:pt x="850" y="539"/>
                    </a:cubicBezTo>
                    <a:cubicBezTo>
                      <a:pt x="849" y="540"/>
                      <a:pt x="849" y="540"/>
                      <a:pt x="849" y="540"/>
                    </a:cubicBezTo>
                    <a:cubicBezTo>
                      <a:pt x="850" y="540"/>
                      <a:pt x="850" y="540"/>
                      <a:pt x="850" y="540"/>
                    </a:cubicBezTo>
                    <a:cubicBezTo>
                      <a:pt x="852" y="538"/>
                      <a:pt x="852" y="538"/>
                      <a:pt x="852" y="538"/>
                    </a:cubicBezTo>
                    <a:cubicBezTo>
                      <a:pt x="852" y="537"/>
                      <a:pt x="852" y="537"/>
                      <a:pt x="852" y="537"/>
                    </a:cubicBezTo>
                    <a:cubicBezTo>
                      <a:pt x="853" y="538"/>
                      <a:pt x="853" y="538"/>
                      <a:pt x="853" y="538"/>
                    </a:cubicBezTo>
                    <a:cubicBezTo>
                      <a:pt x="853" y="536"/>
                      <a:pt x="853" y="536"/>
                      <a:pt x="853" y="536"/>
                    </a:cubicBezTo>
                    <a:cubicBezTo>
                      <a:pt x="852" y="536"/>
                      <a:pt x="852" y="536"/>
                      <a:pt x="852" y="536"/>
                    </a:cubicBezTo>
                    <a:cubicBezTo>
                      <a:pt x="852" y="535"/>
                      <a:pt x="852" y="535"/>
                      <a:pt x="852" y="535"/>
                    </a:cubicBezTo>
                    <a:cubicBezTo>
                      <a:pt x="853" y="536"/>
                      <a:pt x="853" y="536"/>
                      <a:pt x="853" y="536"/>
                    </a:cubicBezTo>
                    <a:cubicBezTo>
                      <a:pt x="854" y="536"/>
                      <a:pt x="854" y="536"/>
                      <a:pt x="854" y="536"/>
                    </a:cubicBezTo>
                    <a:cubicBezTo>
                      <a:pt x="854" y="535"/>
                      <a:pt x="854" y="535"/>
                      <a:pt x="854" y="535"/>
                    </a:cubicBezTo>
                    <a:cubicBezTo>
                      <a:pt x="854" y="534"/>
                      <a:pt x="854" y="534"/>
                      <a:pt x="854" y="534"/>
                    </a:cubicBezTo>
                    <a:cubicBezTo>
                      <a:pt x="854" y="533"/>
                      <a:pt x="854" y="533"/>
                      <a:pt x="854" y="533"/>
                    </a:cubicBezTo>
                    <a:cubicBezTo>
                      <a:pt x="854" y="533"/>
                      <a:pt x="854" y="533"/>
                      <a:pt x="854" y="533"/>
                    </a:cubicBezTo>
                    <a:cubicBezTo>
                      <a:pt x="854" y="532"/>
                      <a:pt x="854" y="532"/>
                      <a:pt x="854" y="532"/>
                    </a:cubicBezTo>
                    <a:cubicBezTo>
                      <a:pt x="854" y="531"/>
                      <a:pt x="854" y="531"/>
                      <a:pt x="854" y="531"/>
                    </a:cubicBezTo>
                    <a:cubicBezTo>
                      <a:pt x="854" y="531"/>
                      <a:pt x="854" y="531"/>
                      <a:pt x="854" y="531"/>
                    </a:cubicBezTo>
                    <a:cubicBezTo>
                      <a:pt x="853" y="530"/>
                      <a:pt x="853" y="530"/>
                      <a:pt x="853" y="530"/>
                    </a:cubicBezTo>
                    <a:cubicBezTo>
                      <a:pt x="854" y="531"/>
                      <a:pt x="854" y="531"/>
                      <a:pt x="854" y="531"/>
                    </a:cubicBezTo>
                    <a:cubicBezTo>
                      <a:pt x="855" y="530"/>
                      <a:pt x="855" y="530"/>
                      <a:pt x="855" y="530"/>
                    </a:cubicBezTo>
                    <a:cubicBezTo>
                      <a:pt x="856" y="528"/>
                      <a:pt x="856" y="528"/>
                      <a:pt x="856" y="528"/>
                    </a:cubicBezTo>
                    <a:cubicBezTo>
                      <a:pt x="857" y="528"/>
                      <a:pt x="857" y="528"/>
                      <a:pt x="857" y="528"/>
                    </a:cubicBezTo>
                    <a:cubicBezTo>
                      <a:pt x="857" y="529"/>
                      <a:pt x="857" y="529"/>
                      <a:pt x="857" y="529"/>
                    </a:cubicBezTo>
                    <a:cubicBezTo>
                      <a:pt x="858" y="529"/>
                      <a:pt x="858" y="529"/>
                      <a:pt x="858" y="529"/>
                    </a:cubicBezTo>
                    <a:cubicBezTo>
                      <a:pt x="858" y="528"/>
                      <a:pt x="858" y="528"/>
                      <a:pt x="858" y="528"/>
                    </a:cubicBezTo>
                    <a:cubicBezTo>
                      <a:pt x="859" y="527"/>
                      <a:pt x="859" y="527"/>
                      <a:pt x="859" y="527"/>
                    </a:cubicBezTo>
                    <a:cubicBezTo>
                      <a:pt x="858" y="526"/>
                      <a:pt x="858" y="526"/>
                      <a:pt x="858" y="526"/>
                    </a:cubicBezTo>
                    <a:cubicBezTo>
                      <a:pt x="857" y="526"/>
                      <a:pt x="857" y="526"/>
                      <a:pt x="857" y="526"/>
                    </a:cubicBezTo>
                    <a:cubicBezTo>
                      <a:pt x="856" y="525"/>
                      <a:pt x="856" y="525"/>
                      <a:pt x="856" y="525"/>
                    </a:cubicBezTo>
                    <a:cubicBezTo>
                      <a:pt x="857" y="525"/>
                      <a:pt x="857" y="525"/>
                      <a:pt x="857" y="525"/>
                    </a:cubicBezTo>
                    <a:cubicBezTo>
                      <a:pt x="858" y="525"/>
                      <a:pt x="858" y="525"/>
                      <a:pt x="858" y="525"/>
                    </a:cubicBezTo>
                    <a:cubicBezTo>
                      <a:pt x="858" y="525"/>
                      <a:pt x="858" y="525"/>
                      <a:pt x="858" y="525"/>
                    </a:cubicBezTo>
                    <a:cubicBezTo>
                      <a:pt x="858" y="524"/>
                      <a:pt x="858" y="524"/>
                      <a:pt x="858" y="524"/>
                    </a:cubicBezTo>
                    <a:cubicBezTo>
                      <a:pt x="857" y="523"/>
                      <a:pt x="857" y="523"/>
                      <a:pt x="857" y="523"/>
                    </a:cubicBezTo>
                    <a:cubicBezTo>
                      <a:pt x="858" y="523"/>
                      <a:pt x="858" y="523"/>
                      <a:pt x="858" y="523"/>
                    </a:cubicBezTo>
                    <a:cubicBezTo>
                      <a:pt x="858" y="523"/>
                      <a:pt x="858" y="523"/>
                      <a:pt x="858" y="523"/>
                    </a:cubicBezTo>
                    <a:cubicBezTo>
                      <a:pt x="859" y="522"/>
                      <a:pt x="859" y="522"/>
                      <a:pt x="859" y="522"/>
                    </a:cubicBezTo>
                    <a:cubicBezTo>
                      <a:pt x="858" y="522"/>
                      <a:pt x="858" y="522"/>
                      <a:pt x="858" y="522"/>
                    </a:cubicBezTo>
                    <a:cubicBezTo>
                      <a:pt x="856" y="522"/>
                      <a:pt x="856" y="522"/>
                      <a:pt x="856" y="522"/>
                    </a:cubicBezTo>
                    <a:cubicBezTo>
                      <a:pt x="856" y="521"/>
                      <a:pt x="856" y="521"/>
                      <a:pt x="856" y="521"/>
                    </a:cubicBezTo>
                    <a:cubicBezTo>
                      <a:pt x="857" y="520"/>
                      <a:pt x="857" y="520"/>
                      <a:pt x="857" y="520"/>
                    </a:cubicBezTo>
                    <a:cubicBezTo>
                      <a:pt x="858" y="520"/>
                      <a:pt x="858" y="520"/>
                      <a:pt x="858" y="520"/>
                    </a:cubicBezTo>
                    <a:cubicBezTo>
                      <a:pt x="859" y="520"/>
                      <a:pt x="859" y="520"/>
                      <a:pt x="859" y="520"/>
                    </a:cubicBezTo>
                    <a:cubicBezTo>
                      <a:pt x="859" y="519"/>
                      <a:pt x="859" y="519"/>
                      <a:pt x="859" y="519"/>
                    </a:cubicBezTo>
                    <a:cubicBezTo>
                      <a:pt x="860" y="520"/>
                      <a:pt x="860" y="520"/>
                      <a:pt x="860" y="520"/>
                    </a:cubicBezTo>
                    <a:cubicBezTo>
                      <a:pt x="860" y="520"/>
                      <a:pt x="860" y="520"/>
                      <a:pt x="860" y="520"/>
                    </a:cubicBezTo>
                    <a:cubicBezTo>
                      <a:pt x="861" y="520"/>
                      <a:pt x="861" y="520"/>
                      <a:pt x="861" y="520"/>
                    </a:cubicBezTo>
                    <a:cubicBezTo>
                      <a:pt x="860" y="519"/>
                      <a:pt x="860" y="519"/>
                      <a:pt x="860" y="519"/>
                    </a:cubicBezTo>
                    <a:cubicBezTo>
                      <a:pt x="860" y="517"/>
                      <a:pt x="860" y="517"/>
                      <a:pt x="860" y="517"/>
                    </a:cubicBezTo>
                    <a:cubicBezTo>
                      <a:pt x="859" y="517"/>
                      <a:pt x="859" y="517"/>
                      <a:pt x="859" y="517"/>
                    </a:cubicBezTo>
                    <a:cubicBezTo>
                      <a:pt x="859" y="517"/>
                      <a:pt x="859" y="517"/>
                      <a:pt x="859" y="517"/>
                    </a:cubicBezTo>
                    <a:cubicBezTo>
                      <a:pt x="859" y="518"/>
                      <a:pt x="859" y="518"/>
                      <a:pt x="859" y="518"/>
                    </a:cubicBezTo>
                    <a:cubicBezTo>
                      <a:pt x="859" y="518"/>
                      <a:pt x="859" y="518"/>
                      <a:pt x="859" y="518"/>
                    </a:cubicBezTo>
                    <a:cubicBezTo>
                      <a:pt x="858" y="518"/>
                      <a:pt x="858" y="518"/>
                      <a:pt x="858" y="518"/>
                    </a:cubicBezTo>
                    <a:cubicBezTo>
                      <a:pt x="856" y="519"/>
                      <a:pt x="856" y="519"/>
                      <a:pt x="856" y="519"/>
                    </a:cubicBezTo>
                    <a:cubicBezTo>
                      <a:pt x="855" y="519"/>
                      <a:pt x="855" y="519"/>
                      <a:pt x="855" y="519"/>
                    </a:cubicBezTo>
                    <a:cubicBezTo>
                      <a:pt x="855" y="518"/>
                      <a:pt x="855" y="518"/>
                      <a:pt x="855" y="518"/>
                    </a:cubicBezTo>
                    <a:cubicBezTo>
                      <a:pt x="857" y="518"/>
                      <a:pt x="857" y="518"/>
                      <a:pt x="857" y="518"/>
                    </a:cubicBezTo>
                    <a:cubicBezTo>
                      <a:pt x="860" y="515"/>
                      <a:pt x="860" y="515"/>
                      <a:pt x="860" y="515"/>
                    </a:cubicBezTo>
                    <a:cubicBezTo>
                      <a:pt x="859" y="515"/>
                      <a:pt x="859" y="515"/>
                      <a:pt x="859" y="515"/>
                    </a:cubicBezTo>
                    <a:cubicBezTo>
                      <a:pt x="858" y="515"/>
                      <a:pt x="858" y="515"/>
                      <a:pt x="858" y="515"/>
                    </a:cubicBezTo>
                    <a:cubicBezTo>
                      <a:pt x="858" y="514"/>
                      <a:pt x="858" y="514"/>
                      <a:pt x="858" y="514"/>
                    </a:cubicBezTo>
                    <a:cubicBezTo>
                      <a:pt x="857" y="515"/>
                      <a:pt x="857" y="515"/>
                      <a:pt x="857" y="515"/>
                    </a:cubicBezTo>
                    <a:cubicBezTo>
                      <a:pt x="855" y="512"/>
                      <a:pt x="855" y="512"/>
                      <a:pt x="855" y="512"/>
                    </a:cubicBezTo>
                    <a:cubicBezTo>
                      <a:pt x="854" y="512"/>
                      <a:pt x="854" y="512"/>
                      <a:pt x="854" y="512"/>
                    </a:cubicBezTo>
                    <a:cubicBezTo>
                      <a:pt x="852" y="513"/>
                      <a:pt x="852" y="513"/>
                      <a:pt x="852" y="513"/>
                    </a:cubicBezTo>
                    <a:cubicBezTo>
                      <a:pt x="851" y="513"/>
                      <a:pt x="851" y="513"/>
                      <a:pt x="851" y="513"/>
                    </a:cubicBezTo>
                    <a:cubicBezTo>
                      <a:pt x="850" y="511"/>
                      <a:pt x="850" y="511"/>
                      <a:pt x="850" y="511"/>
                    </a:cubicBezTo>
                    <a:cubicBezTo>
                      <a:pt x="848" y="512"/>
                      <a:pt x="848" y="512"/>
                      <a:pt x="848" y="512"/>
                    </a:cubicBezTo>
                    <a:cubicBezTo>
                      <a:pt x="847" y="513"/>
                      <a:pt x="847" y="513"/>
                      <a:pt x="847" y="513"/>
                    </a:cubicBezTo>
                    <a:cubicBezTo>
                      <a:pt x="847" y="514"/>
                      <a:pt x="847" y="514"/>
                      <a:pt x="847" y="514"/>
                    </a:cubicBezTo>
                    <a:cubicBezTo>
                      <a:pt x="847" y="512"/>
                      <a:pt x="847" y="512"/>
                      <a:pt x="847" y="512"/>
                    </a:cubicBezTo>
                    <a:cubicBezTo>
                      <a:pt x="848" y="511"/>
                      <a:pt x="848" y="511"/>
                      <a:pt x="848" y="511"/>
                    </a:cubicBezTo>
                    <a:cubicBezTo>
                      <a:pt x="849" y="511"/>
                      <a:pt x="849" y="511"/>
                      <a:pt x="849" y="511"/>
                    </a:cubicBezTo>
                    <a:cubicBezTo>
                      <a:pt x="850" y="510"/>
                      <a:pt x="850" y="510"/>
                      <a:pt x="850" y="510"/>
                    </a:cubicBezTo>
                    <a:cubicBezTo>
                      <a:pt x="851" y="511"/>
                      <a:pt x="851" y="511"/>
                      <a:pt x="851" y="511"/>
                    </a:cubicBezTo>
                    <a:cubicBezTo>
                      <a:pt x="852" y="511"/>
                      <a:pt x="852" y="511"/>
                      <a:pt x="852" y="511"/>
                    </a:cubicBezTo>
                    <a:cubicBezTo>
                      <a:pt x="853" y="510"/>
                      <a:pt x="853" y="510"/>
                      <a:pt x="853" y="510"/>
                    </a:cubicBezTo>
                    <a:cubicBezTo>
                      <a:pt x="853" y="509"/>
                      <a:pt x="853" y="509"/>
                      <a:pt x="853" y="509"/>
                    </a:cubicBezTo>
                    <a:cubicBezTo>
                      <a:pt x="854" y="509"/>
                      <a:pt x="854" y="509"/>
                      <a:pt x="854" y="509"/>
                    </a:cubicBezTo>
                    <a:cubicBezTo>
                      <a:pt x="855" y="507"/>
                      <a:pt x="855" y="507"/>
                      <a:pt x="855" y="507"/>
                    </a:cubicBezTo>
                    <a:cubicBezTo>
                      <a:pt x="857" y="507"/>
                      <a:pt x="857" y="507"/>
                      <a:pt x="857" y="507"/>
                    </a:cubicBezTo>
                    <a:cubicBezTo>
                      <a:pt x="857" y="506"/>
                      <a:pt x="857" y="506"/>
                      <a:pt x="857" y="506"/>
                    </a:cubicBezTo>
                    <a:cubicBezTo>
                      <a:pt x="856" y="504"/>
                      <a:pt x="856" y="504"/>
                      <a:pt x="856" y="504"/>
                    </a:cubicBezTo>
                    <a:cubicBezTo>
                      <a:pt x="852" y="502"/>
                      <a:pt x="852" y="502"/>
                      <a:pt x="852" y="502"/>
                    </a:cubicBezTo>
                    <a:cubicBezTo>
                      <a:pt x="850" y="501"/>
                      <a:pt x="850" y="501"/>
                      <a:pt x="850" y="501"/>
                    </a:cubicBezTo>
                    <a:cubicBezTo>
                      <a:pt x="848" y="498"/>
                      <a:pt x="848" y="498"/>
                      <a:pt x="848" y="498"/>
                    </a:cubicBezTo>
                    <a:cubicBezTo>
                      <a:pt x="847" y="498"/>
                      <a:pt x="847" y="498"/>
                      <a:pt x="847" y="498"/>
                    </a:cubicBezTo>
                    <a:cubicBezTo>
                      <a:pt x="845" y="500"/>
                      <a:pt x="845" y="500"/>
                      <a:pt x="845" y="500"/>
                    </a:cubicBezTo>
                    <a:cubicBezTo>
                      <a:pt x="844" y="499"/>
                      <a:pt x="844" y="499"/>
                      <a:pt x="844" y="499"/>
                    </a:cubicBezTo>
                    <a:cubicBezTo>
                      <a:pt x="842" y="498"/>
                      <a:pt x="842" y="498"/>
                      <a:pt x="842" y="498"/>
                    </a:cubicBezTo>
                    <a:cubicBezTo>
                      <a:pt x="842" y="497"/>
                      <a:pt x="842" y="497"/>
                      <a:pt x="842" y="497"/>
                    </a:cubicBezTo>
                    <a:cubicBezTo>
                      <a:pt x="841" y="497"/>
                      <a:pt x="841" y="497"/>
                      <a:pt x="841" y="497"/>
                    </a:cubicBezTo>
                    <a:cubicBezTo>
                      <a:pt x="840" y="497"/>
                      <a:pt x="840" y="497"/>
                      <a:pt x="840" y="497"/>
                    </a:cubicBezTo>
                    <a:cubicBezTo>
                      <a:pt x="838" y="497"/>
                      <a:pt x="838" y="497"/>
                      <a:pt x="838" y="497"/>
                    </a:cubicBezTo>
                    <a:cubicBezTo>
                      <a:pt x="837" y="498"/>
                      <a:pt x="837" y="498"/>
                      <a:pt x="837" y="498"/>
                    </a:cubicBezTo>
                    <a:cubicBezTo>
                      <a:pt x="835" y="500"/>
                      <a:pt x="835" y="500"/>
                      <a:pt x="835" y="500"/>
                    </a:cubicBezTo>
                    <a:cubicBezTo>
                      <a:pt x="837" y="497"/>
                      <a:pt x="837" y="497"/>
                      <a:pt x="837" y="497"/>
                    </a:cubicBezTo>
                    <a:cubicBezTo>
                      <a:pt x="838" y="496"/>
                      <a:pt x="838" y="496"/>
                      <a:pt x="838" y="496"/>
                    </a:cubicBezTo>
                    <a:cubicBezTo>
                      <a:pt x="838" y="497"/>
                      <a:pt x="838" y="497"/>
                      <a:pt x="838" y="497"/>
                    </a:cubicBezTo>
                    <a:cubicBezTo>
                      <a:pt x="839" y="497"/>
                      <a:pt x="839" y="497"/>
                      <a:pt x="839" y="497"/>
                    </a:cubicBezTo>
                    <a:cubicBezTo>
                      <a:pt x="840" y="496"/>
                      <a:pt x="840" y="496"/>
                      <a:pt x="840" y="496"/>
                    </a:cubicBezTo>
                    <a:cubicBezTo>
                      <a:pt x="841" y="497"/>
                      <a:pt x="841" y="497"/>
                      <a:pt x="841" y="497"/>
                    </a:cubicBezTo>
                    <a:cubicBezTo>
                      <a:pt x="842" y="496"/>
                      <a:pt x="842" y="496"/>
                      <a:pt x="842" y="496"/>
                    </a:cubicBezTo>
                    <a:cubicBezTo>
                      <a:pt x="843" y="498"/>
                      <a:pt x="843" y="498"/>
                      <a:pt x="843" y="498"/>
                    </a:cubicBezTo>
                    <a:cubicBezTo>
                      <a:pt x="844" y="499"/>
                      <a:pt x="844" y="499"/>
                      <a:pt x="844" y="499"/>
                    </a:cubicBezTo>
                    <a:cubicBezTo>
                      <a:pt x="845" y="499"/>
                      <a:pt x="845" y="499"/>
                      <a:pt x="845" y="499"/>
                    </a:cubicBezTo>
                    <a:cubicBezTo>
                      <a:pt x="846" y="498"/>
                      <a:pt x="846" y="498"/>
                      <a:pt x="846" y="498"/>
                    </a:cubicBezTo>
                    <a:cubicBezTo>
                      <a:pt x="848" y="498"/>
                      <a:pt x="848" y="498"/>
                      <a:pt x="848" y="498"/>
                    </a:cubicBezTo>
                    <a:cubicBezTo>
                      <a:pt x="849" y="499"/>
                      <a:pt x="849" y="499"/>
                      <a:pt x="849" y="499"/>
                    </a:cubicBezTo>
                    <a:cubicBezTo>
                      <a:pt x="850" y="499"/>
                      <a:pt x="850" y="499"/>
                      <a:pt x="850" y="499"/>
                    </a:cubicBezTo>
                    <a:cubicBezTo>
                      <a:pt x="851" y="500"/>
                      <a:pt x="851" y="500"/>
                      <a:pt x="851" y="500"/>
                    </a:cubicBezTo>
                    <a:cubicBezTo>
                      <a:pt x="853" y="499"/>
                      <a:pt x="853" y="499"/>
                      <a:pt x="853" y="499"/>
                    </a:cubicBezTo>
                    <a:cubicBezTo>
                      <a:pt x="856" y="500"/>
                      <a:pt x="856" y="500"/>
                      <a:pt x="856" y="500"/>
                    </a:cubicBezTo>
                    <a:cubicBezTo>
                      <a:pt x="856" y="500"/>
                      <a:pt x="856" y="500"/>
                      <a:pt x="856" y="500"/>
                    </a:cubicBezTo>
                    <a:cubicBezTo>
                      <a:pt x="856" y="498"/>
                      <a:pt x="856" y="498"/>
                      <a:pt x="856" y="498"/>
                    </a:cubicBezTo>
                    <a:cubicBezTo>
                      <a:pt x="855" y="497"/>
                      <a:pt x="855" y="497"/>
                      <a:pt x="855" y="497"/>
                    </a:cubicBezTo>
                    <a:cubicBezTo>
                      <a:pt x="853" y="496"/>
                      <a:pt x="853" y="496"/>
                      <a:pt x="853" y="496"/>
                    </a:cubicBezTo>
                    <a:cubicBezTo>
                      <a:pt x="853" y="495"/>
                      <a:pt x="853" y="495"/>
                      <a:pt x="853" y="495"/>
                    </a:cubicBezTo>
                    <a:cubicBezTo>
                      <a:pt x="853" y="495"/>
                      <a:pt x="853" y="495"/>
                      <a:pt x="853" y="495"/>
                    </a:cubicBezTo>
                    <a:cubicBezTo>
                      <a:pt x="851" y="495"/>
                      <a:pt x="851" y="495"/>
                      <a:pt x="851" y="495"/>
                    </a:cubicBezTo>
                    <a:cubicBezTo>
                      <a:pt x="850" y="494"/>
                      <a:pt x="850" y="494"/>
                      <a:pt x="850" y="494"/>
                    </a:cubicBezTo>
                    <a:cubicBezTo>
                      <a:pt x="848" y="492"/>
                      <a:pt x="848" y="492"/>
                      <a:pt x="848" y="492"/>
                    </a:cubicBezTo>
                    <a:cubicBezTo>
                      <a:pt x="848" y="490"/>
                      <a:pt x="848" y="490"/>
                      <a:pt x="848" y="490"/>
                    </a:cubicBezTo>
                    <a:cubicBezTo>
                      <a:pt x="846" y="488"/>
                      <a:pt x="846" y="488"/>
                      <a:pt x="846" y="488"/>
                    </a:cubicBezTo>
                    <a:cubicBezTo>
                      <a:pt x="846" y="486"/>
                      <a:pt x="846" y="486"/>
                      <a:pt x="846" y="486"/>
                    </a:cubicBezTo>
                    <a:cubicBezTo>
                      <a:pt x="845" y="486"/>
                      <a:pt x="845" y="486"/>
                      <a:pt x="845" y="486"/>
                    </a:cubicBezTo>
                    <a:cubicBezTo>
                      <a:pt x="845" y="485"/>
                      <a:pt x="845" y="485"/>
                      <a:pt x="845" y="485"/>
                    </a:cubicBezTo>
                    <a:cubicBezTo>
                      <a:pt x="845" y="484"/>
                      <a:pt x="845" y="484"/>
                      <a:pt x="845" y="484"/>
                    </a:cubicBezTo>
                    <a:cubicBezTo>
                      <a:pt x="843" y="480"/>
                      <a:pt x="843" y="480"/>
                      <a:pt x="843" y="480"/>
                    </a:cubicBezTo>
                    <a:cubicBezTo>
                      <a:pt x="839" y="479"/>
                      <a:pt x="839" y="479"/>
                      <a:pt x="839" y="479"/>
                    </a:cubicBezTo>
                    <a:cubicBezTo>
                      <a:pt x="839" y="479"/>
                      <a:pt x="839" y="479"/>
                      <a:pt x="839" y="479"/>
                    </a:cubicBezTo>
                    <a:cubicBezTo>
                      <a:pt x="839" y="478"/>
                      <a:pt x="839" y="478"/>
                      <a:pt x="839" y="478"/>
                    </a:cubicBezTo>
                    <a:cubicBezTo>
                      <a:pt x="835" y="477"/>
                      <a:pt x="835" y="477"/>
                      <a:pt x="835" y="477"/>
                    </a:cubicBezTo>
                    <a:cubicBezTo>
                      <a:pt x="835" y="477"/>
                      <a:pt x="835" y="477"/>
                      <a:pt x="835" y="477"/>
                    </a:cubicBezTo>
                    <a:cubicBezTo>
                      <a:pt x="835" y="474"/>
                      <a:pt x="835" y="474"/>
                      <a:pt x="835" y="474"/>
                    </a:cubicBezTo>
                    <a:cubicBezTo>
                      <a:pt x="835" y="472"/>
                      <a:pt x="835" y="472"/>
                      <a:pt x="835" y="472"/>
                    </a:cubicBezTo>
                    <a:cubicBezTo>
                      <a:pt x="835" y="470"/>
                      <a:pt x="835" y="470"/>
                      <a:pt x="835" y="470"/>
                    </a:cubicBezTo>
                    <a:cubicBezTo>
                      <a:pt x="835" y="468"/>
                      <a:pt x="835" y="468"/>
                      <a:pt x="835" y="468"/>
                    </a:cubicBezTo>
                    <a:cubicBezTo>
                      <a:pt x="836" y="469"/>
                      <a:pt x="836" y="469"/>
                      <a:pt x="836" y="469"/>
                    </a:cubicBezTo>
                    <a:cubicBezTo>
                      <a:pt x="836" y="468"/>
                      <a:pt x="836" y="468"/>
                      <a:pt x="836" y="468"/>
                    </a:cubicBezTo>
                    <a:cubicBezTo>
                      <a:pt x="838" y="467"/>
                      <a:pt x="838" y="467"/>
                      <a:pt x="838" y="467"/>
                    </a:cubicBezTo>
                    <a:cubicBezTo>
                      <a:pt x="838" y="467"/>
                      <a:pt x="838" y="467"/>
                      <a:pt x="838" y="467"/>
                    </a:cubicBezTo>
                    <a:cubicBezTo>
                      <a:pt x="839" y="466"/>
                      <a:pt x="839" y="466"/>
                      <a:pt x="839" y="466"/>
                    </a:cubicBezTo>
                    <a:cubicBezTo>
                      <a:pt x="838" y="465"/>
                      <a:pt x="838" y="465"/>
                      <a:pt x="838" y="465"/>
                    </a:cubicBezTo>
                    <a:cubicBezTo>
                      <a:pt x="838" y="464"/>
                      <a:pt x="838" y="464"/>
                      <a:pt x="838" y="464"/>
                    </a:cubicBezTo>
                    <a:cubicBezTo>
                      <a:pt x="839" y="463"/>
                      <a:pt x="839" y="463"/>
                      <a:pt x="839" y="463"/>
                    </a:cubicBezTo>
                    <a:cubicBezTo>
                      <a:pt x="841" y="463"/>
                      <a:pt x="841" y="463"/>
                      <a:pt x="841" y="463"/>
                    </a:cubicBezTo>
                    <a:cubicBezTo>
                      <a:pt x="841" y="462"/>
                      <a:pt x="841" y="462"/>
                      <a:pt x="841" y="462"/>
                    </a:cubicBezTo>
                    <a:cubicBezTo>
                      <a:pt x="842" y="461"/>
                      <a:pt x="842" y="461"/>
                      <a:pt x="842" y="461"/>
                    </a:cubicBezTo>
                    <a:cubicBezTo>
                      <a:pt x="842" y="461"/>
                      <a:pt x="842" y="461"/>
                      <a:pt x="842" y="461"/>
                    </a:cubicBezTo>
                    <a:cubicBezTo>
                      <a:pt x="841" y="460"/>
                      <a:pt x="841" y="460"/>
                      <a:pt x="841" y="460"/>
                    </a:cubicBezTo>
                    <a:cubicBezTo>
                      <a:pt x="842" y="459"/>
                      <a:pt x="842" y="459"/>
                      <a:pt x="842" y="459"/>
                    </a:cubicBezTo>
                    <a:cubicBezTo>
                      <a:pt x="843" y="460"/>
                      <a:pt x="843" y="460"/>
                      <a:pt x="843" y="460"/>
                    </a:cubicBezTo>
                    <a:cubicBezTo>
                      <a:pt x="843" y="459"/>
                      <a:pt x="843" y="459"/>
                      <a:pt x="843" y="459"/>
                    </a:cubicBezTo>
                    <a:cubicBezTo>
                      <a:pt x="844" y="460"/>
                      <a:pt x="844" y="460"/>
                      <a:pt x="844" y="460"/>
                    </a:cubicBezTo>
                    <a:cubicBezTo>
                      <a:pt x="846" y="459"/>
                      <a:pt x="846" y="459"/>
                      <a:pt x="846" y="459"/>
                    </a:cubicBezTo>
                    <a:cubicBezTo>
                      <a:pt x="846" y="459"/>
                      <a:pt x="846" y="459"/>
                      <a:pt x="846" y="459"/>
                    </a:cubicBezTo>
                    <a:cubicBezTo>
                      <a:pt x="848" y="457"/>
                      <a:pt x="848" y="457"/>
                      <a:pt x="848" y="457"/>
                    </a:cubicBezTo>
                    <a:cubicBezTo>
                      <a:pt x="848" y="458"/>
                      <a:pt x="848" y="458"/>
                      <a:pt x="848" y="458"/>
                    </a:cubicBezTo>
                    <a:cubicBezTo>
                      <a:pt x="849" y="457"/>
                      <a:pt x="849" y="457"/>
                      <a:pt x="849" y="457"/>
                    </a:cubicBezTo>
                    <a:cubicBezTo>
                      <a:pt x="849" y="458"/>
                      <a:pt x="849" y="458"/>
                      <a:pt x="849" y="458"/>
                    </a:cubicBezTo>
                    <a:cubicBezTo>
                      <a:pt x="850" y="459"/>
                      <a:pt x="850" y="459"/>
                      <a:pt x="850" y="459"/>
                    </a:cubicBezTo>
                    <a:cubicBezTo>
                      <a:pt x="852" y="457"/>
                      <a:pt x="852" y="457"/>
                      <a:pt x="852" y="457"/>
                    </a:cubicBezTo>
                    <a:cubicBezTo>
                      <a:pt x="852" y="457"/>
                      <a:pt x="852" y="457"/>
                      <a:pt x="852" y="457"/>
                    </a:cubicBezTo>
                    <a:cubicBezTo>
                      <a:pt x="851" y="456"/>
                      <a:pt x="851" y="456"/>
                      <a:pt x="851" y="456"/>
                    </a:cubicBezTo>
                    <a:cubicBezTo>
                      <a:pt x="851" y="455"/>
                      <a:pt x="851" y="455"/>
                      <a:pt x="851" y="455"/>
                    </a:cubicBezTo>
                    <a:cubicBezTo>
                      <a:pt x="852" y="455"/>
                      <a:pt x="852" y="455"/>
                      <a:pt x="852" y="455"/>
                    </a:cubicBezTo>
                    <a:cubicBezTo>
                      <a:pt x="852" y="455"/>
                      <a:pt x="852" y="455"/>
                      <a:pt x="852" y="455"/>
                    </a:cubicBezTo>
                    <a:cubicBezTo>
                      <a:pt x="851" y="453"/>
                      <a:pt x="851" y="453"/>
                      <a:pt x="851" y="453"/>
                    </a:cubicBezTo>
                    <a:cubicBezTo>
                      <a:pt x="851" y="453"/>
                      <a:pt x="851" y="453"/>
                      <a:pt x="851" y="453"/>
                    </a:cubicBezTo>
                    <a:cubicBezTo>
                      <a:pt x="853" y="452"/>
                      <a:pt x="853" y="452"/>
                      <a:pt x="853" y="452"/>
                    </a:cubicBezTo>
                    <a:cubicBezTo>
                      <a:pt x="852" y="452"/>
                      <a:pt x="852" y="452"/>
                      <a:pt x="852" y="452"/>
                    </a:cubicBezTo>
                    <a:cubicBezTo>
                      <a:pt x="850" y="452"/>
                      <a:pt x="850" y="452"/>
                      <a:pt x="850" y="452"/>
                    </a:cubicBezTo>
                    <a:cubicBezTo>
                      <a:pt x="849" y="452"/>
                      <a:pt x="849" y="452"/>
                      <a:pt x="849" y="452"/>
                    </a:cubicBezTo>
                    <a:cubicBezTo>
                      <a:pt x="849" y="452"/>
                      <a:pt x="849" y="452"/>
                      <a:pt x="849" y="452"/>
                    </a:cubicBezTo>
                    <a:cubicBezTo>
                      <a:pt x="847" y="452"/>
                      <a:pt x="847" y="452"/>
                      <a:pt x="847" y="452"/>
                    </a:cubicBezTo>
                    <a:cubicBezTo>
                      <a:pt x="847" y="452"/>
                      <a:pt x="847" y="452"/>
                      <a:pt x="847" y="452"/>
                    </a:cubicBezTo>
                    <a:cubicBezTo>
                      <a:pt x="843" y="452"/>
                      <a:pt x="843" y="452"/>
                      <a:pt x="843" y="452"/>
                    </a:cubicBezTo>
                    <a:cubicBezTo>
                      <a:pt x="842" y="452"/>
                      <a:pt x="842" y="452"/>
                      <a:pt x="842" y="452"/>
                    </a:cubicBezTo>
                    <a:cubicBezTo>
                      <a:pt x="841" y="451"/>
                      <a:pt x="841" y="451"/>
                      <a:pt x="841" y="451"/>
                    </a:cubicBezTo>
                    <a:cubicBezTo>
                      <a:pt x="841" y="450"/>
                      <a:pt x="841" y="450"/>
                      <a:pt x="841" y="450"/>
                    </a:cubicBezTo>
                    <a:cubicBezTo>
                      <a:pt x="840" y="450"/>
                      <a:pt x="840" y="450"/>
                      <a:pt x="840" y="450"/>
                    </a:cubicBezTo>
                    <a:cubicBezTo>
                      <a:pt x="840" y="449"/>
                      <a:pt x="840" y="449"/>
                      <a:pt x="840" y="449"/>
                    </a:cubicBezTo>
                    <a:cubicBezTo>
                      <a:pt x="837" y="451"/>
                      <a:pt x="837" y="451"/>
                      <a:pt x="837" y="451"/>
                    </a:cubicBezTo>
                    <a:cubicBezTo>
                      <a:pt x="835" y="451"/>
                      <a:pt x="835" y="451"/>
                      <a:pt x="835" y="451"/>
                    </a:cubicBezTo>
                    <a:cubicBezTo>
                      <a:pt x="836" y="451"/>
                      <a:pt x="836" y="451"/>
                      <a:pt x="836" y="451"/>
                    </a:cubicBezTo>
                    <a:cubicBezTo>
                      <a:pt x="836" y="452"/>
                      <a:pt x="836" y="452"/>
                      <a:pt x="836" y="452"/>
                    </a:cubicBezTo>
                    <a:cubicBezTo>
                      <a:pt x="835" y="453"/>
                      <a:pt x="835" y="453"/>
                      <a:pt x="835" y="453"/>
                    </a:cubicBezTo>
                    <a:cubicBezTo>
                      <a:pt x="833" y="454"/>
                      <a:pt x="833" y="454"/>
                      <a:pt x="833" y="454"/>
                    </a:cubicBezTo>
                    <a:cubicBezTo>
                      <a:pt x="833" y="454"/>
                      <a:pt x="833" y="454"/>
                      <a:pt x="833" y="454"/>
                    </a:cubicBezTo>
                    <a:cubicBezTo>
                      <a:pt x="834" y="455"/>
                      <a:pt x="834" y="455"/>
                      <a:pt x="834" y="455"/>
                    </a:cubicBezTo>
                    <a:cubicBezTo>
                      <a:pt x="833" y="456"/>
                      <a:pt x="833" y="456"/>
                      <a:pt x="833" y="456"/>
                    </a:cubicBezTo>
                    <a:cubicBezTo>
                      <a:pt x="833" y="456"/>
                      <a:pt x="833" y="456"/>
                      <a:pt x="833" y="456"/>
                    </a:cubicBezTo>
                    <a:cubicBezTo>
                      <a:pt x="832" y="456"/>
                      <a:pt x="832" y="456"/>
                      <a:pt x="832" y="456"/>
                    </a:cubicBezTo>
                    <a:cubicBezTo>
                      <a:pt x="830" y="457"/>
                      <a:pt x="830" y="457"/>
                      <a:pt x="830" y="457"/>
                    </a:cubicBezTo>
                    <a:cubicBezTo>
                      <a:pt x="829" y="457"/>
                      <a:pt x="829" y="457"/>
                      <a:pt x="829" y="457"/>
                    </a:cubicBezTo>
                    <a:cubicBezTo>
                      <a:pt x="827" y="453"/>
                      <a:pt x="827" y="453"/>
                      <a:pt x="827" y="453"/>
                    </a:cubicBezTo>
                    <a:cubicBezTo>
                      <a:pt x="827" y="451"/>
                      <a:pt x="827" y="451"/>
                      <a:pt x="827" y="451"/>
                    </a:cubicBezTo>
                    <a:cubicBezTo>
                      <a:pt x="827" y="450"/>
                      <a:pt x="827" y="450"/>
                      <a:pt x="827" y="450"/>
                    </a:cubicBezTo>
                    <a:cubicBezTo>
                      <a:pt x="825" y="450"/>
                      <a:pt x="825" y="450"/>
                      <a:pt x="825" y="450"/>
                    </a:cubicBezTo>
                    <a:cubicBezTo>
                      <a:pt x="824" y="451"/>
                      <a:pt x="824" y="451"/>
                      <a:pt x="824" y="451"/>
                    </a:cubicBezTo>
                    <a:cubicBezTo>
                      <a:pt x="824" y="450"/>
                      <a:pt x="824" y="450"/>
                      <a:pt x="824" y="450"/>
                    </a:cubicBezTo>
                    <a:cubicBezTo>
                      <a:pt x="824" y="450"/>
                      <a:pt x="824" y="450"/>
                      <a:pt x="824" y="450"/>
                    </a:cubicBezTo>
                    <a:cubicBezTo>
                      <a:pt x="823" y="451"/>
                      <a:pt x="823" y="451"/>
                      <a:pt x="823" y="451"/>
                    </a:cubicBezTo>
                    <a:cubicBezTo>
                      <a:pt x="823" y="450"/>
                      <a:pt x="823" y="450"/>
                      <a:pt x="823" y="450"/>
                    </a:cubicBezTo>
                    <a:cubicBezTo>
                      <a:pt x="823" y="451"/>
                      <a:pt x="823" y="451"/>
                      <a:pt x="823" y="451"/>
                    </a:cubicBezTo>
                    <a:cubicBezTo>
                      <a:pt x="822" y="449"/>
                      <a:pt x="822" y="449"/>
                      <a:pt x="822" y="449"/>
                    </a:cubicBezTo>
                    <a:cubicBezTo>
                      <a:pt x="821" y="448"/>
                      <a:pt x="821" y="448"/>
                      <a:pt x="821" y="448"/>
                    </a:cubicBezTo>
                    <a:cubicBezTo>
                      <a:pt x="819" y="447"/>
                      <a:pt x="819" y="447"/>
                      <a:pt x="819" y="447"/>
                    </a:cubicBezTo>
                    <a:cubicBezTo>
                      <a:pt x="818" y="446"/>
                      <a:pt x="818" y="446"/>
                      <a:pt x="818" y="446"/>
                    </a:cubicBezTo>
                    <a:cubicBezTo>
                      <a:pt x="818" y="445"/>
                      <a:pt x="818" y="445"/>
                      <a:pt x="818" y="445"/>
                    </a:cubicBezTo>
                    <a:cubicBezTo>
                      <a:pt x="817" y="443"/>
                      <a:pt x="817" y="443"/>
                      <a:pt x="817" y="443"/>
                    </a:cubicBezTo>
                    <a:cubicBezTo>
                      <a:pt x="818" y="443"/>
                      <a:pt x="818" y="443"/>
                      <a:pt x="818" y="443"/>
                    </a:cubicBezTo>
                    <a:cubicBezTo>
                      <a:pt x="818" y="442"/>
                      <a:pt x="818" y="442"/>
                      <a:pt x="818" y="442"/>
                    </a:cubicBezTo>
                    <a:cubicBezTo>
                      <a:pt x="818" y="442"/>
                      <a:pt x="818" y="442"/>
                      <a:pt x="818" y="442"/>
                    </a:cubicBezTo>
                    <a:cubicBezTo>
                      <a:pt x="818" y="440"/>
                      <a:pt x="818" y="440"/>
                      <a:pt x="818" y="440"/>
                    </a:cubicBezTo>
                    <a:cubicBezTo>
                      <a:pt x="819" y="440"/>
                      <a:pt x="819" y="440"/>
                      <a:pt x="819" y="440"/>
                    </a:cubicBezTo>
                    <a:cubicBezTo>
                      <a:pt x="819" y="439"/>
                      <a:pt x="819" y="439"/>
                      <a:pt x="819" y="439"/>
                    </a:cubicBezTo>
                    <a:cubicBezTo>
                      <a:pt x="821" y="440"/>
                      <a:pt x="821" y="440"/>
                      <a:pt x="821" y="440"/>
                    </a:cubicBezTo>
                    <a:cubicBezTo>
                      <a:pt x="823" y="440"/>
                      <a:pt x="823" y="440"/>
                      <a:pt x="823" y="440"/>
                    </a:cubicBezTo>
                    <a:cubicBezTo>
                      <a:pt x="825" y="440"/>
                      <a:pt x="825" y="440"/>
                      <a:pt x="825" y="440"/>
                    </a:cubicBezTo>
                    <a:cubicBezTo>
                      <a:pt x="826" y="438"/>
                      <a:pt x="826" y="438"/>
                      <a:pt x="826" y="438"/>
                    </a:cubicBezTo>
                    <a:cubicBezTo>
                      <a:pt x="825" y="438"/>
                      <a:pt x="825" y="438"/>
                      <a:pt x="825" y="438"/>
                    </a:cubicBezTo>
                    <a:cubicBezTo>
                      <a:pt x="826" y="438"/>
                      <a:pt x="826" y="438"/>
                      <a:pt x="826" y="438"/>
                    </a:cubicBezTo>
                    <a:cubicBezTo>
                      <a:pt x="826" y="436"/>
                      <a:pt x="826" y="436"/>
                      <a:pt x="826" y="436"/>
                    </a:cubicBezTo>
                    <a:cubicBezTo>
                      <a:pt x="825" y="436"/>
                      <a:pt x="825" y="436"/>
                      <a:pt x="825" y="436"/>
                    </a:cubicBezTo>
                    <a:cubicBezTo>
                      <a:pt x="826" y="435"/>
                      <a:pt x="826" y="435"/>
                      <a:pt x="826" y="435"/>
                    </a:cubicBezTo>
                    <a:cubicBezTo>
                      <a:pt x="827" y="432"/>
                      <a:pt x="827" y="432"/>
                      <a:pt x="827" y="432"/>
                    </a:cubicBezTo>
                    <a:cubicBezTo>
                      <a:pt x="829" y="431"/>
                      <a:pt x="829" y="431"/>
                      <a:pt x="829" y="431"/>
                    </a:cubicBezTo>
                    <a:cubicBezTo>
                      <a:pt x="830" y="431"/>
                      <a:pt x="830" y="431"/>
                      <a:pt x="830" y="431"/>
                    </a:cubicBezTo>
                    <a:cubicBezTo>
                      <a:pt x="831" y="429"/>
                      <a:pt x="831" y="429"/>
                      <a:pt x="831" y="429"/>
                    </a:cubicBezTo>
                    <a:cubicBezTo>
                      <a:pt x="832" y="429"/>
                      <a:pt x="832" y="429"/>
                      <a:pt x="832" y="429"/>
                    </a:cubicBezTo>
                    <a:cubicBezTo>
                      <a:pt x="832" y="426"/>
                      <a:pt x="832" y="426"/>
                      <a:pt x="832" y="426"/>
                    </a:cubicBezTo>
                    <a:cubicBezTo>
                      <a:pt x="833" y="425"/>
                      <a:pt x="833" y="425"/>
                      <a:pt x="833" y="425"/>
                    </a:cubicBezTo>
                    <a:cubicBezTo>
                      <a:pt x="833" y="424"/>
                      <a:pt x="833" y="424"/>
                      <a:pt x="833" y="424"/>
                    </a:cubicBezTo>
                    <a:cubicBezTo>
                      <a:pt x="834" y="423"/>
                      <a:pt x="834" y="423"/>
                      <a:pt x="834" y="423"/>
                    </a:cubicBezTo>
                    <a:cubicBezTo>
                      <a:pt x="835" y="422"/>
                      <a:pt x="835" y="422"/>
                      <a:pt x="835" y="422"/>
                    </a:cubicBezTo>
                    <a:cubicBezTo>
                      <a:pt x="836" y="422"/>
                      <a:pt x="836" y="422"/>
                      <a:pt x="836" y="422"/>
                    </a:cubicBezTo>
                    <a:cubicBezTo>
                      <a:pt x="837" y="422"/>
                      <a:pt x="837" y="422"/>
                      <a:pt x="837" y="422"/>
                    </a:cubicBezTo>
                    <a:cubicBezTo>
                      <a:pt x="838" y="422"/>
                      <a:pt x="838" y="422"/>
                      <a:pt x="838" y="422"/>
                    </a:cubicBezTo>
                    <a:cubicBezTo>
                      <a:pt x="838" y="421"/>
                      <a:pt x="838" y="421"/>
                      <a:pt x="838" y="421"/>
                    </a:cubicBezTo>
                    <a:cubicBezTo>
                      <a:pt x="840" y="423"/>
                      <a:pt x="840" y="423"/>
                      <a:pt x="840" y="423"/>
                    </a:cubicBezTo>
                    <a:cubicBezTo>
                      <a:pt x="843" y="425"/>
                      <a:pt x="843" y="425"/>
                      <a:pt x="843" y="425"/>
                    </a:cubicBezTo>
                    <a:cubicBezTo>
                      <a:pt x="843" y="426"/>
                      <a:pt x="843" y="426"/>
                      <a:pt x="843" y="426"/>
                    </a:cubicBezTo>
                    <a:cubicBezTo>
                      <a:pt x="842" y="426"/>
                      <a:pt x="842" y="426"/>
                      <a:pt x="842" y="426"/>
                    </a:cubicBezTo>
                    <a:cubicBezTo>
                      <a:pt x="842" y="427"/>
                      <a:pt x="842" y="427"/>
                      <a:pt x="842" y="427"/>
                    </a:cubicBezTo>
                    <a:cubicBezTo>
                      <a:pt x="841" y="429"/>
                      <a:pt x="841" y="429"/>
                      <a:pt x="841" y="429"/>
                    </a:cubicBezTo>
                    <a:cubicBezTo>
                      <a:pt x="841" y="431"/>
                      <a:pt x="841" y="431"/>
                      <a:pt x="841" y="431"/>
                    </a:cubicBezTo>
                    <a:cubicBezTo>
                      <a:pt x="840" y="431"/>
                      <a:pt x="840" y="431"/>
                      <a:pt x="840" y="431"/>
                    </a:cubicBezTo>
                    <a:cubicBezTo>
                      <a:pt x="840" y="431"/>
                      <a:pt x="840" y="431"/>
                      <a:pt x="840" y="431"/>
                    </a:cubicBezTo>
                    <a:cubicBezTo>
                      <a:pt x="839" y="433"/>
                      <a:pt x="839" y="433"/>
                      <a:pt x="839" y="433"/>
                    </a:cubicBezTo>
                    <a:cubicBezTo>
                      <a:pt x="841" y="434"/>
                      <a:pt x="841" y="434"/>
                      <a:pt x="841" y="434"/>
                    </a:cubicBezTo>
                    <a:cubicBezTo>
                      <a:pt x="841" y="435"/>
                      <a:pt x="841" y="435"/>
                      <a:pt x="841" y="435"/>
                    </a:cubicBezTo>
                    <a:cubicBezTo>
                      <a:pt x="840" y="435"/>
                      <a:pt x="840" y="435"/>
                      <a:pt x="840" y="435"/>
                    </a:cubicBezTo>
                    <a:cubicBezTo>
                      <a:pt x="840" y="436"/>
                      <a:pt x="840" y="436"/>
                      <a:pt x="840" y="436"/>
                    </a:cubicBezTo>
                    <a:cubicBezTo>
                      <a:pt x="841" y="437"/>
                      <a:pt x="841" y="437"/>
                      <a:pt x="841" y="437"/>
                    </a:cubicBezTo>
                    <a:cubicBezTo>
                      <a:pt x="842" y="436"/>
                      <a:pt x="842" y="436"/>
                      <a:pt x="842" y="436"/>
                    </a:cubicBezTo>
                    <a:cubicBezTo>
                      <a:pt x="844" y="435"/>
                      <a:pt x="844" y="435"/>
                      <a:pt x="844" y="435"/>
                    </a:cubicBezTo>
                    <a:cubicBezTo>
                      <a:pt x="843" y="436"/>
                      <a:pt x="843" y="436"/>
                      <a:pt x="843" y="436"/>
                    </a:cubicBezTo>
                    <a:cubicBezTo>
                      <a:pt x="842" y="437"/>
                      <a:pt x="842" y="437"/>
                      <a:pt x="842" y="437"/>
                    </a:cubicBezTo>
                    <a:cubicBezTo>
                      <a:pt x="842" y="438"/>
                      <a:pt x="842" y="438"/>
                      <a:pt x="842" y="438"/>
                    </a:cubicBezTo>
                    <a:cubicBezTo>
                      <a:pt x="843" y="438"/>
                      <a:pt x="843" y="438"/>
                      <a:pt x="843" y="438"/>
                    </a:cubicBezTo>
                    <a:cubicBezTo>
                      <a:pt x="843" y="438"/>
                      <a:pt x="843" y="438"/>
                      <a:pt x="843" y="438"/>
                    </a:cubicBezTo>
                    <a:cubicBezTo>
                      <a:pt x="842" y="439"/>
                      <a:pt x="842" y="439"/>
                      <a:pt x="842" y="439"/>
                    </a:cubicBezTo>
                    <a:cubicBezTo>
                      <a:pt x="841" y="439"/>
                      <a:pt x="841" y="439"/>
                      <a:pt x="841" y="439"/>
                    </a:cubicBezTo>
                    <a:cubicBezTo>
                      <a:pt x="840" y="440"/>
                      <a:pt x="840" y="440"/>
                      <a:pt x="840" y="440"/>
                    </a:cubicBezTo>
                    <a:cubicBezTo>
                      <a:pt x="839" y="440"/>
                      <a:pt x="839" y="440"/>
                      <a:pt x="839" y="440"/>
                    </a:cubicBezTo>
                    <a:cubicBezTo>
                      <a:pt x="838" y="441"/>
                      <a:pt x="838" y="441"/>
                      <a:pt x="838" y="441"/>
                    </a:cubicBezTo>
                    <a:cubicBezTo>
                      <a:pt x="839" y="441"/>
                      <a:pt x="839" y="441"/>
                      <a:pt x="839" y="441"/>
                    </a:cubicBezTo>
                    <a:cubicBezTo>
                      <a:pt x="840" y="442"/>
                      <a:pt x="840" y="442"/>
                      <a:pt x="840" y="442"/>
                    </a:cubicBezTo>
                    <a:cubicBezTo>
                      <a:pt x="840" y="442"/>
                      <a:pt x="840" y="442"/>
                      <a:pt x="840" y="442"/>
                    </a:cubicBezTo>
                    <a:cubicBezTo>
                      <a:pt x="841" y="441"/>
                      <a:pt x="841" y="441"/>
                      <a:pt x="841" y="441"/>
                    </a:cubicBezTo>
                    <a:cubicBezTo>
                      <a:pt x="842" y="441"/>
                      <a:pt x="842" y="441"/>
                      <a:pt x="842" y="441"/>
                    </a:cubicBezTo>
                    <a:cubicBezTo>
                      <a:pt x="843" y="440"/>
                      <a:pt x="843" y="440"/>
                      <a:pt x="843" y="440"/>
                    </a:cubicBezTo>
                    <a:cubicBezTo>
                      <a:pt x="845" y="439"/>
                      <a:pt x="845" y="439"/>
                      <a:pt x="845" y="439"/>
                    </a:cubicBezTo>
                    <a:cubicBezTo>
                      <a:pt x="845" y="438"/>
                      <a:pt x="845" y="438"/>
                      <a:pt x="845" y="438"/>
                    </a:cubicBezTo>
                    <a:cubicBezTo>
                      <a:pt x="844" y="437"/>
                      <a:pt x="844" y="437"/>
                      <a:pt x="844" y="437"/>
                    </a:cubicBezTo>
                    <a:cubicBezTo>
                      <a:pt x="846" y="436"/>
                      <a:pt x="846" y="436"/>
                      <a:pt x="846" y="436"/>
                    </a:cubicBezTo>
                    <a:cubicBezTo>
                      <a:pt x="849" y="434"/>
                      <a:pt x="849" y="434"/>
                      <a:pt x="849" y="434"/>
                    </a:cubicBezTo>
                    <a:cubicBezTo>
                      <a:pt x="849" y="434"/>
                      <a:pt x="849" y="434"/>
                      <a:pt x="849" y="434"/>
                    </a:cubicBezTo>
                    <a:cubicBezTo>
                      <a:pt x="850" y="433"/>
                      <a:pt x="850" y="433"/>
                      <a:pt x="850" y="433"/>
                    </a:cubicBezTo>
                    <a:cubicBezTo>
                      <a:pt x="851" y="433"/>
                      <a:pt x="851" y="433"/>
                      <a:pt x="851" y="433"/>
                    </a:cubicBezTo>
                    <a:cubicBezTo>
                      <a:pt x="853" y="431"/>
                      <a:pt x="853" y="431"/>
                      <a:pt x="853" y="431"/>
                    </a:cubicBezTo>
                    <a:cubicBezTo>
                      <a:pt x="853" y="432"/>
                      <a:pt x="853" y="432"/>
                      <a:pt x="853" y="432"/>
                    </a:cubicBezTo>
                    <a:cubicBezTo>
                      <a:pt x="854" y="432"/>
                      <a:pt x="854" y="432"/>
                      <a:pt x="854" y="432"/>
                    </a:cubicBezTo>
                    <a:cubicBezTo>
                      <a:pt x="855" y="432"/>
                      <a:pt x="855" y="432"/>
                      <a:pt x="855" y="432"/>
                    </a:cubicBezTo>
                    <a:cubicBezTo>
                      <a:pt x="857" y="430"/>
                      <a:pt x="857" y="430"/>
                      <a:pt x="857" y="430"/>
                    </a:cubicBezTo>
                    <a:cubicBezTo>
                      <a:pt x="858" y="431"/>
                      <a:pt x="858" y="431"/>
                      <a:pt x="858" y="431"/>
                    </a:cubicBezTo>
                    <a:cubicBezTo>
                      <a:pt x="858" y="431"/>
                      <a:pt x="858" y="431"/>
                      <a:pt x="858" y="431"/>
                    </a:cubicBezTo>
                    <a:cubicBezTo>
                      <a:pt x="858" y="431"/>
                      <a:pt x="858" y="431"/>
                      <a:pt x="858" y="431"/>
                    </a:cubicBezTo>
                    <a:cubicBezTo>
                      <a:pt x="858" y="431"/>
                      <a:pt x="858" y="431"/>
                      <a:pt x="858" y="431"/>
                    </a:cubicBezTo>
                    <a:cubicBezTo>
                      <a:pt x="859" y="433"/>
                      <a:pt x="859" y="433"/>
                      <a:pt x="859" y="433"/>
                    </a:cubicBezTo>
                    <a:cubicBezTo>
                      <a:pt x="860" y="433"/>
                      <a:pt x="860" y="433"/>
                      <a:pt x="860" y="433"/>
                    </a:cubicBezTo>
                    <a:cubicBezTo>
                      <a:pt x="860" y="432"/>
                      <a:pt x="860" y="432"/>
                      <a:pt x="860" y="432"/>
                    </a:cubicBezTo>
                    <a:cubicBezTo>
                      <a:pt x="861" y="432"/>
                      <a:pt x="861" y="432"/>
                      <a:pt x="861" y="432"/>
                    </a:cubicBezTo>
                    <a:cubicBezTo>
                      <a:pt x="862" y="433"/>
                      <a:pt x="862" y="433"/>
                      <a:pt x="862" y="433"/>
                    </a:cubicBezTo>
                    <a:cubicBezTo>
                      <a:pt x="864" y="433"/>
                      <a:pt x="864" y="433"/>
                      <a:pt x="864" y="433"/>
                    </a:cubicBezTo>
                    <a:cubicBezTo>
                      <a:pt x="864" y="432"/>
                      <a:pt x="864" y="432"/>
                      <a:pt x="864" y="432"/>
                    </a:cubicBezTo>
                    <a:cubicBezTo>
                      <a:pt x="865" y="432"/>
                      <a:pt x="865" y="432"/>
                      <a:pt x="865" y="432"/>
                    </a:cubicBezTo>
                    <a:cubicBezTo>
                      <a:pt x="865" y="433"/>
                      <a:pt x="865" y="433"/>
                      <a:pt x="865" y="433"/>
                    </a:cubicBezTo>
                    <a:cubicBezTo>
                      <a:pt x="864" y="434"/>
                      <a:pt x="864" y="434"/>
                      <a:pt x="864" y="434"/>
                    </a:cubicBezTo>
                    <a:cubicBezTo>
                      <a:pt x="865" y="435"/>
                      <a:pt x="865" y="435"/>
                      <a:pt x="865" y="435"/>
                    </a:cubicBezTo>
                    <a:cubicBezTo>
                      <a:pt x="863" y="437"/>
                      <a:pt x="863" y="437"/>
                      <a:pt x="863" y="437"/>
                    </a:cubicBezTo>
                    <a:cubicBezTo>
                      <a:pt x="863" y="440"/>
                      <a:pt x="863" y="440"/>
                      <a:pt x="863" y="440"/>
                    </a:cubicBezTo>
                    <a:cubicBezTo>
                      <a:pt x="864" y="441"/>
                      <a:pt x="864" y="441"/>
                      <a:pt x="864" y="441"/>
                    </a:cubicBezTo>
                    <a:cubicBezTo>
                      <a:pt x="866" y="441"/>
                      <a:pt x="866" y="441"/>
                      <a:pt x="866" y="441"/>
                    </a:cubicBezTo>
                    <a:cubicBezTo>
                      <a:pt x="867" y="440"/>
                      <a:pt x="867" y="440"/>
                      <a:pt x="867" y="440"/>
                    </a:cubicBezTo>
                    <a:cubicBezTo>
                      <a:pt x="866" y="442"/>
                      <a:pt x="866" y="442"/>
                      <a:pt x="866" y="442"/>
                    </a:cubicBezTo>
                    <a:cubicBezTo>
                      <a:pt x="864" y="442"/>
                      <a:pt x="864" y="442"/>
                      <a:pt x="864" y="442"/>
                    </a:cubicBezTo>
                    <a:cubicBezTo>
                      <a:pt x="864" y="443"/>
                      <a:pt x="864" y="443"/>
                      <a:pt x="864" y="443"/>
                    </a:cubicBezTo>
                    <a:cubicBezTo>
                      <a:pt x="863" y="446"/>
                      <a:pt x="863" y="446"/>
                      <a:pt x="863" y="446"/>
                    </a:cubicBezTo>
                    <a:cubicBezTo>
                      <a:pt x="863" y="447"/>
                      <a:pt x="863" y="447"/>
                      <a:pt x="863" y="447"/>
                    </a:cubicBezTo>
                    <a:cubicBezTo>
                      <a:pt x="864" y="447"/>
                      <a:pt x="864" y="447"/>
                      <a:pt x="864" y="447"/>
                    </a:cubicBezTo>
                    <a:cubicBezTo>
                      <a:pt x="865" y="447"/>
                      <a:pt x="865" y="447"/>
                      <a:pt x="865" y="447"/>
                    </a:cubicBezTo>
                    <a:cubicBezTo>
                      <a:pt x="866" y="447"/>
                      <a:pt x="866" y="447"/>
                      <a:pt x="866" y="447"/>
                    </a:cubicBezTo>
                    <a:cubicBezTo>
                      <a:pt x="865" y="449"/>
                      <a:pt x="865" y="449"/>
                      <a:pt x="865" y="449"/>
                    </a:cubicBezTo>
                    <a:cubicBezTo>
                      <a:pt x="866" y="450"/>
                      <a:pt x="866" y="450"/>
                      <a:pt x="866" y="450"/>
                    </a:cubicBezTo>
                    <a:cubicBezTo>
                      <a:pt x="867" y="449"/>
                      <a:pt x="867" y="449"/>
                      <a:pt x="867" y="449"/>
                    </a:cubicBezTo>
                    <a:cubicBezTo>
                      <a:pt x="868" y="449"/>
                      <a:pt x="868" y="449"/>
                      <a:pt x="868" y="449"/>
                    </a:cubicBezTo>
                    <a:cubicBezTo>
                      <a:pt x="869" y="448"/>
                      <a:pt x="869" y="448"/>
                      <a:pt x="869" y="448"/>
                    </a:cubicBezTo>
                    <a:cubicBezTo>
                      <a:pt x="868" y="447"/>
                      <a:pt x="868" y="447"/>
                      <a:pt x="868" y="447"/>
                    </a:cubicBezTo>
                    <a:cubicBezTo>
                      <a:pt x="869" y="447"/>
                      <a:pt x="869" y="447"/>
                      <a:pt x="869" y="447"/>
                    </a:cubicBezTo>
                    <a:cubicBezTo>
                      <a:pt x="870" y="448"/>
                      <a:pt x="870" y="448"/>
                      <a:pt x="870" y="448"/>
                    </a:cubicBezTo>
                    <a:cubicBezTo>
                      <a:pt x="871" y="448"/>
                      <a:pt x="871" y="448"/>
                      <a:pt x="871" y="448"/>
                    </a:cubicBezTo>
                    <a:cubicBezTo>
                      <a:pt x="872" y="448"/>
                      <a:pt x="872" y="448"/>
                      <a:pt x="872" y="448"/>
                    </a:cubicBezTo>
                    <a:cubicBezTo>
                      <a:pt x="874" y="448"/>
                      <a:pt x="874" y="448"/>
                      <a:pt x="874" y="448"/>
                    </a:cubicBezTo>
                    <a:cubicBezTo>
                      <a:pt x="873" y="448"/>
                      <a:pt x="873" y="448"/>
                      <a:pt x="873" y="448"/>
                    </a:cubicBezTo>
                    <a:cubicBezTo>
                      <a:pt x="875" y="450"/>
                      <a:pt x="875" y="450"/>
                      <a:pt x="875" y="450"/>
                    </a:cubicBezTo>
                    <a:cubicBezTo>
                      <a:pt x="877" y="453"/>
                      <a:pt x="877" y="453"/>
                      <a:pt x="877" y="453"/>
                    </a:cubicBezTo>
                    <a:cubicBezTo>
                      <a:pt x="878" y="453"/>
                      <a:pt x="878" y="453"/>
                      <a:pt x="878" y="453"/>
                    </a:cubicBezTo>
                    <a:cubicBezTo>
                      <a:pt x="877" y="453"/>
                      <a:pt x="877" y="453"/>
                      <a:pt x="877" y="453"/>
                    </a:cubicBezTo>
                    <a:cubicBezTo>
                      <a:pt x="878" y="455"/>
                      <a:pt x="878" y="455"/>
                      <a:pt x="878" y="455"/>
                    </a:cubicBezTo>
                    <a:cubicBezTo>
                      <a:pt x="879" y="456"/>
                      <a:pt x="879" y="456"/>
                      <a:pt x="879" y="456"/>
                    </a:cubicBezTo>
                    <a:cubicBezTo>
                      <a:pt x="877" y="455"/>
                      <a:pt x="877" y="455"/>
                      <a:pt x="877" y="455"/>
                    </a:cubicBezTo>
                    <a:cubicBezTo>
                      <a:pt x="876" y="454"/>
                      <a:pt x="876" y="454"/>
                      <a:pt x="876" y="454"/>
                    </a:cubicBezTo>
                    <a:cubicBezTo>
                      <a:pt x="876" y="456"/>
                      <a:pt x="876" y="456"/>
                      <a:pt x="876" y="456"/>
                    </a:cubicBezTo>
                    <a:cubicBezTo>
                      <a:pt x="875" y="455"/>
                      <a:pt x="875" y="455"/>
                      <a:pt x="875" y="455"/>
                    </a:cubicBezTo>
                    <a:cubicBezTo>
                      <a:pt x="874" y="457"/>
                      <a:pt x="874" y="457"/>
                      <a:pt x="874" y="457"/>
                    </a:cubicBezTo>
                    <a:cubicBezTo>
                      <a:pt x="876" y="458"/>
                      <a:pt x="876" y="458"/>
                      <a:pt x="876" y="458"/>
                    </a:cubicBezTo>
                    <a:cubicBezTo>
                      <a:pt x="877" y="458"/>
                      <a:pt x="877" y="458"/>
                      <a:pt x="877" y="458"/>
                    </a:cubicBezTo>
                    <a:cubicBezTo>
                      <a:pt x="878" y="460"/>
                      <a:pt x="878" y="460"/>
                      <a:pt x="878" y="460"/>
                    </a:cubicBezTo>
                    <a:cubicBezTo>
                      <a:pt x="878" y="462"/>
                      <a:pt x="878" y="462"/>
                      <a:pt x="878" y="462"/>
                    </a:cubicBezTo>
                    <a:cubicBezTo>
                      <a:pt x="878" y="463"/>
                      <a:pt x="878" y="463"/>
                      <a:pt x="878" y="463"/>
                    </a:cubicBezTo>
                    <a:cubicBezTo>
                      <a:pt x="879" y="462"/>
                      <a:pt x="879" y="462"/>
                      <a:pt x="879" y="462"/>
                    </a:cubicBezTo>
                    <a:cubicBezTo>
                      <a:pt x="880" y="464"/>
                      <a:pt x="880" y="464"/>
                      <a:pt x="880" y="464"/>
                    </a:cubicBezTo>
                    <a:cubicBezTo>
                      <a:pt x="878" y="466"/>
                      <a:pt x="878" y="466"/>
                      <a:pt x="878" y="466"/>
                    </a:cubicBezTo>
                    <a:cubicBezTo>
                      <a:pt x="878" y="466"/>
                      <a:pt x="878" y="466"/>
                      <a:pt x="878" y="466"/>
                    </a:cubicBezTo>
                    <a:cubicBezTo>
                      <a:pt x="879" y="467"/>
                      <a:pt x="879" y="467"/>
                      <a:pt x="879" y="467"/>
                    </a:cubicBezTo>
                    <a:cubicBezTo>
                      <a:pt x="879" y="468"/>
                      <a:pt x="879" y="468"/>
                      <a:pt x="879" y="468"/>
                    </a:cubicBezTo>
                    <a:cubicBezTo>
                      <a:pt x="878" y="469"/>
                      <a:pt x="878" y="469"/>
                      <a:pt x="878" y="469"/>
                    </a:cubicBezTo>
                    <a:cubicBezTo>
                      <a:pt x="878" y="470"/>
                      <a:pt x="878" y="470"/>
                      <a:pt x="878" y="470"/>
                    </a:cubicBezTo>
                    <a:cubicBezTo>
                      <a:pt x="879" y="471"/>
                      <a:pt x="879" y="471"/>
                      <a:pt x="879" y="471"/>
                    </a:cubicBezTo>
                    <a:cubicBezTo>
                      <a:pt x="878" y="471"/>
                      <a:pt x="878" y="471"/>
                      <a:pt x="878" y="471"/>
                    </a:cubicBezTo>
                    <a:cubicBezTo>
                      <a:pt x="879" y="474"/>
                      <a:pt x="879" y="474"/>
                      <a:pt x="879" y="474"/>
                    </a:cubicBezTo>
                    <a:cubicBezTo>
                      <a:pt x="880" y="474"/>
                      <a:pt x="880" y="474"/>
                      <a:pt x="880" y="474"/>
                    </a:cubicBezTo>
                    <a:cubicBezTo>
                      <a:pt x="881" y="476"/>
                      <a:pt x="881" y="476"/>
                      <a:pt x="881" y="476"/>
                    </a:cubicBezTo>
                    <a:cubicBezTo>
                      <a:pt x="881" y="476"/>
                      <a:pt x="881" y="476"/>
                      <a:pt x="881" y="476"/>
                    </a:cubicBezTo>
                    <a:cubicBezTo>
                      <a:pt x="881" y="477"/>
                      <a:pt x="881" y="477"/>
                      <a:pt x="881" y="477"/>
                    </a:cubicBezTo>
                    <a:cubicBezTo>
                      <a:pt x="882" y="476"/>
                      <a:pt x="882" y="476"/>
                      <a:pt x="882" y="476"/>
                    </a:cubicBezTo>
                    <a:cubicBezTo>
                      <a:pt x="882" y="475"/>
                      <a:pt x="882" y="475"/>
                      <a:pt x="882" y="475"/>
                    </a:cubicBezTo>
                    <a:cubicBezTo>
                      <a:pt x="883" y="475"/>
                      <a:pt x="883" y="475"/>
                      <a:pt x="883" y="475"/>
                    </a:cubicBezTo>
                    <a:cubicBezTo>
                      <a:pt x="883" y="474"/>
                      <a:pt x="883" y="474"/>
                      <a:pt x="883" y="474"/>
                    </a:cubicBezTo>
                    <a:cubicBezTo>
                      <a:pt x="886" y="472"/>
                      <a:pt x="886" y="472"/>
                      <a:pt x="886" y="472"/>
                    </a:cubicBezTo>
                    <a:cubicBezTo>
                      <a:pt x="887" y="472"/>
                      <a:pt x="887" y="472"/>
                      <a:pt x="887" y="472"/>
                    </a:cubicBezTo>
                    <a:cubicBezTo>
                      <a:pt x="888" y="472"/>
                      <a:pt x="888" y="472"/>
                      <a:pt x="888" y="472"/>
                    </a:cubicBezTo>
                    <a:cubicBezTo>
                      <a:pt x="888" y="471"/>
                      <a:pt x="888" y="471"/>
                      <a:pt x="888" y="471"/>
                    </a:cubicBezTo>
                    <a:cubicBezTo>
                      <a:pt x="889" y="471"/>
                      <a:pt x="889" y="471"/>
                      <a:pt x="889" y="471"/>
                    </a:cubicBezTo>
                    <a:cubicBezTo>
                      <a:pt x="890" y="472"/>
                      <a:pt x="890" y="472"/>
                      <a:pt x="890" y="472"/>
                    </a:cubicBezTo>
                    <a:cubicBezTo>
                      <a:pt x="891" y="472"/>
                      <a:pt x="891" y="472"/>
                      <a:pt x="891" y="472"/>
                    </a:cubicBezTo>
                    <a:cubicBezTo>
                      <a:pt x="891" y="473"/>
                      <a:pt x="891" y="473"/>
                      <a:pt x="891" y="473"/>
                    </a:cubicBezTo>
                    <a:cubicBezTo>
                      <a:pt x="892" y="472"/>
                      <a:pt x="892" y="472"/>
                      <a:pt x="892" y="472"/>
                    </a:cubicBezTo>
                    <a:cubicBezTo>
                      <a:pt x="891" y="471"/>
                      <a:pt x="891" y="471"/>
                      <a:pt x="891" y="471"/>
                    </a:cubicBezTo>
                    <a:cubicBezTo>
                      <a:pt x="893" y="470"/>
                      <a:pt x="893" y="470"/>
                      <a:pt x="893" y="470"/>
                    </a:cubicBezTo>
                    <a:cubicBezTo>
                      <a:pt x="894" y="470"/>
                      <a:pt x="894" y="470"/>
                      <a:pt x="894" y="470"/>
                    </a:cubicBezTo>
                    <a:cubicBezTo>
                      <a:pt x="896" y="468"/>
                      <a:pt x="896" y="468"/>
                      <a:pt x="896" y="468"/>
                    </a:cubicBezTo>
                    <a:cubicBezTo>
                      <a:pt x="896" y="467"/>
                      <a:pt x="896" y="467"/>
                      <a:pt x="896" y="467"/>
                    </a:cubicBezTo>
                    <a:cubicBezTo>
                      <a:pt x="897" y="467"/>
                      <a:pt x="897" y="467"/>
                      <a:pt x="897" y="467"/>
                    </a:cubicBezTo>
                    <a:cubicBezTo>
                      <a:pt x="896" y="462"/>
                      <a:pt x="896" y="462"/>
                      <a:pt x="896" y="462"/>
                    </a:cubicBezTo>
                    <a:cubicBezTo>
                      <a:pt x="896" y="462"/>
                      <a:pt x="896" y="462"/>
                      <a:pt x="896" y="462"/>
                    </a:cubicBezTo>
                    <a:cubicBezTo>
                      <a:pt x="895" y="462"/>
                      <a:pt x="895" y="462"/>
                      <a:pt x="895" y="462"/>
                    </a:cubicBezTo>
                    <a:cubicBezTo>
                      <a:pt x="895" y="461"/>
                      <a:pt x="895" y="461"/>
                      <a:pt x="895" y="461"/>
                    </a:cubicBezTo>
                    <a:cubicBezTo>
                      <a:pt x="895" y="457"/>
                      <a:pt x="895" y="457"/>
                      <a:pt x="895" y="457"/>
                    </a:cubicBezTo>
                    <a:cubicBezTo>
                      <a:pt x="894" y="456"/>
                      <a:pt x="894" y="456"/>
                      <a:pt x="894" y="456"/>
                    </a:cubicBezTo>
                    <a:cubicBezTo>
                      <a:pt x="893" y="453"/>
                      <a:pt x="893" y="453"/>
                      <a:pt x="893" y="453"/>
                    </a:cubicBezTo>
                    <a:cubicBezTo>
                      <a:pt x="890" y="448"/>
                      <a:pt x="890" y="448"/>
                      <a:pt x="890" y="448"/>
                    </a:cubicBezTo>
                    <a:cubicBezTo>
                      <a:pt x="886" y="445"/>
                      <a:pt x="886" y="445"/>
                      <a:pt x="886" y="445"/>
                    </a:cubicBezTo>
                    <a:cubicBezTo>
                      <a:pt x="884" y="440"/>
                      <a:pt x="884" y="440"/>
                      <a:pt x="884" y="440"/>
                    </a:cubicBezTo>
                    <a:cubicBezTo>
                      <a:pt x="883" y="439"/>
                      <a:pt x="883" y="439"/>
                      <a:pt x="883" y="439"/>
                    </a:cubicBezTo>
                    <a:cubicBezTo>
                      <a:pt x="879" y="436"/>
                      <a:pt x="879" y="436"/>
                      <a:pt x="879" y="436"/>
                    </a:cubicBezTo>
                    <a:cubicBezTo>
                      <a:pt x="878" y="435"/>
                      <a:pt x="878" y="435"/>
                      <a:pt x="878" y="435"/>
                    </a:cubicBezTo>
                    <a:cubicBezTo>
                      <a:pt x="876" y="435"/>
                      <a:pt x="876" y="435"/>
                      <a:pt x="876" y="435"/>
                    </a:cubicBezTo>
                    <a:cubicBezTo>
                      <a:pt x="875" y="433"/>
                      <a:pt x="875" y="433"/>
                      <a:pt x="875" y="433"/>
                    </a:cubicBezTo>
                    <a:cubicBezTo>
                      <a:pt x="876" y="433"/>
                      <a:pt x="876" y="433"/>
                      <a:pt x="876" y="433"/>
                    </a:cubicBezTo>
                    <a:cubicBezTo>
                      <a:pt x="876" y="431"/>
                      <a:pt x="876" y="431"/>
                      <a:pt x="876" y="431"/>
                    </a:cubicBezTo>
                    <a:cubicBezTo>
                      <a:pt x="876" y="430"/>
                      <a:pt x="876" y="430"/>
                      <a:pt x="876" y="430"/>
                    </a:cubicBezTo>
                    <a:cubicBezTo>
                      <a:pt x="877" y="429"/>
                      <a:pt x="877" y="429"/>
                      <a:pt x="877" y="429"/>
                    </a:cubicBezTo>
                    <a:cubicBezTo>
                      <a:pt x="878" y="427"/>
                      <a:pt x="878" y="427"/>
                      <a:pt x="878" y="427"/>
                    </a:cubicBezTo>
                    <a:cubicBezTo>
                      <a:pt x="879" y="426"/>
                      <a:pt x="879" y="426"/>
                      <a:pt x="879" y="426"/>
                    </a:cubicBezTo>
                    <a:cubicBezTo>
                      <a:pt x="880" y="426"/>
                      <a:pt x="880" y="426"/>
                      <a:pt x="880" y="426"/>
                    </a:cubicBezTo>
                    <a:cubicBezTo>
                      <a:pt x="881" y="426"/>
                      <a:pt x="881" y="426"/>
                      <a:pt x="881" y="426"/>
                    </a:cubicBezTo>
                    <a:cubicBezTo>
                      <a:pt x="881" y="425"/>
                      <a:pt x="881" y="425"/>
                      <a:pt x="881" y="425"/>
                    </a:cubicBezTo>
                    <a:cubicBezTo>
                      <a:pt x="881" y="424"/>
                      <a:pt x="881" y="424"/>
                      <a:pt x="881" y="424"/>
                    </a:cubicBezTo>
                    <a:cubicBezTo>
                      <a:pt x="884" y="421"/>
                      <a:pt x="884" y="421"/>
                      <a:pt x="884" y="421"/>
                    </a:cubicBezTo>
                    <a:cubicBezTo>
                      <a:pt x="884" y="420"/>
                      <a:pt x="884" y="420"/>
                      <a:pt x="884" y="420"/>
                    </a:cubicBezTo>
                    <a:cubicBezTo>
                      <a:pt x="886" y="419"/>
                      <a:pt x="886" y="419"/>
                      <a:pt x="886" y="419"/>
                    </a:cubicBezTo>
                    <a:cubicBezTo>
                      <a:pt x="886" y="417"/>
                      <a:pt x="886" y="417"/>
                      <a:pt x="886" y="417"/>
                    </a:cubicBezTo>
                    <a:cubicBezTo>
                      <a:pt x="885" y="417"/>
                      <a:pt x="885" y="417"/>
                      <a:pt x="885" y="417"/>
                    </a:cubicBezTo>
                    <a:cubicBezTo>
                      <a:pt x="885" y="413"/>
                      <a:pt x="885" y="413"/>
                      <a:pt x="885" y="413"/>
                    </a:cubicBezTo>
                    <a:cubicBezTo>
                      <a:pt x="884" y="412"/>
                      <a:pt x="884" y="412"/>
                      <a:pt x="884" y="412"/>
                    </a:cubicBezTo>
                    <a:cubicBezTo>
                      <a:pt x="884" y="411"/>
                      <a:pt x="884" y="411"/>
                      <a:pt x="884" y="411"/>
                    </a:cubicBezTo>
                    <a:cubicBezTo>
                      <a:pt x="884" y="407"/>
                      <a:pt x="884" y="407"/>
                      <a:pt x="884" y="407"/>
                    </a:cubicBezTo>
                    <a:cubicBezTo>
                      <a:pt x="885" y="406"/>
                      <a:pt x="885" y="406"/>
                      <a:pt x="885" y="406"/>
                    </a:cubicBezTo>
                    <a:cubicBezTo>
                      <a:pt x="885" y="406"/>
                      <a:pt x="885" y="406"/>
                      <a:pt x="885" y="406"/>
                    </a:cubicBezTo>
                    <a:cubicBezTo>
                      <a:pt x="887" y="404"/>
                      <a:pt x="887" y="404"/>
                      <a:pt x="887" y="404"/>
                    </a:cubicBezTo>
                    <a:cubicBezTo>
                      <a:pt x="888" y="404"/>
                      <a:pt x="888" y="404"/>
                      <a:pt x="888" y="404"/>
                    </a:cubicBezTo>
                    <a:cubicBezTo>
                      <a:pt x="888" y="404"/>
                      <a:pt x="888" y="404"/>
                      <a:pt x="888" y="404"/>
                    </a:cubicBezTo>
                    <a:cubicBezTo>
                      <a:pt x="888" y="404"/>
                      <a:pt x="888" y="404"/>
                      <a:pt x="888" y="404"/>
                    </a:cubicBezTo>
                    <a:cubicBezTo>
                      <a:pt x="888" y="402"/>
                      <a:pt x="888" y="402"/>
                      <a:pt x="888" y="402"/>
                    </a:cubicBezTo>
                    <a:cubicBezTo>
                      <a:pt x="890" y="402"/>
                      <a:pt x="890" y="402"/>
                      <a:pt x="890" y="402"/>
                    </a:cubicBezTo>
                    <a:cubicBezTo>
                      <a:pt x="890" y="402"/>
                      <a:pt x="890" y="402"/>
                      <a:pt x="890" y="402"/>
                    </a:cubicBezTo>
                    <a:cubicBezTo>
                      <a:pt x="891" y="400"/>
                      <a:pt x="891" y="400"/>
                      <a:pt x="891" y="400"/>
                    </a:cubicBezTo>
                    <a:cubicBezTo>
                      <a:pt x="892" y="400"/>
                      <a:pt x="892" y="400"/>
                      <a:pt x="892" y="400"/>
                    </a:cubicBezTo>
                    <a:cubicBezTo>
                      <a:pt x="892" y="397"/>
                      <a:pt x="892" y="397"/>
                      <a:pt x="892" y="397"/>
                    </a:cubicBezTo>
                    <a:cubicBezTo>
                      <a:pt x="893" y="396"/>
                      <a:pt x="893" y="396"/>
                      <a:pt x="893" y="396"/>
                    </a:cubicBezTo>
                    <a:cubicBezTo>
                      <a:pt x="893" y="395"/>
                      <a:pt x="893" y="395"/>
                      <a:pt x="893" y="395"/>
                    </a:cubicBezTo>
                    <a:cubicBezTo>
                      <a:pt x="893" y="395"/>
                      <a:pt x="893" y="395"/>
                      <a:pt x="893" y="395"/>
                    </a:cubicBezTo>
                    <a:cubicBezTo>
                      <a:pt x="895" y="395"/>
                      <a:pt x="895" y="395"/>
                      <a:pt x="895" y="395"/>
                    </a:cubicBezTo>
                    <a:cubicBezTo>
                      <a:pt x="896" y="395"/>
                      <a:pt x="896" y="395"/>
                      <a:pt x="896" y="395"/>
                    </a:cubicBezTo>
                    <a:cubicBezTo>
                      <a:pt x="897" y="395"/>
                      <a:pt x="897" y="395"/>
                      <a:pt x="897" y="395"/>
                    </a:cubicBezTo>
                    <a:cubicBezTo>
                      <a:pt x="897" y="398"/>
                      <a:pt x="897" y="398"/>
                      <a:pt x="897" y="398"/>
                    </a:cubicBezTo>
                    <a:cubicBezTo>
                      <a:pt x="899" y="398"/>
                      <a:pt x="899" y="398"/>
                      <a:pt x="899" y="398"/>
                    </a:cubicBezTo>
                    <a:cubicBezTo>
                      <a:pt x="901" y="399"/>
                      <a:pt x="901" y="399"/>
                      <a:pt x="901" y="399"/>
                    </a:cubicBezTo>
                    <a:cubicBezTo>
                      <a:pt x="902" y="399"/>
                      <a:pt x="902" y="399"/>
                      <a:pt x="902" y="399"/>
                    </a:cubicBezTo>
                    <a:cubicBezTo>
                      <a:pt x="902" y="399"/>
                      <a:pt x="902" y="399"/>
                      <a:pt x="902" y="399"/>
                    </a:cubicBezTo>
                    <a:cubicBezTo>
                      <a:pt x="904" y="398"/>
                      <a:pt x="904" y="398"/>
                      <a:pt x="904" y="398"/>
                    </a:cubicBezTo>
                    <a:cubicBezTo>
                      <a:pt x="906" y="398"/>
                      <a:pt x="906" y="398"/>
                      <a:pt x="906" y="398"/>
                    </a:cubicBezTo>
                    <a:cubicBezTo>
                      <a:pt x="906" y="397"/>
                      <a:pt x="906" y="397"/>
                      <a:pt x="906" y="397"/>
                    </a:cubicBezTo>
                    <a:cubicBezTo>
                      <a:pt x="907" y="397"/>
                      <a:pt x="907" y="397"/>
                      <a:pt x="907" y="397"/>
                    </a:cubicBezTo>
                    <a:cubicBezTo>
                      <a:pt x="908" y="395"/>
                      <a:pt x="908" y="395"/>
                      <a:pt x="908" y="395"/>
                    </a:cubicBezTo>
                    <a:cubicBezTo>
                      <a:pt x="910" y="393"/>
                      <a:pt x="910" y="393"/>
                      <a:pt x="910" y="393"/>
                    </a:cubicBezTo>
                    <a:cubicBezTo>
                      <a:pt x="909" y="392"/>
                      <a:pt x="909" y="392"/>
                      <a:pt x="909" y="392"/>
                    </a:cubicBezTo>
                    <a:cubicBezTo>
                      <a:pt x="911" y="391"/>
                      <a:pt x="911" y="391"/>
                      <a:pt x="911" y="391"/>
                    </a:cubicBezTo>
                    <a:cubicBezTo>
                      <a:pt x="911" y="390"/>
                      <a:pt x="911" y="390"/>
                      <a:pt x="911" y="390"/>
                    </a:cubicBezTo>
                    <a:cubicBezTo>
                      <a:pt x="910" y="388"/>
                      <a:pt x="910" y="388"/>
                      <a:pt x="910" y="388"/>
                    </a:cubicBezTo>
                    <a:cubicBezTo>
                      <a:pt x="911" y="389"/>
                      <a:pt x="911" y="389"/>
                      <a:pt x="911" y="389"/>
                    </a:cubicBezTo>
                    <a:cubicBezTo>
                      <a:pt x="912" y="389"/>
                      <a:pt x="912" y="389"/>
                      <a:pt x="912" y="389"/>
                    </a:cubicBezTo>
                    <a:cubicBezTo>
                      <a:pt x="913" y="387"/>
                      <a:pt x="913" y="387"/>
                      <a:pt x="913" y="387"/>
                    </a:cubicBezTo>
                    <a:cubicBezTo>
                      <a:pt x="912" y="386"/>
                      <a:pt x="912" y="386"/>
                      <a:pt x="912" y="386"/>
                    </a:cubicBezTo>
                    <a:cubicBezTo>
                      <a:pt x="913" y="386"/>
                      <a:pt x="913" y="386"/>
                      <a:pt x="913" y="386"/>
                    </a:cubicBezTo>
                    <a:cubicBezTo>
                      <a:pt x="913" y="384"/>
                      <a:pt x="913" y="384"/>
                      <a:pt x="913" y="384"/>
                    </a:cubicBezTo>
                    <a:cubicBezTo>
                      <a:pt x="914" y="383"/>
                      <a:pt x="914" y="383"/>
                      <a:pt x="914" y="383"/>
                    </a:cubicBezTo>
                    <a:cubicBezTo>
                      <a:pt x="914" y="382"/>
                      <a:pt x="914" y="382"/>
                      <a:pt x="914" y="382"/>
                    </a:cubicBezTo>
                    <a:cubicBezTo>
                      <a:pt x="916" y="381"/>
                      <a:pt x="916" y="381"/>
                      <a:pt x="916" y="381"/>
                    </a:cubicBezTo>
                    <a:cubicBezTo>
                      <a:pt x="916" y="380"/>
                      <a:pt x="916" y="380"/>
                      <a:pt x="916" y="380"/>
                    </a:cubicBezTo>
                    <a:cubicBezTo>
                      <a:pt x="916" y="380"/>
                      <a:pt x="916" y="380"/>
                      <a:pt x="916" y="380"/>
                    </a:cubicBezTo>
                    <a:cubicBezTo>
                      <a:pt x="916" y="378"/>
                      <a:pt x="916" y="378"/>
                      <a:pt x="916" y="378"/>
                    </a:cubicBezTo>
                    <a:cubicBezTo>
                      <a:pt x="916" y="378"/>
                      <a:pt x="916" y="378"/>
                      <a:pt x="916" y="378"/>
                    </a:cubicBezTo>
                    <a:cubicBezTo>
                      <a:pt x="918" y="372"/>
                      <a:pt x="918" y="372"/>
                      <a:pt x="918" y="372"/>
                    </a:cubicBezTo>
                    <a:cubicBezTo>
                      <a:pt x="919" y="371"/>
                      <a:pt x="919" y="371"/>
                      <a:pt x="919" y="371"/>
                    </a:cubicBezTo>
                    <a:cubicBezTo>
                      <a:pt x="919" y="369"/>
                      <a:pt x="919" y="369"/>
                      <a:pt x="919" y="369"/>
                    </a:cubicBezTo>
                    <a:cubicBezTo>
                      <a:pt x="920" y="368"/>
                      <a:pt x="920" y="368"/>
                      <a:pt x="920" y="368"/>
                    </a:cubicBezTo>
                    <a:cubicBezTo>
                      <a:pt x="921" y="367"/>
                      <a:pt x="921" y="367"/>
                      <a:pt x="921" y="367"/>
                    </a:cubicBezTo>
                    <a:cubicBezTo>
                      <a:pt x="922" y="365"/>
                      <a:pt x="922" y="365"/>
                      <a:pt x="922" y="365"/>
                    </a:cubicBezTo>
                    <a:cubicBezTo>
                      <a:pt x="922" y="364"/>
                      <a:pt x="922" y="364"/>
                      <a:pt x="922" y="364"/>
                    </a:cubicBezTo>
                    <a:cubicBezTo>
                      <a:pt x="922" y="364"/>
                      <a:pt x="922" y="364"/>
                      <a:pt x="922" y="364"/>
                    </a:cubicBezTo>
                    <a:cubicBezTo>
                      <a:pt x="921" y="362"/>
                      <a:pt x="921" y="362"/>
                      <a:pt x="921" y="362"/>
                    </a:cubicBezTo>
                    <a:cubicBezTo>
                      <a:pt x="922" y="361"/>
                      <a:pt x="922" y="361"/>
                      <a:pt x="922" y="361"/>
                    </a:cubicBezTo>
                    <a:cubicBezTo>
                      <a:pt x="922" y="358"/>
                      <a:pt x="922" y="358"/>
                      <a:pt x="922" y="358"/>
                    </a:cubicBezTo>
                    <a:cubicBezTo>
                      <a:pt x="923" y="356"/>
                      <a:pt x="923" y="356"/>
                      <a:pt x="923" y="356"/>
                    </a:cubicBezTo>
                    <a:cubicBezTo>
                      <a:pt x="923" y="355"/>
                      <a:pt x="923" y="355"/>
                      <a:pt x="923" y="355"/>
                    </a:cubicBezTo>
                    <a:cubicBezTo>
                      <a:pt x="922" y="355"/>
                      <a:pt x="922" y="355"/>
                      <a:pt x="922" y="355"/>
                    </a:cubicBezTo>
                    <a:cubicBezTo>
                      <a:pt x="923" y="353"/>
                      <a:pt x="923" y="353"/>
                      <a:pt x="923" y="353"/>
                    </a:cubicBezTo>
                    <a:cubicBezTo>
                      <a:pt x="923" y="352"/>
                      <a:pt x="923" y="352"/>
                      <a:pt x="923" y="352"/>
                    </a:cubicBezTo>
                    <a:cubicBezTo>
                      <a:pt x="924" y="351"/>
                      <a:pt x="924" y="351"/>
                      <a:pt x="924" y="351"/>
                    </a:cubicBezTo>
                    <a:cubicBezTo>
                      <a:pt x="924" y="349"/>
                      <a:pt x="924" y="349"/>
                      <a:pt x="924" y="349"/>
                    </a:cubicBezTo>
                    <a:cubicBezTo>
                      <a:pt x="924" y="349"/>
                      <a:pt x="924" y="349"/>
                      <a:pt x="924" y="349"/>
                    </a:cubicBezTo>
                    <a:cubicBezTo>
                      <a:pt x="924" y="346"/>
                      <a:pt x="924" y="346"/>
                      <a:pt x="924" y="346"/>
                    </a:cubicBezTo>
                    <a:cubicBezTo>
                      <a:pt x="925" y="344"/>
                      <a:pt x="925" y="344"/>
                      <a:pt x="925" y="344"/>
                    </a:cubicBezTo>
                    <a:cubicBezTo>
                      <a:pt x="925" y="343"/>
                      <a:pt x="925" y="343"/>
                      <a:pt x="925" y="343"/>
                    </a:cubicBezTo>
                    <a:cubicBezTo>
                      <a:pt x="927" y="341"/>
                      <a:pt x="927" y="341"/>
                      <a:pt x="927" y="341"/>
                    </a:cubicBezTo>
                    <a:cubicBezTo>
                      <a:pt x="927" y="339"/>
                      <a:pt x="927" y="339"/>
                      <a:pt x="927" y="339"/>
                    </a:cubicBezTo>
                    <a:cubicBezTo>
                      <a:pt x="926" y="338"/>
                      <a:pt x="926" y="338"/>
                      <a:pt x="926" y="338"/>
                    </a:cubicBezTo>
                    <a:cubicBezTo>
                      <a:pt x="926" y="336"/>
                      <a:pt x="926" y="336"/>
                      <a:pt x="926" y="336"/>
                    </a:cubicBezTo>
                    <a:cubicBezTo>
                      <a:pt x="926" y="336"/>
                      <a:pt x="926" y="336"/>
                      <a:pt x="926" y="336"/>
                    </a:cubicBezTo>
                    <a:cubicBezTo>
                      <a:pt x="926" y="334"/>
                      <a:pt x="926" y="334"/>
                      <a:pt x="926" y="334"/>
                    </a:cubicBezTo>
                    <a:cubicBezTo>
                      <a:pt x="925" y="334"/>
                      <a:pt x="925" y="334"/>
                      <a:pt x="925" y="334"/>
                    </a:cubicBezTo>
                    <a:cubicBezTo>
                      <a:pt x="925" y="331"/>
                      <a:pt x="925" y="331"/>
                      <a:pt x="925" y="331"/>
                    </a:cubicBezTo>
                    <a:cubicBezTo>
                      <a:pt x="925" y="330"/>
                      <a:pt x="925" y="330"/>
                      <a:pt x="925" y="330"/>
                    </a:cubicBezTo>
                    <a:cubicBezTo>
                      <a:pt x="925" y="329"/>
                      <a:pt x="925" y="329"/>
                      <a:pt x="925" y="329"/>
                    </a:cubicBezTo>
                    <a:cubicBezTo>
                      <a:pt x="925" y="327"/>
                      <a:pt x="925" y="327"/>
                      <a:pt x="925" y="327"/>
                    </a:cubicBezTo>
                    <a:cubicBezTo>
                      <a:pt x="923" y="325"/>
                      <a:pt x="923" y="325"/>
                      <a:pt x="923" y="325"/>
                    </a:cubicBezTo>
                    <a:cubicBezTo>
                      <a:pt x="922" y="325"/>
                      <a:pt x="922" y="325"/>
                      <a:pt x="922" y="325"/>
                    </a:cubicBezTo>
                    <a:cubicBezTo>
                      <a:pt x="922" y="324"/>
                      <a:pt x="922" y="324"/>
                      <a:pt x="922" y="324"/>
                    </a:cubicBezTo>
                    <a:cubicBezTo>
                      <a:pt x="922" y="323"/>
                      <a:pt x="922" y="323"/>
                      <a:pt x="922" y="323"/>
                    </a:cubicBezTo>
                    <a:cubicBezTo>
                      <a:pt x="923" y="322"/>
                      <a:pt x="923" y="322"/>
                      <a:pt x="923" y="322"/>
                    </a:cubicBezTo>
                    <a:cubicBezTo>
                      <a:pt x="923" y="321"/>
                      <a:pt x="923" y="321"/>
                      <a:pt x="923" y="321"/>
                    </a:cubicBezTo>
                    <a:cubicBezTo>
                      <a:pt x="922" y="322"/>
                      <a:pt x="922" y="322"/>
                      <a:pt x="922" y="322"/>
                    </a:cubicBezTo>
                    <a:cubicBezTo>
                      <a:pt x="921" y="322"/>
                      <a:pt x="921" y="322"/>
                      <a:pt x="921" y="322"/>
                    </a:cubicBezTo>
                    <a:cubicBezTo>
                      <a:pt x="920" y="318"/>
                      <a:pt x="920" y="318"/>
                      <a:pt x="920" y="318"/>
                    </a:cubicBezTo>
                    <a:cubicBezTo>
                      <a:pt x="920" y="317"/>
                      <a:pt x="920" y="317"/>
                      <a:pt x="920" y="317"/>
                    </a:cubicBezTo>
                    <a:cubicBezTo>
                      <a:pt x="920" y="316"/>
                      <a:pt x="920" y="316"/>
                      <a:pt x="920" y="316"/>
                    </a:cubicBezTo>
                    <a:cubicBezTo>
                      <a:pt x="919" y="313"/>
                      <a:pt x="919" y="313"/>
                      <a:pt x="919" y="313"/>
                    </a:cubicBezTo>
                    <a:cubicBezTo>
                      <a:pt x="920" y="313"/>
                      <a:pt x="920" y="313"/>
                      <a:pt x="920" y="313"/>
                    </a:cubicBezTo>
                    <a:cubicBezTo>
                      <a:pt x="919" y="310"/>
                      <a:pt x="919" y="310"/>
                      <a:pt x="919" y="310"/>
                    </a:cubicBezTo>
                    <a:cubicBezTo>
                      <a:pt x="920" y="309"/>
                      <a:pt x="920" y="309"/>
                      <a:pt x="920" y="309"/>
                    </a:cubicBezTo>
                    <a:cubicBezTo>
                      <a:pt x="919" y="308"/>
                      <a:pt x="919" y="308"/>
                      <a:pt x="919" y="308"/>
                    </a:cubicBezTo>
                    <a:cubicBezTo>
                      <a:pt x="919" y="308"/>
                      <a:pt x="919" y="308"/>
                      <a:pt x="919" y="308"/>
                    </a:cubicBezTo>
                    <a:cubicBezTo>
                      <a:pt x="919" y="307"/>
                      <a:pt x="919" y="307"/>
                      <a:pt x="919" y="307"/>
                    </a:cubicBezTo>
                    <a:cubicBezTo>
                      <a:pt x="919" y="306"/>
                      <a:pt x="919" y="306"/>
                      <a:pt x="919" y="306"/>
                    </a:cubicBezTo>
                    <a:cubicBezTo>
                      <a:pt x="919" y="305"/>
                      <a:pt x="919" y="305"/>
                      <a:pt x="919" y="305"/>
                    </a:cubicBezTo>
                    <a:cubicBezTo>
                      <a:pt x="919" y="304"/>
                      <a:pt x="919" y="304"/>
                      <a:pt x="919" y="304"/>
                    </a:cubicBezTo>
                    <a:cubicBezTo>
                      <a:pt x="919" y="303"/>
                      <a:pt x="919" y="303"/>
                      <a:pt x="919" y="303"/>
                    </a:cubicBezTo>
                    <a:cubicBezTo>
                      <a:pt x="920" y="302"/>
                      <a:pt x="920" y="302"/>
                      <a:pt x="920" y="302"/>
                    </a:cubicBezTo>
                    <a:cubicBezTo>
                      <a:pt x="919" y="302"/>
                      <a:pt x="919" y="302"/>
                      <a:pt x="919" y="302"/>
                    </a:cubicBezTo>
                    <a:cubicBezTo>
                      <a:pt x="919" y="300"/>
                      <a:pt x="919" y="300"/>
                      <a:pt x="919" y="300"/>
                    </a:cubicBezTo>
                    <a:cubicBezTo>
                      <a:pt x="919" y="299"/>
                      <a:pt x="919" y="299"/>
                      <a:pt x="919" y="299"/>
                    </a:cubicBezTo>
                    <a:cubicBezTo>
                      <a:pt x="919" y="298"/>
                      <a:pt x="919" y="298"/>
                      <a:pt x="919" y="298"/>
                    </a:cubicBezTo>
                    <a:cubicBezTo>
                      <a:pt x="918" y="299"/>
                      <a:pt x="918" y="299"/>
                      <a:pt x="918" y="299"/>
                    </a:cubicBezTo>
                    <a:cubicBezTo>
                      <a:pt x="917" y="299"/>
                      <a:pt x="917" y="299"/>
                      <a:pt x="917" y="299"/>
                    </a:cubicBezTo>
                    <a:cubicBezTo>
                      <a:pt x="916" y="298"/>
                      <a:pt x="916" y="298"/>
                      <a:pt x="916" y="298"/>
                    </a:cubicBezTo>
                    <a:cubicBezTo>
                      <a:pt x="916" y="296"/>
                      <a:pt x="916" y="296"/>
                      <a:pt x="916" y="296"/>
                    </a:cubicBezTo>
                    <a:cubicBezTo>
                      <a:pt x="917" y="295"/>
                      <a:pt x="917" y="295"/>
                      <a:pt x="917" y="295"/>
                    </a:cubicBezTo>
                    <a:cubicBezTo>
                      <a:pt x="916" y="294"/>
                      <a:pt x="916" y="294"/>
                      <a:pt x="916" y="294"/>
                    </a:cubicBezTo>
                    <a:cubicBezTo>
                      <a:pt x="915" y="292"/>
                      <a:pt x="915" y="292"/>
                      <a:pt x="915" y="292"/>
                    </a:cubicBezTo>
                    <a:cubicBezTo>
                      <a:pt x="914" y="292"/>
                      <a:pt x="914" y="292"/>
                      <a:pt x="914" y="292"/>
                    </a:cubicBezTo>
                    <a:cubicBezTo>
                      <a:pt x="913" y="291"/>
                      <a:pt x="913" y="291"/>
                      <a:pt x="913" y="291"/>
                    </a:cubicBezTo>
                    <a:cubicBezTo>
                      <a:pt x="914" y="290"/>
                      <a:pt x="914" y="290"/>
                      <a:pt x="914" y="290"/>
                    </a:cubicBezTo>
                    <a:cubicBezTo>
                      <a:pt x="914" y="289"/>
                      <a:pt x="914" y="289"/>
                      <a:pt x="914" y="289"/>
                    </a:cubicBezTo>
                    <a:cubicBezTo>
                      <a:pt x="914" y="288"/>
                      <a:pt x="914" y="288"/>
                      <a:pt x="914" y="288"/>
                    </a:cubicBezTo>
                    <a:cubicBezTo>
                      <a:pt x="913" y="286"/>
                      <a:pt x="913" y="286"/>
                      <a:pt x="913" y="286"/>
                    </a:cubicBezTo>
                    <a:cubicBezTo>
                      <a:pt x="912" y="286"/>
                      <a:pt x="912" y="286"/>
                      <a:pt x="912" y="286"/>
                    </a:cubicBezTo>
                    <a:cubicBezTo>
                      <a:pt x="912" y="285"/>
                      <a:pt x="912" y="285"/>
                      <a:pt x="912" y="285"/>
                    </a:cubicBezTo>
                    <a:cubicBezTo>
                      <a:pt x="911" y="285"/>
                      <a:pt x="911" y="285"/>
                      <a:pt x="911" y="285"/>
                    </a:cubicBezTo>
                    <a:cubicBezTo>
                      <a:pt x="910" y="284"/>
                      <a:pt x="910" y="284"/>
                      <a:pt x="910" y="284"/>
                    </a:cubicBezTo>
                    <a:cubicBezTo>
                      <a:pt x="908" y="283"/>
                      <a:pt x="908" y="283"/>
                      <a:pt x="908" y="283"/>
                    </a:cubicBezTo>
                    <a:cubicBezTo>
                      <a:pt x="907" y="282"/>
                      <a:pt x="907" y="282"/>
                      <a:pt x="907" y="282"/>
                    </a:cubicBezTo>
                    <a:cubicBezTo>
                      <a:pt x="905" y="282"/>
                      <a:pt x="905" y="282"/>
                      <a:pt x="905" y="282"/>
                    </a:cubicBezTo>
                    <a:cubicBezTo>
                      <a:pt x="904" y="282"/>
                      <a:pt x="904" y="282"/>
                      <a:pt x="904" y="282"/>
                    </a:cubicBezTo>
                    <a:cubicBezTo>
                      <a:pt x="904" y="280"/>
                      <a:pt x="904" y="280"/>
                      <a:pt x="904" y="280"/>
                    </a:cubicBezTo>
                    <a:cubicBezTo>
                      <a:pt x="903" y="279"/>
                      <a:pt x="903" y="279"/>
                      <a:pt x="903" y="279"/>
                    </a:cubicBezTo>
                    <a:cubicBezTo>
                      <a:pt x="901" y="279"/>
                      <a:pt x="901" y="279"/>
                      <a:pt x="901" y="279"/>
                    </a:cubicBezTo>
                    <a:cubicBezTo>
                      <a:pt x="900" y="278"/>
                      <a:pt x="900" y="278"/>
                      <a:pt x="900" y="278"/>
                    </a:cubicBezTo>
                    <a:cubicBezTo>
                      <a:pt x="899" y="279"/>
                      <a:pt x="899" y="279"/>
                      <a:pt x="899" y="279"/>
                    </a:cubicBezTo>
                    <a:cubicBezTo>
                      <a:pt x="897" y="279"/>
                      <a:pt x="897" y="279"/>
                      <a:pt x="897" y="279"/>
                    </a:cubicBezTo>
                    <a:cubicBezTo>
                      <a:pt x="897" y="280"/>
                      <a:pt x="897" y="280"/>
                      <a:pt x="897" y="280"/>
                    </a:cubicBezTo>
                    <a:cubicBezTo>
                      <a:pt x="896" y="280"/>
                      <a:pt x="896" y="280"/>
                      <a:pt x="896" y="280"/>
                    </a:cubicBezTo>
                    <a:cubicBezTo>
                      <a:pt x="896" y="279"/>
                      <a:pt x="896" y="279"/>
                      <a:pt x="896" y="279"/>
                    </a:cubicBezTo>
                    <a:cubicBezTo>
                      <a:pt x="896" y="279"/>
                      <a:pt x="896" y="279"/>
                      <a:pt x="896" y="279"/>
                    </a:cubicBezTo>
                    <a:cubicBezTo>
                      <a:pt x="895" y="278"/>
                      <a:pt x="895" y="278"/>
                      <a:pt x="895" y="278"/>
                    </a:cubicBezTo>
                    <a:cubicBezTo>
                      <a:pt x="893" y="278"/>
                      <a:pt x="893" y="278"/>
                      <a:pt x="893" y="278"/>
                    </a:cubicBezTo>
                    <a:cubicBezTo>
                      <a:pt x="894" y="280"/>
                      <a:pt x="894" y="280"/>
                      <a:pt x="894" y="280"/>
                    </a:cubicBezTo>
                    <a:cubicBezTo>
                      <a:pt x="895" y="281"/>
                      <a:pt x="895" y="281"/>
                      <a:pt x="895" y="281"/>
                    </a:cubicBezTo>
                    <a:cubicBezTo>
                      <a:pt x="894" y="283"/>
                      <a:pt x="894" y="283"/>
                      <a:pt x="894" y="283"/>
                    </a:cubicBezTo>
                    <a:cubicBezTo>
                      <a:pt x="895" y="285"/>
                      <a:pt x="895" y="285"/>
                      <a:pt x="895" y="285"/>
                    </a:cubicBezTo>
                    <a:cubicBezTo>
                      <a:pt x="895" y="286"/>
                      <a:pt x="895" y="286"/>
                      <a:pt x="895" y="286"/>
                    </a:cubicBezTo>
                    <a:cubicBezTo>
                      <a:pt x="894" y="287"/>
                      <a:pt x="894" y="287"/>
                      <a:pt x="894" y="287"/>
                    </a:cubicBezTo>
                    <a:cubicBezTo>
                      <a:pt x="894" y="285"/>
                      <a:pt x="894" y="285"/>
                      <a:pt x="894" y="285"/>
                    </a:cubicBezTo>
                    <a:cubicBezTo>
                      <a:pt x="894" y="284"/>
                      <a:pt x="894" y="284"/>
                      <a:pt x="894" y="284"/>
                    </a:cubicBezTo>
                    <a:cubicBezTo>
                      <a:pt x="893" y="282"/>
                      <a:pt x="893" y="282"/>
                      <a:pt x="893" y="282"/>
                    </a:cubicBezTo>
                    <a:cubicBezTo>
                      <a:pt x="893" y="283"/>
                      <a:pt x="893" y="283"/>
                      <a:pt x="893" y="283"/>
                    </a:cubicBezTo>
                    <a:cubicBezTo>
                      <a:pt x="893" y="284"/>
                      <a:pt x="893" y="284"/>
                      <a:pt x="893" y="284"/>
                    </a:cubicBezTo>
                    <a:cubicBezTo>
                      <a:pt x="892" y="286"/>
                      <a:pt x="892" y="286"/>
                      <a:pt x="892" y="286"/>
                    </a:cubicBezTo>
                    <a:cubicBezTo>
                      <a:pt x="891" y="287"/>
                      <a:pt x="891" y="287"/>
                      <a:pt x="891" y="287"/>
                    </a:cubicBezTo>
                    <a:cubicBezTo>
                      <a:pt x="888" y="287"/>
                      <a:pt x="888" y="287"/>
                      <a:pt x="888" y="287"/>
                    </a:cubicBezTo>
                    <a:cubicBezTo>
                      <a:pt x="888" y="287"/>
                      <a:pt x="888" y="287"/>
                      <a:pt x="888" y="287"/>
                    </a:cubicBezTo>
                    <a:cubicBezTo>
                      <a:pt x="889" y="286"/>
                      <a:pt x="889" y="286"/>
                      <a:pt x="889" y="286"/>
                    </a:cubicBezTo>
                    <a:cubicBezTo>
                      <a:pt x="890" y="286"/>
                      <a:pt x="890" y="286"/>
                      <a:pt x="890" y="286"/>
                    </a:cubicBezTo>
                    <a:cubicBezTo>
                      <a:pt x="889" y="284"/>
                      <a:pt x="889" y="284"/>
                      <a:pt x="889" y="284"/>
                    </a:cubicBezTo>
                    <a:cubicBezTo>
                      <a:pt x="890" y="283"/>
                      <a:pt x="890" y="283"/>
                      <a:pt x="890" y="283"/>
                    </a:cubicBezTo>
                    <a:cubicBezTo>
                      <a:pt x="890" y="283"/>
                      <a:pt x="890" y="283"/>
                      <a:pt x="890" y="283"/>
                    </a:cubicBezTo>
                    <a:cubicBezTo>
                      <a:pt x="889" y="283"/>
                      <a:pt x="889" y="283"/>
                      <a:pt x="889" y="283"/>
                    </a:cubicBezTo>
                    <a:cubicBezTo>
                      <a:pt x="888" y="283"/>
                      <a:pt x="888" y="283"/>
                      <a:pt x="888" y="283"/>
                    </a:cubicBezTo>
                    <a:cubicBezTo>
                      <a:pt x="888" y="282"/>
                      <a:pt x="888" y="282"/>
                      <a:pt x="888" y="282"/>
                    </a:cubicBezTo>
                    <a:cubicBezTo>
                      <a:pt x="887" y="283"/>
                      <a:pt x="887" y="283"/>
                      <a:pt x="887" y="283"/>
                    </a:cubicBezTo>
                    <a:cubicBezTo>
                      <a:pt x="886" y="284"/>
                      <a:pt x="886" y="284"/>
                      <a:pt x="886" y="284"/>
                    </a:cubicBezTo>
                    <a:cubicBezTo>
                      <a:pt x="886" y="285"/>
                      <a:pt x="886" y="285"/>
                      <a:pt x="886" y="285"/>
                    </a:cubicBezTo>
                    <a:cubicBezTo>
                      <a:pt x="885" y="284"/>
                      <a:pt x="885" y="284"/>
                      <a:pt x="885" y="284"/>
                    </a:cubicBezTo>
                    <a:cubicBezTo>
                      <a:pt x="885" y="285"/>
                      <a:pt x="885" y="285"/>
                      <a:pt x="885" y="285"/>
                    </a:cubicBezTo>
                    <a:cubicBezTo>
                      <a:pt x="883" y="284"/>
                      <a:pt x="883" y="284"/>
                      <a:pt x="883" y="284"/>
                    </a:cubicBezTo>
                    <a:cubicBezTo>
                      <a:pt x="883" y="283"/>
                      <a:pt x="883" y="283"/>
                      <a:pt x="883" y="283"/>
                    </a:cubicBezTo>
                    <a:cubicBezTo>
                      <a:pt x="883" y="281"/>
                      <a:pt x="883" y="281"/>
                      <a:pt x="883" y="281"/>
                    </a:cubicBezTo>
                    <a:cubicBezTo>
                      <a:pt x="881" y="279"/>
                      <a:pt x="881" y="279"/>
                      <a:pt x="881" y="279"/>
                    </a:cubicBezTo>
                    <a:cubicBezTo>
                      <a:pt x="881" y="275"/>
                      <a:pt x="881" y="275"/>
                      <a:pt x="881" y="275"/>
                    </a:cubicBezTo>
                    <a:cubicBezTo>
                      <a:pt x="880" y="276"/>
                      <a:pt x="880" y="276"/>
                      <a:pt x="880" y="276"/>
                    </a:cubicBezTo>
                    <a:cubicBezTo>
                      <a:pt x="879" y="276"/>
                      <a:pt x="879" y="276"/>
                      <a:pt x="879" y="276"/>
                    </a:cubicBezTo>
                    <a:cubicBezTo>
                      <a:pt x="878" y="276"/>
                      <a:pt x="878" y="276"/>
                      <a:pt x="878" y="276"/>
                    </a:cubicBezTo>
                    <a:cubicBezTo>
                      <a:pt x="877" y="277"/>
                      <a:pt x="877" y="277"/>
                      <a:pt x="877" y="277"/>
                    </a:cubicBezTo>
                    <a:cubicBezTo>
                      <a:pt x="876" y="278"/>
                      <a:pt x="876" y="278"/>
                      <a:pt x="876" y="278"/>
                    </a:cubicBezTo>
                    <a:cubicBezTo>
                      <a:pt x="874" y="278"/>
                      <a:pt x="874" y="278"/>
                      <a:pt x="874" y="278"/>
                    </a:cubicBezTo>
                    <a:cubicBezTo>
                      <a:pt x="873" y="277"/>
                      <a:pt x="873" y="277"/>
                      <a:pt x="873" y="277"/>
                    </a:cubicBezTo>
                    <a:cubicBezTo>
                      <a:pt x="872" y="277"/>
                      <a:pt x="872" y="277"/>
                      <a:pt x="872" y="277"/>
                    </a:cubicBezTo>
                    <a:cubicBezTo>
                      <a:pt x="871" y="276"/>
                      <a:pt x="871" y="276"/>
                      <a:pt x="871" y="276"/>
                    </a:cubicBezTo>
                    <a:cubicBezTo>
                      <a:pt x="870" y="275"/>
                      <a:pt x="870" y="275"/>
                      <a:pt x="870" y="275"/>
                    </a:cubicBezTo>
                    <a:cubicBezTo>
                      <a:pt x="871" y="274"/>
                      <a:pt x="871" y="274"/>
                      <a:pt x="871" y="274"/>
                    </a:cubicBezTo>
                    <a:cubicBezTo>
                      <a:pt x="871" y="273"/>
                      <a:pt x="871" y="273"/>
                      <a:pt x="871" y="273"/>
                    </a:cubicBezTo>
                    <a:cubicBezTo>
                      <a:pt x="873" y="271"/>
                      <a:pt x="873" y="271"/>
                      <a:pt x="873" y="271"/>
                    </a:cubicBezTo>
                    <a:cubicBezTo>
                      <a:pt x="873" y="270"/>
                      <a:pt x="873" y="270"/>
                      <a:pt x="873" y="270"/>
                    </a:cubicBezTo>
                    <a:cubicBezTo>
                      <a:pt x="874" y="268"/>
                      <a:pt x="874" y="268"/>
                      <a:pt x="874" y="268"/>
                    </a:cubicBezTo>
                    <a:cubicBezTo>
                      <a:pt x="874" y="266"/>
                      <a:pt x="874" y="266"/>
                      <a:pt x="874" y="266"/>
                    </a:cubicBezTo>
                    <a:cubicBezTo>
                      <a:pt x="876" y="265"/>
                      <a:pt x="876" y="265"/>
                      <a:pt x="876" y="265"/>
                    </a:cubicBezTo>
                    <a:cubicBezTo>
                      <a:pt x="876" y="263"/>
                      <a:pt x="876" y="263"/>
                      <a:pt x="876" y="263"/>
                    </a:cubicBezTo>
                    <a:cubicBezTo>
                      <a:pt x="877" y="263"/>
                      <a:pt x="877" y="263"/>
                      <a:pt x="877" y="263"/>
                    </a:cubicBezTo>
                    <a:cubicBezTo>
                      <a:pt x="877" y="262"/>
                      <a:pt x="877" y="262"/>
                      <a:pt x="877" y="262"/>
                    </a:cubicBezTo>
                    <a:cubicBezTo>
                      <a:pt x="878" y="260"/>
                      <a:pt x="878" y="260"/>
                      <a:pt x="878" y="260"/>
                    </a:cubicBezTo>
                    <a:cubicBezTo>
                      <a:pt x="878" y="259"/>
                      <a:pt x="878" y="259"/>
                      <a:pt x="878" y="259"/>
                    </a:cubicBezTo>
                    <a:cubicBezTo>
                      <a:pt x="879" y="258"/>
                      <a:pt x="879" y="258"/>
                      <a:pt x="879" y="258"/>
                    </a:cubicBezTo>
                    <a:cubicBezTo>
                      <a:pt x="879" y="256"/>
                      <a:pt x="879" y="256"/>
                      <a:pt x="879" y="256"/>
                    </a:cubicBezTo>
                    <a:cubicBezTo>
                      <a:pt x="879" y="255"/>
                      <a:pt x="879" y="255"/>
                      <a:pt x="879" y="255"/>
                    </a:cubicBezTo>
                    <a:cubicBezTo>
                      <a:pt x="879" y="253"/>
                      <a:pt x="879" y="253"/>
                      <a:pt x="879" y="253"/>
                    </a:cubicBezTo>
                    <a:cubicBezTo>
                      <a:pt x="880" y="250"/>
                      <a:pt x="880" y="250"/>
                      <a:pt x="880" y="250"/>
                    </a:cubicBezTo>
                    <a:cubicBezTo>
                      <a:pt x="880" y="250"/>
                      <a:pt x="880" y="250"/>
                      <a:pt x="880" y="250"/>
                    </a:cubicBezTo>
                    <a:cubicBezTo>
                      <a:pt x="881" y="248"/>
                      <a:pt x="881" y="248"/>
                      <a:pt x="881" y="248"/>
                    </a:cubicBezTo>
                    <a:cubicBezTo>
                      <a:pt x="882" y="247"/>
                      <a:pt x="882" y="247"/>
                      <a:pt x="882" y="247"/>
                    </a:cubicBezTo>
                    <a:cubicBezTo>
                      <a:pt x="881" y="246"/>
                      <a:pt x="881" y="246"/>
                      <a:pt x="881" y="246"/>
                    </a:cubicBezTo>
                    <a:cubicBezTo>
                      <a:pt x="883" y="244"/>
                      <a:pt x="883" y="244"/>
                      <a:pt x="883" y="244"/>
                    </a:cubicBezTo>
                    <a:cubicBezTo>
                      <a:pt x="883" y="242"/>
                      <a:pt x="883" y="242"/>
                      <a:pt x="883" y="242"/>
                    </a:cubicBezTo>
                    <a:cubicBezTo>
                      <a:pt x="884" y="241"/>
                      <a:pt x="884" y="241"/>
                      <a:pt x="884" y="241"/>
                    </a:cubicBezTo>
                    <a:cubicBezTo>
                      <a:pt x="884" y="239"/>
                      <a:pt x="884" y="239"/>
                      <a:pt x="884" y="239"/>
                    </a:cubicBezTo>
                    <a:cubicBezTo>
                      <a:pt x="884" y="239"/>
                      <a:pt x="884" y="239"/>
                      <a:pt x="884" y="239"/>
                    </a:cubicBezTo>
                    <a:cubicBezTo>
                      <a:pt x="884" y="237"/>
                      <a:pt x="884" y="237"/>
                      <a:pt x="884" y="237"/>
                    </a:cubicBezTo>
                    <a:cubicBezTo>
                      <a:pt x="885" y="237"/>
                      <a:pt x="885" y="237"/>
                      <a:pt x="885" y="237"/>
                    </a:cubicBezTo>
                    <a:cubicBezTo>
                      <a:pt x="886" y="237"/>
                      <a:pt x="886" y="237"/>
                      <a:pt x="886" y="237"/>
                    </a:cubicBezTo>
                    <a:cubicBezTo>
                      <a:pt x="886" y="235"/>
                      <a:pt x="886" y="235"/>
                      <a:pt x="886" y="235"/>
                    </a:cubicBezTo>
                    <a:cubicBezTo>
                      <a:pt x="885" y="234"/>
                      <a:pt x="885" y="234"/>
                      <a:pt x="885" y="234"/>
                    </a:cubicBezTo>
                    <a:cubicBezTo>
                      <a:pt x="885" y="232"/>
                      <a:pt x="885" y="232"/>
                      <a:pt x="885" y="232"/>
                    </a:cubicBezTo>
                    <a:cubicBezTo>
                      <a:pt x="885" y="230"/>
                      <a:pt x="885" y="230"/>
                      <a:pt x="885" y="230"/>
                    </a:cubicBezTo>
                    <a:cubicBezTo>
                      <a:pt x="886" y="228"/>
                      <a:pt x="886" y="228"/>
                      <a:pt x="886" y="228"/>
                    </a:cubicBezTo>
                    <a:cubicBezTo>
                      <a:pt x="888" y="226"/>
                      <a:pt x="888" y="226"/>
                      <a:pt x="888" y="226"/>
                    </a:cubicBezTo>
                    <a:cubicBezTo>
                      <a:pt x="888" y="224"/>
                      <a:pt x="888" y="224"/>
                      <a:pt x="888" y="224"/>
                    </a:cubicBezTo>
                    <a:cubicBezTo>
                      <a:pt x="886" y="221"/>
                      <a:pt x="886" y="221"/>
                      <a:pt x="886" y="221"/>
                    </a:cubicBezTo>
                    <a:cubicBezTo>
                      <a:pt x="887" y="220"/>
                      <a:pt x="887" y="220"/>
                      <a:pt x="887" y="220"/>
                    </a:cubicBezTo>
                    <a:cubicBezTo>
                      <a:pt x="888" y="219"/>
                      <a:pt x="888" y="219"/>
                      <a:pt x="888" y="219"/>
                    </a:cubicBezTo>
                    <a:cubicBezTo>
                      <a:pt x="888" y="217"/>
                      <a:pt x="888" y="217"/>
                      <a:pt x="888" y="217"/>
                    </a:cubicBezTo>
                    <a:cubicBezTo>
                      <a:pt x="890" y="216"/>
                      <a:pt x="890" y="216"/>
                      <a:pt x="890" y="216"/>
                    </a:cubicBezTo>
                    <a:cubicBezTo>
                      <a:pt x="891" y="215"/>
                      <a:pt x="891" y="215"/>
                      <a:pt x="891" y="215"/>
                    </a:cubicBezTo>
                    <a:cubicBezTo>
                      <a:pt x="892" y="214"/>
                      <a:pt x="892" y="214"/>
                      <a:pt x="892" y="214"/>
                    </a:cubicBezTo>
                    <a:cubicBezTo>
                      <a:pt x="892" y="215"/>
                      <a:pt x="892" y="215"/>
                      <a:pt x="892" y="215"/>
                    </a:cubicBezTo>
                    <a:cubicBezTo>
                      <a:pt x="894" y="215"/>
                      <a:pt x="894" y="215"/>
                      <a:pt x="894" y="215"/>
                    </a:cubicBezTo>
                    <a:cubicBezTo>
                      <a:pt x="896" y="213"/>
                      <a:pt x="896" y="213"/>
                      <a:pt x="896" y="213"/>
                    </a:cubicBezTo>
                    <a:cubicBezTo>
                      <a:pt x="898" y="213"/>
                      <a:pt x="898" y="213"/>
                      <a:pt x="898" y="213"/>
                    </a:cubicBezTo>
                    <a:cubicBezTo>
                      <a:pt x="900" y="212"/>
                      <a:pt x="900" y="212"/>
                      <a:pt x="900" y="212"/>
                    </a:cubicBezTo>
                    <a:cubicBezTo>
                      <a:pt x="901" y="212"/>
                      <a:pt x="901" y="212"/>
                      <a:pt x="901" y="212"/>
                    </a:cubicBezTo>
                    <a:cubicBezTo>
                      <a:pt x="902" y="211"/>
                      <a:pt x="902" y="211"/>
                      <a:pt x="902" y="211"/>
                    </a:cubicBezTo>
                    <a:cubicBezTo>
                      <a:pt x="903" y="211"/>
                      <a:pt x="903" y="211"/>
                      <a:pt x="903" y="211"/>
                    </a:cubicBezTo>
                    <a:cubicBezTo>
                      <a:pt x="904" y="211"/>
                      <a:pt x="904" y="211"/>
                      <a:pt x="904" y="211"/>
                    </a:cubicBezTo>
                    <a:cubicBezTo>
                      <a:pt x="905" y="210"/>
                      <a:pt x="905" y="210"/>
                      <a:pt x="905" y="210"/>
                    </a:cubicBezTo>
                    <a:cubicBezTo>
                      <a:pt x="906" y="211"/>
                      <a:pt x="906" y="211"/>
                      <a:pt x="906" y="211"/>
                    </a:cubicBezTo>
                    <a:cubicBezTo>
                      <a:pt x="906" y="212"/>
                      <a:pt x="906" y="212"/>
                      <a:pt x="906" y="212"/>
                    </a:cubicBezTo>
                    <a:cubicBezTo>
                      <a:pt x="906" y="213"/>
                      <a:pt x="906" y="213"/>
                      <a:pt x="906" y="213"/>
                    </a:cubicBezTo>
                    <a:cubicBezTo>
                      <a:pt x="908" y="214"/>
                      <a:pt x="908" y="214"/>
                      <a:pt x="908" y="214"/>
                    </a:cubicBezTo>
                    <a:cubicBezTo>
                      <a:pt x="908" y="213"/>
                      <a:pt x="908" y="213"/>
                      <a:pt x="908" y="213"/>
                    </a:cubicBezTo>
                    <a:cubicBezTo>
                      <a:pt x="909" y="212"/>
                      <a:pt x="909" y="212"/>
                      <a:pt x="909" y="212"/>
                    </a:cubicBezTo>
                    <a:cubicBezTo>
                      <a:pt x="907" y="210"/>
                      <a:pt x="907" y="210"/>
                      <a:pt x="907" y="210"/>
                    </a:cubicBezTo>
                    <a:cubicBezTo>
                      <a:pt x="907" y="210"/>
                      <a:pt x="907" y="210"/>
                      <a:pt x="907" y="210"/>
                    </a:cubicBezTo>
                    <a:cubicBezTo>
                      <a:pt x="909" y="209"/>
                      <a:pt x="909" y="209"/>
                      <a:pt x="909" y="209"/>
                    </a:cubicBezTo>
                    <a:cubicBezTo>
                      <a:pt x="911" y="209"/>
                      <a:pt x="911" y="209"/>
                      <a:pt x="911" y="209"/>
                    </a:cubicBezTo>
                    <a:cubicBezTo>
                      <a:pt x="912" y="209"/>
                      <a:pt x="912" y="209"/>
                      <a:pt x="912" y="209"/>
                    </a:cubicBezTo>
                    <a:cubicBezTo>
                      <a:pt x="915" y="209"/>
                      <a:pt x="915" y="209"/>
                      <a:pt x="915" y="209"/>
                    </a:cubicBezTo>
                    <a:cubicBezTo>
                      <a:pt x="915" y="210"/>
                      <a:pt x="915" y="210"/>
                      <a:pt x="915" y="210"/>
                    </a:cubicBezTo>
                    <a:cubicBezTo>
                      <a:pt x="916" y="210"/>
                      <a:pt x="916" y="210"/>
                      <a:pt x="916" y="210"/>
                    </a:cubicBezTo>
                    <a:cubicBezTo>
                      <a:pt x="917" y="209"/>
                      <a:pt x="917" y="209"/>
                      <a:pt x="917" y="209"/>
                    </a:cubicBezTo>
                    <a:cubicBezTo>
                      <a:pt x="918" y="209"/>
                      <a:pt x="918" y="209"/>
                      <a:pt x="918" y="209"/>
                    </a:cubicBezTo>
                    <a:cubicBezTo>
                      <a:pt x="917" y="208"/>
                      <a:pt x="917" y="208"/>
                      <a:pt x="917" y="208"/>
                    </a:cubicBezTo>
                    <a:cubicBezTo>
                      <a:pt x="918" y="207"/>
                      <a:pt x="918" y="207"/>
                      <a:pt x="918" y="207"/>
                    </a:cubicBezTo>
                    <a:cubicBezTo>
                      <a:pt x="920" y="208"/>
                      <a:pt x="920" y="208"/>
                      <a:pt x="920" y="208"/>
                    </a:cubicBezTo>
                    <a:cubicBezTo>
                      <a:pt x="921" y="209"/>
                      <a:pt x="921" y="209"/>
                      <a:pt x="921" y="209"/>
                    </a:cubicBezTo>
                    <a:cubicBezTo>
                      <a:pt x="923" y="208"/>
                      <a:pt x="923" y="208"/>
                      <a:pt x="923" y="208"/>
                    </a:cubicBezTo>
                    <a:cubicBezTo>
                      <a:pt x="923" y="207"/>
                      <a:pt x="923" y="207"/>
                      <a:pt x="923" y="207"/>
                    </a:cubicBezTo>
                    <a:cubicBezTo>
                      <a:pt x="923" y="206"/>
                      <a:pt x="923" y="206"/>
                      <a:pt x="923" y="206"/>
                    </a:cubicBezTo>
                    <a:cubicBezTo>
                      <a:pt x="922" y="207"/>
                      <a:pt x="922" y="207"/>
                      <a:pt x="922" y="207"/>
                    </a:cubicBezTo>
                    <a:cubicBezTo>
                      <a:pt x="920" y="206"/>
                      <a:pt x="920" y="206"/>
                      <a:pt x="920" y="206"/>
                    </a:cubicBezTo>
                    <a:cubicBezTo>
                      <a:pt x="921" y="204"/>
                      <a:pt x="921" y="204"/>
                      <a:pt x="921" y="204"/>
                    </a:cubicBezTo>
                    <a:cubicBezTo>
                      <a:pt x="922" y="205"/>
                      <a:pt x="922" y="205"/>
                      <a:pt x="922" y="205"/>
                    </a:cubicBezTo>
                    <a:cubicBezTo>
                      <a:pt x="924" y="205"/>
                      <a:pt x="924" y="205"/>
                      <a:pt x="924" y="205"/>
                    </a:cubicBezTo>
                    <a:cubicBezTo>
                      <a:pt x="922" y="204"/>
                      <a:pt x="922" y="204"/>
                      <a:pt x="922" y="204"/>
                    </a:cubicBezTo>
                    <a:cubicBezTo>
                      <a:pt x="922" y="203"/>
                      <a:pt x="922" y="203"/>
                      <a:pt x="922" y="203"/>
                    </a:cubicBezTo>
                    <a:cubicBezTo>
                      <a:pt x="923" y="203"/>
                      <a:pt x="923" y="203"/>
                      <a:pt x="923" y="203"/>
                    </a:cubicBezTo>
                    <a:cubicBezTo>
                      <a:pt x="924" y="201"/>
                      <a:pt x="924" y="201"/>
                      <a:pt x="924" y="201"/>
                    </a:cubicBezTo>
                    <a:cubicBezTo>
                      <a:pt x="926" y="201"/>
                      <a:pt x="926" y="201"/>
                      <a:pt x="926" y="201"/>
                    </a:cubicBezTo>
                    <a:cubicBezTo>
                      <a:pt x="927" y="202"/>
                      <a:pt x="927" y="202"/>
                      <a:pt x="927" y="202"/>
                    </a:cubicBezTo>
                    <a:cubicBezTo>
                      <a:pt x="928" y="201"/>
                      <a:pt x="928" y="201"/>
                      <a:pt x="928" y="201"/>
                    </a:cubicBezTo>
                    <a:cubicBezTo>
                      <a:pt x="930" y="202"/>
                      <a:pt x="930" y="202"/>
                      <a:pt x="930" y="202"/>
                    </a:cubicBezTo>
                    <a:cubicBezTo>
                      <a:pt x="932" y="201"/>
                      <a:pt x="932" y="201"/>
                      <a:pt x="932" y="201"/>
                    </a:cubicBezTo>
                    <a:cubicBezTo>
                      <a:pt x="932" y="202"/>
                      <a:pt x="932" y="202"/>
                      <a:pt x="932" y="202"/>
                    </a:cubicBezTo>
                    <a:cubicBezTo>
                      <a:pt x="933" y="203"/>
                      <a:pt x="933" y="203"/>
                      <a:pt x="933" y="203"/>
                    </a:cubicBezTo>
                    <a:cubicBezTo>
                      <a:pt x="934" y="202"/>
                      <a:pt x="934" y="202"/>
                      <a:pt x="934" y="202"/>
                    </a:cubicBezTo>
                    <a:cubicBezTo>
                      <a:pt x="933" y="201"/>
                      <a:pt x="933" y="201"/>
                      <a:pt x="933" y="201"/>
                    </a:cubicBezTo>
                    <a:cubicBezTo>
                      <a:pt x="935" y="201"/>
                      <a:pt x="935" y="201"/>
                      <a:pt x="935" y="201"/>
                    </a:cubicBezTo>
                    <a:cubicBezTo>
                      <a:pt x="937" y="202"/>
                      <a:pt x="937" y="202"/>
                      <a:pt x="937" y="202"/>
                    </a:cubicBezTo>
                    <a:cubicBezTo>
                      <a:pt x="938" y="202"/>
                      <a:pt x="938" y="202"/>
                      <a:pt x="938" y="202"/>
                    </a:cubicBezTo>
                    <a:cubicBezTo>
                      <a:pt x="939" y="203"/>
                      <a:pt x="939" y="203"/>
                      <a:pt x="939" y="203"/>
                    </a:cubicBezTo>
                    <a:cubicBezTo>
                      <a:pt x="939" y="203"/>
                      <a:pt x="939" y="203"/>
                      <a:pt x="939" y="203"/>
                    </a:cubicBezTo>
                    <a:cubicBezTo>
                      <a:pt x="941" y="204"/>
                      <a:pt x="941" y="204"/>
                      <a:pt x="941" y="204"/>
                    </a:cubicBezTo>
                    <a:cubicBezTo>
                      <a:pt x="942" y="203"/>
                      <a:pt x="942" y="203"/>
                      <a:pt x="942" y="203"/>
                    </a:cubicBezTo>
                    <a:cubicBezTo>
                      <a:pt x="943" y="203"/>
                      <a:pt x="943" y="203"/>
                      <a:pt x="943" y="203"/>
                    </a:cubicBezTo>
                    <a:cubicBezTo>
                      <a:pt x="943" y="204"/>
                      <a:pt x="943" y="204"/>
                      <a:pt x="943" y="204"/>
                    </a:cubicBezTo>
                    <a:cubicBezTo>
                      <a:pt x="941" y="205"/>
                      <a:pt x="941" y="205"/>
                      <a:pt x="941" y="205"/>
                    </a:cubicBezTo>
                    <a:cubicBezTo>
                      <a:pt x="939" y="205"/>
                      <a:pt x="939" y="205"/>
                      <a:pt x="939" y="205"/>
                    </a:cubicBezTo>
                    <a:cubicBezTo>
                      <a:pt x="938" y="206"/>
                      <a:pt x="938" y="206"/>
                      <a:pt x="938" y="206"/>
                    </a:cubicBezTo>
                    <a:cubicBezTo>
                      <a:pt x="939" y="207"/>
                      <a:pt x="939" y="207"/>
                      <a:pt x="939" y="207"/>
                    </a:cubicBezTo>
                    <a:cubicBezTo>
                      <a:pt x="938" y="207"/>
                      <a:pt x="938" y="207"/>
                      <a:pt x="938" y="207"/>
                    </a:cubicBezTo>
                    <a:cubicBezTo>
                      <a:pt x="937" y="208"/>
                      <a:pt x="937" y="208"/>
                      <a:pt x="937" y="208"/>
                    </a:cubicBezTo>
                    <a:cubicBezTo>
                      <a:pt x="938" y="208"/>
                      <a:pt x="938" y="208"/>
                      <a:pt x="938" y="208"/>
                    </a:cubicBezTo>
                    <a:cubicBezTo>
                      <a:pt x="939" y="208"/>
                      <a:pt x="939" y="208"/>
                      <a:pt x="939" y="208"/>
                    </a:cubicBezTo>
                    <a:cubicBezTo>
                      <a:pt x="940" y="210"/>
                      <a:pt x="940" y="210"/>
                      <a:pt x="940" y="210"/>
                    </a:cubicBezTo>
                    <a:cubicBezTo>
                      <a:pt x="941" y="210"/>
                      <a:pt x="941" y="210"/>
                      <a:pt x="941" y="210"/>
                    </a:cubicBezTo>
                    <a:cubicBezTo>
                      <a:pt x="943" y="209"/>
                      <a:pt x="943" y="209"/>
                      <a:pt x="943" y="209"/>
                    </a:cubicBezTo>
                    <a:cubicBezTo>
                      <a:pt x="944" y="208"/>
                      <a:pt x="944" y="208"/>
                      <a:pt x="944" y="208"/>
                    </a:cubicBezTo>
                    <a:cubicBezTo>
                      <a:pt x="943" y="208"/>
                      <a:pt x="943" y="208"/>
                      <a:pt x="943" y="208"/>
                    </a:cubicBezTo>
                    <a:cubicBezTo>
                      <a:pt x="945" y="207"/>
                      <a:pt x="945" y="207"/>
                      <a:pt x="945" y="207"/>
                    </a:cubicBezTo>
                    <a:cubicBezTo>
                      <a:pt x="944" y="206"/>
                      <a:pt x="944" y="206"/>
                      <a:pt x="944" y="206"/>
                    </a:cubicBezTo>
                    <a:cubicBezTo>
                      <a:pt x="944" y="206"/>
                      <a:pt x="944" y="206"/>
                      <a:pt x="944" y="206"/>
                    </a:cubicBezTo>
                    <a:cubicBezTo>
                      <a:pt x="946" y="207"/>
                      <a:pt x="946" y="207"/>
                      <a:pt x="946" y="207"/>
                    </a:cubicBezTo>
                    <a:cubicBezTo>
                      <a:pt x="947" y="207"/>
                      <a:pt x="947" y="207"/>
                      <a:pt x="947" y="207"/>
                    </a:cubicBezTo>
                    <a:cubicBezTo>
                      <a:pt x="947" y="207"/>
                      <a:pt x="947" y="207"/>
                      <a:pt x="947" y="207"/>
                    </a:cubicBezTo>
                    <a:cubicBezTo>
                      <a:pt x="947" y="206"/>
                      <a:pt x="947" y="206"/>
                      <a:pt x="947" y="206"/>
                    </a:cubicBezTo>
                    <a:cubicBezTo>
                      <a:pt x="948" y="205"/>
                      <a:pt x="948" y="205"/>
                      <a:pt x="948" y="205"/>
                    </a:cubicBezTo>
                    <a:cubicBezTo>
                      <a:pt x="948" y="205"/>
                      <a:pt x="948" y="205"/>
                      <a:pt x="948" y="205"/>
                    </a:cubicBezTo>
                    <a:cubicBezTo>
                      <a:pt x="949" y="205"/>
                      <a:pt x="949" y="205"/>
                      <a:pt x="949" y="205"/>
                    </a:cubicBezTo>
                    <a:cubicBezTo>
                      <a:pt x="949" y="204"/>
                      <a:pt x="949" y="204"/>
                      <a:pt x="949" y="204"/>
                    </a:cubicBezTo>
                    <a:cubicBezTo>
                      <a:pt x="949" y="203"/>
                      <a:pt x="949" y="203"/>
                      <a:pt x="949" y="203"/>
                    </a:cubicBezTo>
                    <a:cubicBezTo>
                      <a:pt x="949" y="202"/>
                      <a:pt x="949" y="202"/>
                      <a:pt x="949" y="202"/>
                    </a:cubicBezTo>
                    <a:cubicBezTo>
                      <a:pt x="950" y="203"/>
                      <a:pt x="950" y="203"/>
                      <a:pt x="950" y="203"/>
                    </a:cubicBezTo>
                    <a:cubicBezTo>
                      <a:pt x="951" y="202"/>
                      <a:pt x="951" y="202"/>
                      <a:pt x="951" y="202"/>
                    </a:cubicBezTo>
                    <a:cubicBezTo>
                      <a:pt x="952" y="203"/>
                      <a:pt x="952" y="203"/>
                      <a:pt x="952" y="203"/>
                    </a:cubicBezTo>
                    <a:cubicBezTo>
                      <a:pt x="952" y="204"/>
                      <a:pt x="952" y="204"/>
                      <a:pt x="952" y="204"/>
                    </a:cubicBezTo>
                    <a:cubicBezTo>
                      <a:pt x="953" y="204"/>
                      <a:pt x="953" y="204"/>
                      <a:pt x="953" y="204"/>
                    </a:cubicBezTo>
                    <a:cubicBezTo>
                      <a:pt x="954" y="203"/>
                      <a:pt x="954" y="203"/>
                      <a:pt x="954" y="203"/>
                    </a:cubicBezTo>
                    <a:cubicBezTo>
                      <a:pt x="954" y="202"/>
                      <a:pt x="954" y="202"/>
                      <a:pt x="954" y="202"/>
                    </a:cubicBezTo>
                    <a:cubicBezTo>
                      <a:pt x="954" y="202"/>
                      <a:pt x="954" y="202"/>
                      <a:pt x="954" y="202"/>
                    </a:cubicBezTo>
                    <a:cubicBezTo>
                      <a:pt x="955" y="201"/>
                      <a:pt x="955" y="201"/>
                      <a:pt x="955" y="201"/>
                    </a:cubicBezTo>
                    <a:cubicBezTo>
                      <a:pt x="956" y="201"/>
                      <a:pt x="956" y="201"/>
                      <a:pt x="956" y="201"/>
                    </a:cubicBezTo>
                    <a:cubicBezTo>
                      <a:pt x="956" y="201"/>
                      <a:pt x="956" y="201"/>
                      <a:pt x="956" y="201"/>
                    </a:cubicBezTo>
                    <a:cubicBezTo>
                      <a:pt x="957" y="201"/>
                      <a:pt x="957" y="201"/>
                      <a:pt x="957" y="201"/>
                    </a:cubicBezTo>
                    <a:cubicBezTo>
                      <a:pt x="957" y="200"/>
                      <a:pt x="957" y="200"/>
                      <a:pt x="957" y="200"/>
                    </a:cubicBezTo>
                    <a:cubicBezTo>
                      <a:pt x="956" y="199"/>
                      <a:pt x="956" y="199"/>
                      <a:pt x="956" y="199"/>
                    </a:cubicBezTo>
                    <a:cubicBezTo>
                      <a:pt x="957" y="199"/>
                      <a:pt x="957" y="199"/>
                      <a:pt x="957" y="199"/>
                    </a:cubicBezTo>
                    <a:cubicBezTo>
                      <a:pt x="956" y="198"/>
                      <a:pt x="956" y="198"/>
                      <a:pt x="956" y="198"/>
                    </a:cubicBezTo>
                    <a:cubicBezTo>
                      <a:pt x="955" y="198"/>
                      <a:pt x="955" y="198"/>
                      <a:pt x="955" y="198"/>
                    </a:cubicBezTo>
                    <a:cubicBezTo>
                      <a:pt x="955" y="197"/>
                      <a:pt x="955" y="197"/>
                      <a:pt x="955" y="197"/>
                    </a:cubicBezTo>
                    <a:cubicBezTo>
                      <a:pt x="954" y="197"/>
                      <a:pt x="954" y="197"/>
                      <a:pt x="954" y="197"/>
                    </a:cubicBezTo>
                    <a:cubicBezTo>
                      <a:pt x="954" y="198"/>
                      <a:pt x="954" y="198"/>
                      <a:pt x="954" y="198"/>
                    </a:cubicBezTo>
                    <a:cubicBezTo>
                      <a:pt x="954" y="198"/>
                      <a:pt x="954" y="198"/>
                      <a:pt x="954" y="198"/>
                    </a:cubicBezTo>
                    <a:cubicBezTo>
                      <a:pt x="953" y="197"/>
                      <a:pt x="953" y="197"/>
                      <a:pt x="953" y="197"/>
                    </a:cubicBezTo>
                    <a:cubicBezTo>
                      <a:pt x="952" y="198"/>
                      <a:pt x="952" y="198"/>
                      <a:pt x="952" y="198"/>
                    </a:cubicBezTo>
                    <a:cubicBezTo>
                      <a:pt x="952" y="198"/>
                      <a:pt x="952" y="198"/>
                      <a:pt x="952" y="198"/>
                    </a:cubicBezTo>
                    <a:cubicBezTo>
                      <a:pt x="951" y="198"/>
                      <a:pt x="951" y="198"/>
                      <a:pt x="951" y="198"/>
                    </a:cubicBezTo>
                    <a:cubicBezTo>
                      <a:pt x="951" y="199"/>
                      <a:pt x="951" y="199"/>
                      <a:pt x="951" y="199"/>
                    </a:cubicBezTo>
                    <a:cubicBezTo>
                      <a:pt x="950" y="198"/>
                      <a:pt x="950" y="198"/>
                      <a:pt x="950" y="198"/>
                    </a:cubicBezTo>
                    <a:cubicBezTo>
                      <a:pt x="950" y="197"/>
                      <a:pt x="950" y="197"/>
                      <a:pt x="950" y="197"/>
                    </a:cubicBezTo>
                    <a:cubicBezTo>
                      <a:pt x="951" y="197"/>
                      <a:pt x="951" y="197"/>
                      <a:pt x="951" y="197"/>
                    </a:cubicBezTo>
                    <a:cubicBezTo>
                      <a:pt x="949" y="194"/>
                      <a:pt x="949" y="194"/>
                      <a:pt x="949" y="194"/>
                    </a:cubicBezTo>
                    <a:cubicBezTo>
                      <a:pt x="950" y="194"/>
                      <a:pt x="950" y="194"/>
                      <a:pt x="950" y="194"/>
                    </a:cubicBezTo>
                    <a:cubicBezTo>
                      <a:pt x="949" y="192"/>
                      <a:pt x="949" y="192"/>
                      <a:pt x="949" y="192"/>
                    </a:cubicBezTo>
                    <a:cubicBezTo>
                      <a:pt x="949" y="190"/>
                      <a:pt x="949" y="190"/>
                      <a:pt x="949" y="190"/>
                    </a:cubicBezTo>
                    <a:cubicBezTo>
                      <a:pt x="949" y="188"/>
                      <a:pt x="949" y="188"/>
                      <a:pt x="949" y="188"/>
                    </a:cubicBezTo>
                    <a:cubicBezTo>
                      <a:pt x="950" y="187"/>
                      <a:pt x="950" y="187"/>
                      <a:pt x="950" y="187"/>
                    </a:cubicBezTo>
                    <a:cubicBezTo>
                      <a:pt x="951" y="185"/>
                      <a:pt x="951" y="185"/>
                      <a:pt x="951" y="185"/>
                    </a:cubicBezTo>
                    <a:cubicBezTo>
                      <a:pt x="952" y="184"/>
                      <a:pt x="952" y="184"/>
                      <a:pt x="952" y="184"/>
                    </a:cubicBezTo>
                    <a:cubicBezTo>
                      <a:pt x="952" y="183"/>
                      <a:pt x="952" y="183"/>
                      <a:pt x="952" y="183"/>
                    </a:cubicBezTo>
                    <a:cubicBezTo>
                      <a:pt x="951" y="182"/>
                      <a:pt x="951" y="182"/>
                      <a:pt x="951" y="182"/>
                    </a:cubicBezTo>
                    <a:cubicBezTo>
                      <a:pt x="953" y="182"/>
                      <a:pt x="953" y="182"/>
                      <a:pt x="953" y="182"/>
                    </a:cubicBezTo>
                    <a:cubicBezTo>
                      <a:pt x="951" y="180"/>
                      <a:pt x="951" y="180"/>
                      <a:pt x="951" y="180"/>
                    </a:cubicBezTo>
                    <a:cubicBezTo>
                      <a:pt x="952" y="176"/>
                      <a:pt x="952" y="176"/>
                      <a:pt x="952" y="176"/>
                    </a:cubicBezTo>
                    <a:cubicBezTo>
                      <a:pt x="953" y="175"/>
                      <a:pt x="953" y="175"/>
                      <a:pt x="953" y="175"/>
                    </a:cubicBezTo>
                    <a:cubicBezTo>
                      <a:pt x="951" y="173"/>
                      <a:pt x="951" y="173"/>
                      <a:pt x="951" y="173"/>
                    </a:cubicBezTo>
                    <a:cubicBezTo>
                      <a:pt x="951" y="171"/>
                      <a:pt x="951" y="171"/>
                      <a:pt x="951" y="171"/>
                    </a:cubicBezTo>
                    <a:cubicBezTo>
                      <a:pt x="950" y="171"/>
                      <a:pt x="950" y="171"/>
                      <a:pt x="950" y="171"/>
                    </a:cubicBezTo>
                    <a:cubicBezTo>
                      <a:pt x="950" y="170"/>
                      <a:pt x="950" y="170"/>
                      <a:pt x="950" y="170"/>
                    </a:cubicBezTo>
                    <a:cubicBezTo>
                      <a:pt x="952" y="169"/>
                      <a:pt x="952" y="169"/>
                      <a:pt x="952" y="169"/>
                    </a:cubicBezTo>
                    <a:cubicBezTo>
                      <a:pt x="951" y="168"/>
                      <a:pt x="951" y="168"/>
                      <a:pt x="951" y="168"/>
                    </a:cubicBezTo>
                    <a:cubicBezTo>
                      <a:pt x="952" y="167"/>
                      <a:pt x="952" y="167"/>
                      <a:pt x="952" y="167"/>
                    </a:cubicBezTo>
                    <a:cubicBezTo>
                      <a:pt x="954" y="165"/>
                      <a:pt x="954" y="165"/>
                      <a:pt x="954" y="165"/>
                    </a:cubicBezTo>
                    <a:cubicBezTo>
                      <a:pt x="955" y="165"/>
                      <a:pt x="955" y="165"/>
                      <a:pt x="955" y="165"/>
                    </a:cubicBezTo>
                    <a:cubicBezTo>
                      <a:pt x="956" y="165"/>
                      <a:pt x="956" y="165"/>
                      <a:pt x="956" y="165"/>
                    </a:cubicBezTo>
                    <a:cubicBezTo>
                      <a:pt x="957" y="165"/>
                      <a:pt x="957" y="165"/>
                      <a:pt x="957" y="165"/>
                    </a:cubicBezTo>
                    <a:cubicBezTo>
                      <a:pt x="957" y="164"/>
                      <a:pt x="957" y="164"/>
                      <a:pt x="957" y="164"/>
                    </a:cubicBezTo>
                    <a:cubicBezTo>
                      <a:pt x="960" y="164"/>
                      <a:pt x="960" y="164"/>
                      <a:pt x="960" y="164"/>
                    </a:cubicBezTo>
                    <a:cubicBezTo>
                      <a:pt x="960" y="163"/>
                      <a:pt x="960" y="163"/>
                      <a:pt x="960" y="163"/>
                    </a:cubicBezTo>
                    <a:cubicBezTo>
                      <a:pt x="961" y="163"/>
                      <a:pt x="961" y="163"/>
                      <a:pt x="961" y="163"/>
                    </a:cubicBezTo>
                    <a:cubicBezTo>
                      <a:pt x="961" y="162"/>
                      <a:pt x="961" y="162"/>
                      <a:pt x="961" y="162"/>
                    </a:cubicBezTo>
                    <a:cubicBezTo>
                      <a:pt x="962" y="162"/>
                      <a:pt x="962" y="162"/>
                      <a:pt x="962" y="162"/>
                    </a:cubicBezTo>
                    <a:cubicBezTo>
                      <a:pt x="962" y="161"/>
                      <a:pt x="962" y="161"/>
                      <a:pt x="962" y="161"/>
                    </a:cubicBezTo>
                    <a:cubicBezTo>
                      <a:pt x="963" y="161"/>
                      <a:pt x="963" y="161"/>
                      <a:pt x="963" y="161"/>
                    </a:cubicBezTo>
                    <a:cubicBezTo>
                      <a:pt x="964" y="163"/>
                      <a:pt x="964" y="163"/>
                      <a:pt x="964" y="163"/>
                    </a:cubicBezTo>
                    <a:cubicBezTo>
                      <a:pt x="964" y="162"/>
                      <a:pt x="964" y="162"/>
                      <a:pt x="964" y="162"/>
                    </a:cubicBezTo>
                    <a:cubicBezTo>
                      <a:pt x="965" y="162"/>
                      <a:pt x="965" y="162"/>
                      <a:pt x="965" y="162"/>
                    </a:cubicBezTo>
                    <a:cubicBezTo>
                      <a:pt x="965" y="164"/>
                      <a:pt x="965" y="164"/>
                      <a:pt x="965" y="164"/>
                    </a:cubicBezTo>
                    <a:cubicBezTo>
                      <a:pt x="966" y="164"/>
                      <a:pt x="966" y="164"/>
                      <a:pt x="966" y="164"/>
                    </a:cubicBezTo>
                    <a:cubicBezTo>
                      <a:pt x="967" y="163"/>
                      <a:pt x="967" y="163"/>
                      <a:pt x="967" y="163"/>
                    </a:cubicBezTo>
                    <a:cubicBezTo>
                      <a:pt x="967" y="161"/>
                      <a:pt x="967" y="161"/>
                      <a:pt x="967" y="161"/>
                    </a:cubicBezTo>
                    <a:cubicBezTo>
                      <a:pt x="968" y="161"/>
                      <a:pt x="968" y="161"/>
                      <a:pt x="968" y="161"/>
                    </a:cubicBezTo>
                    <a:cubicBezTo>
                      <a:pt x="968" y="159"/>
                      <a:pt x="968" y="159"/>
                      <a:pt x="968" y="159"/>
                    </a:cubicBezTo>
                    <a:cubicBezTo>
                      <a:pt x="968" y="159"/>
                      <a:pt x="968" y="159"/>
                      <a:pt x="968" y="159"/>
                    </a:cubicBezTo>
                    <a:cubicBezTo>
                      <a:pt x="969" y="160"/>
                      <a:pt x="969" y="160"/>
                      <a:pt x="969" y="160"/>
                    </a:cubicBezTo>
                    <a:cubicBezTo>
                      <a:pt x="970" y="161"/>
                      <a:pt x="970" y="161"/>
                      <a:pt x="970" y="161"/>
                    </a:cubicBezTo>
                    <a:cubicBezTo>
                      <a:pt x="970" y="163"/>
                      <a:pt x="970" y="163"/>
                      <a:pt x="970" y="163"/>
                    </a:cubicBezTo>
                    <a:cubicBezTo>
                      <a:pt x="970" y="163"/>
                      <a:pt x="970" y="163"/>
                      <a:pt x="970" y="163"/>
                    </a:cubicBezTo>
                    <a:cubicBezTo>
                      <a:pt x="970" y="164"/>
                      <a:pt x="970" y="164"/>
                      <a:pt x="970" y="164"/>
                    </a:cubicBezTo>
                    <a:cubicBezTo>
                      <a:pt x="971" y="165"/>
                      <a:pt x="971" y="165"/>
                      <a:pt x="971" y="165"/>
                    </a:cubicBezTo>
                    <a:cubicBezTo>
                      <a:pt x="970" y="166"/>
                      <a:pt x="970" y="166"/>
                      <a:pt x="970" y="166"/>
                    </a:cubicBezTo>
                    <a:cubicBezTo>
                      <a:pt x="971" y="166"/>
                      <a:pt x="971" y="166"/>
                      <a:pt x="971" y="166"/>
                    </a:cubicBezTo>
                    <a:cubicBezTo>
                      <a:pt x="971" y="168"/>
                      <a:pt x="971" y="168"/>
                      <a:pt x="971" y="168"/>
                    </a:cubicBezTo>
                    <a:cubicBezTo>
                      <a:pt x="971" y="168"/>
                      <a:pt x="971" y="168"/>
                      <a:pt x="971" y="168"/>
                    </a:cubicBezTo>
                    <a:cubicBezTo>
                      <a:pt x="971" y="169"/>
                      <a:pt x="971" y="169"/>
                      <a:pt x="971" y="169"/>
                    </a:cubicBezTo>
                    <a:cubicBezTo>
                      <a:pt x="971" y="169"/>
                      <a:pt x="971" y="169"/>
                      <a:pt x="971" y="169"/>
                    </a:cubicBezTo>
                    <a:cubicBezTo>
                      <a:pt x="970" y="170"/>
                      <a:pt x="970" y="170"/>
                      <a:pt x="970" y="170"/>
                    </a:cubicBezTo>
                    <a:cubicBezTo>
                      <a:pt x="970" y="170"/>
                      <a:pt x="970" y="170"/>
                      <a:pt x="970" y="170"/>
                    </a:cubicBezTo>
                    <a:cubicBezTo>
                      <a:pt x="970" y="171"/>
                      <a:pt x="970" y="171"/>
                      <a:pt x="970" y="171"/>
                    </a:cubicBezTo>
                    <a:cubicBezTo>
                      <a:pt x="972" y="170"/>
                      <a:pt x="972" y="170"/>
                      <a:pt x="972" y="170"/>
                    </a:cubicBezTo>
                    <a:cubicBezTo>
                      <a:pt x="972" y="171"/>
                      <a:pt x="972" y="171"/>
                      <a:pt x="972" y="171"/>
                    </a:cubicBezTo>
                    <a:cubicBezTo>
                      <a:pt x="973" y="171"/>
                      <a:pt x="973" y="171"/>
                      <a:pt x="973" y="171"/>
                    </a:cubicBezTo>
                    <a:cubicBezTo>
                      <a:pt x="973" y="173"/>
                      <a:pt x="973" y="173"/>
                      <a:pt x="973" y="173"/>
                    </a:cubicBezTo>
                    <a:cubicBezTo>
                      <a:pt x="974" y="173"/>
                      <a:pt x="974" y="173"/>
                      <a:pt x="974" y="173"/>
                    </a:cubicBezTo>
                    <a:cubicBezTo>
                      <a:pt x="974" y="172"/>
                      <a:pt x="974" y="172"/>
                      <a:pt x="974" y="172"/>
                    </a:cubicBezTo>
                    <a:cubicBezTo>
                      <a:pt x="975" y="171"/>
                      <a:pt x="975" y="171"/>
                      <a:pt x="975" y="171"/>
                    </a:cubicBezTo>
                    <a:cubicBezTo>
                      <a:pt x="976" y="171"/>
                      <a:pt x="976" y="171"/>
                      <a:pt x="976" y="171"/>
                    </a:cubicBezTo>
                    <a:cubicBezTo>
                      <a:pt x="977" y="172"/>
                      <a:pt x="977" y="172"/>
                      <a:pt x="977" y="172"/>
                    </a:cubicBezTo>
                    <a:cubicBezTo>
                      <a:pt x="976" y="174"/>
                      <a:pt x="976" y="174"/>
                      <a:pt x="976" y="174"/>
                    </a:cubicBezTo>
                    <a:cubicBezTo>
                      <a:pt x="977" y="175"/>
                      <a:pt x="977" y="175"/>
                      <a:pt x="977" y="175"/>
                    </a:cubicBezTo>
                    <a:cubicBezTo>
                      <a:pt x="977" y="176"/>
                      <a:pt x="977" y="176"/>
                      <a:pt x="977" y="176"/>
                    </a:cubicBezTo>
                    <a:cubicBezTo>
                      <a:pt x="978" y="174"/>
                      <a:pt x="978" y="174"/>
                      <a:pt x="978" y="174"/>
                    </a:cubicBezTo>
                    <a:cubicBezTo>
                      <a:pt x="979" y="174"/>
                      <a:pt x="979" y="174"/>
                      <a:pt x="979" y="174"/>
                    </a:cubicBezTo>
                    <a:cubicBezTo>
                      <a:pt x="979" y="173"/>
                      <a:pt x="979" y="173"/>
                      <a:pt x="979" y="173"/>
                    </a:cubicBezTo>
                    <a:cubicBezTo>
                      <a:pt x="979" y="172"/>
                      <a:pt x="979" y="172"/>
                      <a:pt x="979" y="172"/>
                    </a:cubicBezTo>
                    <a:cubicBezTo>
                      <a:pt x="979" y="169"/>
                      <a:pt x="979" y="169"/>
                      <a:pt x="979" y="169"/>
                    </a:cubicBezTo>
                    <a:cubicBezTo>
                      <a:pt x="980" y="168"/>
                      <a:pt x="980" y="168"/>
                      <a:pt x="980" y="168"/>
                    </a:cubicBezTo>
                    <a:cubicBezTo>
                      <a:pt x="979" y="167"/>
                      <a:pt x="979" y="167"/>
                      <a:pt x="979" y="167"/>
                    </a:cubicBezTo>
                    <a:cubicBezTo>
                      <a:pt x="980" y="166"/>
                      <a:pt x="980" y="166"/>
                      <a:pt x="980" y="166"/>
                    </a:cubicBezTo>
                    <a:cubicBezTo>
                      <a:pt x="980" y="165"/>
                      <a:pt x="980" y="165"/>
                      <a:pt x="980" y="165"/>
                    </a:cubicBezTo>
                    <a:cubicBezTo>
                      <a:pt x="980" y="165"/>
                      <a:pt x="980" y="165"/>
                      <a:pt x="980" y="165"/>
                    </a:cubicBezTo>
                    <a:cubicBezTo>
                      <a:pt x="980" y="164"/>
                      <a:pt x="980" y="164"/>
                      <a:pt x="980" y="164"/>
                    </a:cubicBezTo>
                    <a:cubicBezTo>
                      <a:pt x="980" y="164"/>
                      <a:pt x="980" y="164"/>
                      <a:pt x="980" y="164"/>
                    </a:cubicBezTo>
                    <a:cubicBezTo>
                      <a:pt x="981" y="162"/>
                      <a:pt x="981" y="162"/>
                      <a:pt x="981" y="162"/>
                    </a:cubicBezTo>
                    <a:cubicBezTo>
                      <a:pt x="980" y="161"/>
                      <a:pt x="980" y="161"/>
                      <a:pt x="980" y="161"/>
                    </a:cubicBezTo>
                    <a:cubicBezTo>
                      <a:pt x="981" y="160"/>
                      <a:pt x="981" y="160"/>
                      <a:pt x="981" y="160"/>
                    </a:cubicBezTo>
                    <a:cubicBezTo>
                      <a:pt x="982" y="159"/>
                      <a:pt x="982" y="159"/>
                      <a:pt x="982" y="159"/>
                    </a:cubicBezTo>
                    <a:cubicBezTo>
                      <a:pt x="983" y="158"/>
                      <a:pt x="983" y="158"/>
                      <a:pt x="983" y="158"/>
                    </a:cubicBezTo>
                    <a:cubicBezTo>
                      <a:pt x="984" y="159"/>
                      <a:pt x="984" y="159"/>
                      <a:pt x="984" y="159"/>
                    </a:cubicBezTo>
                    <a:cubicBezTo>
                      <a:pt x="985" y="160"/>
                      <a:pt x="985" y="160"/>
                      <a:pt x="985" y="160"/>
                    </a:cubicBezTo>
                    <a:cubicBezTo>
                      <a:pt x="985" y="159"/>
                      <a:pt x="985" y="159"/>
                      <a:pt x="985" y="159"/>
                    </a:cubicBezTo>
                    <a:cubicBezTo>
                      <a:pt x="984" y="159"/>
                      <a:pt x="984" y="159"/>
                      <a:pt x="984" y="159"/>
                    </a:cubicBezTo>
                    <a:cubicBezTo>
                      <a:pt x="985" y="157"/>
                      <a:pt x="985" y="157"/>
                      <a:pt x="985" y="157"/>
                    </a:cubicBezTo>
                    <a:cubicBezTo>
                      <a:pt x="983" y="156"/>
                      <a:pt x="983" y="156"/>
                      <a:pt x="983" y="156"/>
                    </a:cubicBezTo>
                    <a:cubicBezTo>
                      <a:pt x="982" y="154"/>
                      <a:pt x="982" y="154"/>
                      <a:pt x="982" y="154"/>
                    </a:cubicBezTo>
                    <a:cubicBezTo>
                      <a:pt x="981" y="153"/>
                      <a:pt x="981" y="153"/>
                      <a:pt x="981" y="153"/>
                    </a:cubicBezTo>
                    <a:cubicBezTo>
                      <a:pt x="981" y="153"/>
                      <a:pt x="981" y="153"/>
                      <a:pt x="981" y="153"/>
                    </a:cubicBezTo>
                    <a:cubicBezTo>
                      <a:pt x="980" y="152"/>
                      <a:pt x="980" y="152"/>
                      <a:pt x="980" y="152"/>
                    </a:cubicBezTo>
                    <a:cubicBezTo>
                      <a:pt x="980" y="150"/>
                      <a:pt x="980" y="150"/>
                      <a:pt x="980" y="150"/>
                    </a:cubicBezTo>
                    <a:cubicBezTo>
                      <a:pt x="980" y="149"/>
                      <a:pt x="980" y="149"/>
                      <a:pt x="980" y="149"/>
                    </a:cubicBezTo>
                    <a:cubicBezTo>
                      <a:pt x="980" y="148"/>
                      <a:pt x="980" y="148"/>
                      <a:pt x="980" y="148"/>
                    </a:cubicBezTo>
                    <a:cubicBezTo>
                      <a:pt x="978" y="147"/>
                      <a:pt x="978" y="147"/>
                      <a:pt x="978" y="147"/>
                    </a:cubicBezTo>
                    <a:cubicBezTo>
                      <a:pt x="979" y="146"/>
                      <a:pt x="979" y="146"/>
                      <a:pt x="979" y="146"/>
                    </a:cubicBezTo>
                    <a:cubicBezTo>
                      <a:pt x="978" y="145"/>
                      <a:pt x="978" y="145"/>
                      <a:pt x="978" y="145"/>
                    </a:cubicBezTo>
                    <a:cubicBezTo>
                      <a:pt x="980" y="144"/>
                      <a:pt x="980" y="144"/>
                      <a:pt x="980" y="144"/>
                    </a:cubicBezTo>
                    <a:cubicBezTo>
                      <a:pt x="981" y="144"/>
                      <a:pt x="981" y="144"/>
                      <a:pt x="981" y="144"/>
                    </a:cubicBezTo>
                    <a:cubicBezTo>
                      <a:pt x="982" y="142"/>
                      <a:pt x="982" y="142"/>
                      <a:pt x="982" y="142"/>
                    </a:cubicBezTo>
                    <a:cubicBezTo>
                      <a:pt x="984" y="142"/>
                      <a:pt x="984" y="142"/>
                      <a:pt x="984" y="142"/>
                    </a:cubicBezTo>
                    <a:cubicBezTo>
                      <a:pt x="984" y="142"/>
                      <a:pt x="984" y="142"/>
                      <a:pt x="984" y="142"/>
                    </a:cubicBezTo>
                    <a:cubicBezTo>
                      <a:pt x="986" y="143"/>
                      <a:pt x="986" y="143"/>
                      <a:pt x="986" y="143"/>
                    </a:cubicBezTo>
                    <a:cubicBezTo>
                      <a:pt x="988" y="143"/>
                      <a:pt x="988" y="143"/>
                      <a:pt x="988" y="143"/>
                    </a:cubicBezTo>
                    <a:cubicBezTo>
                      <a:pt x="989" y="144"/>
                      <a:pt x="989" y="144"/>
                      <a:pt x="989" y="144"/>
                    </a:cubicBezTo>
                    <a:cubicBezTo>
                      <a:pt x="990" y="144"/>
                      <a:pt x="990" y="144"/>
                      <a:pt x="990" y="144"/>
                    </a:cubicBezTo>
                    <a:cubicBezTo>
                      <a:pt x="991" y="144"/>
                      <a:pt x="991" y="144"/>
                      <a:pt x="991" y="144"/>
                    </a:cubicBezTo>
                    <a:cubicBezTo>
                      <a:pt x="989" y="145"/>
                      <a:pt x="989" y="145"/>
                      <a:pt x="989" y="145"/>
                    </a:cubicBezTo>
                    <a:cubicBezTo>
                      <a:pt x="990" y="145"/>
                      <a:pt x="990" y="145"/>
                      <a:pt x="990" y="145"/>
                    </a:cubicBezTo>
                    <a:cubicBezTo>
                      <a:pt x="988" y="146"/>
                      <a:pt x="988" y="146"/>
                      <a:pt x="988" y="146"/>
                    </a:cubicBezTo>
                    <a:cubicBezTo>
                      <a:pt x="987" y="145"/>
                      <a:pt x="987" y="145"/>
                      <a:pt x="987" y="145"/>
                    </a:cubicBezTo>
                    <a:cubicBezTo>
                      <a:pt x="985" y="147"/>
                      <a:pt x="985" y="147"/>
                      <a:pt x="985" y="147"/>
                    </a:cubicBezTo>
                    <a:cubicBezTo>
                      <a:pt x="985" y="148"/>
                      <a:pt x="985" y="148"/>
                      <a:pt x="985" y="148"/>
                    </a:cubicBezTo>
                    <a:cubicBezTo>
                      <a:pt x="986" y="150"/>
                      <a:pt x="986" y="150"/>
                      <a:pt x="986" y="150"/>
                    </a:cubicBezTo>
                    <a:cubicBezTo>
                      <a:pt x="986" y="151"/>
                      <a:pt x="986" y="151"/>
                      <a:pt x="986" y="151"/>
                    </a:cubicBezTo>
                    <a:cubicBezTo>
                      <a:pt x="987" y="152"/>
                      <a:pt x="987" y="152"/>
                      <a:pt x="987" y="152"/>
                    </a:cubicBezTo>
                    <a:cubicBezTo>
                      <a:pt x="987" y="152"/>
                      <a:pt x="987" y="152"/>
                      <a:pt x="987" y="152"/>
                    </a:cubicBezTo>
                    <a:cubicBezTo>
                      <a:pt x="988" y="154"/>
                      <a:pt x="988" y="154"/>
                      <a:pt x="988" y="154"/>
                    </a:cubicBezTo>
                    <a:cubicBezTo>
                      <a:pt x="988" y="155"/>
                      <a:pt x="988" y="155"/>
                      <a:pt x="988" y="155"/>
                    </a:cubicBezTo>
                    <a:cubicBezTo>
                      <a:pt x="989" y="155"/>
                      <a:pt x="989" y="155"/>
                      <a:pt x="989" y="155"/>
                    </a:cubicBezTo>
                    <a:cubicBezTo>
                      <a:pt x="988" y="155"/>
                      <a:pt x="988" y="155"/>
                      <a:pt x="988" y="155"/>
                    </a:cubicBezTo>
                    <a:cubicBezTo>
                      <a:pt x="990" y="156"/>
                      <a:pt x="990" y="156"/>
                      <a:pt x="990" y="156"/>
                    </a:cubicBezTo>
                    <a:cubicBezTo>
                      <a:pt x="990" y="157"/>
                      <a:pt x="990" y="157"/>
                      <a:pt x="990" y="157"/>
                    </a:cubicBezTo>
                    <a:cubicBezTo>
                      <a:pt x="990" y="158"/>
                      <a:pt x="990" y="158"/>
                      <a:pt x="990" y="158"/>
                    </a:cubicBezTo>
                    <a:cubicBezTo>
                      <a:pt x="989" y="159"/>
                      <a:pt x="989" y="159"/>
                      <a:pt x="989" y="159"/>
                    </a:cubicBezTo>
                    <a:cubicBezTo>
                      <a:pt x="990" y="162"/>
                      <a:pt x="990" y="162"/>
                      <a:pt x="990" y="162"/>
                    </a:cubicBezTo>
                    <a:cubicBezTo>
                      <a:pt x="990" y="162"/>
                      <a:pt x="990" y="162"/>
                      <a:pt x="990" y="162"/>
                    </a:cubicBezTo>
                    <a:cubicBezTo>
                      <a:pt x="991" y="161"/>
                      <a:pt x="991" y="161"/>
                      <a:pt x="991" y="161"/>
                    </a:cubicBezTo>
                    <a:cubicBezTo>
                      <a:pt x="991" y="161"/>
                      <a:pt x="991" y="161"/>
                      <a:pt x="991" y="161"/>
                    </a:cubicBezTo>
                    <a:cubicBezTo>
                      <a:pt x="992" y="162"/>
                      <a:pt x="992" y="162"/>
                      <a:pt x="992" y="162"/>
                    </a:cubicBezTo>
                    <a:cubicBezTo>
                      <a:pt x="992" y="163"/>
                      <a:pt x="992" y="163"/>
                      <a:pt x="992" y="163"/>
                    </a:cubicBezTo>
                    <a:cubicBezTo>
                      <a:pt x="991" y="165"/>
                      <a:pt x="991" y="165"/>
                      <a:pt x="991" y="165"/>
                    </a:cubicBezTo>
                    <a:cubicBezTo>
                      <a:pt x="991" y="168"/>
                      <a:pt x="991" y="168"/>
                      <a:pt x="991" y="168"/>
                    </a:cubicBezTo>
                    <a:cubicBezTo>
                      <a:pt x="992" y="168"/>
                      <a:pt x="992" y="168"/>
                      <a:pt x="992" y="168"/>
                    </a:cubicBezTo>
                    <a:cubicBezTo>
                      <a:pt x="993" y="168"/>
                      <a:pt x="993" y="168"/>
                      <a:pt x="993" y="168"/>
                    </a:cubicBezTo>
                    <a:cubicBezTo>
                      <a:pt x="994" y="168"/>
                      <a:pt x="994" y="168"/>
                      <a:pt x="994" y="168"/>
                    </a:cubicBezTo>
                    <a:cubicBezTo>
                      <a:pt x="995" y="168"/>
                      <a:pt x="995" y="168"/>
                      <a:pt x="995" y="168"/>
                    </a:cubicBezTo>
                    <a:cubicBezTo>
                      <a:pt x="994" y="169"/>
                      <a:pt x="994" y="169"/>
                      <a:pt x="994" y="169"/>
                    </a:cubicBezTo>
                    <a:cubicBezTo>
                      <a:pt x="994" y="169"/>
                      <a:pt x="994" y="169"/>
                      <a:pt x="994" y="169"/>
                    </a:cubicBezTo>
                    <a:cubicBezTo>
                      <a:pt x="992" y="170"/>
                      <a:pt x="992" y="170"/>
                      <a:pt x="992" y="170"/>
                    </a:cubicBezTo>
                    <a:cubicBezTo>
                      <a:pt x="992" y="170"/>
                      <a:pt x="992" y="170"/>
                      <a:pt x="992" y="170"/>
                    </a:cubicBezTo>
                    <a:cubicBezTo>
                      <a:pt x="991" y="172"/>
                      <a:pt x="991" y="172"/>
                      <a:pt x="991" y="172"/>
                    </a:cubicBezTo>
                    <a:cubicBezTo>
                      <a:pt x="990" y="173"/>
                      <a:pt x="990" y="173"/>
                      <a:pt x="990" y="173"/>
                    </a:cubicBezTo>
                    <a:cubicBezTo>
                      <a:pt x="989" y="174"/>
                      <a:pt x="989" y="174"/>
                      <a:pt x="989" y="174"/>
                    </a:cubicBezTo>
                    <a:cubicBezTo>
                      <a:pt x="989" y="174"/>
                      <a:pt x="989" y="174"/>
                      <a:pt x="989" y="174"/>
                    </a:cubicBezTo>
                    <a:cubicBezTo>
                      <a:pt x="988" y="175"/>
                      <a:pt x="988" y="175"/>
                      <a:pt x="988" y="175"/>
                    </a:cubicBezTo>
                    <a:cubicBezTo>
                      <a:pt x="988" y="176"/>
                      <a:pt x="988" y="176"/>
                      <a:pt x="988" y="176"/>
                    </a:cubicBezTo>
                    <a:cubicBezTo>
                      <a:pt x="987" y="177"/>
                      <a:pt x="987" y="177"/>
                      <a:pt x="987" y="177"/>
                    </a:cubicBezTo>
                    <a:cubicBezTo>
                      <a:pt x="987" y="178"/>
                      <a:pt x="987" y="178"/>
                      <a:pt x="987" y="178"/>
                    </a:cubicBezTo>
                    <a:cubicBezTo>
                      <a:pt x="988" y="178"/>
                      <a:pt x="988" y="178"/>
                      <a:pt x="988" y="178"/>
                    </a:cubicBezTo>
                    <a:cubicBezTo>
                      <a:pt x="988" y="180"/>
                      <a:pt x="988" y="180"/>
                      <a:pt x="988" y="180"/>
                    </a:cubicBezTo>
                    <a:cubicBezTo>
                      <a:pt x="987" y="182"/>
                      <a:pt x="987" y="182"/>
                      <a:pt x="987" y="182"/>
                    </a:cubicBezTo>
                    <a:cubicBezTo>
                      <a:pt x="987" y="183"/>
                      <a:pt x="987" y="183"/>
                      <a:pt x="987" y="183"/>
                    </a:cubicBezTo>
                    <a:cubicBezTo>
                      <a:pt x="988" y="183"/>
                      <a:pt x="988" y="183"/>
                      <a:pt x="988" y="183"/>
                    </a:cubicBezTo>
                    <a:cubicBezTo>
                      <a:pt x="988" y="186"/>
                      <a:pt x="988" y="186"/>
                      <a:pt x="988" y="186"/>
                    </a:cubicBezTo>
                    <a:cubicBezTo>
                      <a:pt x="988" y="188"/>
                      <a:pt x="988" y="188"/>
                      <a:pt x="988" y="188"/>
                    </a:cubicBezTo>
                    <a:cubicBezTo>
                      <a:pt x="987" y="189"/>
                      <a:pt x="987" y="189"/>
                      <a:pt x="987" y="189"/>
                    </a:cubicBezTo>
                    <a:cubicBezTo>
                      <a:pt x="986" y="189"/>
                      <a:pt x="986" y="189"/>
                      <a:pt x="986" y="189"/>
                    </a:cubicBezTo>
                    <a:cubicBezTo>
                      <a:pt x="986" y="190"/>
                      <a:pt x="986" y="190"/>
                      <a:pt x="986" y="190"/>
                    </a:cubicBezTo>
                    <a:cubicBezTo>
                      <a:pt x="986" y="191"/>
                      <a:pt x="986" y="191"/>
                      <a:pt x="986" y="191"/>
                    </a:cubicBezTo>
                    <a:cubicBezTo>
                      <a:pt x="986" y="193"/>
                      <a:pt x="986" y="193"/>
                      <a:pt x="986" y="193"/>
                    </a:cubicBezTo>
                    <a:cubicBezTo>
                      <a:pt x="986" y="194"/>
                      <a:pt x="986" y="194"/>
                      <a:pt x="986" y="194"/>
                    </a:cubicBezTo>
                    <a:cubicBezTo>
                      <a:pt x="986" y="195"/>
                      <a:pt x="986" y="195"/>
                      <a:pt x="986" y="195"/>
                    </a:cubicBezTo>
                    <a:cubicBezTo>
                      <a:pt x="987" y="196"/>
                      <a:pt x="987" y="196"/>
                      <a:pt x="987" y="196"/>
                    </a:cubicBezTo>
                    <a:cubicBezTo>
                      <a:pt x="986" y="196"/>
                      <a:pt x="986" y="196"/>
                      <a:pt x="986" y="196"/>
                    </a:cubicBezTo>
                    <a:cubicBezTo>
                      <a:pt x="986" y="198"/>
                      <a:pt x="986" y="198"/>
                      <a:pt x="986" y="198"/>
                    </a:cubicBezTo>
                    <a:cubicBezTo>
                      <a:pt x="986" y="199"/>
                      <a:pt x="986" y="199"/>
                      <a:pt x="986" y="199"/>
                    </a:cubicBezTo>
                    <a:cubicBezTo>
                      <a:pt x="986" y="200"/>
                      <a:pt x="986" y="200"/>
                      <a:pt x="986" y="200"/>
                    </a:cubicBezTo>
                    <a:cubicBezTo>
                      <a:pt x="985" y="201"/>
                      <a:pt x="985" y="201"/>
                      <a:pt x="985" y="201"/>
                    </a:cubicBezTo>
                    <a:cubicBezTo>
                      <a:pt x="986" y="203"/>
                      <a:pt x="986" y="203"/>
                      <a:pt x="986" y="203"/>
                    </a:cubicBezTo>
                    <a:cubicBezTo>
                      <a:pt x="986" y="205"/>
                      <a:pt x="986" y="205"/>
                      <a:pt x="986" y="205"/>
                    </a:cubicBezTo>
                    <a:cubicBezTo>
                      <a:pt x="987" y="208"/>
                      <a:pt x="987" y="208"/>
                      <a:pt x="987" y="208"/>
                    </a:cubicBezTo>
                    <a:cubicBezTo>
                      <a:pt x="985" y="211"/>
                      <a:pt x="985" y="211"/>
                      <a:pt x="985" y="211"/>
                    </a:cubicBezTo>
                    <a:cubicBezTo>
                      <a:pt x="986" y="213"/>
                      <a:pt x="986" y="213"/>
                      <a:pt x="986" y="213"/>
                    </a:cubicBezTo>
                    <a:cubicBezTo>
                      <a:pt x="984" y="213"/>
                      <a:pt x="984" y="213"/>
                      <a:pt x="984" y="213"/>
                    </a:cubicBezTo>
                    <a:cubicBezTo>
                      <a:pt x="982" y="213"/>
                      <a:pt x="982" y="213"/>
                      <a:pt x="982" y="213"/>
                    </a:cubicBezTo>
                    <a:cubicBezTo>
                      <a:pt x="982" y="215"/>
                      <a:pt x="982" y="215"/>
                      <a:pt x="982" y="215"/>
                    </a:cubicBezTo>
                    <a:cubicBezTo>
                      <a:pt x="983" y="216"/>
                      <a:pt x="983" y="216"/>
                      <a:pt x="983" y="216"/>
                    </a:cubicBezTo>
                    <a:cubicBezTo>
                      <a:pt x="981" y="218"/>
                      <a:pt x="981" y="218"/>
                      <a:pt x="981" y="218"/>
                    </a:cubicBezTo>
                    <a:cubicBezTo>
                      <a:pt x="979" y="217"/>
                      <a:pt x="979" y="217"/>
                      <a:pt x="979" y="217"/>
                    </a:cubicBezTo>
                    <a:cubicBezTo>
                      <a:pt x="978" y="218"/>
                      <a:pt x="978" y="218"/>
                      <a:pt x="978" y="218"/>
                    </a:cubicBezTo>
                    <a:cubicBezTo>
                      <a:pt x="978" y="219"/>
                      <a:pt x="978" y="219"/>
                      <a:pt x="978" y="219"/>
                    </a:cubicBezTo>
                    <a:cubicBezTo>
                      <a:pt x="979" y="219"/>
                      <a:pt x="979" y="219"/>
                      <a:pt x="979" y="219"/>
                    </a:cubicBezTo>
                    <a:cubicBezTo>
                      <a:pt x="982" y="222"/>
                      <a:pt x="982" y="222"/>
                      <a:pt x="982" y="222"/>
                    </a:cubicBezTo>
                    <a:cubicBezTo>
                      <a:pt x="982" y="225"/>
                      <a:pt x="982" y="225"/>
                      <a:pt x="982" y="225"/>
                    </a:cubicBezTo>
                    <a:cubicBezTo>
                      <a:pt x="981" y="226"/>
                      <a:pt x="981" y="226"/>
                      <a:pt x="981" y="226"/>
                    </a:cubicBezTo>
                    <a:cubicBezTo>
                      <a:pt x="982" y="227"/>
                      <a:pt x="982" y="227"/>
                      <a:pt x="982" y="227"/>
                    </a:cubicBezTo>
                    <a:cubicBezTo>
                      <a:pt x="981" y="227"/>
                      <a:pt x="981" y="227"/>
                      <a:pt x="981" y="227"/>
                    </a:cubicBezTo>
                    <a:cubicBezTo>
                      <a:pt x="980" y="229"/>
                      <a:pt x="980" y="229"/>
                      <a:pt x="980" y="229"/>
                    </a:cubicBezTo>
                    <a:cubicBezTo>
                      <a:pt x="979" y="231"/>
                      <a:pt x="979" y="231"/>
                      <a:pt x="979" y="231"/>
                    </a:cubicBezTo>
                    <a:cubicBezTo>
                      <a:pt x="979" y="233"/>
                      <a:pt x="979" y="233"/>
                      <a:pt x="979" y="233"/>
                    </a:cubicBezTo>
                    <a:cubicBezTo>
                      <a:pt x="980" y="236"/>
                      <a:pt x="980" y="236"/>
                      <a:pt x="980" y="236"/>
                    </a:cubicBezTo>
                    <a:cubicBezTo>
                      <a:pt x="980" y="240"/>
                      <a:pt x="980" y="240"/>
                      <a:pt x="980" y="240"/>
                    </a:cubicBezTo>
                    <a:cubicBezTo>
                      <a:pt x="982" y="243"/>
                      <a:pt x="982" y="243"/>
                      <a:pt x="982" y="243"/>
                    </a:cubicBezTo>
                    <a:cubicBezTo>
                      <a:pt x="982" y="245"/>
                      <a:pt x="982" y="245"/>
                      <a:pt x="982" y="245"/>
                    </a:cubicBezTo>
                    <a:cubicBezTo>
                      <a:pt x="985" y="251"/>
                      <a:pt x="985" y="251"/>
                      <a:pt x="985" y="251"/>
                    </a:cubicBezTo>
                    <a:cubicBezTo>
                      <a:pt x="988" y="258"/>
                      <a:pt x="988" y="258"/>
                      <a:pt x="988" y="258"/>
                    </a:cubicBezTo>
                    <a:cubicBezTo>
                      <a:pt x="992" y="263"/>
                      <a:pt x="992" y="263"/>
                      <a:pt x="992" y="263"/>
                    </a:cubicBezTo>
                    <a:cubicBezTo>
                      <a:pt x="993" y="265"/>
                      <a:pt x="993" y="265"/>
                      <a:pt x="993" y="265"/>
                    </a:cubicBezTo>
                    <a:cubicBezTo>
                      <a:pt x="993" y="267"/>
                      <a:pt x="993" y="267"/>
                      <a:pt x="993" y="267"/>
                    </a:cubicBezTo>
                    <a:cubicBezTo>
                      <a:pt x="998" y="272"/>
                      <a:pt x="998" y="272"/>
                      <a:pt x="998" y="272"/>
                    </a:cubicBezTo>
                    <a:cubicBezTo>
                      <a:pt x="1003" y="281"/>
                      <a:pt x="1003" y="281"/>
                      <a:pt x="1003" y="281"/>
                    </a:cubicBezTo>
                    <a:cubicBezTo>
                      <a:pt x="1005" y="282"/>
                      <a:pt x="1005" y="282"/>
                      <a:pt x="1005" y="282"/>
                    </a:cubicBezTo>
                    <a:cubicBezTo>
                      <a:pt x="1006" y="282"/>
                      <a:pt x="1006" y="282"/>
                      <a:pt x="1006" y="282"/>
                    </a:cubicBezTo>
                    <a:cubicBezTo>
                      <a:pt x="1007" y="282"/>
                      <a:pt x="1007" y="282"/>
                      <a:pt x="1007" y="282"/>
                    </a:cubicBezTo>
                    <a:cubicBezTo>
                      <a:pt x="1007" y="283"/>
                      <a:pt x="1007" y="283"/>
                      <a:pt x="1007" y="283"/>
                    </a:cubicBezTo>
                    <a:cubicBezTo>
                      <a:pt x="1006" y="283"/>
                      <a:pt x="1006" y="283"/>
                      <a:pt x="1006" y="283"/>
                    </a:cubicBezTo>
                    <a:cubicBezTo>
                      <a:pt x="1005" y="283"/>
                      <a:pt x="1005" y="283"/>
                      <a:pt x="1005" y="283"/>
                    </a:cubicBezTo>
                    <a:cubicBezTo>
                      <a:pt x="1007" y="286"/>
                      <a:pt x="1007" y="286"/>
                      <a:pt x="1007" y="286"/>
                    </a:cubicBezTo>
                    <a:cubicBezTo>
                      <a:pt x="1009" y="291"/>
                      <a:pt x="1009" y="291"/>
                      <a:pt x="1009" y="291"/>
                    </a:cubicBezTo>
                    <a:cubicBezTo>
                      <a:pt x="1009" y="293"/>
                      <a:pt x="1009" y="293"/>
                      <a:pt x="1009" y="293"/>
                    </a:cubicBezTo>
                    <a:cubicBezTo>
                      <a:pt x="1011" y="295"/>
                      <a:pt x="1011" y="295"/>
                      <a:pt x="1011" y="295"/>
                    </a:cubicBezTo>
                    <a:cubicBezTo>
                      <a:pt x="1013" y="296"/>
                      <a:pt x="1013" y="296"/>
                      <a:pt x="1013" y="296"/>
                    </a:cubicBezTo>
                    <a:cubicBezTo>
                      <a:pt x="1014" y="296"/>
                      <a:pt x="1014" y="296"/>
                      <a:pt x="1014" y="296"/>
                    </a:cubicBezTo>
                    <a:cubicBezTo>
                      <a:pt x="1013" y="298"/>
                      <a:pt x="1013" y="298"/>
                      <a:pt x="1013" y="298"/>
                    </a:cubicBezTo>
                    <a:cubicBezTo>
                      <a:pt x="1014" y="299"/>
                      <a:pt x="1014" y="299"/>
                      <a:pt x="1014" y="299"/>
                    </a:cubicBezTo>
                    <a:cubicBezTo>
                      <a:pt x="1014" y="300"/>
                      <a:pt x="1014" y="300"/>
                      <a:pt x="1014" y="300"/>
                    </a:cubicBezTo>
                    <a:cubicBezTo>
                      <a:pt x="1015" y="297"/>
                      <a:pt x="1015" y="297"/>
                      <a:pt x="1015" y="297"/>
                    </a:cubicBezTo>
                    <a:cubicBezTo>
                      <a:pt x="1016" y="294"/>
                      <a:pt x="1016" y="294"/>
                      <a:pt x="1016" y="294"/>
                    </a:cubicBezTo>
                    <a:cubicBezTo>
                      <a:pt x="1016" y="294"/>
                      <a:pt x="1016" y="294"/>
                      <a:pt x="1016" y="294"/>
                    </a:cubicBezTo>
                    <a:cubicBezTo>
                      <a:pt x="1016" y="293"/>
                      <a:pt x="1016" y="293"/>
                      <a:pt x="1016" y="293"/>
                    </a:cubicBezTo>
                    <a:cubicBezTo>
                      <a:pt x="1018" y="291"/>
                      <a:pt x="1018" y="291"/>
                      <a:pt x="1018" y="291"/>
                    </a:cubicBezTo>
                    <a:cubicBezTo>
                      <a:pt x="1018" y="290"/>
                      <a:pt x="1018" y="290"/>
                      <a:pt x="1018" y="290"/>
                    </a:cubicBezTo>
                    <a:cubicBezTo>
                      <a:pt x="1018" y="290"/>
                      <a:pt x="1018" y="290"/>
                      <a:pt x="1018" y="290"/>
                    </a:cubicBezTo>
                    <a:cubicBezTo>
                      <a:pt x="1018" y="289"/>
                      <a:pt x="1018" y="289"/>
                      <a:pt x="1018" y="289"/>
                    </a:cubicBezTo>
                    <a:cubicBezTo>
                      <a:pt x="1019" y="286"/>
                      <a:pt x="1019" y="286"/>
                      <a:pt x="1019" y="286"/>
                    </a:cubicBezTo>
                    <a:cubicBezTo>
                      <a:pt x="1018" y="285"/>
                      <a:pt x="1018" y="285"/>
                      <a:pt x="1018" y="285"/>
                    </a:cubicBezTo>
                    <a:cubicBezTo>
                      <a:pt x="1018" y="283"/>
                      <a:pt x="1018" y="283"/>
                      <a:pt x="1018" y="283"/>
                    </a:cubicBezTo>
                    <a:cubicBezTo>
                      <a:pt x="1019" y="282"/>
                      <a:pt x="1019" y="282"/>
                      <a:pt x="1019" y="282"/>
                    </a:cubicBezTo>
                    <a:cubicBezTo>
                      <a:pt x="1018" y="281"/>
                      <a:pt x="1018" y="281"/>
                      <a:pt x="1018" y="281"/>
                    </a:cubicBezTo>
                    <a:cubicBezTo>
                      <a:pt x="1017" y="281"/>
                      <a:pt x="1017" y="281"/>
                      <a:pt x="1017" y="281"/>
                    </a:cubicBezTo>
                    <a:cubicBezTo>
                      <a:pt x="1016" y="281"/>
                      <a:pt x="1016" y="281"/>
                      <a:pt x="1016" y="281"/>
                    </a:cubicBezTo>
                    <a:cubicBezTo>
                      <a:pt x="1017" y="280"/>
                      <a:pt x="1017" y="280"/>
                      <a:pt x="1017" y="280"/>
                    </a:cubicBezTo>
                    <a:cubicBezTo>
                      <a:pt x="1016" y="278"/>
                      <a:pt x="1016" y="278"/>
                      <a:pt x="1016" y="278"/>
                    </a:cubicBezTo>
                    <a:cubicBezTo>
                      <a:pt x="1017" y="279"/>
                      <a:pt x="1017" y="279"/>
                      <a:pt x="1017" y="279"/>
                    </a:cubicBezTo>
                    <a:cubicBezTo>
                      <a:pt x="1017" y="278"/>
                      <a:pt x="1017" y="278"/>
                      <a:pt x="1017" y="278"/>
                    </a:cubicBezTo>
                    <a:cubicBezTo>
                      <a:pt x="1016" y="277"/>
                      <a:pt x="1016" y="277"/>
                      <a:pt x="1016" y="277"/>
                    </a:cubicBezTo>
                    <a:cubicBezTo>
                      <a:pt x="1016" y="276"/>
                      <a:pt x="1016" y="276"/>
                      <a:pt x="1016" y="276"/>
                    </a:cubicBezTo>
                    <a:cubicBezTo>
                      <a:pt x="1017" y="275"/>
                      <a:pt x="1017" y="275"/>
                      <a:pt x="1017" y="275"/>
                    </a:cubicBezTo>
                    <a:cubicBezTo>
                      <a:pt x="1015" y="275"/>
                      <a:pt x="1015" y="275"/>
                      <a:pt x="1015" y="275"/>
                    </a:cubicBezTo>
                    <a:cubicBezTo>
                      <a:pt x="1014" y="274"/>
                      <a:pt x="1014" y="274"/>
                      <a:pt x="1014" y="274"/>
                    </a:cubicBezTo>
                    <a:cubicBezTo>
                      <a:pt x="1015" y="273"/>
                      <a:pt x="1015" y="273"/>
                      <a:pt x="1015" y="273"/>
                    </a:cubicBezTo>
                    <a:cubicBezTo>
                      <a:pt x="1016" y="274"/>
                      <a:pt x="1016" y="274"/>
                      <a:pt x="1016" y="274"/>
                    </a:cubicBezTo>
                    <a:cubicBezTo>
                      <a:pt x="1018" y="272"/>
                      <a:pt x="1018" y="272"/>
                      <a:pt x="1018" y="272"/>
                    </a:cubicBezTo>
                    <a:cubicBezTo>
                      <a:pt x="1019" y="272"/>
                      <a:pt x="1019" y="272"/>
                      <a:pt x="1019" y="272"/>
                    </a:cubicBezTo>
                    <a:cubicBezTo>
                      <a:pt x="1020" y="271"/>
                      <a:pt x="1020" y="271"/>
                      <a:pt x="1020" y="271"/>
                    </a:cubicBezTo>
                    <a:cubicBezTo>
                      <a:pt x="1021" y="270"/>
                      <a:pt x="1021" y="270"/>
                      <a:pt x="1021" y="270"/>
                    </a:cubicBezTo>
                    <a:cubicBezTo>
                      <a:pt x="1022" y="271"/>
                      <a:pt x="1022" y="271"/>
                      <a:pt x="1022" y="271"/>
                    </a:cubicBezTo>
                    <a:cubicBezTo>
                      <a:pt x="1023" y="271"/>
                      <a:pt x="1023" y="271"/>
                      <a:pt x="1023" y="271"/>
                    </a:cubicBezTo>
                    <a:cubicBezTo>
                      <a:pt x="1022" y="270"/>
                      <a:pt x="1022" y="270"/>
                      <a:pt x="1022" y="270"/>
                    </a:cubicBezTo>
                    <a:cubicBezTo>
                      <a:pt x="1021" y="269"/>
                      <a:pt x="1021" y="269"/>
                      <a:pt x="1021" y="269"/>
                    </a:cubicBezTo>
                    <a:cubicBezTo>
                      <a:pt x="1021" y="267"/>
                      <a:pt x="1021" y="267"/>
                      <a:pt x="1021" y="267"/>
                    </a:cubicBezTo>
                    <a:cubicBezTo>
                      <a:pt x="1019" y="266"/>
                      <a:pt x="1019" y="266"/>
                      <a:pt x="1019" y="266"/>
                    </a:cubicBezTo>
                    <a:cubicBezTo>
                      <a:pt x="1018" y="263"/>
                      <a:pt x="1018" y="263"/>
                      <a:pt x="1018" y="263"/>
                    </a:cubicBezTo>
                    <a:cubicBezTo>
                      <a:pt x="1018" y="260"/>
                      <a:pt x="1018" y="260"/>
                      <a:pt x="1018" y="260"/>
                    </a:cubicBezTo>
                    <a:cubicBezTo>
                      <a:pt x="1017" y="258"/>
                      <a:pt x="1017" y="258"/>
                      <a:pt x="1017" y="258"/>
                    </a:cubicBezTo>
                    <a:cubicBezTo>
                      <a:pt x="1018" y="258"/>
                      <a:pt x="1018" y="258"/>
                      <a:pt x="1018" y="258"/>
                    </a:cubicBezTo>
                    <a:cubicBezTo>
                      <a:pt x="1018" y="256"/>
                      <a:pt x="1018" y="256"/>
                      <a:pt x="1018" y="256"/>
                    </a:cubicBezTo>
                    <a:cubicBezTo>
                      <a:pt x="1020" y="254"/>
                      <a:pt x="1020" y="254"/>
                      <a:pt x="1020" y="254"/>
                    </a:cubicBezTo>
                    <a:cubicBezTo>
                      <a:pt x="1019" y="253"/>
                      <a:pt x="1019" y="253"/>
                      <a:pt x="1019" y="253"/>
                    </a:cubicBezTo>
                    <a:cubicBezTo>
                      <a:pt x="1020" y="253"/>
                      <a:pt x="1020" y="253"/>
                      <a:pt x="1020" y="253"/>
                    </a:cubicBezTo>
                    <a:cubicBezTo>
                      <a:pt x="1022" y="252"/>
                      <a:pt x="1022" y="252"/>
                      <a:pt x="1022" y="252"/>
                    </a:cubicBezTo>
                    <a:cubicBezTo>
                      <a:pt x="1022" y="253"/>
                      <a:pt x="1022" y="253"/>
                      <a:pt x="1022" y="253"/>
                    </a:cubicBezTo>
                    <a:cubicBezTo>
                      <a:pt x="1026" y="251"/>
                      <a:pt x="1026" y="251"/>
                      <a:pt x="1026" y="251"/>
                    </a:cubicBezTo>
                    <a:cubicBezTo>
                      <a:pt x="1026" y="250"/>
                      <a:pt x="1026" y="250"/>
                      <a:pt x="1026" y="250"/>
                    </a:cubicBezTo>
                    <a:cubicBezTo>
                      <a:pt x="1027" y="249"/>
                      <a:pt x="1027" y="249"/>
                      <a:pt x="1027" y="249"/>
                    </a:cubicBezTo>
                    <a:cubicBezTo>
                      <a:pt x="1025" y="248"/>
                      <a:pt x="1025" y="248"/>
                      <a:pt x="1025" y="248"/>
                    </a:cubicBezTo>
                    <a:cubicBezTo>
                      <a:pt x="1023" y="245"/>
                      <a:pt x="1023" y="245"/>
                      <a:pt x="1023" y="245"/>
                    </a:cubicBezTo>
                    <a:cubicBezTo>
                      <a:pt x="1022" y="245"/>
                      <a:pt x="1022" y="245"/>
                      <a:pt x="1022" y="245"/>
                    </a:cubicBezTo>
                    <a:cubicBezTo>
                      <a:pt x="1019" y="240"/>
                      <a:pt x="1019" y="240"/>
                      <a:pt x="1019" y="240"/>
                    </a:cubicBezTo>
                    <a:cubicBezTo>
                      <a:pt x="1019" y="239"/>
                      <a:pt x="1019" y="239"/>
                      <a:pt x="1019" y="239"/>
                    </a:cubicBezTo>
                    <a:cubicBezTo>
                      <a:pt x="1018" y="238"/>
                      <a:pt x="1018" y="238"/>
                      <a:pt x="1018" y="238"/>
                    </a:cubicBezTo>
                    <a:cubicBezTo>
                      <a:pt x="1018" y="234"/>
                      <a:pt x="1018" y="234"/>
                      <a:pt x="1018" y="234"/>
                    </a:cubicBezTo>
                    <a:cubicBezTo>
                      <a:pt x="1018" y="233"/>
                      <a:pt x="1018" y="233"/>
                      <a:pt x="1018" y="233"/>
                    </a:cubicBezTo>
                    <a:cubicBezTo>
                      <a:pt x="1018" y="231"/>
                      <a:pt x="1018" y="231"/>
                      <a:pt x="1018" y="231"/>
                    </a:cubicBezTo>
                    <a:cubicBezTo>
                      <a:pt x="1019" y="230"/>
                      <a:pt x="1019" y="230"/>
                      <a:pt x="1019" y="230"/>
                    </a:cubicBezTo>
                    <a:cubicBezTo>
                      <a:pt x="1019" y="228"/>
                      <a:pt x="1019" y="228"/>
                      <a:pt x="1019" y="228"/>
                    </a:cubicBezTo>
                    <a:cubicBezTo>
                      <a:pt x="1017" y="229"/>
                      <a:pt x="1017" y="229"/>
                      <a:pt x="1017" y="229"/>
                    </a:cubicBezTo>
                    <a:cubicBezTo>
                      <a:pt x="1017" y="228"/>
                      <a:pt x="1017" y="228"/>
                      <a:pt x="1017" y="228"/>
                    </a:cubicBezTo>
                    <a:cubicBezTo>
                      <a:pt x="1018" y="226"/>
                      <a:pt x="1018" y="226"/>
                      <a:pt x="1018" y="226"/>
                    </a:cubicBezTo>
                    <a:cubicBezTo>
                      <a:pt x="1019" y="226"/>
                      <a:pt x="1019" y="226"/>
                      <a:pt x="1019" y="226"/>
                    </a:cubicBezTo>
                    <a:cubicBezTo>
                      <a:pt x="1019" y="225"/>
                      <a:pt x="1019" y="225"/>
                      <a:pt x="1019" y="225"/>
                    </a:cubicBezTo>
                    <a:cubicBezTo>
                      <a:pt x="1019" y="225"/>
                      <a:pt x="1019" y="225"/>
                      <a:pt x="1019" y="225"/>
                    </a:cubicBezTo>
                    <a:cubicBezTo>
                      <a:pt x="1020" y="224"/>
                      <a:pt x="1020" y="224"/>
                      <a:pt x="1020" y="224"/>
                    </a:cubicBezTo>
                    <a:cubicBezTo>
                      <a:pt x="1020" y="225"/>
                      <a:pt x="1020" y="225"/>
                      <a:pt x="1020" y="225"/>
                    </a:cubicBezTo>
                    <a:cubicBezTo>
                      <a:pt x="1020" y="227"/>
                      <a:pt x="1020" y="227"/>
                      <a:pt x="1020" y="227"/>
                    </a:cubicBezTo>
                    <a:cubicBezTo>
                      <a:pt x="1019" y="228"/>
                      <a:pt x="1019" y="228"/>
                      <a:pt x="1019" y="228"/>
                    </a:cubicBezTo>
                    <a:cubicBezTo>
                      <a:pt x="1020" y="230"/>
                      <a:pt x="1020" y="230"/>
                      <a:pt x="1020" y="230"/>
                    </a:cubicBezTo>
                    <a:cubicBezTo>
                      <a:pt x="1021" y="230"/>
                      <a:pt x="1021" y="230"/>
                      <a:pt x="1021" y="230"/>
                    </a:cubicBezTo>
                    <a:cubicBezTo>
                      <a:pt x="1023" y="232"/>
                      <a:pt x="1023" y="232"/>
                      <a:pt x="1023" y="232"/>
                    </a:cubicBezTo>
                    <a:cubicBezTo>
                      <a:pt x="1024" y="231"/>
                      <a:pt x="1024" y="231"/>
                      <a:pt x="1024" y="231"/>
                    </a:cubicBezTo>
                    <a:cubicBezTo>
                      <a:pt x="1024" y="229"/>
                      <a:pt x="1024" y="229"/>
                      <a:pt x="1024" y="229"/>
                    </a:cubicBezTo>
                    <a:cubicBezTo>
                      <a:pt x="1025" y="229"/>
                      <a:pt x="1025" y="229"/>
                      <a:pt x="1025" y="229"/>
                    </a:cubicBezTo>
                    <a:cubicBezTo>
                      <a:pt x="1024" y="227"/>
                      <a:pt x="1024" y="227"/>
                      <a:pt x="1024" y="227"/>
                    </a:cubicBezTo>
                    <a:cubicBezTo>
                      <a:pt x="1021" y="224"/>
                      <a:pt x="1021" y="224"/>
                      <a:pt x="1021" y="224"/>
                    </a:cubicBezTo>
                    <a:cubicBezTo>
                      <a:pt x="1021" y="221"/>
                      <a:pt x="1021" y="221"/>
                      <a:pt x="1021" y="221"/>
                    </a:cubicBezTo>
                    <a:cubicBezTo>
                      <a:pt x="1019" y="221"/>
                      <a:pt x="1019" y="221"/>
                      <a:pt x="1019" y="221"/>
                    </a:cubicBezTo>
                    <a:cubicBezTo>
                      <a:pt x="1019" y="220"/>
                      <a:pt x="1019" y="220"/>
                      <a:pt x="1019" y="220"/>
                    </a:cubicBezTo>
                    <a:cubicBezTo>
                      <a:pt x="1019" y="221"/>
                      <a:pt x="1019" y="221"/>
                      <a:pt x="1019" y="221"/>
                    </a:cubicBezTo>
                    <a:cubicBezTo>
                      <a:pt x="1018" y="222"/>
                      <a:pt x="1018" y="222"/>
                      <a:pt x="1018" y="222"/>
                    </a:cubicBezTo>
                    <a:cubicBezTo>
                      <a:pt x="1018" y="222"/>
                      <a:pt x="1018" y="222"/>
                      <a:pt x="1018" y="222"/>
                    </a:cubicBezTo>
                    <a:cubicBezTo>
                      <a:pt x="1017" y="223"/>
                      <a:pt x="1017" y="223"/>
                      <a:pt x="1017" y="223"/>
                    </a:cubicBezTo>
                    <a:cubicBezTo>
                      <a:pt x="1016" y="222"/>
                      <a:pt x="1016" y="222"/>
                      <a:pt x="1016" y="222"/>
                    </a:cubicBezTo>
                    <a:cubicBezTo>
                      <a:pt x="1016" y="220"/>
                      <a:pt x="1016" y="220"/>
                      <a:pt x="1016" y="220"/>
                    </a:cubicBezTo>
                    <a:cubicBezTo>
                      <a:pt x="1015" y="218"/>
                      <a:pt x="1015" y="218"/>
                      <a:pt x="1015" y="218"/>
                    </a:cubicBezTo>
                    <a:cubicBezTo>
                      <a:pt x="1014" y="216"/>
                      <a:pt x="1014" y="216"/>
                      <a:pt x="1014" y="216"/>
                    </a:cubicBezTo>
                    <a:cubicBezTo>
                      <a:pt x="1015" y="215"/>
                      <a:pt x="1015" y="215"/>
                      <a:pt x="1015" y="215"/>
                    </a:cubicBezTo>
                    <a:cubicBezTo>
                      <a:pt x="1015" y="214"/>
                      <a:pt x="1015" y="214"/>
                      <a:pt x="1015" y="214"/>
                    </a:cubicBezTo>
                    <a:cubicBezTo>
                      <a:pt x="1015" y="213"/>
                      <a:pt x="1015" y="213"/>
                      <a:pt x="1015" y="213"/>
                    </a:cubicBezTo>
                    <a:cubicBezTo>
                      <a:pt x="1016" y="212"/>
                      <a:pt x="1016" y="212"/>
                      <a:pt x="1016" y="212"/>
                    </a:cubicBezTo>
                    <a:cubicBezTo>
                      <a:pt x="1015" y="211"/>
                      <a:pt x="1015" y="211"/>
                      <a:pt x="1015" y="211"/>
                    </a:cubicBezTo>
                    <a:cubicBezTo>
                      <a:pt x="1015" y="210"/>
                      <a:pt x="1015" y="210"/>
                      <a:pt x="1015" y="210"/>
                    </a:cubicBezTo>
                    <a:cubicBezTo>
                      <a:pt x="1015" y="209"/>
                      <a:pt x="1015" y="209"/>
                      <a:pt x="1015" y="209"/>
                    </a:cubicBezTo>
                    <a:cubicBezTo>
                      <a:pt x="1014" y="209"/>
                      <a:pt x="1014" y="209"/>
                      <a:pt x="1014" y="209"/>
                    </a:cubicBezTo>
                    <a:cubicBezTo>
                      <a:pt x="1013" y="209"/>
                      <a:pt x="1013" y="209"/>
                      <a:pt x="1013" y="209"/>
                    </a:cubicBezTo>
                    <a:cubicBezTo>
                      <a:pt x="1011" y="208"/>
                      <a:pt x="1011" y="208"/>
                      <a:pt x="1011" y="208"/>
                    </a:cubicBezTo>
                    <a:cubicBezTo>
                      <a:pt x="1010" y="207"/>
                      <a:pt x="1010" y="207"/>
                      <a:pt x="1010" y="207"/>
                    </a:cubicBezTo>
                    <a:cubicBezTo>
                      <a:pt x="1009" y="208"/>
                      <a:pt x="1009" y="208"/>
                      <a:pt x="1009" y="208"/>
                    </a:cubicBezTo>
                    <a:cubicBezTo>
                      <a:pt x="1009" y="209"/>
                      <a:pt x="1009" y="209"/>
                      <a:pt x="1009" y="209"/>
                    </a:cubicBezTo>
                    <a:cubicBezTo>
                      <a:pt x="1010" y="211"/>
                      <a:pt x="1010" y="211"/>
                      <a:pt x="1010" y="211"/>
                    </a:cubicBezTo>
                    <a:cubicBezTo>
                      <a:pt x="1010" y="212"/>
                      <a:pt x="1010" y="212"/>
                      <a:pt x="1010" y="212"/>
                    </a:cubicBezTo>
                    <a:cubicBezTo>
                      <a:pt x="1010" y="212"/>
                      <a:pt x="1010" y="212"/>
                      <a:pt x="1010" y="212"/>
                    </a:cubicBezTo>
                    <a:cubicBezTo>
                      <a:pt x="1008" y="212"/>
                      <a:pt x="1008" y="212"/>
                      <a:pt x="1008" y="212"/>
                    </a:cubicBezTo>
                    <a:cubicBezTo>
                      <a:pt x="1007" y="209"/>
                      <a:pt x="1007" y="209"/>
                      <a:pt x="1007" y="209"/>
                    </a:cubicBezTo>
                    <a:cubicBezTo>
                      <a:pt x="1005" y="208"/>
                      <a:pt x="1005" y="208"/>
                      <a:pt x="1005" y="208"/>
                    </a:cubicBezTo>
                    <a:cubicBezTo>
                      <a:pt x="1004" y="208"/>
                      <a:pt x="1004" y="208"/>
                      <a:pt x="1004" y="208"/>
                    </a:cubicBezTo>
                    <a:cubicBezTo>
                      <a:pt x="1005" y="207"/>
                      <a:pt x="1005" y="207"/>
                      <a:pt x="1005" y="207"/>
                    </a:cubicBezTo>
                    <a:cubicBezTo>
                      <a:pt x="1004" y="205"/>
                      <a:pt x="1004" y="205"/>
                      <a:pt x="1004" y="205"/>
                    </a:cubicBezTo>
                    <a:cubicBezTo>
                      <a:pt x="1004" y="203"/>
                      <a:pt x="1004" y="203"/>
                      <a:pt x="1004" y="203"/>
                    </a:cubicBezTo>
                    <a:cubicBezTo>
                      <a:pt x="1004" y="203"/>
                      <a:pt x="1004" y="203"/>
                      <a:pt x="1004" y="203"/>
                    </a:cubicBezTo>
                    <a:cubicBezTo>
                      <a:pt x="1003" y="201"/>
                      <a:pt x="1003" y="201"/>
                      <a:pt x="1003" y="201"/>
                    </a:cubicBezTo>
                    <a:cubicBezTo>
                      <a:pt x="1004" y="201"/>
                      <a:pt x="1004" y="201"/>
                      <a:pt x="1004" y="201"/>
                    </a:cubicBezTo>
                    <a:cubicBezTo>
                      <a:pt x="1003" y="199"/>
                      <a:pt x="1003" y="199"/>
                      <a:pt x="1003" y="199"/>
                    </a:cubicBezTo>
                    <a:cubicBezTo>
                      <a:pt x="1004" y="198"/>
                      <a:pt x="1004" y="198"/>
                      <a:pt x="1004" y="198"/>
                    </a:cubicBezTo>
                    <a:cubicBezTo>
                      <a:pt x="1004" y="196"/>
                      <a:pt x="1004" y="196"/>
                      <a:pt x="1004" y="196"/>
                    </a:cubicBezTo>
                    <a:cubicBezTo>
                      <a:pt x="1004" y="195"/>
                      <a:pt x="1004" y="195"/>
                      <a:pt x="1004" y="195"/>
                    </a:cubicBezTo>
                    <a:cubicBezTo>
                      <a:pt x="1004" y="194"/>
                      <a:pt x="1004" y="194"/>
                      <a:pt x="1004" y="194"/>
                    </a:cubicBezTo>
                    <a:cubicBezTo>
                      <a:pt x="1003" y="194"/>
                      <a:pt x="1003" y="194"/>
                      <a:pt x="1003" y="194"/>
                    </a:cubicBezTo>
                    <a:cubicBezTo>
                      <a:pt x="1002" y="193"/>
                      <a:pt x="1002" y="193"/>
                      <a:pt x="1002" y="193"/>
                    </a:cubicBezTo>
                    <a:cubicBezTo>
                      <a:pt x="1002" y="192"/>
                      <a:pt x="1002" y="192"/>
                      <a:pt x="1002" y="192"/>
                    </a:cubicBezTo>
                    <a:cubicBezTo>
                      <a:pt x="1003" y="192"/>
                      <a:pt x="1003" y="192"/>
                      <a:pt x="1003" y="192"/>
                    </a:cubicBezTo>
                    <a:cubicBezTo>
                      <a:pt x="1004" y="193"/>
                      <a:pt x="1004" y="193"/>
                      <a:pt x="1004" y="193"/>
                    </a:cubicBezTo>
                    <a:cubicBezTo>
                      <a:pt x="1004" y="192"/>
                      <a:pt x="1004" y="192"/>
                      <a:pt x="1004" y="192"/>
                    </a:cubicBezTo>
                    <a:cubicBezTo>
                      <a:pt x="1004" y="191"/>
                      <a:pt x="1004" y="191"/>
                      <a:pt x="1004" y="191"/>
                    </a:cubicBezTo>
                    <a:cubicBezTo>
                      <a:pt x="1003" y="191"/>
                      <a:pt x="1003" y="191"/>
                      <a:pt x="1003" y="191"/>
                    </a:cubicBezTo>
                    <a:cubicBezTo>
                      <a:pt x="1003" y="190"/>
                      <a:pt x="1003" y="190"/>
                      <a:pt x="1003" y="190"/>
                    </a:cubicBezTo>
                    <a:cubicBezTo>
                      <a:pt x="1003" y="190"/>
                      <a:pt x="1003" y="190"/>
                      <a:pt x="1003" y="190"/>
                    </a:cubicBezTo>
                    <a:cubicBezTo>
                      <a:pt x="1003" y="189"/>
                      <a:pt x="1003" y="189"/>
                      <a:pt x="1003" y="189"/>
                    </a:cubicBezTo>
                    <a:cubicBezTo>
                      <a:pt x="1002" y="188"/>
                      <a:pt x="1002" y="188"/>
                      <a:pt x="1002" y="188"/>
                    </a:cubicBezTo>
                    <a:cubicBezTo>
                      <a:pt x="1001" y="188"/>
                      <a:pt x="1001" y="188"/>
                      <a:pt x="1001" y="188"/>
                    </a:cubicBezTo>
                    <a:cubicBezTo>
                      <a:pt x="1001" y="187"/>
                      <a:pt x="1001" y="187"/>
                      <a:pt x="1001" y="187"/>
                    </a:cubicBezTo>
                    <a:cubicBezTo>
                      <a:pt x="1001" y="186"/>
                      <a:pt x="1001" y="186"/>
                      <a:pt x="1001" y="186"/>
                    </a:cubicBezTo>
                    <a:cubicBezTo>
                      <a:pt x="1001" y="185"/>
                      <a:pt x="1001" y="185"/>
                      <a:pt x="1001" y="185"/>
                    </a:cubicBezTo>
                    <a:cubicBezTo>
                      <a:pt x="1000" y="184"/>
                      <a:pt x="1000" y="184"/>
                      <a:pt x="1000" y="184"/>
                    </a:cubicBezTo>
                    <a:cubicBezTo>
                      <a:pt x="1000" y="183"/>
                      <a:pt x="1000" y="183"/>
                      <a:pt x="1000" y="183"/>
                    </a:cubicBezTo>
                    <a:cubicBezTo>
                      <a:pt x="1000" y="181"/>
                      <a:pt x="1000" y="181"/>
                      <a:pt x="1000" y="181"/>
                    </a:cubicBezTo>
                    <a:cubicBezTo>
                      <a:pt x="1001" y="181"/>
                      <a:pt x="1001" y="181"/>
                      <a:pt x="1001" y="181"/>
                    </a:cubicBezTo>
                    <a:cubicBezTo>
                      <a:pt x="1000" y="180"/>
                      <a:pt x="1000" y="180"/>
                      <a:pt x="1000" y="180"/>
                    </a:cubicBezTo>
                    <a:cubicBezTo>
                      <a:pt x="1000" y="179"/>
                      <a:pt x="1000" y="179"/>
                      <a:pt x="1000" y="179"/>
                    </a:cubicBezTo>
                    <a:cubicBezTo>
                      <a:pt x="1001" y="179"/>
                      <a:pt x="1001" y="179"/>
                      <a:pt x="1001" y="179"/>
                    </a:cubicBezTo>
                    <a:cubicBezTo>
                      <a:pt x="1003" y="180"/>
                      <a:pt x="1003" y="180"/>
                      <a:pt x="1003" y="180"/>
                    </a:cubicBezTo>
                    <a:cubicBezTo>
                      <a:pt x="1003" y="179"/>
                      <a:pt x="1003" y="179"/>
                      <a:pt x="1003" y="179"/>
                    </a:cubicBezTo>
                    <a:cubicBezTo>
                      <a:pt x="1004" y="178"/>
                      <a:pt x="1004" y="178"/>
                      <a:pt x="1004" y="178"/>
                    </a:cubicBezTo>
                    <a:cubicBezTo>
                      <a:pt x="1005" y="178"/>
                      <a:pt x="1005" y="178"/>
                      <a:pt x="1005" y="178"/>
                    </a:cubicBezTo>
                    <a:cubicBezTo>
                      <a:pt x="1005" y="178"/>
                      <a:pt x="1005" y="178"/>
                      <a:pt x="1005" y="178"/>
                    </a:cubicBezTo>
                    <a:cubicBezTo>
                      <a:pt x="1006" y="178"/>
                      <a:pt x="1006" y="178"/>
                      <a:pt x="1006" y="178"/>
                    </a:cubicBezTo>
                    <a:cubicBezTo>
                      <a:pt x="1007" y="180"/>
                      <a:pt x="1007" y="180"/>
                      <a:pt x="1007" y="180"/>
                    </a:cubicBezTo>
                    <a:cubicBezTo>
                      <a:pt x="1008" y="177"/>
                      <a:pt x="1008" y="177"/>
                      <a:pt x="1008" y="177"/>
                    </a:cubicBezTo>
                    <a:cubicBezTo>
                      <a:pt x="1007" y="177"/>
                      <a:pt x="1007" y="177"/>
                      <a:pt x="1007" y="177"/>
                    </a:cubicBezTo>
                    <a:cubicBezTo>
                      <a:pt x="1007" y="175"/>
                      <a:pt x="1007" y="175"/>
                      <a:pt x="1007" y="175"/>
                    </a:cubicBezTo>
                    <a:cubicBezTo>
                      <a:pt x="1008" y="175"/>
                      <a:pt x="1008" y="175"/>
                      <a:pt x="1008" y="175"/>
                    </a:cubicBezTo>
                    <a:cubicBezTo>
                      <a:pt x="1010" y="172"/>
                      <a:pt x="1010" y="172"/>
                      <a:pt x="1010" y="172"/>
                    </a:cubicBezTo>
                    <a:cubicBezTo>
                      <a:pt x="1010" y="171"/>
                      <a:pt x="1010" y="171"/>
                      <a:pt x="1010" y="171"/>
                    </a:cubicBezTo>
                    <a:cubicBezTo>
                      <a:pt x="1011" y="172"/>
                      <a:pt x="1011" y="172"/>
                      <a:pt x="1011" y="172"/>
                    </a:cubicBezTo>
                    <a:cubicBezTo>
                      <a:pt x="1012" y="172"/>
                      <a:pt x="1012" y="172"/>
                      <a:pt x="1012" y="172"/>
                    </a:cubicBezTo>
                    <a:cubicBezTo>
                      <a:pt x="1012" y="174"/>
                      <a:pt x="1012" y="174"/>
                      <a:pt x="1012" y="174"/>
                    </a:cubicBezTo>
                    <a:cubicBezTo>
                      <a:pt x="1013" y="178"/>
                      <a:pt x="1013" y="178"/>
                      <a:pt x="1013" y="178"/>
                    </a:cubicBezTo>
                    <a:cubicBezTo>
                      <a:pt x="1014" y="179"/>
                      <a:pt x="1014" y="179"/>
                      <a:pt x="1014" y="179"/>
                    </a:cubicBezTo>
                    <a:cubicBezTo>
                      <a:pt x="1015" y="178"/>
                      <a:pt x="1015" y="178"/>
                      <a:pt x="1015" y="178"/>
                    </a:cubicBezTo>
                    <a:cubicBezTo>
                      <a:pt x="1015" y="175"/>
                      <a:pt x="1015" y="175"/>
                      <a:pt x="1015" y="175"/>
                    </a:cubicBezTo>
                    <a:cubicBezTo>
                      <a:pt x="1016" y="174"/>
                      <a:pt x="1016" y="174"/>
                      <a:pt x="1016" y="174"/>
                    </a:cubicBezTo>
                    <a:cubicBezTo>
                      <a:pt x="1015" y="172"/>
                      <a:pt x="1015" y="172"/>
                      <a:pt x="1015" y="172"/>
                    </a:cubicBezTo>
                    <a:cubicBezTo>
                      <a:pt x="1016" y="171"/>
                      <a:pt x="1016" y="171"/>
                      <a:pt x="1016" y="171"/>
                    </a:cubicBezTo>
                    <a:cubicBezTo>
                      <a:pt x="1015" y="170"/>
                      <a:pt x="1015" y="170"/>
                      <a:pt x="1015" y="170"/>
                    </a:cubicBezTo>
                    <a:cubicBezTo>
                      <a:pt x="1016" y="170"/>
                      <a:pt x="1016" y="170"/>
                      <a:pt x="1016" y="170"/>
                    </a:cubicBezTo>
                    <a:cubicBezTo>
                      <a:pt x="1017" y="170"/>
                      <a:pt x="1017" y="170"/>
                      <a:pt x="1017" y="170"/>
                    </a:cubicBezTo>
                    <a:cubicBezTo>
                      <a:pt x="1018" y="167"/>
                      <a:pt x="1018" y="167"/>
                      <a:pt x="1018" y="167"/>
                    </a:cubicBezTo>
                    <a:cubicBezTo>
                      <a:pt x="1019" y="167"/>
                      <a:pt x="1019" y="167"/>
                      <a:pt x="1019" y="167"/>
                    </a:cubicBezTo>
                    <a:cubicBezTo>
                      <a:pt x="1021" y="165"/>
                      <a:pt x="1021" y="165"/>
                      <a:pt x="1021" y="165"/>
                    </a:cubicBezTo>
                    <a:cubicBezTo>
                      <a:pt x="1022" y="165"/>
                      <a:pt x="1022" y="165"/>
                      <a:pt x="1022" y="165"/>
                    </a:cubicBezTo>
                    <a:cubicBezTo>
                      <a:pt x="1023" y="166"/>
                      <a:pt x="1023" y="166"/>
                      <a:pt x="1023" y="166"/>
                    </a:cubicBezTo>
                    <a:cubicBezTo>
                      <a:pt x="1025" y="164"/>
                      <a:pt x="1025" y="164"/>
                      <a:pt x="1025" y="164"/>
                    </a:cubicBezTo>
                    <a:cubicBezTo>
                      <a:pt x="1026" y="165"/>
                      <a:pt x="1026" y="165"/>
                      <a:pt x="1026" y="165"/>
                    </a:cubicBezTo>
                    <a:cubicBezTo>
                      <a:pt x="1030" y="167"/>
                      <a:pt x="1030" y="167"/>
                      <a:pt x="1030" y="167"/>
                    </a:cubicBezTo>
                    <a:cubicBezTo>
                      <a:pt x="1030" y="168"/>
                      <a:pt x="1030" y="168"/>
                      <a:pt x="1030" y="168"/>
                    </a:cubicBezTo>
                    <a:cubicBezTo>
                      <a:pt x="1031" y="168"/>
                      <a:pt x="1031" y="168"/>
                      <a:pt x="1031" y="168"/>
                    </a:cubicBezTo>
                    <a:cubicBezTo>
                      <a:pt x="1032" y="168"/>
                      <a:pt x="1032" y="168"/>
                      <a:pt x="1032" y="168"/>
                    </a:cubicBezTo>
                    <a:cubicBezTo>
                      <a:pt x="1033" y="168"/>
                      <a:pt x="1033" y="168"/>
                      <a:pt x="1033" y="168"/>
                    </a:cubicBezTo>
                    <a:cubicBezTo>
                      <a:pt x="1032" y="168"/>
                      <a:pt x="1032" y="168"/>
                      <a:pt x="1032" y="168"/>
                    </a:cubicBezTo>
                    <a:cubicBezTo>
                      <a:pt x="1034" y="170"/>
                      <a:pt x="1034" y="170"/>
                      <a:pt x="1034" y="170"/>
                    </a:cubicBezTo>
                    <a:cubicBezTo>
                      <a:pt x="1034" y="170"/>
                      <a:pt x="1034" y="170"/>
                      <a:pt x="1034" y="170"/>
                    </a:cubicBezTo>
                    <a:cubicBezTo>
                      <a:pt x="1036" y="171"/>
                      <a:pt x="1036" y="171"/>
                      <a:pt x="1036" y="171"/>
                    </a:cubicBezTo>
                    <a:cubicBezTo>
                      <a:pt x="1037" y="171"/>
                      <a:pt x="1037" y="171"/>
                      <a:pt x="1037" y="171"/>
                    </a:cubicBezTo>
                    <a:cubicBezTo>
                      <a:pt x="1038" y="171"/>
                      <a:pt x="1038" y="171"/>
                      <a:pt x="1038" y="171"/>
                    </a:cubicBezTo>
                    <a:cubicBezTo>
                      <a:pt x="1038" y="170"/>
                      <a:pt x="1038" y="170"/>
                      <a:pt x="1038" y="170"/>
                    </a:cubicBezTo>
                    <a:cubicBezTo>
                      <a:pt x="1036" y="167"/>
                      <a:pt x="1036" y="167"/>
                      <a:pt x="1036" y="167"/>
                    </a:cubicBezTo>
                    <a:cubicBezTo>
                      <a:pt x="1037" y="167"/>
                      <a:pt x="1037" y="167"/>
                      <a:pt x="1037" y="167"/>
                    </a:cubicBezTo>
                    <a:cubicBezTo>
                      <a:pt x="1036" y="166"/>
                      <a:pt x="1036" y="166"/>
                      <a:pt x="1036" y="166"/>
                    </a:cubicBezTo>
                    <a:cubicBezTo>
                      <a:pt x="1035" y="166"/>
                      <a:pt x="1035" y="166"/>
                      <a:pt x="1035" y="166"/>
                    </a:cubicBezTo>
                    <a:cubicBezTo>
                      <a:pt x="1036" y="165"/>
                      <a:pt x="1036" y="165"/>
                      <a:pt x="1036" y="165"/>
                    </a:cubicBezTo>
                    <a:cubicBezTo>
                      <a:pt x="1036" y="163"/>
                      <a:pt x="1036" y="163"/>
                      <a:pt x="1036" y="163"/>
                    </a:cubicBezTo>
                    <a:cubicBezTo>
                      <a:pt x="1037" y="161"/>
                      <a:pt x="1037" y="161"/>
                      <a:pt x="1037" y="161"/>
                    </a:cubicBezTo>
                    <a:cubicBezTo>
                      <a:pt x="1038" y="158"/>
                      <a:pt x="1038" y="158"/>
                      <a:pt x="1038" y="158"/>
                    </a:cubicBezTo>
                    <a:cubicBezTo>
                      <a:pt x="1037" y="157"/>
                      <a:pt x="1037" y="157"/>
                      <a:pt x="1037" y="157"/>
                    </a:cubicBezTo>
                    <a:cubicBezTo>
                      <a:pt x="1039" y="155"/>
                      <a:pt x="1039" y="155"/>
                      <a:pt x="1039" y="155"/>
                    </a:cubicBezTo>
                    <a:cubicBezTo>
                      <a:pt x="1038" y="155"/>
                      <a:pt x="1038" y="155"/>
                      <a:pt x="1038" y="155"/>
                    </a:cubicBezTo>
                    <a:cubicBezTo>
                      <a:pt x="1039" y="154"/>
                      <a:pt x="1039" y="154"/>
                      <a:pt x="1039" y="154"/>
                    </a:cubicBezTo>
                    <a:cubicBezTo>
                      <a:pt x="1038" y="152"/>
                      <a:pt x="1038" y="152"/>
                      <a:pt x="1038" y="152"/>
                    </a:cubicBezTo>
                    <a:cubicBezTo>
                      <a:pt x="1037" y="151"/>
                      <a:pt x="1037" y="151"/>
                      <a:pt x="1037" y="151"/>
                    </a:cubicBezTo>
                    <a:cubicBezTo>
                      <a:pt x="1037" y="151"/>
                      <a:pt x="1037" y="151"/>
                      <a:pt x="1037" y="151"/>
                    </a:cubicBezTo>
                    <a:cubicBezTo>
                      <a:pt x="1039" y="151"/>
                      <a:pt x="1039" y="151"/>
                      <a:pt x="1039" y="151"/>
                    </a:cubicBezTo>
                    <a:cubicBezTo>
                      <a:pt x="1040" y="149"/>
                      <a:pt x="1040" y="149"/>
                      <a:pt x="1040" y="149"/>
                    </a:cubicBezTo>
                    <a:cubicBezTo>
                      <a:pt x="1038" y="148"/>
                      <a:pt x="1038" y="148"/>
                      <a:pt x="1038" y="148"/>
                    </a:cubicBezTo>
                    <a:cubicBezTo>
                      <a:pt x="1037" y="147"/>
                      <a:pt x="1037" y="147"/>
                      <a:pt x="1037" y="147"/>
                    </a:cubicBezTo>
                    <a:cubicBezTo>
                      <a:pt x="1038" y="147"/>
                      <a:pt x="1038" y="147"/>
                      <a:pt x="1038" y="147"/>
                    </a:cubicBezTo>
                    <a:cubicBezTo>
                      <a:pt x="1038" y="148"/>
                      <a:pt x="1038" y="148"/>
                      <a:pt x="1038" y="148"/>
                    </a:cubicBezTo>
                    <a:cubicBezTo>
                      <a:pt x="1039" y="148"/>
                      <a:pt x="1039" y="148"/>
                      <a:pt x="1039" y="148"/>
                    </a:cubicBezTo>
                    <a:cubicBezTo>
                      <a:pt x="1040" y="147"/>
                      <a:pt x="1040" y="147"/>
                      <a:pt x="1040" y="147"/>
                    </a:cubicBezTo>
                    <a:cubicBezTo>
                      <a:pt x="1039" y="146"/>
                      <a:pt x="1039" y="146"/>
                      <a:pt x="1039" y="146"/>
                    </a:cubicBezTo>
                    <a:cubicBezTo>
                      <a:pt x="1040" y="145"/>
                      <a:pt x="1040" y="145"/>
                      <a:pt x="1040" y="145"/>
                    </a:cubicBezTo>
                    <a:cubicBezTo>
                      <a:pt x="1040" y="144"/>
                      <a:pt x="1040" y="144"/>
                      <a:pt x="1040" y="144"/>
                    </a:cubicBezTo>
                    <a:cubicBezTo>
                      <a:pt x="1039" y="143"/>
                      <a:pt x="1039" y="143"/>
                      <a:pt x="1039" y="143"/>
                    </a:cubicBezTo>
                    <a:cubicBezTo>
                      <a:pt x="1040" y="142"/>
                      <a:pt x="1040" y="142"/>
                      <a:pt x="1040" y="142"/>
                    </a:cubicBezTo>
                    <a:cubicBezTo>
                      <a:pt x="1041" y="143"/>
                      <a:pt x="1041" y="143"/>
                      <a:pt x="1041" y="143"/>
                    </a:cubicBezTo>
                    <a:cubicBezTo>
                      <a:pt x="1042" y="142"/>
                      <a:pt x="1042" y="142"/>
                      <a:pt x="1042" y="142"/>
                    </a:cubicBezTo>
                    <a:cubicBezTo>
                      <a:pt x="1042" y="141"/>
                      <a:pt x="1042" y="141"/>
                      <a:pt x="1042" y="141"/>
                    </a:cubicBezTo>
                    <a:cubicBezTo>
                      <a:pt x="1041" y="140"/>
                      <a:pt x="1041" y="140"/>
                      <a:pt x="1041" y="140"/>
                    </a:cubicBezTo>
                    <a:cubicBezTo>
                      <a:pt x="1042" y="140"/>
                      <a:pt x="1042" y="140"/>
                      <a:pt x="1042" y="140"/>
                    </a:cubicBezTo>
                    <a:cubicBezTo>
                      <a:pt x="1044" y="139"/>
                      <a:pt x="1044" y="139"/>
                      <a:pt x="1044" y="139"/>
                    </a:cubicBezTo>
                    <a:cubicBezTo>
                      <a:pt x="1043" y="138"/>
                      <a:pt x="1043" y="138"/>
                      <a:pt x="1043" y="138"/>
                    </a:cubicBezTo>
                    <a:cubicBezTo>
                      <a:pt x="1043" y="136"/>
                      <a:pt x="1043" y="136"/>
                      <a:pt x="1043" y="136"/>
                    </a:cubicBezTo>
                    <a:cubicBezTo>
                      <a:pt x="1044" y="137"/>
                      <a:pt x="1044" y="137"/>
                      <a:pt x="1044" y="137"/>
                    </a:cubicBezTo>
                    <a:cubicBezTo>
                      <a:pt x="1045" y="136"/>
                      <a:pt x="1045" y="136"/>
                      <a:pt x="1045" y="136"/>
                    </a:cubicBezTo>
                    <a:cubicBezTo>
                      <a:pt x="1045" y="134"/>
                      <a:pt x="1045" y="134"/>
                      <a:pt x="1045" y="134"/>
                    </a:cubicBezTo>
                    <a:cubicBezTo>
                      <a:pt x="1045" y="132"/>
                      <a:pt x="1045" y="132"/>
                      <a:pt x="1045" y="132"/>
                    </a:cubicBezTo>
                    <a:cubicBezTo>
                      <a:pt x="1046" y="132"/>
                      <a:pt x="1046" y="132"/>
                      <a:pt x="1046" y="132"/>
                    </a:cubicBezTo>
                    <a:cubicBezTo>
                      <a:pt x="1046" y="133"/>
                      <a:pt x="1046" y="133"/>
                      <a:pt x="1046" y="133"/>
                    </a:cubicBezTo>
                    <a:cubicBezTo>
                      <a:pt x="1047" y="132"/>
                      <a:pt x="1047" y="132"/>
                      <a:pt x="1047" y="132"/>
                    </a:cubicBezTo>
                    <a:cubicBezTo>
                      <a:pt x="1048" y="130"/>
                      <a:pt x="1048" y="130"/>
                      <a:pt x="1048" y="130"/>
                    </a:cubicBezTo>
                    <a:cubicBezTo>
                      <a:pt x="1048" y="129"/>
                      <a:pt x="1048" y="129"/>
                      <a:pt x="1048" y="129"/>
                    </a:cubicBezTo>
                    <a:cubicBezTo>
                      <a:pt x="1048" y="128"/>
                      <a:pt x="1048" y="128"/>
                      <a:pt x="1048" y="128"/>
                    </a:cubicBezTo>
                    <a:cubicBezTo>
                      <a:pt x="1049" y="128"/>
                      <a:pt x="1049" y="128"/>
                      <a:pt x="1049" y="128"/>
                    </a:cubicBezTo>
                    <a:cubicBezTo>
                      <a:pt x="1051" y="126"/>
                      <a:pt x="1051" y="126"/>
                      <a:pt x="1051" y="126"/>
                    </a:cubicBezTo>
                    <a:cubicBezTo>
                      <a:pt x="1050" y="126"/>
                      <a:pt x="1050" y="126"/>
                      <a:pt x="1050" y="126"/>
                    </a:cubicBezTo>
                    <a:cubicBezTo>
                      <a:pt x="1051" y="125"/>
                      <a:pt x="1051" y="125"/>
                      <a:pt x="1051" y="125"/>
                    </a:cubicBezTo>
                    <a:cubicBezTo>
                      <a:pt x="1052" y="125"/>
                      <a:pt x="1052" y="125"/>
                      <a:pt x="1052" y="125"/>
                    </a:cubicBezTo>
                    <a:cubicBezTo>
                      <a:pt x="1054" y="124"/>
                      <a:pt x="1054" y="124"/>
                      <a:pt x="1054" y="124"/>
                    </a:cubicBezTo>
                    <a:cubicBezTo>
                      <a:pt x="1054" y="123"/>
                      <a:pt x="1054" y="123"/>
                      <a:pt x="1054" y="123"/>
                    </a:cubicBezTo>
                    <a:cubicBezTo>
                      <a:pt x="1054" y="122"/>
                      <a:pt x="1054" y="122"/>
                      <a:pt x="1054" y="122"/>
                    </a:cubicBezTo>
                    <a:cubicBezTo>
                      <a:pt x="1055" y="123"/>
                      <a:pt x="1055" y="123"/>
                      <a:pt x="1055" y="123"/>
                    </a:cubicBezTo>
                    <a:cubicBezTo>
                      <a:pt x="1055" y="124"/>
                      <a:pt x="1055" y="124"/>
                      <a:pt x="1055" y="124"/>
                    </a:cubicBezTo>
                    <a:cubicBezTo>
                      <a:pt x="1056" y="124"/>
                      <a:pt x="1056" y="124"/>
                      <a:pt x="1056" y="124"/>
                    </a:cubicBezTo>
                    <a:cubicBezTo>
                      <a:pt x="1057" y="124"/>
                      <a:pt x="1057" y="124"/>
                      <a:pt x="1057" y="124"/>
                    </a:cubicBezTo>
                    <a:cubicBezTo>
                      <a:pt x="1058" y="125"/>
                      <a:pt x="1058" y="125"/>
                      <a:pt x="1058" y="125"/>
                    </a:cubicBezTo>
                    <a:cubicBezTo>
                      <a:pt x="1063" y="125"/>
                      <a:pt x="1063" y="125"/>
                      <a:pt x="1063" y="125"/>
                    </a:cubicBezTo>
                    <a:cubicBezTo>
                      <a:pt x="1064" y="125"/>
                      <a:pt x="1064" y="125"/>
                      <a:pt x="1064" y="125"/>
                    </a:cubicBezTo>
                    <a:cubicBezTo>
                      <a:pt x="1064" y="125"/>
                      <a:pt x="1064" y="125"/>
                      <a:pt x="1064" y="125"/>
                    </a:cubicBezTo>
                    <a:cubicBezTo>
                      <a:pt x="1064" y="123"/>
                      <a:pt x="1064" y="123"/>
                      <a:pt x="1064" y="123"/>
                    </a:cubicBezTo>
                    <a:cubicBezTo>
                      <a:pt x="1062" y="123"/>
                      <a:pt x="1062" y="123"/>
                      <a:pt x="1062" y="123"/>
                    </a:cubicBezTo>
                    <a:cubicBezTo>
                      <a:pt x="1062" y="122"/>
                      <a:pt x="1062" y="122"/>
                      <a:pt x="1062" y="122"/>
                    </a:cubicBezTo>
                    <a:cubicBezTo>
                      <a:pt x="1063" y="122"/>
                      <a:pt x="1063" y="122"/>
                      <a:pt x="1063" y="122"/>
                    </a:cubicBezTo>
                    <a:cubicBezTo>
                      <a:pt x="1063" y="118"/>
                      <a:pt x="1063" y="118"/>
                      <a:pt x="1063" y="118"/>
                    </a:cubicBezTo>
                    <a:cubicBezTo>
                      <a:pt x="1061" y="115"/>
                      <a:pt x="1061" y="115"/>
                      <a:pt x="1061" y="115"/>
                    </a:cubicBezTo>
                    <a:cubicBezTo>
                      <a:pt x="1060" y="115"/>
                      <a:pt x="1060" y="115"/>
                      <a:pt x="1060" y="115"/>
                    </a:cubicBezTo>
                    <a:cubicBezTo>
                      <a:pt x="1058" y="113"/>
                      <a:pt x="1058" y="113"/>
                      <a:pt x="1058" y="113"/>
                    </a:cubicBezTo>
                    <a:cubicBezTo>
                      <a:pt x="1059" y="112"/>
                      <a:pt x="1059" y="112"/>
                      <a:pt x="1059" y="112"/>
                    </a:cubicBezTo>
                    <a:cubicBezTo>
                      <a:pt x="1058" y="110"/>
                      <a:pt x="1058" y="110"/>
                      <a:pt x="1058" y="110"/>
                    </a:cubicBezTo>
                    <a:cubicBezTo>
                      <a:pt x="1055" y="110"/>
                      <a:pt x="1055" y="110"/>
                      <a:pt x="1055" y="110"/>
                    </a:cubicBezTo>
                    <a:cubicBezTo>
                      <a:pt x="1052" y="108"/>
                      <a:pt x="1052" y="108"/>
                      <a:pt x="1052" y="108"/>
                    </a:cubicBezTo>
                    <a:cubicBezTo>
                      <a:pt x="1051" y="106"/>
                      <a:pt x="1051" y="106"/>
                      <a:pt x="1051" y="106"/>
                    </a:cubicBezTo>
                    <a:cubicBezTo>
                      <a:pt x="1051" y="107"/>
                      <a:pt x="1051" y="107"/>
                      <a:pt x="1051" y="107"/>
                    </a:cubicBezTo>
                    <a:cubicBezTo>
                      <a:pt x="1050" y="107"/>
                      <a:pt x="1050" y="107"/>
                      <a:pt x="1050" y="107"/>
                    </a:cubicBezTo>
                    <a:cubicBezTo>
                      <a:pt x="1049" y="107"/>
                      <a:pt x="1049" y="107"/>
                      <a:pt x="1049" y="107"/>
                    </a:cubicBezTo>
                    <a:cubicBezTo>
                      <a:pt x="1049" y="109"/>
                      <a:pt x="1049" y="109"/>
                      <a:pt x="1049" y="109"/>
                    </a:cubicBezTo>
                    <a:cubicBezTo>
                      <a:pt x="1048" y="109"/>
                      <a:pt x="1048" y="109"/>
                      <a:pt x="1048" y="109"/>
                    </a:cubicBezTo>
                    <a:cubicBezTo>
                      <a:pt x="1047" y="108"/>
                      <a:pt x="1047" y="108"/>
                      <a:pt x="1047" y="108"/>
                    </a:cubicBezTo>
                    <a:cubicBezTo>
                      <a:pt x="1047" y="107"/>
                      <a:pt x="1047" y="107"/>
                      <a:pt x="1047" y="107"/>
                    </a:cubicBezTo>
                    <a:cubicBezTo>
                      <a:pt x="1049" y="106"/>
                      <a:pt x="1049" y="106"/>
                      <a:pt x="1049" y="106"/>
                    </a:cubicBezTo>
                    <a:cubicBezTo>
                      <a:pt x="1048" y="105"/>
                      <a:pt x="1048" y="105"/>
                      <a:pt x="1048" y="105"/>
                    </a:cubicBezTo>
                    <a:cubicBezTo>
                      <a:pt x="1048" y="104"/>
                      <a:pt x="1048" y="104"/>
                      <a:pt x="1048" y="104"/>
                    </a:cubicBezTo>
                    <a:cubicBezTo>
                      <a:pt x="1049" y="104"/>
                      <a:pt x="1049" y="104"/>
                      <a:pt x="1049" y="104"/>
                    </a:cubicBezTo>
                    <a:cubicBezTo>
                      <a:pt x="1050" y="105"/>
                      <a:pt x="1050" y="105"/>
                      <a:pt x="1050" y="105"/>
                    </a:cubicBezTo>
                    <a:cubicBezTo>
                      <a:pt x="1047" y="101"/>
                      <a:pt x="1047" y="101"/>
                      <a:pt x="1047" y="101"/>
                    </a:cubicBezTo>
                    <a:cubicBezTo>
                      <a:pt x="1045" y="100"/>
                      <a:pt x="1045" y="100"/>
                      <a:pt x="1045" y="100"/>
                    </a:cubicBezTo>
                    <a:cubicBezTo>
                      <a:pt x="1045" y="102"/>
                      <a:pt x="1045" y="102"/>
                      <a:pt x="1045" y="102"/>
                    </a:cubicBezTo>
                    <a:cubicBezTo>
                      <a:pt x="1045" y="102"/>
                      <a:pt x="1045" y="102"/>
                      <a:pt x="1045" y="102"/>
                    </a:cubicBezTo>
                    <a:cubicBezTo>
                      <a:pt x="1045" y="102"/>
                      <a:pt x="1045" y="102"/>
                      <a:pt x="1045" y="102"/>
                    </a:cubicBezTo>
                    <a:cubicBezTo>
                      <a:pt x="1042" y="100"/>
                      <a:pt x="1042" y="100"/>
                      <a:pt x="1042" y="100"/>
                    </a:cubicBezTo>
                    <a:cubicBezTo>
                      <a:pt x="1042" y="99"/>
                      <a:pt x="1042" y="99"/>
                      <a:pt x="1042" y="99"/>
                    </a:cubicBezTo>
                    <a:cubicBezTo>
                      <a:pt x="1044" y="99"/>
                      <a:pt x="1044" y="99"/>
                      <a:pt x="1044" y="99"/>
                    </a:cubicBezTo>
                    <a:cubicBezTo>
                      <a:pt x="1043" y="98"/>
                      <a:pt x="1043" y="98"/>
                      <a:pt x="1043" y="98"/>
                    </a:cubicBezTo>
                    <a:cubicBezTo>
                      <a:pt x="1040" y="95"/>
                      <a:pt x="1040" y="95"/>
                      <a:pt x="1040" y="95"/>
                    </a:cubicBezTo>
                    <a:cubicBezTo>
                      <a:pt x="1039" y="95"/>
                      <a:pt x="1039" y="95"/>
                      <a:pt x="1039" y="95"/>
                    </a:cubicBezTo>
                    <a:cubicBezTo>
                      <a:pt x="1040" y="96"/>
                      <a:pt x="1040" y="96"/>
                      <a:pt x="1040" y="96"/>
                    </a:cubicBezTo>
                    <a:cubicBezTo>
                      <a:pt x="1039" y="97"/>
                      <a:pt x="1039" y="97"/>
                      <a:pt x="1039" y="97"/>
                    </a:cubicBezTo>
                    <a:cubicBezTo>
                      <a:pt x="1037" y="97"/>
                      <a:pt x="1037" y="97"/>
                      <a:pt x="1037" y="97"/>
                    </a:cubicBezTo>
                    <a:cubicBezTo>
                      <a:pt x="1036" y="96"/>
                      <a:pt x="1036" y="96"/>
                      <a:pt x="1036" y="96"/>
                    </a:cubicBezTo>
                    <a:cubicBezTo>
                      <a:pt x="1034" y="95"/>
                      <a:pt x="1034" y="95"/>
                      <a:pt x="1034" y="95"/>
                    </a:cubicBezTo>
                    <a:cubicBezTo>
                      <a:pt x="1033" y="93"/>
                      <a:pt x="1033" y="93"/>
                      <a:pt x="1033" y="93"/>
                    </a:cubicBezTo>
                    <a:cubicBezTo>
                      <a:pt x="1033" y="92"/>
                      <a:pt x="1033" y="92"/>
                      <a:pt x="1033" y="92"/>
                    </a:cubicBezTo>
                    <a:cubicBezTo>
                      <a:pt x="1032" y="92"/>
                      <a:pt x="1032" y="92"/>
                      <a:pt x="1032" y="92"/>
                    </a:cubicBezTo>
                    <a:cubicBezTo>
                      <a:pt x="1031" y="92"/>
                      <a:pt x="1031" y="92"/>
                      <a:pt x="1031" y="92"/>
                    </a:cubicBezTo>
                    <a:cubicBezTo>
                      <a:pt x="1029" y="94"/>
                      <a:pt x="1029" y="94"/>
                      <a:pt x="1029" y="94"/>
                    </a:cubicBezTo>
                    <a:cubicBezTo>
                      <a:pt x="1029" y="94"/>
                      <a:pt x="1029" y="94"/>
                      <a:pt x="1029" y="94"/>
                    </a:cubicBezTo>
                    <a:cubicBezTo>
                      <a:pt x="1028" y="94"/>
                      <a:pt x="1028" y="94"/>
                      <a:pt x="1028" y="94"/>
                    </a:cubicBezTo>
                    <a:cubicBezTo>
                      <a:pt x="1027" y="95"/>
                      <a:pt x="1027" y="95"/>
                      <a:pt x="1027" y="95"/>
                    </a:cubicBezTo>
                    <a:cubicBezTo>
                      <a:pt x="1027" y="97"/>
                      <a:pt x="1027" y="97"/>
                      <a:pt x="1027" y="97"/>
                    </a:cubicBezTo>
                    <a:cubicBezTo>
                      <a:pt x="1027" y="98"/>
                      <a:pt x="1027" y="98"/>
                      <a:pt x="1027" y="98"/>
                    </a:cubicBezTo>
                    <a:cubicBezTo>
                      <a:pt x="1026" y="97"/>
                      <a:pt x="1026" y="97"/>
                      <a:pt x="1026" y="97"/>
                    </a:cubicBezTo>
                    <a:cubicBezTo>
                      <a:pt x="1025" y="95"/>
                      <a:pt x="1025" y="95"/>
                      <a:pt x="1025" y="95"/>
                    </a:cubicBezTo>
                    <a:cubicBezTo>
                      <a:pt x="1026" y="93"/>
                      <a:pt x="1026" y="93"/>
                      <a:pt x="1026" y="93"/>
                    </a:cubicBezTo>
                    <a:cubicBezTo>
                      <a:pt x="1024" y="92"/>
                      <a:pt x="1024" y="92"/>
                      <a:pt x="1024" y="92"/>
                    </a:cubicBezTo>
                    <a:cubicBezTo>
                      <a:pt x="1023" y="91"/>
                      <a:pt x="1023" y="91"/>
                      <a:pt x="1023" y="91"/>
                    </a:cubicBezTo>
                    <a:cubicBezTo>
                      <a:pt x="1023" y="91"/>
                      <a:pt x="1023" y="91"/>
                      <a:pt x="1023" y="91"/>
                    </a:cubicBezTo>
                    <a:cubicBezTo>
                      <a:pt x="1024" y="90"/>
                      <a:pt x="1024" y="90"/>
                      <a:pt x="1024" y="90"/>
                    </a:cubicBezTo>
                    <a:cubicBezTo>
                      <a:pt x="1025" y="92"/>
                      <a:pt x="1025" y="92"/>
                      <a:pt x="1025" y="92"/>
                    </a:cubicBezTo>
                    <a:cubicBezTo>
                      <a:pt x="1025" y="90"/>
                      <a:pt x="1025" y="90"/>
                      <a:pt x="1025" y="90"/>
                    </a:cubicBezTo>
                    <a:cubicBezTo>
                      <a:pt x="1027" y="90"/>
                      <a:pt x="1027" y="90"/>
                      <a:pt x="1027" y="90"/>
                    </a:cubicBezTo>
                    <a:cubicBezTo>
                      <a:pt x="1028" y="91"/>
                      <a:pt x="1028" y="91"/>
                      <a:pt x="1028" y="91"/>
                    </a:cubicBezTo>
                    <a:cubicBezTo>
                      <a:pt x="1029" y="90"/>
                      <a:pt x="1029" y="90"/>
                      <a:pt x="1029" y="90"/>
                    </a:cubicBezTo>
                    <a:cubicBezTo>
                      <a:pt x="1029" y="89"/>
                      <a:pt x="1029" y="89"/>
                      <a:pt x="1029" y="89"/>
                    </a:cubicBezTo>
                    <a:cubicBezTo>
                      <a:pt x="1025" y="87"/>
                      <a:pt x="1025" y="87"/>
                      <a:pt x="1025" y="87"/>
                    </a:cubicBezTo>
                    <a:cubicBezTo>
                      <a:pt x="1025" y="89"/>
                      <a:pt x="1025" y="89"/>
                      <a:pt x="1025" y="89"/>
                    </a:cubicBezTo>
                    <a:cubicBezTo>
                      <a:pt x="1023" y="89"/>
                      <a:pt x="1023" y="89"/>
                      <a:pt x="1023" y="89"/>
                    </a:cubicBezTo>
                    <a:cubicBezTo>
                      <a:pt x="1022" y="88"/>
                      <a:pt x="1022" y="88"/>
                      <a:pt x="1022" y="88"/>
                    </a:cubicBezTo>
                    <a:cubicBezTo>
                      <a:pt x="1023" y="88"/>
                      <a:pt x="1023" y="88"/>
                      <a:pt x="1023" y="88"/>
                    </a:cubicBezTo>
                    <a:cubicBezTo>
                      <a:pt x="1024" y="87"/>
                      <a:pt x="1024" y="87"/>
                      <a:pt x="1024" y="87"/>
                    </a:cubicBezTo>
                    <a:cubicBezTo>
                      <a:pt x="1025" y="86"/>
                      <a:pt x="1025" y="86"/>
                      <a:pt x="1025" y="86"/>
                    </a:cubicBezTo>
                    <a:cubicBezTo>
                      <a:pt x="1026" y="87"/>
                      <a:pt x="1026" y="87"/>
                      <a:pt x="1026" y="87"/>
                    </a:cubicBezTo>
                    <a:cubicBezTo>
                      <a:pt x="1028" y="87"/>
                      <a:pt x="1028" y="87"/>
                      <a:pt x="1028" y="87"/>
                    </a:cubicBezTo>
                    <a:cubicBezTo>
                      <a:pt x="1029" y="88"/>
                      <a:pt x="1029" y="88"/>
                      <a:pt x="1029" y="88"/>
                    </a:cubicBezTo>
                    <a:cubicBezTo>
                      <a:pt x="1031" y="90"/>
                      <a:pt x="1031" y="90"/>
                      <a:pt x="1031" y="90"/>
                    </a:cubicBezTo>
                    <a:cubicBezTo>
                      <a:pt x="1032" y="90"/>
                      <a:pt x="1032" y="90"/>
                      <a:pt x="1032" y="90"/>
                    </a:cubicBezTo>
                    <a:cubicBezTo>
                      <a:pt x="1033" y="91"/>
                      <a:pt x="1033" y="91"/>
                      <a:pt x="1033" y="91"/>
                    </a:cubicBezTo>
                    <a:cubicBezTo>
                      <a:pt x="1034" y="92"/>
                      <a:pt x="1034" y="92"/>
                      <a:pt x="1034" y="92"/>
                    </a:cubicBezTo>
                    <a:cubicBezTo>
                      <a:pt x="1035" y="91"/>
                      <a:pt x="1035" y="91"/>
                      <a:pt x="1035" y="91"/>
                    </a:cubicBezTo>
                    <a:cubicBezTo>
                      <a:pt x="1036" y="92"/>
                      <a:pt x="1036" y="92"/>
                      <a:pt x="1036" y="92"/>
                    </a:cubicBezTo>
                    <a:cubicBezTo>
                      <a:pt x="1039" y="89"/>
                      <a:pt x="1039" y="89"/>
                      <a:pt x="1039" y="89"/>
                    </a:cubicBezTo>
                    <a:cubicBezTo>
                      <a:pt x="1039" y="90"/>
                      <a:pt x="1039" y="90"/>
                      <a:pt x="1039" y="90"/>
                    </a:cubicBezTo>
                    <a:cubicBezTo>
                      <a:pt x="1039" y="91"/>
                      <a:pt x="1039" y="91"/>
                      <a:pt x="1039" y="91"/>
                    </a:cubicBezTo>
                    <a:cubicBezTo>
                      <a:pt x="1040" y="90"/>
                      <a:pt x="1040" y="90"/>
                      <a:pt x="1040" y="90"/>
                    </a:cubicBezTo>
                    <a:cubicBezTo>
                      <a:pt x="1040" y="89"/>
                      <a:pt x="1040" y="89"/>
                      <a:pt x="1040" y="89"/>
                    </a:cubicBezTo>
                    <a:cubicBezTo>
                      <a:pt x="1042" y="86"/>
                      <a:pt x="1042" y="86"/>
                      <a:pt x="1042" y="86"/>
                    </a:cubicBezTo>
                    <a:cubicBezTo>
                      <a:pt x="1041" y="86"/>
                      <a:pt x="1041" y="86"/>
                      <a:pt x="1041" y="86"/>
                    </a:cubicBezTo>
                    <a:cubicBezTo>
                      <a:pt x="1041" y="84"/>
                      <a:pt x="1041" y="84"/>
                      <a:pt x="1041" y="84"/>
                    </a:cubicBezTo>
                    <a:cubicBezTo>
                      <a:pt x="1041" y="81"/>
                      <a:pt x="1041" y="81"/>
                      <a:pt x="1041" y="81"/>
                    </a:cubicBezTo>
                    <a:cubicBezTo>
                      <a:pt x="1042" y="77"/>
                      <a:pt x="1042" y="77"/>
                      <a:pt x="1042" y="77"/>
                    </a:cubicBezTo>
                    <a:cubicBezTo>
                      <a:pt x="1042" y="75"/>
                      <a:pt x="1042" y="75"/>
                      <a:pt x="1042" y="75"/>
                    </a:cubicBezTo>
                    <a:cubicBezTo>
                      <a:pt x="1040" y="73"/>
                      <a:pt x="1040" y="73"/>
                      <a:pt x="1040" y="73"/>
                    </a:cubicBezTo>
                    <a:cubicBezTo>
                      <a:pt x="1040" y="72"/>
                      <a:pt x="1040" y="72"/>
                      <a:pt x="1040" y="72"/>
                    </a:cubicBezTo>
                    <a:cubicBezTo>
                      <a:pt x="1038" y="70"/>
                      <a:pt x="1038" y="70"/>
                      <a:pt x="1038" y="70"/>
                    </a:cubicBezTo>
                    <a:cubicBezTo>
                      <a:pt x="1037" y="68"/>
                      <a:pt x="1037" y="68"/>
                      <a:pt x="1037" y="68"/>
                    </a:cubicBezTo>
                    <a:cubicBezTo>
                      <a:pt x="1038" y="68"/>
                      <a:pt x="1038" y="68"/>
                      <a:pt x="1038" y="68"/>
                    </a:cubicBezTo>
                    <a:cubicBezTo>
                      <a:pt x="1039" y="70"/>
                      <a:pt x="1039" y="70"/>
                      <a:pt x="1039" y="70"/>
                    </a:cubicBezTo>
                    <a:cubicBezTo>
                      <a:pt x="1039" y="70"/>
                      <a:pt x="1039" y="70"/>
                      <a:pt x="1039" y="70"/>
                    </a:cubicBezTo>
                    <a:cubicBezTo>
                      <a:pt x="1039" y="68"/>
                      <a:pt x="1039" y="68"/>
                      <a:pt x="1039" y="68"/>
                    </a:cubicBezTo>
                    <a:cubicBezTo>
                      <a:pt x="1037" y="67"/>
                      <a:pt x="1037" y="67"/>
                      <a:pt x="1037" y="67"/>
                    </a:cubicBezTo>
                    <a:cubicBezTo>
                      <a:pt x="1036" y="68"/>
                      <a:pt x="1036" y="68"/>
                      <a:pt x="1036" y="68"/>
                    </a:cubicBezTo>
                    <a:cubicBezTo>
                      <a:pt x="1033" y="67"/>
                      <a:pt x="1033" y="67"/>
                      <a:pt x="1033" y="67"/>
                    </a:cubicBezTo>
                    <a:cubicBezTo>
                      <a:pt x="1030" y="63"/>
                      <a:pt x="1030" y="63"/>
                      <a:pt x="1030" y="63"/>
                    </a:cubicBezTo>
                    <a:cubicBezTo>
                      <a:pt x="1029" y="63"/>
                      <a:pt x="1029" y="63"/>
                      <a:pt x="1029" y="63"/>
                    </a:cubicBezTo>
                    <a:cubicBezTo>
                      <a:pt x="1029" y="62"/>
                      <a:pt x="1029" y="62"/>
                      <a:pt x="1029" y="62"/>
                    </a:cubicBezTo>
                    <a:cubicBezTo>
                      <a:pt x="1031" y="62"/>
                      <a:pt x="1031" y="62"/>
                      <a:pt x="1031" y="62"/>
                    </a:cubicBezTo>
                    <a:cubicBezTo>
                      <a:pt x="1032" y="60"/>
                      <a:pt x="1032" y="60"/>
                      <a:pt x="1032" y="60"/>
                    </a:cubicBezTo>
                    <a:cubicBezTo>
                      <a:pt x="1031" y="59"/>
                      <a:pt x="1031" y="59"/>
                      <a:pt x="1031" y="59"/>
                    </a:cubicBezTo>
                    <a:cubicBezTo>
                      <a:pt x="1029" y="59"/>
                      <a:pt x="1029" y="59"/>
                      <a:pt x="1029" y="59"/>
                    </a:cubicBezTo>
                    <a:cubicBezTo>
                      <a:pt x="1029" y="59"/>
                      <a:pt x="1029" y="59"/>
                      <a:pt x="1029" y="59"/>
                    </a:cubicBezTo>
                    <a:cubicBezTo>
                      <a:pt x="1029" y="58"/>
                      <a:pt x="1029" y="58"/>
                      <a:pt x="1029" y="58"/>
                    </a:cubicBezTo>
                    <a:cubicBezTo>
                      <a:pt x="1029" y="57"/>
                      <a:pt x="1029" y="57"/>
                      <a:pt x="1029" y="57"/>
                    </a:cubicBezTo>
                    <a:cubicBezTo>
                      <a:pt x="1029" y="57"/>
                      <a:pt x="1029" y="57"/>
                      <a:pt x="1029" y="57"/>
                    </a:cubicBezTo>
                    <a:cubicBezTo>
                      <a:pt x="1030" y="58"/>
                      <a:pt x="1030" y="58"/>
                      <a:pt x="1030" y="58"/>
                    </a:cubicBezTo>
                    <a:cubicBezTo>
                      <a:pt x="1032" y="59"/>
                      <a:pt x="1032" y="59"/>
                      <a:pt x="1032" y="59"/>
                    </a:cubicBezTo>
                    <a:cubicBezTo>
                      <a:pt x="1033" y="58"/>
                      <a:pt x="1033" y="58"/>
                      <a:pt x="1033" y="58"/>
                    </a:cubicBezTo>
                    <a:cubicBezTo>
                      <a:pt x="1032" y="58"/>
                      <a:pt x="1032" y="58"/>
                      <a:pt x="1032" y="58"/>
                    </a:cubicBezTo>
                    <a:cubicBezTo>
                      <a:pt x="1032" y="57"/>
                      <a:pt x="1032" y="57"/>
                      <a:pt x="1032" y="57"/>
                    </a:cubicBezTo>
                    <a:cubicBezTo>
                      <a:pt x="1032" y="56"/>
                      <a:pt x="1032" y="56"/>
                      <a:pt x="1032" y="56"/>
                    </a:cubicBezTo>
                    <a:cubicBezTo>
                      <a:pt x="1032" y="55"/>
                      <a:pt x="1032" y="55"/>
                      <a:pt x="1032" y="55"/>
                    </a:cubicBezTo>
                    <a:cubicBezTo>
                      <a:pt x="1033" y="56"/>
                      <a:pt x="1033" y="56"/>
                      <a:pt x="1033" y="56"/>
                    </a:cubicBezTo>
                    <a:cubicBezTo>
                      <a:pt x="1033" y="57"/>
                      <a:pt x="1033" y="57"/>
                      <a:pt x="1033" y="57"/>
                    </a:cubicBezTo>
                    <a:cubicBezTo>
                      <a:pt x="1035" y="57"/>
                      <a:pt x="1035" y="57"/>
                      <a:pt x="1035" y="57"/>
                    </a:cubicBezTo>
                    <a:cubicBezTo>
                      <a:pt x="1035" y="60"/>
                      <a:pt x="1035" y="60"/>
                      <a:pt x="1035" y="60"/>
                    </a:cubicBezTo>
                    <a:cubicBezTo>
                      <a:pt x="1035" y="61"/>
                      <a:pt x="1035" y="61"/>
                      <a:pt x="1035" y="61"/>
                    </a:cubicBezTo>
                    <a:cubicBezTo>
                      <a:pt x="1038" y="63"/>
                      <a:pt x="1038" y="63"/>
                      <a:pt x="1038" y="63"/>
                    </a:cubicBezTo>
                    <a:cubicBezTo>
                      <a:pt x="1039" y="63"/>
                      <a:pt x="1039" y="63"/>
                      <a:pt x="1039" y="63"/>
                    </a:cubicBezTo>
                    <a:cubicBezTo>
                      <a:pt x="1040" y="63"/>
                      <a:pt x="1040" y="63"/>
                      <a:pt x="1040" y="63"/>
                    </a:cubicBezTo>
                    <a:cubicBezTo>
                      <a:pt x="1040" y="65"/>
                      <a:pt x="1040" y="65"/>
                      <a:pt x="1040" y="65"/>
                    </a:cubicBezTo>
                    <a:cubicBezTo>
                      <a:pt x="1042" y="66"/>
                      <a:pt x="1042" y="66"/>
                      <a:pt x="1042" y="66"/>
                    </a:cubicBezTo>
                    <a:cubicBezTo>
                      <a:pt x="1044" y="62"/>
                      <a:pt x="1044" y="62"/>
                      <a:pt x="1044" y="62"/>
                    </a:cubicBezTo>
                    <a:cubicBezTo>
                      <a:pt x="1044" y="61"/>
                      <a:pt x="1044" y="61"/>
                      <a:pt x="1044" y="61"/>
                    </a:cubicBezTo>
                    <a:cubicBezTo>
                      <a:pt x="1044" y="59"/>
                      <a:pt x="1044" y="59"/>
                      <a:pt x="1044" y="59"/>
                    </a:cubicBezTo>
                    <a:cubicBezTo>
                      <a:pt x="1044" y="57"/>
                      <a:pt x="1044" y="57"/>
                      <a:pt x="1044" y="57"/>
                    </a:cubicBezTo>
                    <a:cubicBezTo>
                      <a:pt x="1044" y="56"/>
                      <a:pt x="1044" y="56"/>
                      <a:pt x="1044" y="56"/>
                    </a:cubicBezTo>
                    <a:cubicBezTo>
                      <a:pt x="1044" y="57"/>
                      <a:pt x="1044" y="57"/>
                      <a:pt x="1044" y="57"/>
                    </a:cubicBezTo>
                    <a:cubicBezTo>
                      <a:pt x="1045" y="59"/>
                      <a:pt x="1045" y="59"/>
                      <a:pt x="1045" y="59"/>
                    </a:cubicBezTo>
                    <a:cubicBezTo>
                      <a:pt x="1045" y="58"/>
                      <a:pt x="1045" y="58"/>
                      <a:pt x="1045" y="58"/>
                    </a:cubicBezTo>
                    <a:cubicBezTo>
                      <a:pt x="1046" y="57"/>
                      <a:pt x="1046" y="57"/>
                      <a:pt x="1046" y="57"/>
                    </a:cubicBezTo>
                    <a:cubicBezTo>
                      <a:pt x="1048" y="57"/>
                      <a:pt x="1048" y="57"/>
                      <a:pt x="1048" y="57"/>
                    </a:cubicBezTo>
                    <a:cubicBezTo>
                      <a:pt x="1049" y="55"/>
                      <a:pt x="1049" y="55"/>
                      <a:pt x="1049" y="55"/>
                    </a:cubicBezTo>
                    <a:cubicBezTo>
                      <a:pt x="1051" y="56"/>
                      <a:pt x="1051" y="56"/>
                      <a:pt x="1051" y="56"/>
                    </a:cubicBezTo>
                    <a:cubicBezTo>
                      <a:pt x="1051" y="57"/>
                      <a:pt x="1051" y="57"/>
                      <a:pt x="1051" y="57"/>
                    </a:cubicBezTo>
                    <a:cubicBezTo>
                      <a:pt x="1051" y="57"/>
                      <a:pt x="1051" y="57"/>
                      <a:pt x="1051" y="57"/>
                    </a:cubicBezTo>
                    <a:cubicBezTo>
                      <a:pt x="1054" y="59"/>
                      <a:pt x="1054" y="59"/>
                      <a:pt x="1054" y="59"/>
                    </a:cubicBezTo>
                    <a:cubicBezTo>
                      <a:pt x="1054" y="60"/>
                      <a:pt x="1054" y="60"/>
                      <a:pt x="1054" y="60"/>
                    </a:cubicBezTo>
                    <a:cubicBezTo>
                      <a:pt x="1055" y="61"/>
                      <a:pt x="1055" y="61"/>
                      <a:pt x="1055" y="61"/>
                    </a:cubicBezTo>
                    <a:cubicBezTo>
                      <a:pt x="1055" y="62"/>
                      <a:pt x="1055" y="62"/>
                      <a:pt x="1055" y="62"/>
                    </a:cubicBezTo>
                    <a:cubicBezTo>
                      <a:pt x="1056" y="62"/>
                      <a:pt x="1056" y="62"/>
                      <a:pt x="1056" y="62"/>
                    </a:cubicBezTo>
                    <a:cubicBezTo>
                      <a:pt x="1058" y="62"/>
                      <a:pt x="1058" y="62"/>
                      <a:pt x="1058" y="62"/>
                    </a:cubicBezTo>
                    <a:cubicBezTo>
                      <a:pt x="1059" y="62"/>
                      <a:pt x="1059" y="62"/>
                      <a:pt x="1059" y="62"/>
                    </a:cubicBezTo>
                    <a:cubicBezTo>
                      <a:pt x="1059" y="63"/>
                      <a:pt x="1059" y="63"/>
                      <a:pt x="1059" y="63"/>
                    </a:cubicBezTo>
                    <a:cubicBezTo>
                      <a:pt x="1059" y="63"/>
                      <a:pt x="1059" y="63"/>
                      <a:pt x="1059" y="63"/>
                    </a:cubicBezTo>
                    <a:cubicBezTo>
                      <a:pt x="1060" y="61"/>
                      <a:pt x="1060" y="61"/>
                      <a:pt x="1060" y="61"/>
                    </a:cubicBezTo>
                    <a:cubicBezTo>
                      <a:pt x="1059" y="60"/>
                      <a:pt x="1059" y="60"/>
                      <a:pt x="1059" y="60"/>
                    </a:cubicBezTo>
                    <a:cubicBezTo>
                      <a:pt x="1060" y="60"/>
                      <a:pt x="1060" y="60"/>
                      <a:pt x="1060" y="60"/>
                    </a:cubicBezTo>
                    <a:cubicBezTo>
                      <a:pt x="1060" y="60"/>
                      <a:pt x="1060" y="60"/>
                      <a:pt x="1060" y="60"/>
                    </a:cubicBezTo>
                    <a:cubicBezTo>
                      <a:pt x="1060" y="58"/>
                      <a:pt x="1060" y="58"/>
                      <a:pt x="1060" y="58"/>
                    </a:cubicBezTo>
                    <a:cubicBezTo>
                      <a:pt x="1061" y="59"/>
                      <a:pt x="1061" y="59"/>
                      <a:pt x="1061" y="59"/>
                    </a:cubicBezTo>
                    <a:cubicBezTo>
                      <a:pt x="1062" y="59"/>
                      <a:pt x="1062" y="59"/>
                      <a:pt x="1062" y="59"/>
                    </a:cubicBezTo>
                    <a:cubicBezTo>
                      <a:pt x="1061" y="60"/>
                      <a:pt x="1061" y="60"/>
                      <a:pt x="1061" y="60"/>
                    </a:cubicBezTo>
                    <a:cubicBezTo>
                      <a:pt x="1062" y="60"/>
                      <a:pt x="1062" y="60"/>
                      <a:pt x="1062" y="60"/>
                    </a:cubicBezTo>
                    <a:cubicBezTo>
                      <a:pt x="1064" y="60"/>
                      <a:pt x="1064" y="60"/>
                      <a:pt x="1064" y="60"/>
                    </a:cubicBezTo>
                    <a:cubicBezTo>
                      <a:pt x="1066" y="60"/>
                      <a:pt x="1066" y="60"/>
                      <a:pt x="1066" y="60"/>
                    </a:cubicBezTo>
                    <a:cubicBezTo>
                      <a:pt x="1067" y="60"/>
                      <a:pt x="1067" y="60"/>
                      <a:pt x="1067" y="60"/>
                    </a:cubicBezTo>
                    <a:cubicBezTo>
                      <a:pt x="1068" y="60"/>
                      <a:pt x="1068" y="60"/>
                      <a:pt x="1068" y="60"/>
                    </a:cubicBezTo>
                    <a:cubicBezTo>
                      <a:pt x="1069" y="61"/>
                      <a:pt x="1069" y="61"/>
                      <a:pt x="1069" y="61"/>
                    </a:cubicBezTo>
                    <a:cubicBezTo>
                      <a:pt x="1069" y="61"/>
                      <a:pt x="1069" y="61"/>
                      <a:pt x="1069" y="61"/>
                    </a:cubicBezTo>
                    <a:cubicBezTo>
                      <a:pt x="1070" y="60"/>
                      <a:pt x="1070" y="60"/>
                      <a:pt x="1070" y="60"/>
                    </a:cubicBezTo>
                    <a:cubicBezTo>
                      <a:pt x="1069" y="58"/>
                      <a:pt x="1069" y="58"/>
                      <a:pt x="1069" y="58"/>
                    </a:cubicBezTo>
                    <a:cubicBezTo>
                      <a:pt x="1070" y="58"/>
                      <a:pt x="1070" y="58"/>
                      <a:pt x="1070" y="58"/>
                    </a:cubicBezTo>
                    <a:cubicBezTo>
                      <a:pt x="1071" y="60"/>
                      <a:pt x="1071" y="60"/>
                      <a:pt x="1071" y="60"/>
                    </a:cubicBezTo>
                    <a:cubicBezTo>
                      <a:pt x="1073" y="59"/>
                      <a:pt x="1073" y="59"/>
                      <a:pt x="1073" y="59"/>
                    </a:cubicBezTo>
                    <a:cubicBezTo>
                      <a:pt x="1073" y="58"/>
                      <a:pt x="1073" y="58"/>
                      <a:pt x="1073" y="58"/>
                    </a:cubicBezTo>
                    <a:cubicBezTo>
                      <a:pt x="1072" y="57"/>
                      <a:pt x="1072" y="57"/>
                      <a:pt x="1072" y="57"/>
                    </a:cubicBezTo>
                    <a:lnTo>
                      <a:pt x="1071" y="57"/>
                    </a:lnTo>
                    <a:close/>
                    <a:moveTo>
                      <a:pt x="248" y="186"/>
                    </a:moveTo>
                    <a:cubicBezTo>
                      <a:pt x="248" y="188"/>
                      <a:pt x="248" y="188"/>
                      <a:pt x="248" y="188"/>
                    </a:cubicBezTo>
                    <a:cubicBezTo>
                      <a:pt x="248" y="188"/>
                      <a:pt x="248" y="188"/>
                      <a:pt x="248" y="188"/>
                    </a:cubicBezTo>
                    <a:lnTo>
                      <a:pt x="248" y="186"/>
                    </a:lnTo>
                    <a:close/>
                    <a:moveTo>
                      <a:pt x="137" y="369"/>
                    </a:moveTo>
                    <a:cubicBezTo>
                      <a:pt x="138" y="370"/>
                      <a:pt x="138" y="370"/>
                      <a:pt x="138" y="370"/>
                    </a:cubicBezTo>
                    <a:cubicBezTo>
                      <a:pt x="139" y="370"/>
                      <a:pt x="139" y="370"/>
                      <a:pt x="139" y="370"/>
                    </a:cubicBezTo>
                    <a:lnTo>
                      <a:pt x="137" y="369"/>
                    </a:lnTo>
                    <a:close/>
                    <a:moveTo>
                      <a:pt x="141" y="382"/>
                    </a:moveTo>
                    <a:cubicBezTo>
                      <a:pt x="142" y="382"/>
                      <a:pt x="142" y="382"/>
                      <a:pt x="142" y="382"/>
                    </a:cubicBezTo>
                    <a:cubicBezTo>
                      <a:pt x="142" y="382"/>
                      <a:pt x="142" y="382"/>
                      <a:pt x="142" y="382"/>
                    </a:cubicBezTo>
                    <a:lnTo>
                      <a:pt x="141" y="382"/>
                    </a:lnTo>
                    <a:close/>
                    <a:moveTo>
                      <a:pt x="161" y="397"/>
                    </a:moveTo>
                    <a:cubicBezTo>
                      <a:pt x="161" y="398"/>
                      <a:pt x="161" y="398"/>
                      <a:pt x="161" y="398"/>
                    </a:cubicBezTo>
                    <a:cubicBezTo>
                      <a:pt x="160" y="397"/>
                      <a:pt x="160" y="397"/>
                      <a:pt x="160" y="397"/>
                    </a:cubicBezTo>
                    <a:lnTo>
                      <a:pt x="161" y="397"/>
                    </a:lnTo>
                    <a:close/>
                    <a:moveTo>
                      <a:pt x="161" y="401"/>
                    </a:moveTo>
                    <a:cubicBezTo>
                      <a:pt x="162" y="401"/>
                      <a:pt x="162" y="401"/>
                      <a:pt x="162" y="401"/>
                    </a:cubicBezTo>
                    <a:cubicBezTo>
                      <a:pt x="163" y="401"/>
                      <a:pt x="163" y="401"/>
                      <a:pt x="163" y="401"/>
                    </a:cubicBezTo>
                    <a:lnTo>
                      <a:pt x="161" y="401"/>
                    </a:lnTo>
                    <a:close/>
                    <a:moveTo>
                      <a:pt x="184" y="387"/>
                    </a:moveTo>
                    <a:cubicBezTo>
                      <a:pt x="184" y="388"/>
                      <a:pt x="184" y="388"/>
                      <a:pt x="184" y="388"/>
                    </a:cubicBezTo>
                    <a:cubicBezTo>
                      <a:pt x="184" y="387"/>
                      <a:pt x="184" y="387"/>
                      <a:pt x="184" y="387"/>
                    </a:cubicBezTo>
                    <a:close/>
                    <a:moveTo>
                      <a:pt x="186" y="405"/>
                    </a:moveTo>
                    <a:cubicBezTo>
                      <a:pt x="185" y="407"/>
                      <a:pt x="185" y="407"/>
                      <a:pt x="185" y="407"/>
                    </a:cubicBezTo>
                    <a:cubicBezTo>
                      <a:pt x="186" y="405"/>
                      <a:pt x="186" y="405"/>
                      <a:pt x="186" y="405"/>
                    </a:cubicBezTo>
                    <a:close/>
                    <a:moveTo>
                      <a:pt x="190" y="369"/>
                    </a:moveTo>
                    <a:cubicBezTo>
                      <a:pt x="190" y="369"/>
                      <a:pt x="190" y="369"/>
                      <a:pt x="190" y="369"/>
                    </a:cubicBezTo>
                    <a:cubicBezTo>
                      <a:pt x="191" y="368"/>
                      <a:pt x="191" y="368"/>
                      <a:pt x="191" y="368"/>
                    </a:cubicBezTo>
                    <a:lnTo>
                      <a:pt x="190" y="369"/>
                    </a:lnTo>
                    <a:close/>
                    <a:moveTo>
                      <a:pt x="215" y="411"/>
                    </a:moveTo>
                    <a:cubicBezTo>
                      <a:pt x="216" y="411"/>
                      <a:pt x="216" y="411"/>
                      <a:pt x="216" y="411"/>
                    </a:cubicBezTo>
                    <a:cubicBezTo>
                      <a:pt x="216" y="411"/>
                      <a:pt x="216" y="411"/>
                      <a:pt x="216" y="411"/>
                    </a:cubicBezTo>
                    <a:lnTo>
                      <a:pt x="215" y="411"/>
                    </a:lnTo>
                    <a:close/>
                    <a:moveTo>
                      <a:pt x="217" y="417"/>
                    </a:moveTo>
                    <a:cubicBezTo>
                      <a:pt x="217" y="418"/>
                      <a:pt x="217" y="418"/>
                      <a:pt x="217" y="418"/>
                    </a:cubicBezTo>
                    <a:cubicBezTo>
                      <a:pt x="218" y="418"/>
                      <a:pt x="218" y="418"/>
                      <a:pt x="218" y="418"/>
                    </a:cubicBezTo>
                    <a:lnTo>
                      <a:pt x="217" y="417"/>
                    </a:lnTo>
                    <a:close/>
                    <a:moveTo>
                      <a:pt x="233" y="389"/>
                    </a:moveTo>
                    <a:cubicBezTo>
                      <a:pt x="232" y="390"/>
                      <a:pt x="232" y="390"/>
                      <a:pt x="232" y="390"/>
                    </a:cubicBezTo>
                    <a:cubicBezTo>
                      <a:pt x="234" y="388"/>
                      <a:pt x="234" y="388"/>
                      <a:pt x="234" y="388"/>
                    </a:cubicBezTo>
                    <a:lnTo>
                      <a:pt x="233" y="389"/>
                    </a:lnTo>
                    <a:close/>
                    <a:moveTo>
                      <a:pt x="236" y="342"/>
                    </a:moveTo>
                    <a:cubicBezTo>
                      <a:pt x="237" y="344"/>
                      <a:pt x="237" y="344"/>
                      <a:pt x="237" y="344"/>
                    </a:cubicBezTo>
                    <a:cubicBezTo>
                      <a:pt x="238" y="344"/>
                      <a:pt x="238" y="344"/>
                      <a:pt x="238" y="344"/>
                    </a:cubicBezTo>
                    <a:lnTo>
                      <a:pt x="236" y="342"/>
                    </a:lnTo>
                    <a:close/>
                    <a:moveTo>
                      <a:pt x="239" y="421"/>
                    </a:moveTo>
                    <a:cubicBezTo>
                      <a:pt x="239" y="422"/>
                      <a:pt x="239" y="422"/>
                      <a:pt x="239" y="422"/>
                    </a:cubicBezTo>
                    <a:cubicBezTo>
                      <a:pt x="239" y="424"/>
                      <a:pt x="239" y="424"/>
                      <a:pt x="239" y="424"/>
                    </a:cubicBezTo>
                    <a:lnTo>
                      <a:pt x="239" y="421"/>
                    </a:lnTo>
                    <a:close/>
                    <a:moveTo>
                      <a:pt x="240" y="361"/>
                    </a:moveTo>
                    <a:cubicBezTo>
                      <a:pt x="240" y="362"/>
                      <a:pt x="240" y="362"/>
                      <a:pt x="240" y="362"/>
                    </a:cubicBezTo>
                    <a:cubicBezTo>
                      <a:pt x="240" y="360"/>
                      <a:pt x="240" y="360"/>
                      <a:pt x="240" y="360"/>
                    </a:cubicBezTo>
                    <a:lnTo>
                      <a:pt x="240" y="361"/>
                    </a:lnTo>
                    <a:close/>
                    <a:moveTo>
                      <a:pt x="254" y="311"/>
                    </a:moveTo>
                    <a:cubicBezTo>
                      <a:pt x="256" y="312"/>
                      <a:pt x="256" y="312"/>
                      <a:pt x="256" y="312"/>
                    </a:cubicBezTo>
                    <a:cubicBezTo>
                      <a:pt x="257" y="312"/>
                      <a:pt x="257" y="312"/>
                      <a:pt x="257" y="312"/>
                    </a:cubicBezTo>
                    <a:lnTo>
                      <a:pt x="254" y="311"/>
                    </a:lnTo>
                    <a:close/>
                    <a:moveTo>
                      <a:pt x="261" y="323"/>
                    </a:moveTo>
                    <a:cubicBezTo>
                      <a:pt x="261" y="323"/>
                      <a:pt x="261" y="323"/>
                      <a:pt x="261" y="323"/>
                    </a:cubicBezTo>
                    <a:cubicBezTo>
                      <a:pt x="260" y="323"/>
                      <a:pt x="260" y="323"/>
                      <a:pt x="260" y="323"/>
                    </a:cubicBezTo>
                    <a:lnTo>
                      <a:pt x="261" y="323"/>
                    </a:lnTo>
                    <a:close/>
                    <a:moveTo>
                      <a:pt x="258" y="392"/>
                    </a:moveTo>
                    <a:cubicBezTo>
                      <a:pt x="259" y="391"/>
                      <a:pt x="259" y="391"/>
                      <a:pt x="259" y="391"/>
                    </a:cubicBezTo>
                    <a:cubicBezTo>
                      <a:pt x="262" y="391"/>
                      <a:pt x="262" y="391"/>
                      <a:pt x="262" y="391"/>
                    </a:cubicBezTo>
                    <a:lnTo>
                      <a:pt x="258" y="392"/>
                    </a:lnTo>
                    <a:close/>
                    <a:moveTo>
                      <a:pt x="263" y="442"/>
                    </a:moveTo>
                    <a:cubicBezTo>
                      <a:pt x="264" y="440"/>
                      <a:pt x="264" y="440"/>
                      <a:pt x="264" y="440"/>
                    </a:cubicBezTo>
                    <a:cubicBezTo>
                      <a:pt x="264" y="440"/>
                      <a:pt x="264" y="440"/>
                      <a:pt x="264" y="440"/>
                    </a:cubicBezTo>
                    <a:lnTo>
                      <a:pt x="263" y="442"/>
                    </a:lnTo>
                    <a:close/>
                    <a:moveTo>
                      <a:pt x="271" y="411"/>
                    </a:moveTo>
                    <a:cubicBezTo>
                      <a:pt x="271" y="411"/>
                      <a:pt x="271" y="411"/>
                      <a:pt x="271" y="411"/>
                    </a:cubicBezTo>
                    <a:cubicBezTo>
                      <a:pt x="272" y="413"/>
                      <a:pt x="272" y="413"/>
                      <a:pt x="272" y="413"/>
                    </a:cubicBezTo>
                    <a:lnTo>
                      <a:pt x="271" y="411"/>
                    </a:lnTo>
                    <a:close/>
                    <a:moveTo>
                      <a:pt x="285" y="357"/>
                    </a:moveTo>
                    <a:cubicBezTo>
                      <a:pt x="285" y="357"/>
                      <a:pt x="285" y="357"/>
                      <a:pt x="285" y="357"/>
                    </a:cubicBezTo>
                    <a:cubicBezTo>
                      <a:pt x="286" y="357"/>
                      <a:pt x="286" y="357"/>
                      <a:pt x="286" y="357"/>
                    </a:cubicBezTo>
                    <a:lnTo>
                      <a:pt x="285" y="357"/>
                    </a:lnTo>
                    <a:close/>
                    <a:moveTo>
                      <a:pt x="23" y="641"/>
                    </a:moveTo>
                    <a:cubicBezTo>
                      <a:pt x="23" y="641"/>
                      <a:pt x="23" y="641"/>
                      <a:pt x="23" y="641"/>
                    </a:cubicBezTo>
                    <a:cubicBezTo>
                      <a:pt x="23" y="643"/>
                      <a:pt x="23" y="643"/>
                      <a:pt x="23" y="643"/>
                    </a:cubicBezTo>
                    <a:lnTo>
                      <a:pt x="23" y="641"/>
                    </a:lnTo>
                    <a:close/>
                    <a:moveTo>
                      <a:pt x="55" y="544"/>
                    </a:moveTo>
                    <a:cubicBezTo>
                      <a:pt x="55" y="546"/>
                      <a:pt x="55" y="546"/>
                      <a:pt x="55" y="546"/>
                    </a:cubicBezTo>
                    <a:cubicBezTo>
                      <a:pt x="55" y="544"/>
                      <a:pt x="55" y="544"/>
                      <a:pt x="55" y="544"/>
                    </a:cubicBezTo>
                    <a:close/>
                    <a:moveTo>
                      <a:pt x="76" y="654"/>
                    </a:moveTo>
                    <a:cubicBezTo>
                      <a:pt x="76" y="654"/>
                      <a:pt x="76" y="654"/>
                      <a:pt x="76" y="654"/>
                    </a:cubicBezTo>
                    <a:cubicBezTo>
                      <a:pt x="77" y="654"/>
                      <a:pt x="77" y="654"/>
                      <a:pt x="77" y="654"/>
                    </a:cubicBezTo>
                    <a:lnTo>
                      <a:pt x="76" y="654"/>
                    </a:lnTo>
                    <a:close/>
                    <a:moveTo>
                      <a:pt x="111" y="627"/>
                    </a:moveTo>
                    <a:cubicBezTo>
                      <a:pt x="112" y="626"/>
                      <a:pt x="112" y="626"/>
                      <a:pt x="112" y="626"/>
                    </a:cubicBezTo>
                    <a:cubicBezTo>
                      <a:pt x="112" y="626"/>
                      <a:pt x="112" y="626"/>
                      <a:pt x="112" y="626"/>
                    </a:cubicBezTo>
                    <a:lnTo>
                      <a:pt x="111" y="627"/>
                    </a:lnTo>
                    <a:close/>
                    <a:moveTo>
                      <a:pt x="124" y="644"/>
                    </a:moveTo>
                    <a:cubicBezTo>
                      <a:pt x="123" y="644"/>
                      <a:pt x="123" y="644"/>
                      <a:pt x="123" y="644"/>
                    </a:cubicBezTo>
                    <a:cubicBezTo>
                      <a:pt x="124" y="644"/>
                      <a:pt x="124" y="644"/>
                      <a:pt x="124" y="644"/>
                    </a:cubicBezTo>
                    <a:close/>
                    <a:moveTo>
                      <a:pt x="162" y="513"/>
                    </a:moveTo>
                    <a:cubicBezTo>
                      <a:pt x="166" y="525"/>
                      <a:pt x="166" y="525"/>
                      <a:pt x="166" y="525"/>
                    </a:cubicBezTo>
                    <a:cubicBezTo>
                      <a:pt x="166" y="525"/>
                      <a:pt x="166" y="525"/>
                      <a:pt x="166" y="525"/>
                    </a:cubicBezTo>
                    <a:lnTo>
                      <a:pt x="162" y="513"/>
                    </a:lnTo>
                    <a:close/>
                    <a:moveTo>
                      <a:pt x="183" y="639"/>
                    </a:moveTo>
                    <a:cubicBezTo>
                      <a:pt x="184" y="639"/>
                      <a:pt x="184" y="639"/>
                      <a:pt x="184" y="639"/>
                    </a:cubicBezTo>
                    <a:cubicBezTo>
                      <a:pt x="184" y="640"/>
                      <a:pt x="184" y="640"/>
                      <a:pt x="184" y="640"/>
                    </a:cubicBezTo>
                    <a:lnTo>
                      <a:pt x="183" y="639"/>
                    </a:lnTo>
                    <a:close/>
                    <a:moveTo>
                      <a:pt x="192" y="635"/>
                    </a:moveTo>
                    <a:cubicBezTo>
                      <a:pt x="193" y="636"/>
                      <a:pt x="193" y="636"/>
                      <a:pt x="193" y="636"/>
                    </a:cubicBezTo>
                    <a:cubicBezTo>
                      <a:pt x="191" y="635"/>
                      <a:pt x="191" y="635"/>
                      <a:pt x="191" y="635"/>
                    </a:cubicBezTo>
                    <a:lnTo>
                      <a:pt x="192" y="635"/>
                    </a:lnTo>
                    <a:close/>
                    <a:moveTo>
                      <a:pt x="188" y="754"/>
                    </a:moveTo>
                    <a:cubicBezTo>
                      <a:pt x="189" y="753"/>
                      <a:pt x="189" y="753"/>
                      <a:pt x="189" y="753"/>
                    </a:cubicBezTo>
                    <a:cubicBezTo>
                      <a:pt x="189" y="753"/>
                      <a:pt x="189" y="753"/>
                      <a:pt x="189" y="753"/>
                    </a:cubicBezTo>
                    <a:lnTo>
                      <a:pt x="188" y="754"/>
                    </a:lnTo>
                    <a:close/>
                    <a:moveTo>
                      <a:pt x="190" y="709"/>
                    </a:moveTo>
                    <a:cubicBezTo>
                      <a:pt x="190" y="709"/>
                      <a:pt x="190" y="709"/>
                      <a:pt x="190" y="709"/>
                    </a:cubicBezTo>
                    <a:cubicBezTo>
                      <a:pt x="198" y="709"/>
                      <a:pt x="198" y="709"/>
                      <a:pt x="198" y="709"/>
                    </a:cubicBezTo>
                    <a:lnTo>
                      <a:pt x="190" y="709"/>
                    </a:lnTo>
                    <a:close/>
                    <a:moveTo>
                      <a:pt x="195" y="639"/>
                    </a:moveTo>
                    <a:cubicBezTo>
                      <a:pt x="195" y="639"/>
                      <a:pt x="195" y="639"/>
                      <a:pt x="195" y="639"/>
                    </a:cubicBezTo>
                    <a:cubicBezTo>
                      <a:pt x="198" y="641"/>
                      <a:pt x="198" y="641"/>
                      <a:pt x="198" y="641"/>
                    </a:cubicBezTo>
                    <a:lnTo>
                      <a:pt x="195" y="639"/>
                    </a:lnTo>
                    <a:close/>
                    <a:moveTo>
                      <a:pt x="209" y="707"/>
                    </a:moveTo>
                    <a:cubicBezTo>
                      <a:pt x="209" y="707"/>
                      <a:pt x="209" y="707"/>
                      <a:pt x="209" y="707"/>
                    </a:cubicBezTo>
                    <a:cubicBezTo>
                      <a:pt x="212" y="702"/>
                      <a:pt x="212" y="702"/>
                      <a:pt x="212" y="702"/>
                    </a:cubicBezTo>
                    <a:lnTo>
                      <a:pt x="209" y="707"/>
                    </a:lnTo>
                    <a:close/>
                    <a:moveTo>
                      <a:pt x="224" y="699"/>
                    </a:moveTo>
                    <a:cubicBezTo>
                      <a:pt x="225" y="699"/>
                      <a:pt x="225" y="699"/>
                      <a:pt x="225" y="699"/>
                    </a:cubicBezTo>
                    <a:cubicBezTo>
                      <a:pt x="225" y="698"/>
                      <a:pt x="225" y="698"/>
                      <a:pt x="225" y="698"/>
                    </a:cubicBezTo>
                    <a:lnTo>
                      <a:pt x="224" y="699"/>
                    </a:lnTo>
                    <a:close/>
                    <a:moveTo>
                      <a:pt x="250" y="652"/>
                    </a:moveTo>
                    <a:cubicBezTo>
                      <a:pt x="250" y="652"/>
                      <a:pt x="250" y="652"/>
                      <a:pt x="250" y="652"/>
                    </a:cubicBezTo>
                    <a:cubicBezTo>
                      <a:pt x="250" y="651"/>
                      <a:pt x="250" y="651"/>
                      <a:pt x="250" y="651"/>
                    </a:cubicBezTo>
                    <a:lnTo>
                      <a:pt x="250" y="652"/>
                    </a:lnTo>
                    <a:close/>
                    <a:moveTo>
                      <a:pt x="257" y="597"/>
                    </a:moveTo>
                    <a:cubicBezTo>
                      <a:pt x="257" y="597"/>
                      <a:pt x="257" y="597"/>
                      <a:pt x="257" y="597"/>
                    </a:cubicBezTo>
                    <a:cubicBezTo>
                      <a:pt x="257" y="621"/>
                      <a:pt x="257" y="621"/>
                      <a:pt x="257" y="621"/>
                    </a:cubicBezTo>
                    <a:lnTo>
                      <a:pt x="257" y="597"/>
                    </a:lnTo>
                    <a:close/>
                    <a:moveTo>
                      <a:pt x="260" y="532"/>
                    </a:moveTo>
                    <a:cubicBezTo>
                      <a:pt x="262" y="581"/>
                      <a:pt x="262" y="581"/>
                      <a:pt x="262" y="581"/>
                    </a:cubicBezTo>
                    <a:cubicBezTo>
                      <a:pt x="263" y="594"/>
                      <a:pt x="263" y="594"/>
                      <a:pt x="263" y="594"/>
                    </a:cubicBezTo>
                    <a:lnTo>
                      <a:pt x="260" y="532"/>
                    </a:lnTo>
                    <a:close/>
                    <a:moveTo>
                      <a:pt x="262" y="835"/>
                    </a:moveTo>
                    <a:cubicBezTo>
                      <a:pt x="263" y="836"/>
                      <a:pt x="263" y="836"/>
                      <a:pt x="263" y="836"/>
                    </a:cubicBezTo>
                    <a:cubicBezTo>
                      <a:pt x="263" y="836"/>
                      <a:pt x="263" y="836"/>
                      <a:pt x="263" y="836"/>
                    </a:cubicBezTo>
                    <a:lnTo>
                      <a:pt x="262" y="835"/>
                    </a:lnTo>
                    <a:close/>
                    <a:moveTo>
                      <a:pt x="293" y="731"/>
                    </a:moveTo>
                    <a:cubicBezTo>
                      <a:pt x="292" y="732"/>
                      <a:pt x="292" y="732"/>
                      <a:pt x="292" y="732"/>
                    </a:cubicBezTo>
                    <a:cubicBezTo>
                      <a:pt x="293" y="731"/>
                      <a:pt x="293" y="731"/>
                      <a:pt x="293" y="731"/>
                    </a:cubicBezTo>
                    <a:close/>
                    <a:moveTo>
                      <a:pt x="330" y="688"/>
                    </a:moveTo>
                    <a:cubicBezTo>
                      <a:pt x="330" y="687"/>
                      <a:pt x="330" y="687"/>
                      <a:pt x="330" y="687"/>
                    </a:cubicBezTo>
                    <a:cubicBezTo>
                      <a:pt x="328" y="690"/>
                      <a:pt x="328" y="690"/>
                      <a:pt x="328" y="690"/>
                    </a:cubicBezTo>
                    <a:lnTo>
                      <a:pt x="330" y="688"/>
                    </a:lnTo>
                    <a:close/>
                    <a:moveTo>
                      <a:pt x="323" y="800"/>
                    </a:moveTo>
                    <a:cubicBezTo>
                      <a:pt x="324" y="796"/>
                      <a:pt x="324" y="796"/>
                      <a:pt x="324" y="796"/>
                    </a:cubicBezTo>
                    <a:cubicBezTo>
                      <a:pt x="322" y="801"/>
                      <a:pt x="322" y="801"/>
                      <a:pt x="322" y="801"/>
                    </a:cubicBezTo>
                    <a:lnTo>
                      <a:pt x="323" y="800"/>
                    </a:lnTo>
                    <a:close/>
                    <a:moveTo>
                      <a:pt x="300" y="866"/>
                    </a:moveTo>
                    <a:cubicBezTo>
                      <a:pt x="301" y="867"/>
                      <a:pt x="301" y="867"/>
                      <a:pt x="301" y="867"/>
                    </a:cubicBezTo>
                    <a:cubicBezTo>
                      <a:pt x="301" y="867"/>
                      <a:pt x="301" y="867"/>
                      <a:pt x="301" y="867"/>
                    </a:cubicBezTo>
                    <a:lnTo>
                      <a:pt x="300" y="866"/>
                    </a:lnTo>
                    <a:close/>
                    <a:moveTo>
                      <a:pt x="304" y="895"/>
                    </a:moveTo>
                    <a:cubicBezTo>
                      <a:pt x="304" y="894"/>
                      <a:pt x="304" y="894"/>
                      <a:pt x="304" y="894"/>
                    </a:cubicBezTo>
                    <a:cubicBezTo>
                      <a:pt x="305" y="894"/>
                      <a:pt x="305" y="894"/>
                      <a:pt x="305" y="894"/>
                    </a:cubicBezTo>
                    <a:lnTo>
                      <a:pt x="304" y="895"/>
                    </a:lnTo>
                    <a:close/>
                    <a:moveTo>
                      <a:pt x="314" y="812"/>
                    </a:moveTo>
                    <a:cubicBezTo>
                      <a:pt x="314" y="812"/>
                      <a:pt x="314" y="812"/>
                      <a:pt x="314" y="812"/>
                    </a:cubicBezTo>
                    <a:cubicBezTo>
                      <a:pt x="316" y="812"/>
                      <a:pt x="316" y="812"/>
                      <a:pt x="316" y="812"/>
                    </a:cubicBezTo>
                    <a:lnTo>
                      <a:pt x="314" y="812"/>
                    </a:lnTo>
                    <a:close/>
                    <a:moveTo>
                      <a:pt x="306" y="729"/>
                    </a:moveTo>
                    <a:cubicBezTo>
                      <a:pt x="308" y="729"/>
                      <a:pt x="308" y="729"/>
                      <a:pt x="308" y="729"/>
                    </a:cubicBezTo>
                    <a:cubicBezTo>
                      <a:pt x="311" y="729"/>
                      <a:pt x="311" y="729"/>
                      <a:pt x="311" y="729"/>
                    </a:cubicBezTo>
                    <a:cubicBezTo>
                      <a:pt x="314" y="729"/>
                      <a:pt x="314" y="729"/>
                      <a:pt x="314" y="729"/>
                    </a:cubicBezTo>
                    <a:cubicBezTo>
                      <a:pt x="308" y="729"/>
                      <a:pt x="308" y="729"/>
                      <a:pt x="308" y="729"/>
                    </a:cubicBezTo>
                    <a:cubicBezTo>
                      <a:pt x="301" y="729"/>
                      <a:pt x="301" y="729"/>
                      <a:pt x="301" y="729"/>
                    </a:cubicBezTo>
                    <a:lnTo>
                      <a:pt x="306" y="729"/>
                    </a:lnTo>
                    <a:close/>
                    <a:moveTo>
                      <a:pt x="324" y="509"/>
                    </a:moveTo>
                    <a:cubicBezTo>
                      <a:pt x="324" y="509"/>
                      <a:pt x="324" y="509"/>
                      <a:pt x="324" y="509"/>
                    </a:cubicBezTo>
                    <a:cubicBezTo>
                      <a:pt x="325" y="509"/>
                      <a:pt x="325" y="509"/>
                      <a:pt x="325" y="509"/>
                    </a:cubicBezTo>
                    <a:lnTo>
                      <a:pt x="324" y="509"/>
                    </a:lnTo>
                    <a:close/>
                    <a:moveTo>
                      <a:pt x="325" y="503"/>
                    </a:moveTo>
                    <a:cubicBezTo>
                      <a:pt x="325" y="503"/>
                      <a:pt x="325" y="503"/>
                      <a:pt x="325" y="503"/>
                    </a:cubicBezTo>
                    <a:cubicBezTo>
                      <a:pt x="325" y="503"/>
                      <a:pt x="325" y="503"/>
                      <a:pt x="325" y="503"/>
                    </a:cubicBezTo>
                    <a:close/>
                    <a:moveTo>
                      <a:pt x="346" y="511"/>
                    </a:moveTo>
                    <a:cubicBezTo>
                      <a:pt x="347" y="511"/>
                      <a:pt x="347" y="511"/>
                      <a:pt x="347" y="511"/>
                    </a:cubicBezTo>
                    <a:cubicBezTo>
                      <a:pt x="352" y="511"/>
                      <a:pt x="352" y="511"/>
                      <a:pt x="352" y="511"/>
                    </a:cubicBezTo>
                    <a:lnTo>
                      <a:pt x="346" y="511"/>
                    </a:lnTo>
                    <a:close/>
                    <a:moveTo>
                      <a:pt x="364" y="444"/>
                    </a:moveTo>
                    <a:cubicBezTo>
                      <a:pt x="364" y="444"/>
                      <a:pt x="364" y="444"/>
                      <a:pt x="364" y="444"/>
                    </a:cubicBezTo>
                    <a:cubicBezTo>
                      <a:pt x="365" y="445"/>
                      <a:pt x="365" y="445"/>
                      <a:pt x="365" y="445"/>
                    </a:cubicBezTo>
                    <a:lnTo>
                      <a:pt x="364" y="444"/>
                    </a:lnTo>
                    <a:close/>
                    <a:moveTo>
                      <a:pt x="450" y="593"/>
                    </a:moveTo>
                    <a:cubicBezTo>
                      <a:pt x="433" y="598"/>
                      <a:pt x="433" y="598"/>
                      <a:pt x="433" y="598"/>
                    </a:cubicBezTo>
                    <a:cubicBezTo>
                      <a:pt x="409" y="605"/>
                      <a:pt x="409" y="605"/>
                      <a:pt x="409" y="605"/>
                    </a:cubicBezTo>
                    <a:lnTo>
                      <a:pt x="450" y="593"/>
                    </a:lnTo>
                    <a:close/>
                    <a:moveTo>
                      <a:pt x="385" y="461"/>
                    </a:moveTo>
                    <a:cubicBezTo>
                      <a:pt x="384" y="462"/>
                      <a:pt x="384" y="462"/>
                      <a:pt x="384" y="462"/>
                    </a:cubicBezTo>
                    <a:cubicBezTo>
                      <a:pt x="384" y="462"/>
                      <a:pt x="384" y="462"/>
                      <a:pt x="384" y="462"/>
                    </a:cubicBezTo>
                    <a:cubicBezTo>
                      <a:pt x="381" y="457"/>
                      <a:pt x="381" y="457"/>
                      <a:pt x="381" y="457"/>
                    </a:cubicBezTo>
                    <a:cubicBezTo>
                      <a:pt x="384" y="462"/>
                      <a:pt x="384" y="462"/>
                      <a:pt x="384" y="462"/>
                    </a:cubicBezTo>
                    <a:cubicBezTo>
                      <a:pt x="385" y="461"/>
                      <a:pt x="385" y="461"/>
                      <a:pt x="385" y="461"/>
                    </a:cubicBezTo>
                    <a:close/>
                    <a:moveTo>
                      <a:pt x="434" y="477"/>
                    </a:moveTo>
                    <a:cubicBezTo>
                      <a:pt x="432" y="476"/>
                      <a:pt x="432" y="476"/>
                      <a:pt x="432" y="476"/>
                    </a:cubicBezTo>
                    <a:cubicBezTo>
                      <a:pt x="429" y="476"/>
                      <a:pt x="429" y="476"/>
                      <a:pt x="429" y="476"/>
                    </a:cubicBezTo>
                    <a:cubicBezTo>
                      <a:pt x="425" y="477"/>
                      <a:pt x="425" y="477"/>
                      <a:pt x="425" y="477"/>
                    </a:cubicBezTo>
                    <a:cubicBezTo>
                      <a:pt x="421" y="478"/>
                      <a:pt x="421" y="478"/>
                      <a:pt x="421" y="478"/>
                    </a:cubicBezTo>
                    <a:cubicBezTo>
                      <a:pt x="419" y="478"/>
                      <a:pt x="419" y="478"/>
                      <a:pt x="419" y="478"/>
                    </a:cubicBezTo>
                    <a:cubicBezTo>
                      <a:pt x="416" y="477"/>
                      <a:pt x="416" y="477"/>
                      <a:pt x="416" y="477"/>
                    </a:cubicBezTo>
                    <a:cubicBezTo>
                      <a:pt x="414" y="477"/>
                      <a:pt x="414" y="477"/>
                      <a:pt x="414" y="477"/>
                    </a:cubicBezTo>
                    <a:cubicBezTo>
                      <a:pt x="411" y="475"/>
                      <a:pt x="411" y="475"/>
                      <a:pt x="411" y="475"/>
                    </a:cubicBezTo>
                    <a:cubicBezTo>
                      <a:pt x="410" y="474"/>
                      <a:pt x="410" y="474"/>
                      <a:pt x="410" y="474"/>
                    </a:cubicBezTo>
                    <a:cubicBezTo>
                      <a:pt x="410" y="473"/>
                      <a:pt x="410" y="473"/>
                      <a:pt x="410" y="473"/>
                    </a:cubicBezTo>
                    <a:cubicBezTo>
                      <a:pt x="409" y="473"/>
                      <a:pt x="409" y="473"/>
                      <a:pt x="409" y="473"/>
                    </a:cubicBezTo>
                    <a:cubicBezTo>
                      <a:pt x="407" y="472"/>
                      <a:pt x="407" y="472"/>
                      <a:pt x="407" y="472"/>
                    </a:cubicBezTo>
                    <a:cubicBezTo>
                      <a:pt x="406" y="472"/>
                      <a:pt x="406" y="472"/>
                      <a:pt x="406" y="472"/>
                    </a:cubicBezTo>
                    <a:cubicBezTo>
                      <a:pt x="405" y="472"/>
                      <a:pt x="405" y="472"/>
                      <a:pt x="405" y="472"/>
                    </a:cubicBezTo>
                    <a:cubicBezTo>
                      <a:pt x="403" y="472"/>
                      <a:pt x="403" y="472"/>
                      <a:pt x="403" y="472"/>
                    </a:cubicBezTo>
                    <a:cubicBezTo>
                      <a:pt x="402" y="471"/>
                      <a:pt x="402" y="471"/>
                      <a:pt x="402" y="471"/>
                    </a:cubicBezTo>
                    <a:cubicBezTo>
                      <a:pt x="401" y="470"/>
                      <a:pt x="401" y="470"/>
                      <a:pt x="401" y="470"/>
                    </a:cubicBezTo>
                    <a:cubicBezTo>
                      <a:pt x="401" y="470"/>
                      <a:pt x="401" y="470"/>
                      <a:pt x="401" y="470"/>
                    </a:cubicBezTo>
                    <a:cubicBezTo>
                      <a:pt x="401" y="468"/>
                      <a:pt x="401" y="468"/>
                      <a:pt x="401" y="468"/>
                    </a:cubicBezTo>
                    <a:cubicBezTo>
                      <a:pt x="401" y="467"/>
                      <a:pt x="401" y="467"/>
                      <a:pt x="401" y="467"/>
                    </a:cubicBezTo>
                    <a:cubicBezTo>
                      <a:pt x="400" y="466"/>
                      <a:pt x="400" y="466"/>
                      <a:pt x="400" y="466"/>
                    </a:cubicBezTo>
                    <a:cubicBezTo>
                      <a:pt x="400" y="465"/>
                      <a:pt x="400" y="465"/>
                      <a:pt x="400" y="465"/>
                    </a:cubicBezTo>
                    <a:cubicBezTo>
                      <a:pt x="400" y="463"/>
                      <a:pt x="400" y="463"/>
                      <a:pt x="400" y="463"/>
                    </a:cubicBezTo>
                    <a:cubicBezTo>
                      <a:pt x="400" y="462"/>
                      <a:pt x="400" y="462"/>
                      <a:pt x="400" y="462"/>
                    </a:cubicBezTo>
                    <a:cubicBezTo>
                      <a:pt x="400" y="461"/>
                      <a:pt x="400" y="461"/>
                      <a:pt x="400" y="461"/>
                    </a:cubicBezTo>
                    <a:cubicBezTo>
                      <a:pt x="399" y="460"/>
                      <a:pt x="399" y="460"/>
                      <a:pt x="399" y="460"/>
                    </a:cubicBezTo>
                    <a:cubicBezTo>
                      <a:pt x="400" y="459"/>
                      <a:pt x="400" y="459"/>
                      <a:pt x="400" y="459"/>
                    </a:cubicBezTo>
                    <a:cubicBezTo>
                      <a:pt x="400" y="458"/>
                      <a:pt x="400" y="458"/>
                      <a:pt x="400" y="458"/>
                    </a:cubicBezTo>
                    <a:cubicBezTo>
                      <a:pt x="401" y="459"/>
                      <a:pt x="401" y="459"/>
                      <a:pt x="401" y="459"/>
                    </a:cubicBezTo>
                    <a:cubicBezTo>
                      <a:pt x="401" y="461"/>
                      <a:pt x="401" y="461"/>
                      <a:pt x="401" y="461"/>
                    </a:cubicBezTo>
                    <a:cubicBezTo>
                      <a:pt x="401" y="461"/>
                      <a:pt x="401" y="461"/>
                      <a:pt x="401" y="461"/>
                    </a:cubicBezTo>
                    <a:cubicBezTo>
                      <a:pt x="401" y="460"/>
                      <a:pt x="401" y="460"/>
                      <a:pt x="401" y="460"/>
                    </a:cubicBezTo>
                    <a:cubicBezTo>
                      <a:pt x="401" y="458"/>
                      <a:pt x="401" y="458"/>
                      <a:pt x="401" y="458"/>
                    </a:cubicBezTo>
                    <a:cubicBezTo>
                      <a:pt x="402" y="458"/>
                      <a:pt x="402" y="458"/>
                      <a:pt x="402" y="458"/>
                    </a:cubicBezTo>
                    <a:cubicBezTo>
                      <a:pt x="402" y="457"/>
                      <a:pt x="402" y="457"/>
                      <a:pt x="402" y="457"/>
                    </a:cubicBezTo>
                    <a:cubicBezTo>
                      <a:pt x="402" y="456"/>
                      <a:pt x="402" y="456"/>
                      <a:pt x="402" y="456"/>
                    </a:cubicBezTo>
                    <a:cubicBezTo>
                      <a:pt x="402" y="455"/>
                      <a:pt x="402" y="455"/>
                      <a:pt x="402" y="455"/>
                    </a:cubicBezTo>
                    <a:cubicBezTo>
                      <a:pt x="402" y="454"/>
                      <a:pt x="402" y="454"/>
                      <a:pt x="402" y="454"/>
                    </a:cubicBezTo>
                    <a:cubicBezTo>
                      <a:pt x="402" y="453"/>
                      <a:pt x="402" y="453"/>
                      <a:pt x="402" y="453"/>
                    </a:cubicBezTo>
                    <a:cubicBezTo>
                      <a:pt x="402" y="451"/>
                      <a:pt x="402" y="451"/>
                      <a:pt x="402" y="451"/>
                    </a:cubicBezTo>
                    <a:cubicBezTo>
                      <a:pt x="404" y="450"/>
                      <a:pt x="404" y="450"/>
                      <a:pt x="404" y="450"/>
                    </a:cubicBezTo>
                    <a:cubicBezTo>
                      <a:pt x="406" y="450"/>
                      <a:pt x="406" y="450"/>
                      <a:pt x="406" y="450"/>
                    </a:cubicBezTo>
                    <a:cubicBezTo>
                      <a:pt x="406" y="449"/>
                      <a:pt x="406" y="449"/>
                      <a:pt x="406" y="449"/>
                    </a:cubicBezTo>
                    <a:cubicBezTo>
                      <a:pt x="407" y="449"/>
                      <a:pt x="407" y="449"/>
                      <a:pt x="407" y="449"/>
                    </a:cubicBezTo>
                    <a:cubicBezTo>
                      <a:pt x="406" y="448"/>
                      <a:pt x="406" y="448"/>
                      <a:pt x="406" y="448"/>
                    </a:cubicBezTo>
                    <a:cubicBezTo>
                      <a:pt x="405" y="447"/>
                      <a:pt x="405" y="447"/>
                      <a:pt x="405" y="447"/>
                    </a:cubicBezTo>
                    <a:cubicBezTo>
                      <a:pt x="403" y="447"/>
                      <a:pt x="403" y="447"/>
                      <a:pt x="403" y="447"/>
                    </a:cubicBezTo>
                    <a:cubicBezTo>
                      <a:pt x="402" y="446"/>
                      <a:pt x="402" y="446"/>
                      <a:pt x="402" y="446"/>
                    </a:cubicBezTo>
                    <a:cubicBezTo>
                      <a:pt x="402" y="445"/>
                      <a:pt x="402" y="445"/>
                      <a:pt x="402" y="445"/>
                    </a:cubicBezTo>
                    <a:cubicBezTo>
                      <a:pt x="399" y="444"/>
                      <a:pt x="399" y="444"/>
                      <a:pt x="399" y="444"/>
                    </a:cubicBezTo>
                    <a:cubicBezTo>
                      <a:pt x="399" y="442"/>
                      <a:pt x="399" y="442"/>
                      <a:pt x="399" y="442"/>
                    </a:cubicBezTo>
                    <a:cubicBezTo>
                      <a:pt x="399" y="441"/>
                      <a:pt x="399" y="441"/>
                      <a:pt x="399" y="441"/>
                    </a:cubicBezTo>
                    <a:cubicBezTo>
                      <a:pt x="397" y="438"/>
                      <a:pt x="397" y="438"/>
                      <a:pt x="397" y="438"/>
                    </a:cubicBezTo>
                    <a:cubicBezTo>
                      <a:pt x="395" y="437"/>
                      <a:pt x="395" y="437"/>
                      <a:pt x="395" y="437"/>
                    </a:cubicBezTo>
                    <a:cubicBezTo>
                      <a:pt x="395" y="437"/>
                      <a:pt x="395" y="437"/>
                      <a:pt x="395" y="437"/>
                    </a:cubicBezTo>
                    <a:cubicBezTo>
                      <a:pt x="395" y="437"/>
                      <a:pt x="395" y="437"/>
                      <a:pt x="395" y="437"/>
                    </a:cubicBezTo>
                    <a:cubicBezTo>
                      <a:pt x="395" y="437"/>
                      <a:pt x="395" y="437"/>
                      <a:pt x="395" y="437"/>
                    </a:cubicBezTo>
                    <a:cubicBezTo>
                      <a:pt x="391" y="434"/>
                      <a:pt x="391" y="434"/>
                      <a:pt x="391" y="434"/>
                    </a:cubicBezTo>
                    <a:cubicBezTo>
                      <a:pt x="389" y="431"/>
                      <a:pt x="389" y="431"/>
                      <a:pt x="389" y="431"/>
                    </a:cubicBezTo>
                    <a:cubicBezTo>
                      <a:pt x="389" y="429"/>
                      <a:pt x="389" y="429"/>
                      <a:pt x="389" y="429"/>
                    </a:cubicBezTo>
                    <a:cubicBezTo>
                      <a:pt x="388" y="428"/>
                      <a:pt x="388" y="428"/>
                      <a:pt x="388" y="428"/>
                    </a:cubicBezTo>
                    <a:cubicBezTo>
                      <a:pt x="388" y="426"/>
                      <a:pt x="388" y="426"/>
                      <a:pt x="388" y="426"/>
                    </a:cubicBezTo>
                    <a:cubicBezTo>
                      <a:pt x="387" y="426"/>
                      <a:pt x="387" y="426"/>
                      <a:pt x="387" y="426"/>
                    </a:cubicBezTo>
                    <a:cubicBezTo>
                      <a:pt x="387" y="425"/>
                      <a:pt x="387" y="425"/>
                      <a:pt x="387" y="425"/>
                    </a:cubicBezTo>
                    <a:cubicBezTo>
                      <a:pt x="386" y="425"/>
                      <a:pt x="386" y="425"/>
                      <a:pt x="386" y="425"/>
                    </a:cubicBezTo>
                    <a:cubicBezTo>
                      <a:pt x="386" y="424"/>
                      <a:pt x="386" y="424"/>
                      <a:pt x="386" y="424"/>
                    </a:cubicBezTo>
                    <a:cubicBezTo>
                      <a:pt x="387" y="424"/>
                      <a:pt x="387" y="424"/>
                      <a:pt x="387" y="424"/>
                    </a:cubicBezTo>
                    <a:cubicBezTo>
                      <a:pt x="387" y="423"/>
                      <a:pt x="387" y="423"/>
                      <a:pt x="387" y="423"/>
                    </a:cubicBezTo>
                    <a:cubicBezTo>
                      <a:pt x="388" y="422"/>
                      <a:pt x="388" y="422"/>
                      <a:pt x="388" y="422"/>
                    </a:cubicBezTo>
                    <a:cubicBezTo>
                      <a:pt x="387" y="422"/>
                      <a:pt x="387" y="422"/>
                      <a:pt x="387" y="422"/>
                    </a:cubicBezTo>
                    <a:cubicBezTo>
                      <a:pt x="386" y="422"/>
                      <a:pt x="386" y="422"/>
                      <a:pt x="386" y="422"/>
                    </a:cubicBezTo>
                    <a:cubicBezTo>
                      <a:pt x="385" y="422"/>
                      <a:pt x="385" y="422"/>
                      <a:pt x="385" y="422"/>
                    </a:cubicBezTo>
                    <a:cubicBezTo>
                      <a:pt x="385" y="420"/>
                      <a:pt x="385" y="420"/>
                      <a:pt x="385" y="420"/>
                    </a:cubicBezTo>
                    <a:cubicBezTo>
                      <a:pt x="384" y="419"/>
                      <a:pt x="384" y="419"/>
                      <a:pt x="384" y="419"/>
                    </a:cubicBezTo>
                    <a:cubicBezTo>
                      <a:pt x="383" y="418"/>
                      <a:pt x="383" y="418"/>
                      <a:pt x="383" y="418"/>
                    </a:cubicBezTo>
                    <a:cubicBezTo>
                      <a:pt x="382" y="418"/>
                      <a:pt x="382" y="418"/>
                      <a:pt x="382" y="418"/>
                    </a:cubicBezTo>
                    <a:cubicBezTo>
                      <a:pt x="381" y="418"/>
                      <a:pt x="381" y="418"/>
                      <a:pt x="381" y="418"/>
                    </a:cubicBezTo>
                    <a:cubicBezTo>
                      <a:pt x="381" y="416"/>
                      <a:pt x="381" y="416"/>
                      <a:pt x="381" y="416"/>
                    </a:cubicBezTo>
                    <a:cubicBezTo>
                      <a:pt x="381" y="415"/>
                      <a:pt x="381" y="415"/>
                      <a:pt x="381" y="415"/>
                    </a:cubicBezTo>
                    <a:cubicBezTo>
                      <a:pt x="382" y="414"/>
                      <a:pt x="382" y="414"/>
                      <a:pt x="382" y="414"/>
                    </a:cubicBezTo>
                    <a:cubicBezTo>
                      <a:pt x="382" y="412"/>
                      <a:pt x="382" y="412"/>
                      <a:pt x="382" y="412"/>
                    </a:cubicBezTo>
                    <a:cubicBezTo>
                      <a:pt x="382" y="411"/>
                      <a:pt x="382" y="411"/>
                      <a:pt x="382" y="411"/>
                    </a:cubicBezTo>
                    <a:cubicBezTo>
                      <a:pt x="383" y="410"/>
                      <a:pt x="383" y="410"/>
                      <a:pt x="383" y="410"/>
                    </a:cubicBezTo>
                    <a:cubicBezTo>
                      <a:pt x="383" y="409"/>
                      <a:pt x="383" y="409"/>
                      <a:pt x="383" y="409"/>
                    </a:cubicBezTo>
                    <a:cubicBezTo>
                      <a:pt x="383" y="408"/>
                      <a:pt x="383" y="408"/>
                      <a:pt x="383" y="408"/>
                    </a:cubicBezTo>
                    <a:cubicBezTo>
                      <a:pt x="384" y="407"/>
                      <a:pt x="384" y="407"/>
                      <a:pt x="384" y="407"/>
                    </a:cubicBezTo>
                    <a:cubicBezTo>
                      <a:pt x="384" y="406"/>
                      <a:pt x="384" y="406"/>
                      <a:pt x="384" y="406"/>
                    </a:cubicBezTo>
                    <a:cubicBezTo>
                      <a:pt x="385" y="406"/>
                      <a:pt x="385" y="406"/>
                      <a:pt x="385" y="406"/>
                    </a:cubicBezTo>
                    <a:cubicBezTo>
                      <a:pt x="385" y="407"/>
                      <a:pt x="385" y="407"/>
                      <a:pt x="385" y="407"/>
                    </a:cubicBezTo>
                    <a:cubicBezTo>
                      <a:pt x="386" y="407"/>
                      <a:pt x="386" y="407"/>
                      <a:pt x="386" y="407"/>
                    </a:cubicBezTo>
                    <a:cubicBezTo>
                      <a:pt x="386" y="406"/>
                      <a:pt x="386" y="406"/>
                      <a:pt x="386" y="406"/>
                    </a:cubicBezTo>
                    <a:cubicBezTo>
                      <a:pt x="387" y="406"/>
                      <a:pt x="387" y="406"/>
                      <a:pt x="387" y="406"/>
                    </a:cubicBezTo>
                    <a:cubicBezTo>
                      <a:pt x="387" y="406"/>
                      <a:pt x="387" y="406"/>
                      <a:pt x="387" y="406"/>
                    </a:cubicBezTo>
                    <a:cubicBezTo>
                      <a:pt x="388" y="406"/>
                      <a:pt x="388" y="406"/>
                      <a:pt x="388" y="406"/>
                    </a:cubicBezTo>
                    <a:cubicBezTo>
                      <a:pt x="389" y="405"/>
                      <a:pt x="389" y="405"/>
                      <a:pt x="389" y="405"/>
                    </a:cubicBezTo>
                    <a:cubicBezTo>
                      <a:pt x="389" y="405"/>
                      <a:pt x="389" y="405"/>
                      <a:pt x="389" y="405"/>
                    </a:cubicBezTo>
                    <a:cubicBezTo>
                      <a:pt x="388" y="404"/>
                      <a:pt x="388" y="404"/>
                      <a:pt x="388" y="404"/>
                    </a:cubicBezTo>
                    <a:cubicBezTo>
                      <a:pt x="388" y="404"/>
                      <a:pt x="388" y="404"/>
                      <a:pt x="388" y="404"/>
                    </a:cubicBezTo>
                    <a:cubicBezTo>
                      <a:pt x="388" y="404"/>
                      <a:pt x="389" y="405"/>
                      <a:pt x="389" y="405"/>
                    </a:cubicBezTo>
                    <a:cubicBezTo>
                      <a:pt x="389" y="405"/>
                      <a:pt x="390" y="404"/>
                      <a:pt x="390" y="404"/>
                    </a:cubicBezTo>
                    <a:cubicBezTo>
                      <a:pt x="391" y="405"/>
                      <a:pt x="391" y="405"/>
                      <a:pt x="391" y="405"/>
                    </a:cubicBezTo>
                    <a:cubicBezTo>
                      <a:pt x="391" y="405"/>
                      <a:pt x="391" y="405"/>
                      <a:pt x="391" y="405"/>
                    </a:cubicBezTo>
                    <a:cubicBezTo>
                      <a:pt x="391" y="404"/>
                      <a:pt x="391" y="404"/>
                      <a:pt x="391" y="404"/>
                    </a:cubicBezTo>
                    <a:cubicBezTo>
                      <a:pt x="389" y="403"/>
                      <a:pt x="389" y="403"/>
                      <a:pt x="389" y="403"/>
                    </a:cubicBezTo>
                    <a:cubicBezTo>
                      <a:pt x="390" y="403"/>
                      <a:pt x="390" y="403"/>
                      <a:pt x="390" y="403"/>
                    </a:cubicBezTo>
                    <a:cubicBezTo>
                      <a:pt x="391" y="403"/>
                      <a:pt x="391" y="403"/>
                      <a:pt x="391" y="403"/>
                    </a:cubicBezTo>
                    <a:cubicBezTo>
                      <a:pt x="391" y="403"/>
                      <a:pt x="391" y="403"/>
                      <a:pt x="391" y="403"/>
                    </a:cubicBezTo>
                    <a:cubicBezTo>
                      <a:pt x="392" y="403"/>
                      <a:pt x="392" y="403"/>
                      <a:pt x="392" y="403"/>
                    </a:cubicBezTo>
                    <a:cubicBezTo>
                      <a:pt x="392" y="402"/>
                      <a:pt x="392" y="402"/>
                      <a:pt x="392" y="402"/>
                    </a:cubicBezTo>
                    <a:cubicBezTo>
                      <a:pt x="392" y="402"/>
                      <a:pt x="392" y="402"/>
                      <a:pt x="392" y="402"/>
                    </a:cubicBezTo>
                    <a:cubicBezTo>
                      <a:pt x="392" y="402"/>
                      <a:pt x="392" y="402"/>
                      <a:pt x="392" y="402"/>
                    </a:cubicBezTo>
                    <a:cubicBezTo>
                      <a:pt x="392" y="401"/>
                      <a:pt x="392" y="401"/>
                      <a:pt x="392" y="401"/>
                    </a:cubicBezTo>
                    <a:cubicBezTo>
                      <a:pt x="392" y="401"/>
                      <a:pt x="392" y="401"/>
                      <a:pt x="392" y="401"/>
                    </a:cubicBezTo>
                    <a:cubicBezTo>
                      <a:pt x="393" y="401"/>
                      <a:pt x="393" y="401"/>
                      <a:pt x="393" y="401"/>
                    </a:cubicBezTo>
                    <a:cubicBezTo>
                      <a:pt x="393" y="400"/>
                      <a:pt x="393" y="400"/>
                      <a:pt x="393" y="400"/>
                    </a:cubicBezTo>
                    <a:cubicBezTo>
                      <a:pt x="393" y="399"/>
                      <a:pt x="393" y="399"/>
                      <a:pt x="393" y="399"/>
                    </a:cubicBezTo>
                    <a:cubicBezTo>
                      <a:pt x="393" y="399"/>
                      <a:pt x="393" y="399"/>
                      <a:pt x="393" y="399"/>
                    </a:cubicBezTo>
                    <a:cubicBezTo>
                      <a:pt x="393" y="399"/>
                      <a:pt x="393" y="399"/>
                      <a:pt x="393" y="399"/>
                    </a:cubicBezTo>
                    <a:cubicBezTo>
                      <a:pt x="391" y="398"/>
                      <a:pt x="391" y="398"/>
                      <a:pt x="391" y="398"/>
                    </a:cubicBezTo>
                    <a:cubicBezTo>
                      <a:pt x="393" y="399"/>
                      <a:pt x="393" y="399"/>
                      <a:pt x="393" y="399"/>
                    </a:cubicBezTo>
                    <a:cubicBezTo>
                      <a:pt x="393" y="399"/>
                      <a:pt x="393" y="399"/>
                      <a:pt x="393" y="399"/>
                    </a:cubicBezTo>
                    <a:cubicBezTo>
                      <a:pt x="394" y="400"/>
                      <a:pt x="394" y="400"/>
                      <a:pt x="394" y="400"/>
                    </a:cubicBezTo>
                    <a:cubicBezTo>
                      <a:pt x="395" y="400"/>
                      <a:pt x="395" y="400"/>
                      <a:pt x="395" y="400"/>
                    </a:cubicBezTo>
                    <a:cubicBezTo>
                      <a:pt x="395" y="399"/>
                      <a:pt x="395" y="399"/>
                      <a:pt x="395" y="399"/>
                    </a:cubicBezTo>
                    <a:cubicBezTo>
                      <a:pt x="396" y="399"/>
                      <a:pt x="396" y="399"/>
                      <a:pt x="396" y="399"/>
                    </a:cubicBezTo>
                    <a:cubicBezTo>
                      <a:pt x="396" y="400"/>
                      <a:pt x="396" y="400"/>
                      <a:pt x="396" y="400"/>
                    </a:cubicBezTo>
                    <a:cubicBezTo>
                      <a:pt x="397" y="399"/>
                      <a:pt x="397" y="399"/>
                      <a:pt x="397" y="399"/>
                    </a:cubicBezTo>
                    <a:cubicBezTo>
                      <a:pt x="397" y="399"/>
                      <a:pt x="397" y="399"/>
                      <a:pt x="397" y="399"/>
                    </a:cubicBezTo>
                    <a:cubicBezTo>
                      <a:pt x="397" y="399"/>
                      <a:pt x="397" y="399"/>
                      <a:pt x="397" y="399"/>
                    </a:cubicBezTo>
                    <a:cubicBezTo>
                      <a:pt x="398" y="398"/>
                      <a:pt x="398" y="398"/>
                      <a:pt x="398" y="398"/>
                    </a:cubicBezTo>
                    <a:cubicBezTo>
                      <a:pt x="399" y="397"/>
                      <a:pt x="399" y="397"/>
                      <a:pt x="399" y="397"/>
                    </a:cubicBezTo>
                    <a:cubicBezTo>
                      <a:pt x="400" y="397"/>
                      <a:pt x="400" y="397"/>
                      <a:pt x="400" y="397"/>
                    </a:cubicBezTo>
                    <a:cubicBezTo>
                      <a:pt x="400" y="396"/>
                      <a:pt x="400" y="396"/>
                      <a:pt x="400" y="396"/>
                    </a:cubicBezTo>
                    <a:cubicBezTo>
                      <a:pt x="401" y="396"/>
                      <a:pt x="401" y="396"/>
                      <a:pt x="401" y="396"/>
                    </a:cubicBezTo>
                    <a:cubicBezTo>
                      <a:pt x="401" y="397"/>
                      <a:pt x="401" y="397"/>
                      <a:pt x="401" y="397"/>
                    </a:cubicBezTo>
                    <a:cubicBezTo>
                      <a:pt x="402" y="396"/>
                      <a:pt x="402" y="396"/>
                      <a:pt x="402" y="396"/>
                    </a:cubicBezTo>
                    <a:cubicBezTo>
                      <a:pt x="402" y="395"/>
                      <a:pt x="402" y="395"/>
                      <a:pt x="402" y="395"/>
                    </a:cubicBezTo>
                    <a:cubicBezTo>
                      <a:pt x="403" y="395"/>
                      <a:pt x="403" y="395"/>
                      <a:pt x="403" y="395"/>
                    </a:cubicBezTo>
                    <a:cubicBezTo>
                      <a:pt x="404" y="395"/>
                      <a:pt x="404" y="395"/>
                      <a:pt x="404" y="395"/>
                    </a:cubicBezTo>
                    <a:cubicBezTo>
                      <a:pt x="405" y="395"/>
                      <a:pt x="405" y="395"/>
                      <a:pt x="405" y="395"/>
                    </a:cubicBezTo>
                    <a:cubicBezTo>
                      <a:pt x="406" y="395"/>
                      <a:pt x="406" y="395"/>
                      <a:pt x="406" y="395"/>
                    </a:cubicBezTo>
                    <a:cubicBezTo>
                      <a:pt x="406" y="395"/>
                      <a:pt x="406" y="395"/>
                      <a:pt x="406" y="395"/>
                    </a:cubicBezTo>
                    <a:cubicBezTo>
                      <a:pt x="407" y="395"/>
                      <a:pt x="407" y="395"/>
                      <a:pt x="407" y="395"/>
                    </a:cubicBezTo>
                    <a:cubicBezTo>
                      <a:pt x="407" y="396"/>
                      <a:pt x="407" y="396"/>
                      <a:pt x="407" y="396"/>
                    </a:cubicBezTo>
                    <a:cubicBezTo>
                      <a:pt x="407" y="397"/>
                      <a:pt x="407" y="397"/>
                      <a:pt x="407" y="397"/>
                    </a:cubicBezTo>
                    <a:cubicBezTo>
                      <a:pt x="408" y="396"/>
                      <a:pt x="408" y="396"/>
                      <a:pt x="408" y="396"/>
                    </a:cubicBezTo>
                    <a:cubicBezTo>
                      <a:pt x="408" y="396"/>
                      <a:pt x="408" y="396"/>
                      <a:pt x="408" y="396"/>
                    </a:cubicBezTo>
                    <a:cubicBezTo>
                      <a:pt x="408" y="397"/>
                      <a:pt x="408" y="397"/>
                      <a:pt x="408" y="397"/>
                    </a:cubicBezTo>
                    <a:cubicBezTo>
                      <a:pt x="409" y="397"/>
                      <a:pt x="409" y="397"/>
                      <a:pt x="409" y="397"/>
                    </a:cubicBezTo>
                    <a:cubicBezTo>
                      <a:pt x="410" y="397"/>
                      <a:pt x="410" y="397"/>
                      <a:pt x="410" y="397"/>
                    </a:cubicBezTo>
                    <a:cubicBezTo>
                      <a:pt x="410" y="396"/>
                      <a:pt x="410" y="396"/>
                      <a:pt x="410" y="396"/>
                    </a:cubicBezTo>
                    <a:cubicBezTo>
                      <a:pt x="411" y="396"/>
                      <a:pt x="411" y="396"/>
                      <a:pt x="411" y="396"/>
                    </a:cubicBezTo>
                    <a:cubicBezTo>
                      <a:pt x="411" y="395"/>
                      <a:pt x="411" y="395"/>
                      <a:pt x="411" y="395"/>
                    </a:cubicBezTo>
                    <a:cubicBezTo>
                      <a:pt x="412" y="395"/>
                      <a:pt x="412" y="395"/>
                      <a:pt x="412" y="395"/>
                    </a:cubicBezTo>
                    <a:cubicBezTo>
                      <a:pt x="412" y="395"/>
                      <a:pt x="412" y="395"/>
                      <a:pt x="412" y="395"/>
                    </a:cubicBezTo>
                    <a:cubicBezTo>
                      <a:pt x="415" y="395"/>
                      <a:pt x="415" y="395"/>
                      <a:pt x="415" y="395"/>
                    </a:cubicBezTo>
                    <a:cubicBezTo>
                      <a:pt x="415" y="396"/>
                      <a:pt x="415" y="396"/>
                      <a:pt x="415" y="396"/>
                    </a:cubicBezTo>
                    <a:cubicBezTo>
                      <a:pt x="415" y="397"/>
                      <a:pt x="415" y="397"/>
                      <a:pt x="415" y="397"/>
                    </a:cubicBezTo>
                    <a:cubicBezTo>
                      <a:pt x="416" y="397"/>
                      <a:pt x="416" y="397"/>
                      <a:pt x="416" y="397"/>
                    </a:cubicBezTo>
                    <a:cubicBezTo>
                      <a:pt x="416" y="397"/>
                      <a:pt x="416" y="397"/>
                      <a:pt x="416" y="397"/>
                    </a:cubicBezTo>
                    <a:cubicBezTo>
                      <a:pt x="416" y="398"/>
                      <a:pt x="416" y="398"/>
                      <a:pt x="416" y="398"/>
                    </a:cubicBezTo>
                    <a:cubicBezTo>
                      <a:pt x="416" y="399"/>
                      <a:pt x="416" y="399"/>
                      <a:pt x="416" y="399"/>
                    </a:cubicBezTo>
                    <a:cubicBezTo>
                      <a:pt x="417" y="400"/>
                      <a:pt x="417" y="400"/>
                      <a:pt x="417" y="400"/>
                    </a:cubicBezTo>
                    <a:cubicBezTo>
                      <a:pt x="417" y="401"/>
                      <a:pt x="417" y="401"/>
                      <a:pt x="417" y="401"/>
                    </a:cubicBezTo>
                    <a:cubicBezTo>
                      <a:pt x="416" y="402"/>
                      <a:pt x="416" y="402"/>
                      <a:pt x="416" y="402"/>
                    </a:cubicBezTo>
                    <a:cubicBezTo>
                      <a:pt x="416" y="402"/>
                      <a:pt x="416" y="402"/>
                      <a:pt x="416" y="402"/>
                    </a:cubicBezTo>
                    <a:cubicBezTo>
                      <a:pt x="417" y="403"/>
                      <a:pt x="417" y="403"/>
                      <a:pt x="417" y="403"/>
                    </a:cubicBezTo>
                    <a:cubicBezTo>
                      <a:pt x="417" y="403"/>
                      <a:pt x="417" y="403"/>
                      <a:pt x="417" y="403"/>
                    </a:cubicBezTo>
                    <a:cubicBezTo>
                      <a:pt x="417" y="404"/>
                      <a:pt x="417" y="404"/>
                      <a:pt x="417" y="404"/>
                    </a:cubicBezTo>
                    <a:cubicBezTo>
                      <a:pt x="416" y="404"/>
                      <a:pt x="416" y="404"/>
                      <a:pt x="416" y="404"/>
                    </a:cubicBezTo>
                    <a:cubicBezTo>
                      <a:pt x="416" y="406"/>
                      <a:pt x="416" y="406"/>
                      <a:pt x="416" y="406"/>
                    </a:cubicBezTo>
                    <a:cubicBezTo>
                      <a:pt x="416" y="407"/>
                      <a:pt x="416" y="407"/>
                      <a:pt x="416" y="407"/>
                    </a:cubicBezTo>
                    <a:cubicBezTo>
                      <a:pt x="418" y="408"/>
                      <a:pt x="418" y="408"/>
                      <a:pt x="418" y="408"/>
                    </a:cubicBezTo>
                    <a:cubicBezTo>
                      <a:pt x="418" y="408"/>
                      <a:pt x="418" y="408"/>
                      <a:pt x="418" y="408"/>
                    </a:cubicBezTo>
                    <a:cubicBezTo>
                      <a:pt x="418" y="409"/>
                      <a:pt x="418" y="409"/>
                      <a:pt x="418" y="409"/>
                    </a:cubicBezTo>
                    <a:cubicBezTo>
                      <a:pt x="417" y="409"/>
                      <a:pt x="417" y="409"/>
                      <a:pt x="417" y="409"/>
                    </a:cubicBezTo>
                    <a:cubicBezTo>
                      <a:pt x="416" y="409"/>
                      <a:pt x="416" y="409"/>
                      <a:pt x="416" y="409"/>
                    </a:cubicBezTo>
                    <a:cubicBezTo>
                      <a:pt x="415" y="408"/>
                      <a:pt x="415" y="408"/>
                      <a:pt x="415" y="408"/>
                    </a:cubicBezTo>
                    <a:cubicBezTo>
                      <a:pt x="414" y="408"/>
                      <a:pt x="414" y="408"/>
                      <a:pt x="414" y="408"/>
                    </a:cubicBezTo>
                    <a:cubicBezTo>
                      <a:pt x="414" y="408"/>
                      <a:pt x="414" y="408"/>
                      <a:pt x="414" y="408"/>
                    </a:cubicBezTo>
                    <a:cubicBezTo>
                      <a:pt x="413" y="408"/>
                      <a:pt x="413" y="408"/>
                      <a:pt x="413" y="408"/>
                    </a:cubicBezTo>
                    <a:cubicBezTo>
                      <a:pt x="412" y="408"/>
                      <a:pt x="412" y="408"/>
                      <a:pt x="412" y="408"/>
                    </a:cubicBezTo>
                    <a:cubicBezTo>
                      <a:pt x="411" y="408"/>
                      <a:pt x="411" y="408"/>
                      <a:pt x="411" y="408"/>
                    </a:cubicBezTo>
                    <a:cubicBezTo>
                      <a:pt x="410" y="408"/>
                      <a:pt x="410" y="408"/>
                      <a:pt x="410" y="408"/>
                    </a:cubicBezTo>
                    <a:cubicBezTo>
                      <a:pt x="409" y="408"/>
                      <a:pt x="409" y="408"/>
                      <a:pt x="409" y="408"/>
                    </a:cubicBezTo>
                    <a:cubicBezTo>
                      <a:pt x="407" y="409"/>
                      <a:pt x="407" y="409"/>
                      <a:pt x="407" y="409"/>
                    </a:cubicBezTo>
                    <a:cubicBezTo>
                      <a:pt x="407" y="410"/>
                      <a:pt x="407" y="410"/>
                      <a:pt x="407" y="410"/>
                    </a:cubicBezTo>
                    <a:cubicBezTo>
                      <a:pt x="407" y="410"/>
                      <a:pt x="407" y="410"/>
                      <a:pt x="407" y="410"/>
                    </a:cubicBezTo>
                    <a:cubicBezTo>
                      <a:pt x="407" y="411"/>
                      <a:pt x="407" y="411"/>
                      <a:pt x="407" y="411"/>
                    </a:cubicBezTo>
                    <a:cubicBezTo>
                      <a:pt x="406" y="411"/>
                      <a:pt x="406" y="411"/>
                      <a:pt x="406" y="411"/>
                    </a:cubicBezTo>
                    <a:cubicBezTo>
                      <a:pt x="406" y="412"/>
                      <a:pt x="406" y="412"/>
                      <a:pt x="406" y="412"/>
                    </a:cubicBezTo>
                    <a:cubicBezTo>
                      <a:pt x="407" y="414"/>
                      <a:pt x="407" y="414"/>
                      <a:pt x="407" y="414"/>
                    </a:cubicBezTo>
                    <a:cubicBezTo>
                      <a:pt x="407" y="414"/>
                      <a:pt x="407" y="414"/>
                      <a:pt x="407" y="414"/>
                    </a:cubicBezTo>
                    <a:cubicBezTo>
                      <a:pt x="408" y="415"/>
                      <a:pt x="408" y="415"/>
                      <a:pt x="408" y="415"/>
                    </a:cubicBezTo>
                    <a:cubicBezTo>
                      <a:pt x="409" y="415"/>
                      <a:pt x="409" y="415"/>
                      <a:pt x="409" y="415"/>
                    </a:cubicBezTo>
                    <a:cubicBezTo>
                      <a:pt x="409" y="415"/>
                      <a:pt x="409" y="415"/>
                      <a:pt x="409" y="415"/>
                    </a:cubicBezTo>
                    <a:cubicBezTo>
                      <a:pt x="409" y="416"/>
                      <a:pt x="409" y="416"/>
                      <a:pt x="409" y="416"/>
                    </a:cubicBezTo>
                    <a:cubicBezTo>
                      <a:pt x="408" y="415"/>
                      <a:pt x="408" y="415"/>
                      <a:pt x="408" y="415"/>
                    </a:cubicBezTo>
                    <a:cubicBezTo>
                      <a:pt x="407" y="415"/>
                      <a:pt x="407" y="415"/>
                      <a:pt x="407" y="415"/>
                    </a:cubicBezTo>
                    <a:cubicBezTo>
                      <a:pt x="407" y="416"/>
                      <a:pt x="407" y="416"/>
                      <a:pt x="407" y="416"/>
                    </a:cubicBezTo>
                    <a:cubicBezTo>
                      <a:pt x="406" y="416"/>
                      <a:pt x="406" y="416"/>
                      <a:pt x="406" y="416"/>
                    </a:cubicBezTo>
                    <a:cubicBezTo>
                      <a:pt x="405" y="416"/>
                      <a:pt x="405" y="416"/>
                      <a:pt x="405" y="416"/>
                    </a:cubicBezTo>
                    <a:cubicBezTo>
                      <a:pt x="405" y="415"/>
                      <a:pt x="405" y="415"/>
                      <a:pt x="405" y="415"/>
                    </a:cubicBezTo>
                    <a:cubicBezTo>
                      <a:pt x="403" y="416"/>
                      <a:pt x="403" y="416"/>
                      <a:pt x="403" y="416"/>
                    </a:cubicBezTo>
                    <a:cubicBezTo>
                      <a:pt x="402" y="415"/>
                      <a:pt x="402" y="415"/>
                      <a:pt x="402" y="415"/>
                    </a:cubicBezTo>
                    <a:cubicBezTo>
                      <a:pt x="402" y="416"/>
                      <a:pt x="402" y="416"/>
                      <a:pt x="402" y="416"/>
                    </a:cubicBezTo>
                    <a:cubicBezTo>
                      <a:pt x="402" y="417"/>
                      <a:pt x="402" y="417"/>
                      <a:pt x="402" y="417"/>
                    </a:cubicBezTo>
                    <a:cubicBezTo>
                      <a:pt x="403" y="418"/>
                      <a:pt x="403" y="418"/>
                      <a:pt x="403" y="418"/>
                    </a:cubicBezTo>
                    <a:cubicBezTo>
                      <a:pt x="404" y="418"/>
                      <a:pt x="404" y="418"/>
                      <a:pt x="404" y="418"/>
                    </a:cubicBezTo>
                    <a:cubicBezTo>
                      <a:pt x="405" y="418"/>
                      <a:pt x="405" y="418"/>
                      <a:pt x="405" y="418"/>
                    </a:cubicBezTo>
                    <a:cubicBezTo>
                      <a:pt x="405" y="419"/>
                      <a:pt x="405" y="419"/>
                      <a:pt x="405" y="419"/>
                    </a:cubicBezTo>
                    <a:cubicBezTo>
                      <a:pt x="406" y="419"/>
                      <a:pt x="406" y="419"/>
                      <a:pt x="406" y="419"/>
                    </a:cubicBezTo>
                    <a:cubicBezTo>
                      <a:pt x="406" y="421"/>
                      <a:pt x="406" y="421"/>
                      <a:pt x="406" y="421"/>
                    </a:cubicBezTo>
                    <a:cubicBezTo>
                      <a:pt x="407" y="421"/>
                      <a:pt x="407" y="421"/>
                      <a:pt x="407" y="421"/>
                    </a:cubicBezTo>
                    <a:cubicBezTo>
                      <a:pt x="407" y="422"/>
                      <a:pt x="407" y="422"/>
                      <a:pt x="407" y="422"/>
                    </a:cubicBezTo>
                    <a:cubicBezTo>
                      <a:pt x="409" y="424"/>
                      <a:pt x="409" y="424"/>
                      <a:pt x="409" y="424"/>
                    </a:cubicBezTo>
                    <a:cubicBezTo>
                      <a:pt x="409" y="425"/>
                      <a:pt x="409" y="425"/>
                      <a:pt x="409" y="425"/>
                    </a:cubicBezTo>
                    <a:cubicBezTo>
                      <a:pt x="409" y="427"/>
                      <a:pt x="409" y="427"/>
                      <a:pt x="409" y="427"/>
                    </a:cubicBezTo>
                    <a:cubicBezTo>
                      <a:pt x="409" y="427"/>
                      <a:pt x="409" y="427"/>
                      <a:pt x="409" y="427"/>
                    </a:cubicBezTo>
                    <a:cubicBezTo>
                      <a:pt x="411" y="426"/>
                      <a:pt x="411" y="426"/>
                      <a:pt x="411" y="426"/>
                    </a:cubicBezTo>
                    <a:cubicBezTo>
                      <a:pt x="411" y="426"/>
                      <a:pt x="411" y="426"/>
                      <a:pt x="411" y="426"/>
                    </a:cubicBezTo>
                    <a:cubicBezTo>
                      <a:pt x="412" y="426"/>
                      <a:pt x="412" y="426"/>
                      <a:pt x="412" y="426"/>
                    </a:cubicBezTo>
                    <a:cubicBezTo>
                      <a:pt x="412" y="427"/>
                      <a:pt x="412" y="427"/>
                      <a:pt x="412" y="427"/>
                    </a:cubicBezTo>
                    <a:cubicBezTo>
                      <a:pt x="413" y="428"/>
                      <a:pt x="413" y="428"/>
                      <a:pt x="413" y="428"/>
                    </a:cubicBezTo>
                    <a:cubicBezTo>
                      <a:pt x="413" y="429"/>
                      <a:pt x="413" y="429"/>
                      <a:pt x="413" y="429"/>
                    </a:cubicBezTo>
                    <a:cubicBezTo>
                      <a:pt x="414" y="429"/>
                      <a:pt x="414" y="429"/>
                      <a:pt x="414" y="429"/>
                    </a:cubicBezTo>
                    <a:cubicBezTo>
                      <a:pt x="415" y="429"/>
                      <a:pt x="415" y="429"/>
                      <a:pt x="415" y="429"/>
                    </a:cubicBezTo>
                    <a:cubicBezTo>
                      <a:pt x="416" y="429"/>
                      <a:pt x="416" y="429"/>
                      <a:pt x="416" y="429"/>
                    </a:cubicBezTo>
                    <a:cubicBezTo>
                      <a:pt x="417" y="429"/>
                      <a:pt x="417" y="429"/>
                      <a:pt x="417" y="429"/>
                    </a:cubicBezTo>
                    <a:cubicBezTo>
                      <a:pt x="418" y="429"/>
                      <a:pt x="418" y="429"/>
                      <a:pt x="418" y="429"/>
                    </a:cubicBezTo>
                    <a:cubicBezTo>
                      <a:pt x="419" y="430"/>
                      <a:pt x="419" y="430"/>
                      <a:pt x="419" y="430"/>
                    </a:cubicBezTo>
                    <a:cubicBezTo>
                      <a:pt x="418" y="430"/>
                      <a:pt x="418" y="430"/>
                      <a:pt x="418" y="430"/>
                    </a:cubicBezTo>
                    <a:cubicBezTo>
                      <a:pt x="418" y="431"/>
                      <a:pt x="418" y="431"/>
                      <a:pt x="418" y="431"/>
                    </a:cubicBezTo>
                    <a:cubicBezTo>
                      <a:pt x="418" y="432"/>
                      <a:pt x="418" y="432"/>
                      <a:pt x="418" y="432"/>
                    </a:cubicBezTo>
                    <a:cubicBezTo>
                      <a:pt x="417" y="434"/>
                      <a:pt x="417" y="434"/>
                      <a:pt x="417" y="434"/>
                    </a:cubicBezTo>
                    <a:cubicBezTo>
                      <a:pt x="418" y="436"/>
                      <a:pt x="418" y="436"/>
                      <a:pt x="418" y="436"/>
                    </a:cubicBezTo>
                    <a:cubicBezTo>
                      <a:pt x="418" y="437"/>
                      <a:pt x="418" y="437"/>
                      <a:pt x="418" y="437"/>
                    </a:cubicBezTo>
                    <a:cubicBezTo>
                      <a:pt x="418" y="438"/>
                      <a:pt x="418" y="438"/>
                      <a:pt x="418" y="438"/>
                    </a:cubicBezTo>
                    <a:cubicBezTo>
                      <a:pt x="419" y="439"/>
                      <a:pt x="419" y="439"/>
                      <a:pt x="419" y="439"/>
                    </a:cubicBezTo>
                    <a:cubicBezTo>
                      <a:pt x="419" y="440"/>
                      <a:pt x="419" y="440"/>
                      <a:pt x="419" y="440"/>
                    </a:cubicBezTo>
                    <a:cubicBezTo>
                      <a:pt x="420" y="441"/>
                      <a:pt x="420" y="441"/>
                      <a:pt x="420" y="441"/>
                    </a:cubicBezTo>
                    <a:cubicBezTo>
                      <a:pt x="421" y="442"/>
                      <a:pt x="421" y="442"/>
                      <a:pt x="421" y="442"/>
                    </a:cubicBezTo>
                    <a:cubicBezTo>
                      <a:pt x="422" y="444"/>
                      <a:pt x="422" y="444"/>
                      <a:pt x="422" y="444"/>
                    </a:cubicBezTo>
                    <a:cubicBezTo>
                      <a:pt x="422" y="446"/>
                      <a:pt x="422" y="446"/>
                      <a:pt x="422" y="446"/>
                    </a:cubicBezTo>
                    <a:cubicBezTo>
                      <a:pt x="421" y="447"/>
                      <a:pt x="421" y="447"/>
                      <a:pt x="421" y="447"/>
                    </a:cubicBezTo>
                    <a:cubicBezTo>
                      <a:pt x="421" y="450"/>
                      <a:pt x="421" y="450"/>
                      <a:pt x="421" y="450"/>
                    </a:cubicBezTo>
                    <a:cubicBezTo>
                      <a:pt x="422" y="451"/>
                      <a:pt x="422" y="451"/>
                      <a:pt x="422" y="451"/>
                    </a:cubicBezTo>
                    <a:cubicBezTo>
                      <a:pt x="422" y="452"/>
                      <a:pt x="422" y="452"/>
                      <a:pt x="422" y="452"/>
                    </a:cubicBezTo>
                    <a:cubicBezTo>
                      <a:pt x="425" y="454"/>
                      <a:pt x="425" y="454"/>
                      <a:pt x="425" y="454"/>
                    </a:cubicBezTo>
                    <a:cubicBezTo>
                      <a:pt x="424" y="453"/>
                      <a:pt x="424" y="453"/>
                      <a:pt x="424" y="453"/>
                    </a:cubicBezTo>
                    <a:cubicBezTo>
                      <a:pt x="424" y="452"/>
                      <a:pt x="424" y="452"/>
                      <a:pt x="424" y="452"/>
                    </a:cubicBezTo>
                    <a:cubicBezTo>
                      <a:pt x="424" y="452"/>
                      <a:pt x="424" y="452"/>
                      <a:pt x="424" y="452"/>
                    </a:cubicBezTo>
                    <a:cubicBezTo>
                      <a:pt x="426" y="452"/>
                      <a:pt x="426" y="452"/>
                      <a:pt x="426" y="452"/>
                    </a:cubicBezTo>
                    <a:cubicBezTo>
                      <a:pt x="427" y="452"/>
                      <a:pt x="427" y="452"/>
                      <a:pt x="427" y="452"/>
                    </a:cubicBezTo>
                    <a:cubicBezTo>
                      <a:pt x="427" y="452"/>
                      <a:pt x="427" y="452"/>
                      <a:pt x="427" y="452"/>
                    </a:cubicBezTo>
                    <a:cubicBezTo>
                      <a:pt x="427" y="453"/>
                      <a:pt x="427" y="453"/>
                      <a:pt x="427" y="453"/>
                    </a:cubicBezTo>
                    <a:cubicBezTo>
                      <a:pt x="427" y="455"/>
                      <a:pt x="427" y="455"/>
                      <a:pt x="427" y="455"/>
                    </a:cubicBezTo>
                    <a:cubicBezTo>
                      <a:pt x="428" y="454"/>
                      <a:pt x="428" y="454"/>
                      <a:pt x="428" y="454"/>
                    </a:cubicBezTo>
                    <a:cubicBezTo>
                      <a:pt x="429" y="456"/>
                      <a:pt x="429" y="456"/>
                      <a:pt x="429" y="456"/>
                    </a:cubicBezTo>
                    <a:cubicBezTo>
                      <a:pt x="429" y="456"/>
                      <a:pt x="429" y="456"/>
                      <a:pt x="429" y="456"/>
                    </a:cubicBezTo>
                    <a:cubicBezTo>
                      <a:pt x="428" y="456"/>
                      <a:pt x="428" y="456"/>
                      <a:pt x="428" y="456"/>
                    </a:cubicBezTo>
                    <a:cubicBezTo>
                      <a:pt x="427" y="456"/>
                      <a:pt x="427" y="456"/>
                      <a:pt x="427" y="456"/>
                    </a:cubicBezTo>
                    <a:cubicBezTo>
                      <a:pt x="426" y="455"/>
                      <a:pt x="426" y="455"/>
                      <a:pt x="426" y="455"/>
                    </a:cubicBezTo>
                    <a:cubicBezTo>
                      <a:pt x="425" y="456"/>
                      <a:pt x="425" y="456"/>
                      <a:pt x="425" y="456"/>
                    </a:cubicBezTo>
                    <a:cubicBezTo>
                      <a:pt x="425" y="457"/>
                      <a:pt x="425" y="457"/>
                      <a:pt x="425" y="457"/>
                    </a:cubicBezTo>
                    <a:cubicBezTo>
                      <a:pt x="426" y="459"/>
                      <a:pt x="426" y="459"/>
                      <a:pt x="426" y="459"/>
                    </a:cubicBezTo>
                    <a:cubicBezTo>
                      <a:pt x="426" y="457"/>
                      <a:pt x="426" y="457"/>
                      <a:pt x="426" y="457"/>
                    </a:cubicBezTo>
                    <a:cubicBezTo>
                      <a:pt x="426" y="457"/>
                      <a:pt x="426" y="457"/>
                      <a:pt x="426" y="457"/>
                    </a:cubicBezTo>
                    <a:cubicBezTo>
                      <a:pt x="427" y="457"/>
                      <a:pt x="427" y="457"/>
                      <a:pt x="427" y="457"/>
                    </a:cubicBezTo>
                    <a:cubicBezTo>
                      <a:pt x="428" y="457"/>
                      <a:pt x="428" y="457"/>
                      <a:pt x="428" y="457"/>
                    </a:cubicBezTo>
                    <a:cubicBezTo>
                      <a:pt x="429" y="459"/>
                      <a:pt x="429" y="459"/>
                      <a:pt x="429" y="459"/>
                    </a:cubicBezTo>
                    <a:cubicBezTo>
                      <a:pt x="430" y="459"/>
                      <a:pt x="430" y="459"/>
                      <a:pt x="430" y="459"/>
                    </a:cubicBezTo>
                    <a:cubicBezTo>
                      <a:pt x="431" y="461"/>
                      <a:pt x="431" y="461"/>
                      <a:pt x="431" y="461"/>
                    </a:cubicBezTo>
                    <a:cubicBezTo>
                      <a:pt x="431" y="463"/>
                      <a:pt x="431" y="463"/>
                      <a:pt x="431" y="463"/>
                    </a:cubicBezTo>
                    <a:cubicBezTo>
                      <a:pt x="431" y="464"/>
                      <a:pt x="431" y="464"/>
                      <a:pt x="431" y="464"/>
                    </a:cubicBezTo>
                    <a:cubicBezTo>
                      <a:pt x="431" y="467"/>
                      <a:pt x="431" y="467"/>
                      <a:pt x="431" y="467"/>
                    </a:cubicBezTo>
                    <a:cubicBezTo>
                      <a:pt x="431" y="469"/>
                      <a:pt x="431" y="469"/>
                      <a:pt x="431" y="469"/>
                    </a:cubicBezTo>
                    <a:cubicBezTo>
                      <a:pt x="433" y="472"/>
                      <a:pt x="433" y="472"/>
                      <a:pt x="433" y="472"/>
                    </a:cubicBezTo>
                    <a:cubicBezTo>
                      <a:pt x="433" y="474"/>
                      <a:pt x="433" y="474"/>
                      <a:pt x="433" y="474"/>
                    </a:cubicBezTo>
                    <a:cubicBezTo>
                      <a:pt x="434" y="475"/>
                      <a:pt x="434" y="475"/>
                      <a:pt x="434" y="475"/>
                    </a:cubicBezTo>
                    <a:lnTo>
                      <a:pt x="434" y="477"/>
                    </a:lnTo>
                    <a:close/>
                    <a:moveTo>
                      <a:pt x="440" y="440"/>
                    </a:moveTo>
                    <a:cubicBezTo>
                      <a:pt x="441" y="440"/>
                      <a:pt x="441" y="440"/>
                      <a:pt x="441" y="440"/>
                    </a:cubicBezTo>
                    <a:cubicBezTo>
                      <a:pt x="444" y="440"/>
                      <a:pt x="444" y="440"/>
                      <a:pt x="444" y="440"/>
                    </a:cubicBezTo>
                    <a:lnTo>
                      <a:pt x="440" y="440"/>
                    </a:lnTo>
                    <a:close/>
                    <a:moveTo>
                      <a:pt x="478" y="482"/>
                    </a:moveTo>
                    <a:cubicBezTo>
                      <a:pt x="478" y="483"/>
                      <a:pt x="478" y="483"/>
                      <a:pt x="478" y="483"/>
                    </a:cubicBezTo>
                    <a:cubicBezTo>
                      <a:pt x="478" y="483"/>
                      <a:pt x="478" y="483"/>
                      <a:pt x="478" y="483"/>
                    </a:cubicBezTo>
                    <a:lnTo>
                      <a:pt x="478" y="482"/>
                    </a:lnTo>
                    <a:close/>
                    <a:moveTo>
                      <a:pt x="482" y="526"/>
                    </a:moveTo>
                    <a:cubicBezTo>
                      <a:pt x="482" y="526"/>
                      <a:pt x="482" y="526"/>
                      <a:pt x="482" y="526"/>
                    </a:cubicBezTo>
                    <a:cubicBezTo>
                      <a:pt x="486" y="520"/>
                      <a:pt x="486" y="520"/>
                      <a:pt x="486" y="520"/>
                    </a:cubicBezTo>
                    <a:lnTo>
                      <a:pt x="482" y="526"/>
                    </a:lnTo>
                    <a:close/>
                    <a:moveTo>
                      <a:pt x="782" y="629"/>
                    </a:moveTo>
                    <a:cubicBezTo>
                      <a:pt x="781" y="629"/>
                      <a:pt x="781" y="629"/>
                      <a:pt x="781" y="629"/>
                    </a:cubicBezTo>
                    <a:cubicBezTo>
                      <a:pt x="780" y="629"/>
                      <a:pt x="780" y="629"/>
                      <a:pt x="780" y="629"/>
                    </a:cubicBezTo>
                    <a:lnTo>
                      <a:pt x="782" y="6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63" name="Freeform 95"/>
              <p:cNvSpPr>
                <a:spLocks/>
              </p:cNvSpPr>
              <p:nvPr/>
            </p:nvSpPr>
            <p:spPr bwMode="auto">
              <a:xfrm>
                <a:off x="3715" y="1310"/>
                <a:ext cx="2" cy="4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2 h 4"/>
                  <a:gd name="T6" fmla="*/ 2 w 2"/>
                  <a:gd name="T7" fmla="*/ 0 h 4"/>
                  <a:gd name="T8" fmla="*/ 2 w 2"/>
                  <a:gd name="T9" fmla="*/ 0 h 4"/>
                  <a:gd name="T10" fmla="*/ 2 w 2"/>
                  <a:gd name="T11" fmla="*/ 0 h 4"/>
                  <a:gd name="T12" fmla="*/ 0 w 2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64" name="Freeform 96"/>
              <p:cNvSpPr>
                <a:spLocks/>
              </p:cNvSpPr>
              <p:nvPr/>
            </p:nvSpPr>
            <p:spPr bwMode="auto">
              <a:xfrm>
                <a:off x="2853" y="1165"/>
                <a:ext cx="3" cy="6"/>
              </a:xfrm>
              <a:custGeom>
                <a:avLst/>
                <a:gdLst>
                  <a:gd name="T0" fmla="*/ 0 w 3"/>
                  <a:gd name="T1" fmla="*/ 6 h 6"/>
                  <a:gd name="T2" fmla="*/ 2 w 3"/>
                  <a:gd name="T3" fmla="*/ 6 h 6"/>
                  <a:gd name="T4" fmla="*/ 3 w 3"/>
                  <a:gd name="T5" fmla="*/ 4 h 6"/>
                  <a:gd name="T6" fmla="*/ 3 w 3"/>
                  <a:gd name="T7" fmla="*/ 2 h 6"/>
                  <a:gd name="T8" fmla="*/ 2 w 3"/>
                  <a:gd name="T9" fmla="*/ 0 h 6"/>
                  <a:gd name="T10" fmla="*/ 0 w 3"/>
                  <a:gd name="T11" fmla="*/ 0 h 6"/>
                  <a:gd name="T12" fmla="*/ 0 w 3"/>
                  <a:gd name="T13" fmla="*/ 2 h 6"/>
                  <a:gd name="T14" fmla="*/ 0 w 3"/>
                  <a:gd name="T15" fmla="*/ 4 h 6"/>
                  <a:gd name="T16" fmla="*/ 0 w 3"/>
                  <a:gd name="T17" fmla="*/ 6 h 6"/>
                  <a:gd name="T18" fmla="*/ 0 w 3"/>
                  <a:gd name="T1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6">
                    <a:moveTo>
                      <a:pt x="0" y="6"/>
                    </a:moveTo>
                    <a:lnTo>
                      <a:pt x="2" y="6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65" name="Freeform 97"/>
              <p:cNvSpPr>
                <a:spLocks/>
              </p:cNvSpPr>
              <p:nvPr/>
            </p:nvSpPr>
            <p:spPr bwMode="auto">
              <a:xfrm>
                <a:off x="3713" y="1305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2 h 3"/>
                  <a:gd name="T4" fmla="*/ 2 w 4"/>
                  <a:gd name="T5" fmla="*/ 3 h 3"/>
                  <a:gd name="T6" fmla="*/ 4 w 4"/>
                  <a:gd name="T7" fmla="*/ 3 h 3"/>
                  <a:gd name="T8" fmla="*/ 4 w 4"/>
                  <a:gd name="T9" fmla="*/ 2 h 3"/>
                  <a:gd name="T10" fmla="*/ 2 w 4"/>
                  <a:gd name="T11" fmla="*/ 0 h 3"/>
                  <a:gd name="T12" fmla="*/ 0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66" name="Freeform 98"/>
              <p:cNvSpPr>
                <a:spLocks/>
              </p:cNvSpPr>
              <p:nvPr/>
            </p:nvSpPr>
            <p:spPr bwMode="auto">
              <a:xfrm>
                <a:off x="2598" y="1242"/>
                <a:ext cx="60" cy="70"/>
              </a:xfrm>
              <a:custGeom>
                <a:avLst/>
                <a:gdLst>
                  <a:gd name="T0" fmla="*/ 0 w 60"/>
                  <a:gd name="T1" fmla="*/ 46 h 70"/>
                  <a:gd name="T2" fmla="*/ 7 w 60"/>
                  <a:gd name="T3" fmla="*/ 51 h 70"/>
                  <a:gd name="T4" fmla="*/ 11 w 60"/>
                  <a:gd name="T5" fmla="*/ 51 h 70"/>
                  <a:gd name="T6" fmla="*/ 13 w 60"/>
                  <a:gd name="T7" fmla="*/ 44 h 70"/>
                  <a:gd name="T8" fmla="*/ 13 w 60"/>
                  <a:gd name="T9" fmla="*/ 46 h 70"/>
                  <a:gd name="T10" fmla="*/ 16 w 60"/>
                  <a:gd name="T11" fmla="*/ 51 h 70"/>
                  <a:gd name="T12" fmla="*/ 20 w 60"/>
                  <a:gd name="T13" fmla="*/ 46 h 70"/>
                  <a:gd name="T14" fmla="*/ 20 w 60"/>
                  <a:gd name="T15" fmla="*/ 49 h 70"/>
                  <a:gd name="T16" fmla="*/ 25 w 60"/>
                  <a:gd name="T17" fmla="*/ 54 h 70"/>
                  <a:gd name="T18" fmla="*/ 29 w 60"/>
                  <a:gd name="T19" fmla="*/ 54 h 70"/>
                  <a:gd name="T20" fmla="*/ 25 w 60"/>
                  <a:gd name="T21" fmla="*/ 56 h 70"/>
                  <a:gd name="T22" fmla="*/ 27 w 60"/>
                  <a:gd name="T23" fmla="*/ 61 h 70"/>
                  <a:gd name="T24" fmla="*/ 23 w 60"/>
                  <a:gd name="T25" fmla="*/ 63 h 70"/>
                  <a:gd name="T26" fmla="*/ 30 w 60"/>
                  <a:gd name="T27" fmla="*/ 65 h 70"/>
                  <a:gd name="T28" fmla="*/ 36 w 60"/>
                  <a:gd name="T29" fmla="*/ 63 h 70"/>
                  <a:gd name="T30" fmla="*/ 37 w 60"/>
                  <a:gd name="T31" fmla="*/ 68 h 70"/>
                  <a:gd name="T32" fmla="*/ 43 w 60"/>
                  <a:gd name="T33" fmla="*/ 68 h 70"/>
                  <a:gd name="T34" fmla="*/ 39 w 60"/>
                  <a:gd name="T35" fmla="*/ 63 h 70"/>
                  <a:gd name="T36" fmla="*/ 43 w 60"/>
                  <a:gd name="T37" fmla="*/ 65 h 70"/>
                  <a:gd name="T38" fmla="*/ 46 w 60"/>
                  <a:gd name="T39" fmla="*/ 68 h 70"/>
                  <a:gd name="T40" fmla="*/ 48 w 60"/>
                  <a:gd name="T41" fmla="*/ 68 h 70"/>
                  <a:gd name="T42" fmla="*/ 53 w 60"/>
                  <a:gd name="T43" fmla="*/ 68 h 70"/>
                  <a:gd name="T44" fmla="*/ 51 w 60"/>
                  <a:gd name="T45" fmla="*/ 65 h 70"/>
                  <a:gd name="T46" fmla="*/ 55 w 60"/>
                  <a:gd name="T47" fmla="*/ 66 h 70"/>
                  <a:gd name="T48" fmla="*/ 58 w 60"/>
                  <a:gd name="T49" fmla="*/ 70 h 70"/>
                  <a:gd name="T50" fmla="*/ 57 w 60"/>
                  <a:gd name="T51" fmla="*/ 66 h 70"/>
                  <a:gd name="T52" fmla="*/ 57 w 60"/>
                  <a:gd name="T53" fmla="*/ 65 h 70"/>
                  <a:gd name="T54" fmla="*/ 60 w 60"/>
                  <a:gd name="T55" fmla="*/ 61 h 70"/>
                  <a:gd name="T56" fmla="*/ 57 w 60"/>
                  <a:gd name="T57" fmla="*/ 59 h 70"/>
                  <a:gd name="T58" fmla="*/ 51 w 60"/>
                  <a:gd name="T59" fmla="*/ 56 h 70"/>
                  <a:gd name="T60" fmla="*/ 43 w 60"/>
                  <a:gd name="T61" fmla="*/ 51 h 70"/>
                  <a:gd name="T62" fmla="*/ 36 w 60"/>
                  <a:gd name="T63" fmla="*/ 37 h 70"/>
                  <a:gd name="T64" fmla="*/ 32 w 60"/>
                  <a:gd name="T65" fmla="*/ 25 h 70"/>
                  <a:gd name="T66" fmla="*/ 32 w 60"/>
                  <a:gd name="T67" fmla="*/ 16 h 70"/>
                  <a:gd name="T68" fmla="*/ 27 w 60"/>
                  <a:gd name="T69" fmla="*/ 14 h 70"/>
                  <a:gd name="T70" fmla="*/ 30 w 60"/>
                  <a:gd name="T71" fmla="*/ 12 h 70"/>
                  <a:gd name="T72" fmla="*/ 32 w 60"/>
                  <a:gd name="T73" fmla="*/ 5 h 70"/>
                  <a:gd name="T74" fmla="*/ 29 w 60"/>
                  <a:gd name="T75" fmla="*/ 5 h 70"/>
                  <a:gd name="T76" fmla="*/ 32 w 60"/>
                  <a:gd name="T77" fmla="*/ 2 h 70"/>
                  <a:gd name="T78" fmla="*/ 20 w 60"/>
                  <a:gd name="T79" fmla="*/ 0 h 70"/>
                  <a:gd name="T80" fmla="*/ 11 w 60"/>
                  <a:gd name="T81" fmla="*/ 2 h 70"/>
                  <a:gd name="T82" fmla="*/ 6 w 60"/>
                  <a:gd name="T83" fmla="*/ 9 h 70"/>
                  <a:gd name="T84" fmla="*/ 7 w 60"/>
                  <a:gd name="T85" fmla="*/ 12 h 70"/>
                  <a:gd name="T86" fmla="*/ 6 w 60"/>
                  <a:gd name="T87" fmla="*/ 14 h 70"/>
                  <a:gd name="T88" fmla="*/ 2 w 60"/>
                  <a:gd name="T89" fmla="*/ 19 h 70"/>
                  <a:gd name="T90" fmla="*/ 7 w 60"/>
                  <a:gd name="T91" fmla="*/ 19 h 70"/>
                  <a:gd name="T92" fmla="*/ 6 w 60"/>
                  <a:gd name="T93" fmla="*/ 25 h 70"/>
                  <a:gd name="T94" fmla="*/ 9 w 60"/>
                  <a:gd name="T95" fmla="*/ 21 h 70"/>
                  <a:gd name="T96" fmla="*/ 7 w 60"/>
                  <a:gd name="T97" fmla="*/ 26 h 70"/>
                  <a:gd name="T98" fmla="*/ 11 w 60"/>
                  <a:gd name="T99" fmla="*/ 28 h 70"/>
                  <a:gd name="T100" fmla="*/ 7 w 60"/>
                  <a:gd name="T101" fmla="*/ 32 h 70"/>
                  <a:gd name="T102" fmla="*/ 7 w 60"/>
                  <a:gd name="T103" fmla="*/ 33 h 70"/>
                  <a:gd name="T104" fmla="*/ 2 w 60"/>
                  <a:gd name="T105" fmla="*/ 33 h 70"/>
                  <a:gd name="T106" fmla="*/ 0 w 60"/>
                  <a:gd name="T107" fmla="*/ 4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" h="70">
                    <a:moveTo>
                      <a:pt x="0" y="40"/>
                    </a:moveTo>
                    <a:lnTo>
                      <a:pt x="0" y="44"/>
                    </a:lnTo>
                    <a:lnTo>
                      <a:pt x="0" y="46"/>
                    </a:lnTo>
                    <a:lnTo>
                      <a:pt x="4" y="47"/>
                    </a:lnTo>
                    <a:lnTo>
                      <a:pt x="4" y="49"/>
                    </a:lnTo>
                    <a:lnTo>
                      <a:pt x="7" y="51"/>
                    </a:lnTo>
                    <a:lnTo>
                      <a:pt x="9" y="52"/>
                    </a:lnTo>
                    <a:lnTo>
                      <a:pt x="9" y="51"/>
                    </a:lnTo>
                    <a:lnTo>
                      <a:pt x="11" y="51"/>
                    </a:lnTo>
                    <a:lnTo>
                      <a:pt x="13" y="49"/>
                    </a:lnTo>
                    <a:lnTo>
                      <a:pt x="13" y="46"/>
                    </a:lnTo>
                    <a:lnTo>
                      <a:pt x="13" y="44"/>
                    </a:lnTo>
                    <a:lnTo>
                      <a:pt x="14" y="40"/>
                    </a:lnTo>
                    <a:lnTo>
                      <a:pt x="13" y="44"/>
                    </a:lnTo>
                    <a:lnTo>
                      <a:pt x="13" y="46"/>
                    </a:lnTo>
                    <a:lnTo>
                      <a:pt x="14" y="47"/>
                    </a:lnTo>
                    <a:lnTo>
                      <a:pt x="14" y="49"/>
                    </a:lnTo>
                    <a:lnTo>
                      <a:pt x="16" y="51"/>
                    </a:lnTo>
                    <a:lnTo>
                      <a:pt x="18" y="49"/>
                    </a:lnTo>
                    <a:lnTo>
                      <a:pt x="18" y="47"/>
                    </a:lnTo>
                    <a:lnTo>
                      <a:pt x="20" y="46"/>
                    </a:lnTo>
                    <a:lnTo>
                      <a:pt x="20" y="46"/>
                    </a:lnTo>
                    <a:lnTo>
                      <a:pt x="20" y="47"/>
                    </a:lnTo>
                    <a:lnTo>
                      <a:pt x="20" y="49"/>
                    </a:lnTo>
                    <a:lnTo>
                      <a:pt x="21" y="52"/>
                    </a:lnTo>
                    <a:lnTo>
                      <a:pt x="23" y="54"/>
                    </a:lnTo>
                    <a:lnTo>
                      <a:pt x="25" y="54"/>
                    </a:lnTo>
                    <a:lnTo>
                      <a:pt x="27" y="52"/>
                    </a:lnTo>
                    <a:lnTo>
                      <a:pt x="29" y="54"/>
                    </a:lnTo>
                    <a:lnTo>
                      <a:pt x="29" y="54"/>
                    </a:lnTo>
                    <a:lnTo>
                      <a:pt x="27" y="54"/>
                    </a:lnTo>
                    <a:lnTo>
                      <a:pt x="27" y="56"/>
                    </a:lnTo>
                    <a:lnTo>
                      <a:pt x="25" y="56"/>
                    </a:lnTo>
                    <a:lnTo>
                      <a:pt x="23" y="58"/>
                    </a:lnTo>
                    <a:lnTo>
                      <a:pt x="27" y="59"/>
                    </a:lnTo>
                    <a:lnTo>
                      <a:pt x="27" y="61"/>
                    </a:lnTo>
                    <a:lnTo>
                      <a:pt x="25" y="61"/>
                    </a:lnTo>
                    <a:lnTo>
                      <a:pt x="23" y="61"/>
                    </a:lnTo>
                    <a:lnTo>
                      <a:pt x="23" y="63"/>
                    </a:lnTo>
                    <a:lnTo>
                      <a:pt x="25" y="63"/>
                    </a:lnTo>
                    <a:lnTo>
                      <a:pt x="29" y="63"/>
                    </a:lnTo>
                    <a:lnTo>
                      <a:pt x="30" y="65"/>
                    </a:lnTo>
                    <a:lnTo>
                      <a:pt x="32" y="65"/>
                    </a:lnTo>
                    <a:lnTo>
                      <a:pt x="36" y="65"/>
                    </a:lnTo>
                    <a:lnTo>
                      <a:pt x="36" y="63"/>
                    </a:lnTo>
                    <a:lnTo>
                      <a:pt x="37" y="63"/>
                    </a:lnTo>
                    <a:lnTo>
                      <a:pt x="37" y="65"/>
                    </a:lnTo>
                    <a:lnTo>
                      <a:pt x="37" y="68"/>
                    </a:lnTo>
                    <a:lnTo>
                      <a:pt x="39" y="70"/>
                    </a:lnTo>
                    <a:lnTo>
                      <a:pt x="41" y="70"/>
                    </a:lnTo>
                    <a:lnTo>
                      <a:pt x="43" y="68"/>
                    </a:lnTo>
                    <a:lnTo>
                      <a:pt x="43" y="65"/>
                    </a:lnTo>
                    <a:lnTo>
                      <a:pt x="39" y="65"/>
                    </a:lnTo>
                    <a:lnTo>
                      <a:pt x="39" y="63"/>
                    </a:lnTo>
                    <a:lnTo>
                      <a:pt x="39" y="63"/>
                    </a:lnTo>
                    <a:lnTo>
                      <a:pt x="41" y="63"/>
                    </a:lnTo>
                    <a:lnTo>
                      <a:pt x="43" y="65"/>
                    </a:lnTo>
                    <a:lnTo>
                      <a:pt x="44" y="66"/>
                    </a:lnTo>
                    <a:lnTo>
                      <a:pt x="44" y="68"/>
                    </a:lnTo>
                    <a:lnTo>
                      <a:pt x="46" y="68"/>
                    </a:lnTo>
                    <a:lnTo>
                      <a:pt x="46" y="66"/>
                    </a:lnTo>
                    <a:lnTo>
                      <a:pt x="48" y="66"/>
                    </a:lnTo>
                    <a:lnTo>
                      <a:pt x="48" y="68"/>
                    </a:lnTo>
                    <a:lnTo>
                      <a:pt x="51" y="68"/>
                    </a:lnTo>
                    <a:lnTo>
                      <a:pt x="53" y="68"/>
                    </a:lnTo>
                    <a:lnTo>
                      <a:pt x="53" y="68"/>
                    </a:lnTo>
                    <a:lnTo>
                      <a:pt x="51" y="66"/>
                    </a:lnTo>
                    <a:lnTo>
                      <a:pt x="51" y="65"/>
                    </a:lnTo>
                    <a:lnTo>
                      <a:pt x="51" y="65"/>
                    </a:lnTo>
                    <a:lnTo>
                      <a:pt x="53" y="66"/>
                    </a:lnTo>
                    <a:lnTo>
                      <a:pt x="55" y="66"/>
                    </a:lnTo>
                    <a:lnTo>
                      <a:pt x="55" y="66"/>
                    </a:lnTo>
                    <a:lnTo>
                      <a:pt x="57" y="68"/>
                    </a:lnTo>
                    <a:lnTo>
                      <a:pt x="57" y="70"/>
                    </a:lnTo>
                    <a:lnTo>
                      <a:pt x="58" y="70"/>
                    </a:lnTo>
                    <a:lnTo>
                      <a:pt x="58" y="68"/>
                    </a:lnTo>
                    <a:lnTo>
                      <a:pt x="58" y="66"/>
                    </a:lnTo>
                    <a:lnTo>
                      <a:pt x="57" y="66"/>
                    </a:lnTo>
                    <a:lnTo>
                      <a:pt x="55" y="65"/>
                    </a:lnTo>
                    <a:lnTo>
                      <a:pt x="57" y="65"/>
                    </a:lnTo>
                    <a:lnTo>
                      <a:pt x="57" y="65"/>
                    </a:lnTo>
                    <a:lnTo>
                      <a:pt x="58" y="65"/>
                    </a:lnTo>
                    <a:lnTo>
                      <a:pt x="60" y="63"/>
                    </a:lnTo>
                    <a:lnTo>
                      <a:pt x="60" y="61"/>
                    </a:lnTo>
                    <a:lnTo>
                      <a:pt x="60" y="61"/>
                    </a:lnTo>
                    <a:lnTo>
                      <a:pt x="58" y="59"/>
                    </a:lnTo>
                    <a:lnTo>
                      <a:pt x="57" y="59"/>
                    </a:lnTo>
                    <a:lnTo>
                      <a:pt x="55" y="59"/>
                    </a:lnTo>
                    <a:lnTo>
                      <a:pt x="53" y="56"/>
                    </a:lnTo>
                    <a:lnTo>
                      <a:pt x="51" y="56"/>
                    </a:lnTo>
                    <a:lnTo>
                      <a:pt x="48" y="52"/>
                    </a:lnTo>
                    <a:lnTo>
                      <a:pt x="46" y="51"/>
                    </a:lnTo>
                    <a:lnTo>
                      <a:pt x="43" y="51"/>
                    </a:lnTo>
                    <a:lnTo>
                      <a:pt x="41" y="46"/>
                    </a:lnTo>
                    <a:lnTo>
                      <a:pt x="37" y="42"/>
                    </a:lnTo>
                    <a:lnTo>
                      <a:pt x="36" y="37"/>
                    </a:lnTo>
                    <a:lnTo>
                      <a:pt x="34" y="33"/>
                    </a:lnTo>
                    <a:lnTo>
                      <a:pt x="34" y="28"/>
                    </a:lnTo>
                    <a:lnTo>
                      <a:pt x="32" y="25"/>
                    </a:lnTo>
                    <a:lnTo>
                      <a:pt x="30" y="19"/>
                    </a:lnTo>
                    <a:lnTo>
                      <a:pt x="30" y="18"/>
                    </a:lnTo>
                    <a:lnTo>
                      <a:pt x="32" y="16"/>
                    </a:lnTo>
                    <a:lnTo>
                      <a:pt x="30" y="14"/>
                    </a:lnTo>
                    <a:lnTo>
                      <a:pt x="29" y="14"/>
                    </a:lnTo>
                    <a:lnTo>
                      <a:pt x="27" y="14"/>
                    </a:lnTo>
                    <a:lnTo>
                      <a:pt x="27" y="14"/>
                    </a:lnTo>
                    <a:lnTo>
                      <a:pt x="27" y="12"/>
                    </a:lnTo>
                    <a:lnTo>
                      <a:pt x="30" y="12"/>
                    </a:lnTo>
                    <a:lnTo>
                      <a:pt x="32" y="12"/>
                    </a:lnTo>
                    <a:lnTo>
                      <a:pt x="32" y="7"/>
                    </a:lnTo>
                    <a:lnTo>
                      <a:pt x="32" y="5"/>
                    </a:lnTo>
                    <a:lnTo>
                      <a:pt x="30" y="5"/>
                    </a:lnTo>
                    <a:lnTo>
                      <a:pt x="29" y="7"/>
                    </a:lnTo>
                    <a:lnTo>
                      <a:pt x="29" y="5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2" y="2"/>
                    </a:lnTo>
                    <a:lnTo>
                      <a:pt x="27" y="2"/>
                    </a:lnTo>
                    <a:lnTo>
                      <a:pt x="21" y="2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9" y="4"/>
                    </a:lnTo>
                    <a:lnTo>
                      <a:pt x="6" y="5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12"/>
                    </a:lnTo>
                    <a:lnTo>
                      <a:pt x="7" y="12"/>
                    </a:lnTo>
                    <a:lnTo>
                      <a:pt x="9" y="12"/>
                    </a:lnTo>
                    <a:lnTo>
                      <a:pt x="7" y="14"/>
                    </a:lnTo>
                    <a:lnTo>
                      <a:pt x="6" y="14"/>
                    </a:lnTo>
                    <a:lnTo>
                      <a:pt x="4" y="14"/>
                    </a:lnTo>
                    <a:lnTo>
                      <a:pt x="2" y="18"/>
                    </a:lnTo>
                    <a:lnTo>
                      <a:pt x="2" y="19"/>
                    </a:lnTo>
                    <a:lnTo>
                      <a:pt x="2" y="21"/>
                    </a:lnTo>
                    <a:lnTo>
                      <a:pt x="4" y="21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6" y="21"/>
                    </a:lnTo>
                    <a:lnTo>
                      <a:pt x="6" y="25"/>
                    </a:lnTo>
                    <a:lnTo>
                      <a:pt x="7" y="25"/>
                    </a:lnTo>
                    <a:lnTo>
                      <a:pt x="7" y="23"/>
                    </a:lnTo>
                    <a:lnTo>
                      <a:pt x="9" y="21"/>
                    </a:lnTo>
                    <a:lnTo>
                      <a:pt x="11" y="23"/>
                    </a:lnTo>
                    <a:lnTo>
                      <a:pt x="9" y="25"/>
                    </a:lnTo>
                    <a:lnTo>
                      <a:pt x="7" y="26"/>
                    </a:lnTo>
                    <a:lnTo>
                      <a:pt x="9" y="28"/>
                    </a:lnTo>
                    <a:lnTo>
                      <a:pt x="11" y="28"/>
                    </a:lnTo>
                    <a:lnTo>
                      <a:pt x="11" y="28"/>
                    </a:lnTo>
                    <a:lnTo>
                      <a:pt x="9" y="28"/>
                    </a:lnTo>
                    <a:lnTo>
                      <a:pt x="7" y="30"/>
                    </a:lnTo>
                    <a:lnTo>
                      <a:pt x="7" y="32"/>
                    </a:lnTo>
                    <a:lnTo>
                      <a:pt x="9" y="33"/>
                    </a:lnTo>
                    <a:lnTo>
                      <a:pt x="7" y="33"/>
                    </a:lnTo>
                    <a:lnTo>
                      <a:pt x="7" y="33"/>
                    </a:lnTo>
                    <a:lnTo>
                      <a:pt x="6" y="33"/>
                    </a:lnTo>
                    <a:lnTo>
                      <a:pt x="4" y="33"/>
                    </a:lnTo>
                    <a:lnTo>
                      <a:pt x="2" y="33"/>
                    </a:lnTo>
                    <a:lnTo>
                      <a:pt x="0" y="35"/>
                    </a:lnTo>
                    <a:lnTo>
                      <a:pt x="0" y="39"/>
                    </a:lnTo>
                    <a:lnTo>
                      <a:pt x="0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67" name="Freeform 99"/>
              <p:cNvSpPr>
                <a:spLocks/>
              </p:cNvSpPr>
              <p:nvPr/>
            </p:nvSpPr>
            <p:spPr bwMode="auto">
              <a:xfrm>
                <a:off x="2586" y="1338"/>
                <a:ext cx="18" cy="19"/>
              </a:xfrm>
              <a:custGeom>
                <a:avLst/>
                <a:gdLst>
                  <a:gd name="T0" fmla="*/ 2 w 18"/>
                  <a:gd name="T1" fmla="*/ 18 h 19"/>
                  <a:gd name="T2" fmla="*/ 4 w 18"/>
                  <a:gd name="T3" fmla="*/ 18 h 19"/>
                  <a:gd name="T4" fmla="*/ 5 w 18"/>
                  <a:gd name="T5" fmla="*/ 18 h 19"/>
                  <a:gd name="T6" fmla="*/ 4 w 18"/>
                  <a:gd name="T7" fmla="*/ 19 h 19"/>
                  <a:gd name="T8" fmla="*/ 5 w 18"/>
                  <a:gd name="T9" fmla="*/ 19 h 19"/>
                  <a:gd name="T10" fmla="*/ 7 w 18"/>
                  <a:gd name="T11" fmla="*/ 18 h 19"/>
                  <a:gd name="T12" fmla="*/ 11 w 18"/>
                  <a:gd name="T13" fmla="*/ 18 h 19"/>
                  <a:gd name="T14" fmla="*/ 12 w 18"/>
                  <a:gd name="T15" fmla="*/ 16 h 19"/>
                  <a:gd name="T16" fmla="*/ 14 w 18"/>
                  <a:gd name="T17" fmla="*/ 12 h 19"/>
                  <a:gd name="T18" fmla="*/ 14 w 18"/>
                  <a:gd name="T19" fmla="*/ 9 h 19"/>
                  <a:gd name="T20" fmla="*/ 16 w 18"/>
                  <a:gd name="T21" fmla="*/ 7 h 19"/>
                  <a:gd name="T22" fmla="*/ 18 w 18"/>
                  <a:gd name="T23" fmla="*/ 9 h 19"/>
                  <a:gd name="T24" fmla="*/ 16 w 18"/>
                  <a:gd name="T25" fmla="*/ 12 h 19"/>
                  <a:gd name="T26" fmla="*/ 18 w 18"/>
                  <a:gd name="T27" fmla="*/ 9 h 19"/>
                  <a:gd name="T28" fmla="*/ 18 w 18"/>
                  <a:gd name="T29" fmla="*/ 7 h 19"/>
                  <a:gd name="T30" fmla="*/ 16 w 18"/>
                  <a:gd name="T31" fmla="*/ 5 h 19"/>
                  <a:gd name="T32" fmla="*/ 7 w 18"/>
                  <a:gd name="T33" fmla="*/ 2 h 19"/>
                  <a:gd name="T34" fmla="*/ 4 w 18"/>
                  <a:gd name="T35" fmla="*/ 0 h 19"/>
                  <a:gd name="T36" fmla="*/ 2 w 18"/>
                  <a:gd name="T37" fmla="*/ 2 h 19"/>
                  <a:gd name="T38" fmla="*/ 0 w 18"/>
                  <a:gd name="T39" fmla="*/ 7 h 19"/>
                  <a:gd name="T40" fmla="*/ 0 w 18"/>
                  <a:gd name="T41" fmla="*/ 12 h 19"/>
                  <a:gd name="T42" fmla="*/ 2 w 18"/>
                  <a:gd name="T43" fmla="*/ 14 h 19"/>
                  <a:gd name="T44" fmla="*/ 2 w 18"/>
                  <a:gd name="T45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" h="19">
                    <a:moveTo>
                      <a:pt x="2" y="18"/>
                    </a:moveTo>
                    <a:lnTo>
                      <a:pt x="4" y="18"/>
                    </a:lnTo>
                    <a:lnTo>
                      <a:pt x="5" y="18"/>
                    </a:lnTo>
                    <a:lnTo>
                      <a:pt x="4" y="19"/>
                    </a:lnTo>
                    <a:lnTo>
                      <a:pt x="5" y="19"/>
                    </a:lnTo>
                    <a:lnTo>
                      <a:pt x="7" y="18"/>
                    </a:lnTo>
                    <a:lnTo>
                      <a:pt x="11" y="18"/>
                    </a:lnTo>
                    <a:lnTo>
                      <a:pt x="12" y="16"/>
                    </a:lnTo>
                    <a:lnTo>
                      <a:pt x="14" y="12"/>
                    </a:lnTo>
                    <a:lnTo>
                      <a:pt x="14" y="9"/>
                    </a:lnTo>
                    <a:lnTo>
                      <a:pt x="16" y="7"/>
                    </a:lnTo>
                    <a:lnTo>
                      <a:pt x="18" y="9"/>
                    </a:lnTo>
                    <a:lnTo>
                      <a:pt x="16" y="12"/>
                    </a:lnTo>
                    <a:lnTo>
                      <a:pt x="18" y="9"/>
                    </a:lnTo>
                    <a:lnTo>
                      <a:pt x="18" y="7"/>
                    </a:lnTo>
                    <a:lnTo>
                      <a:pt x="16" y="5"/>
                    </a:lnTo>
                    <a:lnTo>
                      <a:pt x="7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7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68" name="Freeform 100"/>
              <p:cNvSpPr>
                <a:spLocks/>
              </p:cNvSpPr>
              <p:nvPr/>
            </p:nvSpPr>
            <p:spPr bwMode="auto">
              <a:xfrm>
                <a:off x="2862" y="1181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1 w 3"/>
                  <a:gd name="T3" fmla="*/ 2 h 4"/>
                  <a:gd name="T4" fmla="*/ 0 w 3"/>
                  <a:gd name="T5" fmla="*/ 0 h 4"/>
                  <a:gd name="T6" fmla="*/ 1 w 3"/>
                  <a:gd name="T7" fmla="*/ 4 h 4"/>
                  <a:gd name="T8" fmla="*/ 1 w 3"/>
                  <a:gd name="T9" fmla="*/ 4 h 4"/>
                  <a:gd name="T10" fmla="*/ 3 w 3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69" name="Freeform 101"/>
              <p:cNvSpPr>
                <a:spLocks/>
              </p:cNvSpPr>
              <p:nvPr/>
            </p:nvSpPr>
            <p:spPr bwMode="auto">
              <a:xfrm>
                <a:off x="2848" y="1062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  <a:gd name="T8" fmla="*/ 1 w 1"/>
                  <a:gd name="T9" fmla="*/ 2 h 2"/>
                  <a:gd name="T10" fmla="*/ 1 w 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70" name="Freeform 102"/>
              <p:cNvSpPr>
                <a:spLocks/>
              </p:cNvSpPr>
              <p:nvPr/>
            </p:nvSpPr>
            <p:spPr bwMode="auto">
              <a:xfrm>
                <a:off x="3631" y="1080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  <a:gd name="T8" fmla="*/ 1 w 1"/>
                  <a:gd name="T9" fmla="*/ 0 h 2"/>
                  <a:gd name="T10" fmla="*/ 1 w 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71" name="Freeform 103"/>
              <p:cNvSpPr>
                <a:spLocks/>
              </p:cNvSpPr>
              <p:nvPr/>
            </p:nvSpPr>
            <p:spPr bwMode="auto">
              <a:xfrm>
                <a:off x="2614" y="1357"/>
                <a:ext cx="4" cy="2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2 h 2"/>
                  <a:gd name="T4" fmla="*/ 0 w 4"/>
                  <a:gd name="T5" fmla="*/ 2 h 2"/>
                  <a:gd name="T6" fmla="*/ 0 w 4"/>
                  <a:gd name="T7" fmla="*/ 2 h 2"/>
                  <a:gd name="T8" fmla="*/ 4 w 4"/>
                  <a:gd name="T9" fmla="*/ 2 h 2"/>
                  <a:gd name="T10" fmla="*/ 4 w 4"/>
                  <a:gd name="T11" fmla="*/ 0 h 2"/>
                  <a:gd name="T12" fmla="*/ 2 w 4"/>
                  <a:gd name="T13" fmla="*/ 0 h 2"/>
                  <a:gd name="T14" fmla="*/ 0 w 4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72" name="Freeform 104"/>
              <p:cNvSpPr>
                <a:spLocks/>
              </p:cNvSpPr>
              <p:nvPr/>
            </p:nvSpPr>
            <p:spPr bwMode="auto">
              <a:xfrm>
                <a:off x="2656" y="1345"/>
                <a:ext cx="4" cy="2"/>
              </a:xfrm>
              <a:custGeom>
                <a:avLst/>
                <a:gdLst>
                  <a:gd name="T0" fmla="*/ 0 w 4"/>
                  <a:gd name="T1" fmla="*/ 2 h 2"/>
                  <a:gd name="T2" fmla="*/ 2 w 4"/>
                  <a:gd name="T3" fmla="*/ 2 h 2"/>
                  <a:gd name="T4" fmla="*/ 4 w 4"/>
                  <a:gd name="T5" fmla="*/ 2 h 2"/>
                  <a:gd name="T6" fmla="*/ 4 w 4"/>
                  <a:gd name="T7" fmla="*/ 2 h 2"/>
                  <a:gd name="T8" fmla="*/ 2 w 4"/>
                  <a:gd name="T9" fmla="*/ 0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73" name="Freeform 105"/>
              <p:cNvSpPr>
                <a:spLocks/>
              </p:cNvSpPr>
              <p:nvPr/>
            </p:nvSpPr>
            <p:spPr bwMode="auto">
              <a:xfrm>
                <a:off x="2649" y="1345"/>
                <a:ext cx="6" cy="4"/>
              </a:xfrm>
              <a:custGeom>
                <a:avLst/>
                <a:gdLst>
                  <a:gd name="T0" fmla="*/ 2 w 6"/>
                  <a:gd name="T1" fmla="*/ 0 h 4"/>
                  <a:gd name="T2" fmla="*/ 0 w 6"/>
                  <a:gd name="T3" fmla="*/ 0 h 4"/>
                  <a:gd name="T4" fmla="*/ 2 w 6"/>
                  <a:gd name="T5" fmla="*/ 2 h 4"/>
                  <a:gd name="T6" fmla="*/ 4 w 6"/>
                  <a:gd name="T7" fmla="*/ 2 h 4"/>
                  <a:gd name="T8" fmla="*/ 6 w 6"/>
                  <a:gd name="T9" fmla="*/ 4 h 4"/>
                  <a:gd name="T10" fmla="*/ 4 w 6"/>
                  <a:gd name="T11" fmla="*/ 0 h 4"/>
                  <a:gd name="T12" fmla="*/ 2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6" y="4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74" name="Freeform 106"/>
              <p:cNvSpPr>
                <a:spLocks/>
              </p:cNvSpPr>
              <p:nvPr/>
            </p:nvSpPr>
            <p:spPr bwMode="auto">
              <a:xfrm>
                <a:off x="2677" y="1329"/>
                <a:ext cx="6" cy="7"/>
              </a:xfrm>
              <a:custGeom>
                <a:avLst/>
                <a:gdLst>
                  <a:gd name="T0" fmla="*/ 0 w 6"/>
                  <a:gd name="T1" fmla="*/ 0 h 7"/>
                  <a:gd name="T2" fmla="*/ 0 w 6"/>
                  <a:gd name="T3" fmla="*/ 2 h 7"/>
                  <a:gd name="T4" fmla="*/ 2 w 6"/>
                  <a:gd name="T5" fmla="*/ 4 h 7"/>
                  <a:gd name="T6" fmla="*/ 6 w 6"/>
                  <a:gd name="T7" fmla="*/ 7 h 7"/>
                  <a:gd name="T8" fmla="*/ 6 w 6"/>
                  <a:gd name="T9" fmla="*/ 4 h 7"/>
                  <a:gd name="T10" fmla="*/ 2 w 6"/>
                  <a:gd name="T11" fmla="*/ 2 h 7"/>
                  <a:gd name="T12" fmla="*/ 0 w 6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7">
                    <a:moveTo>
                      <a:pt x="0" y="0"/>
                    </a:moveTo>
                    <a:lnTo>
                      <a:pt x="0" y="2"/>
                    </a:lnTo>
                    <a:lnTo>
                      <a:pt x="2" y="4"/>
                    </a:lnTo>
                    <a:lnTo>
                      <a:pt x="6" y="7"/>
                    </a:lnTo>
                    <a:lnTo>
                      <a:pt x="6" y="4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75" name="Freeform 107"/>
              <p:cNvSpPr>
                <a:spLocks/>
              </p:cNvSpPr>
              <p:nvPr/>
            </p:nvSpPr>
            <p:spPr bwMode="auto">
              <a:xfrm>
                <a:off x="2646" y="1345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2 w 3"/>
                  <a:gd name="T3" fmla="*/ 0 h 2"/>
                  <a:gd name="T4" fmla="*/ 0 w 3"/>
                  <a:gd name="T5" fmla="*/ 2 h 2"/>
                  <a:gd name="T6" fmla="*/ 2 w 3"/>
                  <a:gd name="T7" fmla="*/ 2 h 2"/>
                  <a:gd name="T8" fmla="*/ 2 w 3"/>
                  <a:gd name="T9" fmla="*/ 2 h 2"/>
                  <a:gd name="T10" fmla="*/ 3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76" name="Freeform 108"/>
              <p:cNvSpPr>
                <a:spLocks/>
              </p:cNvSpPr>
              <p:nvPr/>
            </p:nvSpPr>
            <p:spPr bwMode="auto">
              <a:xfrm>
                <a:off x="2611" y="1294"/>
                <a:ext cx="8" cy="9"/>
              </a:xfrm>
              <a:custGeom>
                <a:avLst/>
                <a:gdLst>
                  <a:gd name="T0" fmla="*/ 8 w 8"/>
                  <a:gd name="T1" fmla="*/ 2 h 9"/>
                  <a:gd name="T2" fmla="*/ 5 w 8"/>
                  <a:gd name="T3" fmla="*/ 2 h 9"/>
                  <a:gd name="T4" fmla="*/ 5 w 8"/>
                  <a:gd name="T5" fmla="*/ 0 h 9"/>
                  <a:gd name="T6" fmla="*/ 3 w 8"/>
                  <a:gd name="T7" fmla="*/ 0 h 9"/>
                  <a:gd name="T8" fmla="*/ 1 w 8"/>
                  <a:gd name="T9" fmla="*/ 0 h 9"/>
                  <a:gd name="T10" fmla="*/ 0 w 8"/>
                  <a:gd name="T11" fmla="*/ 2 h 9"/>
                  <a:gd name="T12" fmla="*/ 0 w 8"/>
                  <a:gd name="T13" fmla="*/ 2 h 9"/>
                  <a:gd name="T14" fmla="*/ 1 w 8"/>
                  <a:gd name="T15" fmla="*/ 4 h 9"/>
                  <a:gd name="T16" fmla="*/ 1 w 8"/>
                  <a:gd name="T17" fmla="*/ 4 h 9"/>
                  <a:gd name="T18" fmla="*/ 3 w 8"/>
                  <a:gd name="T19" fmla="*/ 4 h 9"/>
                  <a:gd name="T20" fmla="*/ 3 w 8"/>
                  <a:gd name="T21" fmla="*/ 6 h 9"/>
                  <a:gd name="T22" fmla="*/ 5 w 8"/>
                  <a:gd name="T23" fmla="*/ 6 h 9"/>
                  <a:gd name="T24" fmla="*/ 7 w 8"/>
                  <a:gd name="T25" fmla="*/ 9 h 9"/>
                  <a:gd name="T26" fmla="*/ 8 w 8"/>
                  <a:gd name="T27" fmla="*/ 9 h 9"/>
                  <a:gd name="T28" fmla="*/ 8 w 8"/>
                  <a:gd name="T29" fmla="*/ 7 h 9"/>
                  <a:gd name="T30" fmla="*/ 7 w 8"/>
                  <a:gd name="T31" fmla="*/ 6 h 9"/>
                  <a:gd name="T32" fmla="*/ 8 w 8"/>
                  <a:gd name="T33" fmla="*/ 4 h 9"/>
                  <a:gd name="T34" fmla="*/ 8 w 8"/>
                  <a:gd name="T35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9">
                    <a:moveTo>
                      <a:pt x="8" y="2"/>
                    </a:move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7" y="9"/>
                    </a:lnTo>
                    <a:lnTo>
                      <a:pt x="8" y="9"/>
                    </a:lnTo>
                    <a:lnTo>
                      <a:pt x="8" y="7"/>
                    </a:lnTo>
                    <a:lnTo>
                      <a:pt x="7" y="6"/>
                    </a:lnTo>
                    <a:lnTo>
                      <a:pt x="8" y="4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77" name="Freeform 109"/>
              <p:cNvSpPr>
                <a:spLocks/>
              </p:cNvSpPr>
              <p:nvPr/>
            </p:nvSpPr>
            <p:spPr bwMode="auto">
              <a:xfrm>
                <a:off x="2646" y="1357"/>
                <a:ext cx="2" cy="4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2 h 4"/>
                  <a:gd name="T4" fmla="*/ 0 w 2"/>
                  <a:gd name="T5" fmla="*/ 4 h 4"/>
                  <a:gd name="T6" fmla="*/ 2 w 2"/>
                  <a:gd name="T7" fmla="*/ 0 h 4"/>
                  <a:gd name="T8" fmla="*/ 2 w 2"/>
                  <a:gd name="T9" fmla="*/ 0 h 4"/>
                  <a:gd name="T10" fmla="*/ 0 w 2"/>
                  <a:gd name="T11" fmla="*/ 0 h 4"/>
                  <a:gd name="T12" fmla="*/ 0 w 2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78" name="Rectangle 110"/>
              <p:cNvSpPr>
                <a:spLocks noChangeArrowheads="1"/>
              </p:cNvSpPr>
              <p:nvPr/>
            </p:nvSpPr>
            <p:spPr bwMode="auto">
              <a:xfrm>
                <a:off x="2674" y="1328"/>
                <a:ext cx="2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79" name="Freeform 111"/>
              <p:cNvSpPr>
                <a:spLocks/>
              </p:cNvSpPr>
              <p:nvPr/>
            </p:nvSpPr>
            <p:spPr bwMode="auto">
              <a:xfrm>
                <a:off x="2799" y="1134"/>
                <a:ext cx="7" cy="3"/>
              </a:xfrm>
              <a:custGeom>
                <a:avLst/>
                <a:gdLst>
                  <a:gd name="T0" fmla="*/ 5 w 7"/>
                  <a:gd name="T1" fmla="*/ 3 h 3"/>
                  <a:gd name="T2" fmla="*/ 7 w 7"/>
                  <a:gd name="T3" fmla="*/ 2 h 3"/>
                  <a:gd name="T4" fmla="*/ 3 w 7"/>
                  <a:gd name="T5" fmla="*/ 2 h 3"/>
                  <a:gd name="T6" fmla="*/ 3 w 7"/>
                  <a:gd name="T7" fmla="*/ 0 h 3"/>
                  <a:gd name="T8" fmla="*/ 1 w 7"/>
                  <a:gd name="T9" fmla="*/ 0 h 3"/>
                  <a:gd name="T10" fmla="*/ 0 w 7"/>
                  <a:gd name="T11" fmla="*/ 0 h 3"/>
                  <a:gd name="T12" fmla="*/ 0 w 7"/>
                  <a:gd name="T13" fmla="*/ 2 h 3"/>
                  <a:gd name="T14" fmla="*/ 3 w 7"/>
                  <a:gd name="T15" fmla="*/ 3 h 3"/>
                  <a:gd name="T16" fmla="*/ 5 w 7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5" y="3"/>
                    </a:moveTo>
                    <a:lnTo>
                      <a:pt x="7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80" name="Freeform 112"/>
              <p:cNvSpPr>
                <a:spLocks/>
              </p:cNvSpPr>
              <p:nvPr/>
            </p:nvSpPr>
            <p:spPr bwMode="auto">
              <a:xfrm>
                <a:off x="2797" y="1172"/>
                <a:ext cx="5" cy="6"/>
              </a:xfrm>
              <a:custGeom>
                <a:avLst/>
                <a:gdLst>
                  <a:gd name="T0" fmla="*/ 3 w 5"/>
                  <a:gd name="T1" fmla="*/ 0 h 6"/>
                  <a:gd name="T2" fmla="*/ 0 w 5"/>
                  <a:gd name="T3" fmla="*/ 0 h 6"/>
                  <a:gd name="T4" fmla="*/ 0 w 5"/>
                  <a:gd name="T5" fmla="*/ 2 h 6"/>
                  <a:gd name="T6" fmla="*/ 2 w 5"/>
                  <a:gd name="T7" fmla="*/ 2 h 6"/>
                  <a:gd name="T8" fmla="*/ 2 w 5"/>
                  <a:gd name="T9" fmla="*/ 4 h 6"/>
                  <a:gd name="T10" fmla="*/ 3 w 5"/>
                  <a:gd name="T11" fmla="*/ 6 h 6"/>
                  <a:gd name="T12" fmla="*/ 5 w 5"/>
                  <a:gd name="T13" fmla="*/ 4 h 6"/>
                  <a:gd name="T14" fmla="*/ 3 w 5"/>
                  <a:gd name="T15" fmla="*/ 2 h 6"/>
                  <a:gd name="T16" fmla="*/ 5 w 5"/>
                  <a:gd name="T17" fmla="*/ 2 h 6"/>
                  <a:gd name="T18" fmla="*/ 3 w 5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3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3" y="6"/>
                    </a:lnTo>
                    <a:lnTo>
                      <a:pt x="5" y="4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81" name="Freeform 113"/>
              <p:cNvSpPr>
                <a:spLocks/>
              </p:cNvSpPr>
              <p:nvPr/>
            </p:nvSpPr>
            <p:spPr bwMode="auto">
              <a:xfrm>
                <a:off x="2834" y="1181"/>
                <a:ext cx="5" cy="4"/>
              </a:xfrm>
              <a:custGeom>
                <a:avLst/>
                <a:gdLst>
                  <a:gd name="T0" fmla="*/ 1 w 5"/>
                  <a:gd name="T1" fmla="*/ 2 h 4"/>
                  <a:gd name="T2" fmla="*/ 0 w 5"/>
                  <a:gd name="T3" fmla="*/ 2 h 4"/>
                  <a:gd name="T4" fmla="*/ 0 w 5"/>
                  <a:gd name="T5" fmla="*/ 4 h 4"/>
                  <a:gd name="T6" fmla="*/ 3 w 5"/>
                  <a:gd name="T7" fmla="*/ 4 h 4"/>
                  <a:gd name="T8" fmla="*/ 5 w 5"/>
                  <a:gd name="T9" fmla="*/ 2 h 4"/>
                  <a:gd name="T10" fmla="*/ 5 w 5"/>
                  <a:gd name="T11" fmla="*/ 2 h 4"/>
                  <a:gd name="T12" fmla="*/ 1 w 5"/>
                  <a:gd name="T13" fmla="*/ 0 h 4"/>
                  <a:gd name="T14" fmla="*/ 1 w 5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1" y="2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1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82" name="Freeform 114"/>
              <p:cNvSpPr>
                <a:spLocks/>
              </p:cNvSpPr>
              <p:nvPr/>
            </p:nvSpPr>
            <p:spPr bwMode="auto">
              <a:xfrm>
                <a:off x="2828" y="1183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0 w 4"/>
                  <a:gd name="T3" fmla="*/ 3 h 3"/>
                  <a:gd name="T4" fmla="*/ 2 w 4"/>
                  <a:gd name="T5" fmla="*/ 3 h 3"/>
                  <a:gd name="T6" fmla="*/ 4 w 4"/>
                  <a:gd name="T7" fmla="*/ 2 h 3"/>
                  <a:gd name="T8" fmla="*/ 2 w 4"/>
                  <a:gd name="T9" fmla="*/ 0 h 3"/>
                  <a:gd name="T10" fmla="*/ 0 w 4"/>
                  <a:gd name="T11" fmla="*/ 0 h 3"/>
                  <a:gd name="T12" fmla="*/ 0 w 4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83" name="Freeform 115"/>
              <p:cNvSpPr>
                <a:spLocks/>
              </p:cNvSpPr>
              <p:nvPr/>
            </p:nvSpPr>
            <p:spPr bwMode="auto">
              <a:xfrm>
                <a:off x="2806" y="1130"/>
                <a:ext cx="7" cy="4"/>
              </a:xfrm>
              <a:custGeom>
                <a:avLst/>
                <a:gdLst>
                  <a:gd name="T0" fmla="*/ 2 w 4"/>
                  <a:gd name="T1" fmla="*/ 2 h 2"/>
                  <a:gd name="T2" fmla="*/ 3 w 4"/>
                  <a:gd name="T3" fmla="*/ 2 h 2"/>
                  <a:gd name="T4" fmla="*/ 4 w 4"/>
                  <a:gd name="T5" fmla="*/ 2 h 2"/>
                  <a:gd name="T6" fmla="*/ 4 w 4"/>
                  <a:gd name="T7" fmla="*/ 1 h 2"/>
                  <a:gd name="T8" fmla="*/ 2 w 4"/>
                  <a:gd name="T9" fmla="*/ 1 h 2"/>
                  <a:gd name="T10" fmla="*/ 1 w 4"/>
                  <a:gd name="T11" fmla="*/ 0 h 2"/>
                  <a:gd name="T12" fmla="*/ 0 w 4"/>
                  <a:gd name="T13" fmla="*/ 1 h 2"/>
                  <a:gd name="T14" fmla="*/ 0 w 4"/>
                  <a:gd name="T15" fmla="*/ 2 h 2"/>
                  <a:gd name="T16" fmla="*/ 0 w 4"/>
                  <a:gd name="T17" fmla="*/ 2 h 2"/>
                  <a:gd name="T18" fmla="*/ 2 w 4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84" name="Freeform 116"/>
              <p:cNvSpPr>
                <a:spLocks/>
              </p:cNvSpPr>
              <p:nvPr/>
            </p:nvSpPr>
            <p:spPr bwMode="auto">
              <a:xfrm>
                <a:off x="2797" y="989"/>
                <a:ext cx="23" cy="16"/>
              </a:xfrm>
              <a:custGeom>
                <a:avLst/>
                <a:gdLst>
                  <a:gd name="T0" fmla="*/ 12 w 23"/>
                  <a:gd name="T1" fmla="*/ 10 h 16"/>
                  <a:gd name="T2" fmla="*/ 16 w 23"/>
                  <a:gd name="T3" fmla="*/ 10 h 16"/>
                  <a:gd name="T4" fmla="*/ 17 w 23"/>
                  <a:gd name="T5" fmla="*/ 10 h 16"/>
                  <a:gd name="T6" fmla="*/ 16 w 23"/>
                  <a:gd name="T7" fmla="*/ 12 h 16"/>
                  <a:gd name="T8" fmla="*/ 14 w 23"/>
                  <a:gd name="T9" fmla="*/ 12 h 16"/>
                  <a:gd name="T10" fmla="*/ 10 w 23"/>
                  <a:gd name="T11" fmla="*/ 12 h 16"/>
                  <a:gd name="T12" fmla="*/ 10 w 23"/>
                  <a:gd name="T13" fmla="*/ 14 h 16"/>
                  <a:gd name="T14" fmla="*/ 12 w 23"/>
                  <a:gd name="T15" fmla="*/ 14 h 16"/>
                  <a:gd name="T16" fmla="*/ 16 w 23"/>
                  <a:gd name="T17" fmla="*/ 16 h 16"/>
                  <a:gd name="T18" fmla="*/ 17 w 23"/>
                  <a:gd name="T19" fmla="*/ 14 h 16"/>
                  <a:gd name="T20" fmla="*/ 19 w 23"/>
                  <a:gd name="T21" fmla="*/ 10 h 16"/>
                  <a:gd name="T22" fmla="*/ 21 w 23"/>
                  <a:gd name="T23" fmla="*/ 10 h 16"/>
                  <a:gd name="T24" fmla="*/ 23 w 23"/>
                  <a:gd name="T25" fmla="*/ 7 h 16"/>
                  <a:gd name="T26" fmla="*/ 23 w 23"/>
                  <a:gd name="T27" fmla="*/ 4 h 16"/>
                  <a:gd name="T28" fmla="*/ 23 w 23"/>
                  <a:gd name="T29" fmla="*/ 2 h 16"/>
                  <a:gd name="T30" fmla="*/ 17 w 23"/>
                  <a:gd name="T31" fmla="*/ 0 h 16"/>
                  <a:gd name="T32" fmla="*/ 14 w 23"/>
                  <a:gd name="T33" fmla="*/ 0 h 16"/>
                  <a:gd name="T34" fmla="*/ 10 w 23"/>
                  <a:gd name="T35" fmla="*/ 0 h 16"/>
                  <a:gd name="T36" fmla="*/ 9 w 23"/>
                  <a:gd name="T37" fmla="*/ 2 h 16"/>
                  <a:gd name="T38" fmla="*/ 7 w 23"/>
                  <a:gd name="T39" fmla="*/ 0 h 16"/>
                  <a:gd name="T40" fmla="*/ 5 w 23"/>
                  <a:gd name="T41" fmla="*/ 0 h 16"/>
                  <a:gd name="T42" fmla="*/ 3 w 23"/>
                  <a:gd name="T43" fmla="*/ 2 h 16"/>
                  <a:gd name="T44" fmla="*/ 2 w 23"/>
                  <a:gd name="T45" fmla="*/ 2 h 16"/>
                  <a:gd name="T46" fmla="*/ 0 w 23"/>
                  <a:gd name="T47" fmla="*/ 2 h 16"/>
                  <a:gd name="T48" fmla="*/ 2 w 23"/>
                  <a:gd name="T49" fmla="*/ 4 h 16"/>
                  <a:gd name="T50" fmla="*/ 3 w 23"/>
                  <a:gd name="T51" fmla="*/ 5 h 16"/>
                  <a:gd name="T52" fmla="*/ 5 w 23"/>
                  <a:gd name="T53" fmla="*/ 7 h 16"/>
                  <a:gd name="T54" fmla="*/ 7 w 23"/>
                  <a:gd name="T55" fmla="*/ 7 h 16"/>
                  <a:gd name="T56" fmla="*/ 9 w 23"/>
                  <a:gd name="T57" fmla="*/ 10 h 16"/>
                  <a:gd name="T58" fmla="*/ 12 w 23"/>
                  <a:gd name="T59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3" h="16">
                    <a:moveTo>
                      <a:pt x="12" y="10"/>
                    </a:moveTo>
                    <a:lnTo>
                      <a:pt x="16" y="10"/>
                    </a:lnTo>
                    <a:lnTo>
                      <a:pt x="17" y="10"/>
                    </a:lnTo>
                    <a:lnTo>
                      <a:pt x="16" y="12"/>
                    </a:lnTo>
                    <a:lnTo>
                      <a:pt x="14" y="12"/>
                    </a:lnTo>
                    <a:lnTo>
                      <a:pt x="10" y="12"/>
                    </a:lnTo>
                    <a:lnTo>
                      <a:pt x="10" y="14"/>
                    </a:lnTo>
                    <a:lnTo>
                      <a:pt x="12" y="14"/>
                    </a:lnTo>
                    <a:lnTo>
                      <a:pt x="16" y="16"/>
                    </a:lnTo>
                    <a:lnTo>
                      <a:pt x="17" y="14"/>
                    </a:lnTo>
                    <a:lnTo>
                      <a:pt x="19" y="10"/>
                    </a:lnTo>
                    <a:lnTo>
                      <a:pt x="21" y="10"/>
                    </a:lnTo>
                    <a:lnTo>
                      <a:pt x="23" y="7"/>
                    </a:lnTo>
                    <a:lnTo>
                      <a:pt x="23" y="4"/>
                    </a:lnTo>
                    <a:lnTo>
                      <a:pt x="23" y="2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9" y="10"/>
                    </a:lnTo>
                    <a:lnTo>
                      <a:pt x="12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85" name="Freeform 117"/>
              <p:cNvSpPr>
                <a:spLocks/>
              </p:cNvSpPr>
              <p:nvPr/>
            </p:nvSpPr>
            <p:spPr bwMode="auto">
              <a:xfrm>
                <a:off x="2806" y="1144"/>
                <a:ext cx="7" cy="11"/>
              </a:xfrm>
              <a:custGeom>
                <a:avLst/>
                <a:gdLst>
                  <a:gd name="T0" fmla="*/ 7 w 7"/>
                  <a:gd name="T1" fmla="*/ 4 h 11"/>
                  <a:gd name="T2" fmla="*/ 5 w 7"/>
                  <a:gd name="T3" fmla="*/ 4 h 11"/>
                  <a:gd name="T4" fmla="*/ 5 w 7"/>
                  <a:gd name="T5" fmla="*/ 2 h 11"/>
                  <a:gd name="T6" fmla="*/ 5 w 7"/>
                  <a:gd name="T7" fmla="*/ 0 h 11"/>
                  <a:gd name="T8" fmla="*/ 3 w 7"/>
                  <a:gd name="T9" fmla="*/ 0 h 11"/>
                  <a:gd name="T10" fmla="*/ 1 w 7"/>
                  <a:gd name="T11" fmla="*/ 0 h 11"/>
                  <a:gd name="T12" fmla="*/ 1 w 7"/>
                  <a:gd name="T13" fmla="*/ 2 h 11"/>
                  <a:gd name="T14" fmla="*/ 3 w 7"/>
                  <a:gd name="T15" fmla="*/ 4 h 11"/>
                  <a:gd name="T16" fmla="*/ 3 w 7"/>
                  <a:gd name="T17" fmla="*/ 6 h 11"/>
                  <a:gd name="T18" fmla="*/ 1 w 7"/>
                  <a:gd name="T19" fmla="*/ 4 h 11"/>
                  <a:gd name="T20" fmla="*/ 0 w 7"/>
                  <a:gd name="T21" fmla="*/ 4 h 11"/>
                  <a:gd name="T22" fmla="*/ 1 w 7"/>
                  <a:gd name="T23" fmla="*/ 7 h 11"/>
                  <a:gd name="T24" fmla="*/ 1 w 7"/>
                  <a:gd name="T25" fmla="*/ 7 h 11"/>
                  <a:gd name="T26" fmla="*/ 3 w 7"/>
                  <a:gd name="T27" fmla="*/ 7 h 11"/>
                  <a:gd name="T28" fmla="*/ 5 w 7"/>
                  <a:gd name="T29" fmla="*/ 7 h 11"/>
                  <a:gd name="T30" fmla="*/ 5 w 7"/>
                  <a:gd name="T31" fmla="*/ 11 h 11"/>
                  <a:gd name="T32" fmla="*/ 5 w 7"/>
                  <a:gd name="T33" fmla="*/ 11 h 11"/>
                  <a:gd name="T34" fmla="*/ 5 w 7"/>
                  <a:gd name="T35" fmla="*/ 9 h 11"/>
                  <a:gd name="T36" fmla="*/ 5 w 7"/>
                  <a:gd name="T37" fmla="*/ 7 h 11"/>
                  <a:gd name="T38" fmla="*/ 7 w 7"/>
                  <a:gd name="T39" fmla="*/ 6 h 11"/>
                  <a:gd name="T40" fmla="*/ 7 w 7"/>
                  <a:gd name="T41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" h="11">
                    <a:moveTo>
                      <a:pt x="7" y="4"/>
                    </a:moveTo>
                    <a:lnTo>
                      <a:pt x="5" y="4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5" y="7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7" y="6"/>
                    </a:lnTo>
                    <a:lnTo>
                      <a:pt x="7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86" name="Freeform 118"/>
              <p:cNvSpPr>
                <a:spLocks/>
              </p:cNvSpPr>
              <p:nvPr/>
            </p:nvSpPr>
            <p:spPr bwMode="auto">
              <a:xfrm>
                <a:off x="2848" y="1167"/>
                <a:ext cx="3" cy="4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2 h 4"/>
                  <a:gd name="T4" fmla="*/ 3 w 3"/>
                  <a:gd name="T5" fmla="*/ 2 h 4"/>
                  <a:gd name="T6" fmla="*/ 3 w 3"/>
                  <a:gd name="T7" fmla="*/ 0 h 4"/>
                  <a:gd name="T8" fmla="*/ 1 w 3"/>
                  <a:gd name="T9" fmla="*/ 0 h 4"/>
                  <a:gd name="T10" fmla="*/ 0 w 3"/>
                  <a:gd name="T11" fmla="*/ 2 h 4"/>
                  <a:gd name="T12" fmla="*/ 1 w 3"/>
                  <a:gd name="T13" fmla="*/ 4 h 4"/>
                  <a:gd name="T14" fmla="*/ 3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87" name="Freeform 119"/>
              <p:cNvSpPr>
                <a:spLocks/>
              </p:cNvSpPr>
              <p:nvPr/>
            </p:nvSpPr>
            <p:spPr bwMode="auto">
              <a:xfrm>
                <a:off x="2835" y="1078"/>
                <a:ext cx="6" cy="7"/>
              </a:xfrm>
              <a:custGeom>
                <a:avLst/>
                <a:gdLst>
                  <a:gd name="T0" fmla="*/ 6 w 6"/>
                  <a:gd name="T1" fmla="*/ 4 h 7"/>
                  <a:gd name="T2" fmla="*/ 6 w 6"/>
                  <a:gd name="T3" fmla="*/ 2 h 7"/>
                  <a:gd name="T4" fmla="*/ 4 w 6"/>
                  <a:gd name="T5" fmla="*/ 0 h 7"/>
                  <a:gd name="T6" fmla="*/ 2 w 6"/>
                  <a:gd name="T7" fmla="*/ 0 h 7"/>
                  <a:gd name="T8" fmla="*/ 0 w 6"/>
                  <a:gd name="T9" fmla="*/ 2 h 7"/>
                  <a:gd name="T10" fmla="*/ 2 w 6"/>
                  <a:gd name="T11" fmla="*/ 4 h 7"/>
                  <a:gd name="T12" fmla="*/ 0 w 6"/>
                  <a:gd name="T13" fmla="*/ 5 h 7"/>
                  <a:gd name="T14" fmla="*/ 2 w 6"/>
                  <a:gd name="T15" fmla="*/ 7 h 7"/>
                  <a:gd name="T16" fmla="*/ 2 w 6"/>
                  <a:gd name="T17" fmla="*/ 7 h 7"/>
                  <a:gd name="T18" fmla="*/ 4 w 6"/>
                  <a:gd name="T19" fmla="*/ 5 h 7"/>
                  <a:gd name="T20" fmla="*/ 6 w 6"/>
                  <a:gd name="T21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7">
                    <a:moveTo>
                      <a:pt x="6" y="4"/>
                    </a:moveTo>
                    <a:lnTo>
                      <a:pt x="6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4" y="5"/>
                    </a:lnTo>
                    <a:lnTo>
                      <a:pt x="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88" name="Freeform 120"/>
              <p:cNvSpPr>
                <a:spLocks/>
              </p:cNvSpPr>
              <p:nvPr/>
            </p:nvSpPr>
            <p:spPr bwMode="auto">
              <a:xfrm>
                <a:off x="2842" y="1169"/>
                <a:ext cx="4" cy="5"/>
              </a:xfrm>
              <a:custGeom>
                <a:avLst/>
                <a:gdLst>
                  <a:gd name="T0" fmla="*/ 4 w 4"/>
                  <a:gd name="T1" fmla="*/ 2 h 5"/>
                  <a:gd name="T2" fmla="*/ 4 w 4"/>
                  <a:gd name="T3" fmla="*/ 0 h 5"/>
                  <a:gd name="T4" fmla="*/ 2 w 4"/>
                  <a:gd name="T5" fmla="*/ 0 h 5"/>
                  <a:gd name="T6" fmla="*/ 0 w 4"/>
                  <a:gd name="T7" fmla="*/ 2 h 5"/>
                  <a:gd name="T8" fmla="*/ 0 w 4"/>
                  <a:gd name="T9" fmla="*/ 3 h 5"/>
                  <a:gd name="T10" fmla="*/ 2 w 4"/>
                  <a:gd name="T11" fmla="*/ 5 h 5"/>
                  <a:gd name="T12" fmla="*/ 2 w 4"/>
                  <a:gd name="T13" fmla="*/ 3 h 5"/>
                  <a:gd name="T14" fmla="*/ 2 w 4"/>
                  <a:gd name="T15" fmla="*/ 3 h 5"/>
                  <a:gd name="T16" fmla="*/ 2 w 4"/>
                  <a:gd name="T17" fmla="*/ 2 h 5"/>
                  <a:gd name="T18" fmla="*/ 4 w 4"/>
                  <a:gd name="T1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4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89" name="Freeform 121"/>
              <p:cNvSpPr>
                <a:spLocks/>
              </p:cNvSpPr>
              <p:nvPr/>
            </p:nvSpPr>
            <p:spPr bwMode="auto">
              <a:xfrm>
                <a:off x="2842" y="1185"/>
                <a:ext cx="6" cy="1"/>
              </a:xfrm>
              <a:custGeom>
                <a:avLst/>
                <a:gdLst>
                  <a:gd name="T0" fmla="*/ 4 w 6"/>
                  <a:gd name="T1" fmla="*/ 1 h 1"/>
                  <a:gd name="T2" fmla="*/ 6 w 6"/>
                  <a:gd name="T3" fmla="*/ 1 h 1"/>
                  <a:gd name="T4" fmla="*/ 4 w 6"/>
                  <a:gd name="T5" fmla="*/ 0 h 1"/>
                  <a:gd name="T6" fmla="*/ 0 w 6"/>
                  <a:gd name="T7" fmla="*/ 1 h 1"/>
                  <a:gd name="T8" fmla="*/ 2 w 6"/>
                  <a:gd name="T9" fmla="*/ 1 h 1"/>
                  <a:gd name="T10" fmla="*/ 4 w 6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">
                    <a:moveTo>
                      <a:pt x="4" y="1"/>
                    </a:moveTo>
                    <a:lnTo>
                      <a:pt x="6" y="1"/>
                    </a:lnTo>
                    <a:lnTo>
                      <a:pt x="4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90" name="Freeform 122"/>
              <p:cNvSpPr>
                <a:spLocks/>
              </p:cNvSpPr>
              <p:nvPr/>
            </p:nvSpPr>
            <p:spPr bwMode="auto">
              <a:xfrm>
                <a:off x="2842" y="1160"/>
                <a:ext cx="6" cy="4"/>
              </a:xfrm>
              <a:custGeom>
                <a:avLst/>
                <a:gdLst>
                  <a:gd name="T0" fmla="*/ 6 w 6"/>
                  <a:gd name="T1" fmla="*/ 0 h 4"/>
                  <a:gd name="T2" fmla="*/ 4 w 6"/>
                  <a:gd name="T3" fmla="*/ 0 h 4"/>
                  <a:gd name="T4" fmla="*/ 2 w 6"/>
                  <a:gd name="T5" fmla="*/ 0 h 4"/>
                  <a:gd name="T6" fmla="*/ 0 w 6"/>
                  <a:gd name="T7" fmla="*/ 2 h 4"/>
                  <a:gd name="T8" fmla="*/ 0 w 6"/>
                  <a:gd name="T9" fmla="*/ 2 h 4"/>
                  <a:gd name="T10" fmla="*/ 4 w 6"/>
                  <a:gd name="T11" fmla="*/ 2 h 4"/>
                  <a:gd name="T12" fmla="*/ 4 w 6"/>
                  <a:gd name="T13" fmla="*/ 4 h 4"/>
                  <a:gd name="T14" fmla="*/ 6 w 6"/>
                  <a:gd name="T15" fmla="*/ 2 h 4"/>
                  <a:gd name="T16" fmla="*/ 6 w 6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6" y="0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91" name="Freeform 123"/>
              <p:cNvSpPr>
                <a:spLocks/>
              </p:cNvSpPr>
              <p:nvPr/>
            </p:nvSpPr>
            <p:spPr bwMode="auto">
              <a:xfrm>
                <a:off x="2621" y="1169"/>
                <a:ext cx="6" cy="3"/>
              </a:xfrm>
              <a:custGeom>
                <a:avLst/>
                <a:gdLst>
                  <a:gd name="T0" fmla="*/ 2 w 6"/>
                  <a:gd name="T1" fmla="*/ 3 h 3"/>
                  <a:gd name="T2" fmla="*/ 2 w 6"/>
                  <a:gd name="T3" fmla="*/ 3 h 3"/>
                  <a:gd name="T4" fmla="*/ 6 w 6"/>
                  <a:gd name="T5" fmla="*/ 0 h 3"/>
                  <a:gd name="T6" fmla="*/ 6 w 6"/>
                  <a:gd name="T7" fmla="*/ 0 h 3"/>
                  <a:gd name="T8" fmla="*/ 6 w 6"/>
                  <a:gd name="T9" fmla="*/ 0 h 3"/>
                  <a:gd name="T10" fmla="*/ 2 w 6"/>
                  <a:gd name="T11" fmla="*/ 2 h 3"/>
                  <a:gd name="T12" fmla="*/ 2 w 6"/>
                  <a:gd name="T13" fmla="*/ 2 h 3"/>
                  <a:gd name="T14" fmla="*/ 0 w 6"/>
                  <a:gd name="T15" fmla="*/ 3 h 3"/>
                  <a:gd name="T16" fmla="*/ 0 w 6"/>
                  <a:gd name="T17" fmla="*/ 3 h 3"/>
                  <a:gd name="T18" fmla="*/ 2 w 6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3">
                    <a:moveTo>
                      <a:pt x="2" y="3"/>
                    </a:moveTo>
                    <a:lnTo>
                      <a:pt x="2" y="3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92" name="Freeform 124"/>
              <p:cNvSpPr>
                <a:spLocks/>
              </p:cNvSpPr>
              <p:nvPr/>
            </p:nvSpPr>
            <p:spPr bwMode="auto">
              <a:xfrm>
                <a:off x="2684" y="1338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93" name="Freeform 125"/>
              <p:cNvSpPr>
                <a:spLocks/>
              </p:cNvSpPr>
              <p:nvPr/>
            </p:nvSpPr>
            <p:spPr bwMode="auto">
              <a:xfrm>
                <a:off x="2737" y="1218"/>
                <a:ext cx="16" cy="14"/>
              </a:xfrm>
              <a:custGeom>
                <a:avLst/>
                <a:gdLst>
                  <a:gd name="T0" fmla="*/ 2 w 16"/>
                  <a:gd name="T1" fmla="*/ 7 h 14"/>
                  <a:gd name="T2" fmla="*/ 2 w 16"/>
                  <a:gd name="T3" fmla="*/ 10 h 14"/>
                  <a:gd name="T4" fmla="*/ 2 w 16"/>
                  <a:gd name="T5" fmla="*/ 12 h 14"/>
                  <a:gd name="T6" fmla="*/ 4 w 16"/>
                  <a:gd name="T7" fmla="*/ 14 h 14"/>
                  <a:gd name="T8" fmla="*/ 5 w 16"/>
                  <a:gd name="T9" fmla="*/ 14 h 14"/>
                  <a:gd name="T10" fmla="*/ 5 w 16"/>
                  <a:gd name="T11" fmla="*/ 14 h 14"/>
                  <a:gd name="T12" fmla="*/ 5 w 16"/>
                  <a:gd name="T13" fmla="*/ 12 h 14"/>
                  <a:gd name="T14" fmla="*/ 5 w 16"/>
                  <a:gd name="T15" fmla="*/ 12 h 14"/>
                  <a:gd name="T16" fmla="*/ 7 w 16"/>
                  <a:gd name="T17" fmla="*/ 14 h 14"/>
                  <a:gd name="T18" fmla="*/ 9 w 16"/>
                  <a:gd name="T19" fmla="*/ 14 h 14"/>
                  <a:gd name="T20" fmla="*/ 9 w 16"/>
                  <a:gd name="T21" fmla="*/ 14 h 14"/>
                  <a:gd name="T22" fmla="*/ 11 w 16"/>
                  <a:gd name="T23" fmla="*/ 14 h 14"/>
                  <a:gd name="T24" fmla="*/ 11 w 16"/>
                  <a:gd name="T25" fmla="*/ 12 h 14"/>
                  <a:gd name="T26" fmla="*/ 14 w 16"/>
                  <a:gd name="T27" fmla="*/ 10 h 14"/>
                  <a:gd name="T28" fmla="*/ 16 w 16"/>
                  <a:gd name="T29" fmla="*/ 8 h 14"/>
                  <a:gd name="T30" fmla="*/ 16 w 16"/>
                  <a:gd name="T31" fmla="*/ 8 h 14"/>
                  <a:gd name="T32" fmla="*/ 14 w 16"/>
                  <a:gd name="T33" fmla="*/ 5 h 14"/>
                  <a:gd name="T34" fmla="*/ 12 w 16"/>
                  <a:gd name="T35" fmla="*/ 3 h 14"/>
                  <a:gd name="T36" fmla="*/ 12 w 16"/>
                  <a:gd name="T37" fmla="*/ 1 h 14"/>
                  <a:gd name="T38" fmla="*/ 9 w 16"/>
                  <a:gd name="T39" fmla="*/ 0 h 14"/>
                  <a:gd name="T40" fmla="*/ 9 w 16"/>
                  <a:gd name="T41" fmla="*/ 0 h 14"/>
                  <a:gd name="T42" fmla="*/ 7 w 16"/>
                  <a:gd name="T43" fmla="*/ 0 h 14"/>
                  <a:gd name="T44" fmla="*/ 5 w 16"/>
                  <a:gd name="T45" fmla="*/ 1 h 14"/>
                  <a:gd name="T46" fmla="*/ 4 w 16"/>
                  <a:gd name="T47" fmla="*/ 1 h 14"/>
                  <a:gd name="T48" fmla="*/ 0 w 16"/>
                  <a:gd name="T49" fmla="*/ 3 h 14"/>
                  <a:gd name="T50" fmla="*/ 0 w 16"/>
                  <a:gd name="T51" fmla="*/ 5 h 14"/>
                  <a:gd name="T52" fmla="*/ 2 w 16"/>
                  <a:gd name="T53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" h="14">
                    <a:moveTo>
                      <a:pt x="2" y="7"/>
                    </a:moveTo>
                    <a:lnTo>
                      <a:pt x="2" y="10"/>
                    </a:lnTo>
                    <a:lnTo>
                      <a:pt x="2" y="12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7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1" y="14"/>
                    </a:lnTo>
                    <a:lnTo>
                      <a:pt x="11" y="12"/>
                    </a:lnTo>
                    <a:lnTo>
                      <a:pt x="14" y="10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4" y="5"/>
                    </a:lnTo>
                    <a:lnTo>
                      <a:pt x="12" y="3"/>
                    </a:lnTo>
                    <a:lnTo>
                      <a:pt x="12" y="1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94" name="Freeform 126"/>
              <p:cNvSpPr>
                <a:spLocks/>
              </p:cNvSpPr>
              <p:nvPr/>
            </p:nvSpPr>
            <p:spPr bwMode="auto">
              <a:xfrm>
                <a:off x="2602" y="1127"/>
                <a:ext cx="93" cy="117"/>
              </a:xfrm>
              <a:custGeom>
                <a:avLst/>
                <a:gdLst>
                  <a:gd name="T0" fmla="*/ 6 w 53"/>
                  <a:gd name="T1" fmla="*/ 60 h 67"/>
                  <a:gd name="T2" fmla="*/ 8 w 53"/>
                  <a:gd name="T3" fmla="*/ 61 h 67"/>
                  <a:gd name="T4" fmla="*/ 4 w 53"/>
                  <a:gd name="T5" fmla="*/ 63 h 67"/>
                  <a:gd name="T6" fmla="*/ 6 w 53"/>
                  <a:gd name="T7" fmla="*/ 67 h 67"/>
                  <a:gd name="T8" fmla="*/ 12 w 53"/>
                  <a:gd name="T9" fmla="*/ 66 h 67"/>
                  <a:gd name="T10" fmla="*/ 14 w 53"/>
                  <a:gd name="T11" fmla="*/ 66 h 67"/>
                  <a:gd name="T12" fmla="*/ 18 w 53"/>
                  <a:gd name="T13" fmla="*/ 64 h 67"/>
                  <a:gd name="T14" fmla="*/ 18 w 53"/>
                  <a:gd name="T15" fmla="*/ 58 h 67"/>
                  <a:gd name="T16" fmla="*/ 17 w 53"/>
                  <a:gd name="T17" fmla="*/ 57 h 67"/>
                  <a:gd name="T18" fmla="*/ 20 w 53"/>
                  <a:gd name="T19" fmla="*/ 58 h 67"/>
                  <a:gd name="T20" fmla="*/ 18 w 53"/>
                  <a:gd name="T21" fmla="*/ 53 h 67"/>
                  <a:gd name="T22" fmla="*/ 21 w 53"/>
                  <a:gd name="T23" fmla="*/ 53 h 67"/>
                  <a:gd name="T24" fmla="*/ 20 w 53"/>
                  <a:gd name="T25" fmla="*/ 48 h 67"/>
                  <a:gd name="T26" fmla="*/ 22 w 53"/>
                  <a:gd name="T27" fmla="*/ 46 h 67"/>
                  <a:gd name="T28" fmla="*/ 23 w 53"/>
                  <a:gd name="T29" fmla="*/ 44 h 67"/>
                  <a:gd name="T30" fmla="*/ 25 w 53"/>
                  <a:gd name="T31" fmla="*/ 43 h 67"/>
                  <a:gd name="T32" fmla="*/ 26 w 53"/>
                  <a:gd name="T33" fmla="*/ 40 h 67"/>
                  <a:gd name="T34" fmla="*/ 27 w 53"/>
                  <a:gd name="T35" fmla="*/ 36 h 67"/>
                  <a:gd name="T36" fmla="*/ 32 w 53"/>
                  <a:gd name="T37" fmla="*/ 32 h 67"/>
                  <a:gd name="T38" fmla="*/ 36 w 53"/>
                  <a:gd name="T39" fmla="*/ 25 h 67"/>
                  <a:gd name="T40" fmla="*/ 45 w 53"/>
                  <a:gd name="T41" fmla="*/ 17 h 67"/>
                  <a:gd name="T42" fmla="*/ 52 w 53"/>
                  <a:gd name="T43" fmla="*/ 13 h 67"/>
                  <a:gd name="T44" fmla="*/ 53 w 53"/>
                  <a:gd name="T45" fmla="*/ 9 h 67"/>
                  <a:gd name="T46" fmla="*/ 52 w 53"/>
                  <a:gd name="T47" fmla="*/ 4 h 67"/>
                  <a:gd name="T48" fmla="*/ 48 w 53"/>
                  <a:gd name="T49" fmla="*/ 1 h 67"/>
                  <a:gd name="T50" fmla="*/ 45 w 53"/>
                  <a:gd name="T51" fmla="*/ 1 h 67"/>
                  <a:gd name="T52" fmla="*/ 41 w 53"/>
                  <a:gd name="T53" fmla="*/ 3 h 67"/>
                  <a:gd name="T54" fmla="*/ 38 w 53"/>
                  <a:gd name="T55" fmla="*/ 7 h 67"/>
                  <a:gd name="T56" fmla="*/ 37 w 53"/>
                  <a:gd name="T57" fmla="*/ 11 h 67"/>
                  <a:gd name="T58" fmla="*/ 32 w 53"/>
                  <a:gd name="T59" fmla="*/ 14 h 67"/>
                  <a:gd name="T60" fmla="*/ 28 w 53"/>
                  <a:gd name="T61" fmla="*/ 16 h 67"/>
                  <a:gd name="T62" fmla="*/ 27 w 53"/>
                  <a:gd name="T63" fmla="*/ 18 h 67"/>
                  <a:gd name="T64" fmla="*/ 21 w 53"/>
                  <a:gd name="T65" fmla="*/ 17 h 67"/>
                  <a:gd name="T66" fmla="*/ 21 w 53"/>
                  <a:gd name="T67" fmla="*/ 21 h 67"/>
                  <a:gd name="T68" fmla="*/ 19 w 53"/>
                  <a:gd name="T69" fmla="*/ 21 h 67"/>
                  <a:gd name="T70" fmla="*/ 17 w 53"/>
                  <a:gd name="T71" fmla="*/ 23 h 67"/>
                  <a:gd name="T72" fmla="*/ 14 w 53"/>
                  <a:gd name="T73" fmla="*/ 25 h 67"/>
                  <a:gd name="T74" fmla="*/ 12 w 53"/>
                  <a:gd name="T75" fmla="*/ 29 h 67"/>
                  <a:gd name="T76" fmla="*/ 9 w 53"/>
                  <a:gd name="T77" fmla="*/ 32 h 67"/>
                  <a:gd name="T78" fmla="*/ 11 w 53"/>
                  <a:gd name="T79" fmla="*/ 34 h 67"/>
                  <a:gd name="T80" fmla="*/ 7 w 53"/>
                  <a:gd name="T81" fmla="*/ 36 h 67"/>
                  <a:gd name="T82" fmla="*/ 4 w 53"/>
                  <a:gd name="T83" fmla="*/ 40 h 67"/>
                  <a:gd name="T84" fmla="*/ 2 w 53"/>
                  <a:gd name="T85" fmla="*/ 41 h 67"/>
                  <a:gd name="T86" fmla="*/ 4 w 53"/>
                  <a:gd name="T87" fmla="*/ 44 h 67"/>
                  <a:gd name="T88" fmla="*/ 7 w 53"/>
                  <a:gd name="T89" fmla="*/ 45 h 67"/>
                  <a:gd name="T90" fmla="*/ 8 w 53"/>
                  <a:gd name="T91" fmla="*/ 46 h 67"/>
                  <a:gd name="T92" fmla="*/ 5 w 53"/>
                  <a:gd name="T93" fmla="*/ 48 h 67"/>
                  <a:gd name="T94" fmla="*/ 8 w 53"/>
                  <a:gd name="T95" fmla="*/ 49 h 67"/>
                  <a:gd name="T96" fmla="*/ 5 w 53"/>
                  <a:gd name="T97" fmla="*/ 51 h 67"/>
                  <a:gd name="T98" fmla="*/ 5 w 53"/>
                  <a:gd name="T99" fmla="*/ 52 h 67"/>
                  <a:gd name="T100" fmla="*/ 10 w 53"/>
                  <a:gd name="T101" fmla="*/ 55 h 67"/>
                  <a:gd name="T102" fmla="*/ 7 w 53"/>
                  <a:gd name="T103" fmla="*/ 55 h 67"/>
                  <a:gd name="T104" fmla="*/ 3 w 53"/>
                  <a:gd name="T105" fmla="*/ 56 h 67"/>
                  <a:gd name="T106" fmla="*/ 2 w 53"/>
                  <a:gd name="T107" fmla="*/ 58 h 67"/>
                  <a:gd name="T108" fmla="*/ 0 w 53"/>
                  <a:gd name="T109" fmla="*/ 6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3" h="67">
                    <a:moveTo>
                      <a:pt x="2" y="63"/>
                    </a:moveTo>
                    <a:cubicBezTo>
                      <a:pt x="3" y="63"/>
                      <a:pt x="3" y="63"/>
                      <a:pt x="3" y="63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6" y="60"/>
                      <a:pt x="6" y="60"/>
                      <a:pt x="6" y="60"/>
                    </a:cubicBezTo>
                    <a:cubicBezTo>
                      <a:pt x="7" y="60"/>
                      <a:pt x="7" y="60"/>
                      <a:pt x="7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7" y="61"/>
                      <a:pt x="7" y="61"/>
                      <a:pt x="7" y="61"/>
                    </a:cubicBezTo>
                    <a:cubicBezTo>
                      <a:pt x="7" y="61"/>
                      <a:pt x="7" y="61"/>
                      <a:pt x="7" y="61"/>
                    </a:cubicBezTo>
                    <a:cubicBezTo>
                      <a:pt x="6" y="61"/>
                      <a:pt x="6" y="61"/>
                      <a:pt x="6" y="61"/>
                    </a:cubicBezTo>
                    <a:cubicBezTo>
                      <a:pt x="5" y="62"/>
                      <a:pt x="5" y="62"/>
                      <a:pt x="5" y="62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4" y="65"/>
                      <a:pt x="4" y="65"/>
                      <a:pt x="4" y="65"/>
                    </a:cubicBezTo>
                    <a:cubicBezTo>
                      <a:pt x="4" y="66"/>
                      <a:pt x="4" y="66"/>
                      <a:pt x="4" y="66"/>
                    </a:cubicBezTo>
                    <a:cubicBezTo>
                      <a:pt x="4" y="66"/>
                      <a:pt x="4" y="66"/>
                      <a:pt x="4" y="66"/>
                    </a:cubicBezTo>
                    <a:cubicBezTo>
                      <a:pt x="4" y="66"/>
                      <a:pt x="4" y="67"/>
                      <a:pt x="4" y="67"/>
                    </a:cubicBezTo>
                    <a:cubicBezTo>
                      <a:pt x="6" y="67"/>
                      <a:pt x="6" y="67"/>
                      <a:pt x="6" y="67"/>
                    </a:cubicBezTo>
                    <a:cubicBezTo>
                      <a:pt x="7" y="66"/>
                      <a:pt x="7" y="66"/>
                      <a:pt x="7" y="66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1" y="66"/>
                      <a:pt x="11" y="66"/>
                      <a:pt x="11" y="66"/>
                    </a:cubicBezTo>
                    <a:cubicBezTo>
                      <a:pt x="12" y="66"/>
                      <a:pt x="12" y="66"/>
                      <a:pt x="12" y="66"/>
                    </a:cubicBezTo>
                    <a:cubicBezTo>
                      <a:pt x="13" y="66"/>
                      <a:pt x="13" y="66"/>
                      <a:pt x="13" y="66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5" y="66"/>
                      <a:pt x="15" y="66"/>
                      <a:pt x="15" y="66"/>
                    </a:cubicBezTo>
                    <a:cubicBezTo>
                      <a:pt x="17" y="66"/>
                      <a:pt x="17" y="66"/>
                      <a:pt x="17" y="66"/>
                    </a:cubicBezTo>
                    <a:cubicBezTo>
                      <a:pt x="17" y="66"/>
                      <a:pt x="17" y="66"/>
                      <a:pt x="17" y="66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9" y="60"/>
                      <a:pt x="19" y="60"/>
                      <a:pt x="19" y="60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6" y="57"/>
                      <a:pt x="16" y="57"/>
                      <a:pt x="16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19" y="57"/>
                      <a:pt x="19" y="57"/>
                      <a:pt x="19" y="57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19" y="59"/>
                      <a:pt x="19" y="59"/>
                      <a:pt x="19" y="59"/>
                    </a:cubicBezTo>
                    <a:cubicBezTo>
                      <a:pt x="20" y="58"/>
                      <a:pt x="20" y="58"/>
                      <a:pt x="20" y="58"/>
                    </a:cubicBezTo>
                    <a:cubicBezTo>
                      <a:pt x="19" y="56"/>
                      <a:pt x="19" y="56"/>
                      <a:pt x="19" y="56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21" y="53"/>
                      <a:pt x="21" y="53"/>
                      <a:pt x="21" y="53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21" y="50"/>
                      <a:pt x="21" y="50"/>
                      <a:pt x="21" y="50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18" y="46"/>
                      <a:pt x="18" y="46"/>
                      <a:pt x="18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1" y="44"/>
                      <a:pt x="21" y="44"/>
                      <a:pt x="21" y="44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4" y="43"/>
                      <a:pt x="24" y="43"/>
                      <a:pt x="24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9" y="23"/>
                      <a:pt x="39" y="23"/>
                      <a:pt x="39" y="23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1" y="13"/>
                      <a:pt x="51" y="13"/>
                      <a:pt x="51" y="13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1" y="3"/>
                      <a:pt x="51" y="3"/>
                      <a:pt x="51" y="3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49" y="2"/>
                      <a:pt x="49" y="2"/>
                      <a:pt x="49" y="2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7" y="49"/>
                      <a:pt x="7" y="49"/>
                      <a:pt x="7" y="49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9"/>
                      <a:pt x="8" y="49"/>
                      <a:pt x="8" y="49"/>
                    </a:cubicBezTo>
                    <a:cubicBezTo>
                      <a:pt x="8" y="49"/>
                      <a:pt x="8" y="49"/>
                      <a:pt x="8" y="49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4" y="51"/>
                      <a:pt x="4" y="51"/>
                      <a:pt x="4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4" y="55"/>
                      <a:pt x="4" y="55"/>
                      <a:pt x="4" y="55"/>
                    </a:cubicBezTo>
                    <a:cubicBezTo>
                      <a:pt x="4" y="55"/>
                      <a:pt x="4" y="55"/>
                      <a:pt x="4" y="55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2" y="59"/>
                      <a:pt x="2" y="59"/>
                      <a:pt x="2" y="59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1" y="61"/>
                      <a:pt x="1" y="61"/>
                      <a:pt x="1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" y="63"/>
                      <a:pt x="1" y="63"/>
                      <a:pt x="1" y="63"/>
                    </a:cubicBezTo>
                    <a:lnTo>
                      <a:pt x="2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95" name="Freeform 127"/>
              <p:cNvSpPr>
                <a:spLocks/>
              </p:cNvSpPr>
              <p:nvPr/>
            </p:nvSpPr>
            <p:spPr bwMode="auto">
              <a:xfrm>
                <a:off x="2667" y="1307"/>
                <a:ext cx="23" cy="19"/>
              </a:xfrm>
              <a:custGeom>
                <a:avLst/>
                <a:gdLst>
                  <a:gd name="T0" fmla="*/ 23 w 23"/>
                  <a:gd name="T1" fmla="*/ 19 h 19"/>
                  <a:gd name="T2" fmla="*/ 23 w 23"/>
                  <a:gd name="T3" fmla="*/ 15 h 19"/>
                  <a:gd name="T4" fmla="*/ 23 w 23"/>
                  <a:gd name="T5" fmla="*/ 12 h 19"/>
                  <a:gd name="T6" fmla="*/ 19 w 23"/>
                  <a:gd name="T7" fmla="*/ 10 h 19"/>
                  <a:gd name="T8" fmla="*/ 16 w 23"/>
                  <a:gd name="T9" fmla="*/ 7 h 19"/>
                  <a:gd name="T10" fmla="*/ 14 w 23"/>
                  <a:gd name="T11" fmla="*/ 7 h 19"/>
                  <a:gd name="T12" fmla="*/ 10 w 23"/>
                  <a:gd name="T13" fmla="*/ 5 h 19"/>
                  <a:gd name="T14" fmla="*/ 9 w 23"/>
                  <a:gd name="T15" fmla="*/ 3 h 19"/>
                  <a:gd name="T16" fmla="*/ 9 w 23"/>
                  <a:gd name="T17" fmla="*/ 1 h 19"/>
                  <a:gd name="T18" fmla="*/ 5 w 23"/>
                  <a:gd name="T19" fmla="*/ 0 h 19"/>
                  <a:gd name="T20" fmla="*/ 3 w 23"/>
                  <a:gd name="T21" fmla="*/ 0 h 19"/>
                  <a:gd name="T22" fmla="*/ 3 w 23"/>
                  <a:gd name="T23" fmla="*/ 0 h 19"/>
                  <a:gd name="T24" fmla="*/ 3 w 23"/>
                  <a:gd name="T25" fmla="*/ 1 h 19"/>
                  <a:gd name="T26" fmla="*/ 2 w 23"/>
                  <a:gd name="T27" fmla="*/ 3 h 19"/>
                  <a:gd name="T28" fmla="*/ 3 w 23"/>
                  <a:gd name="T29" fmla="*/ 5 h 19"/>
                  <a:gd name="T30" fmla="*/ 5 w 23"/>
                  <a:gd name="T31" fmla="*/ 5 h 19"/>
                  <a:gd name="T32" fmla="*/ 3 w 23"/>
                  <a:gd name="T33" fmla="*/ 7 h 19"/>
                  <a:gd name="T34" fmla="*/ 3 w 23"/>
                  <a:gd name="T35" fmla="*/ 7 h 19"/>
                  <a:gd name="T36" fmla="*/ 2 w 23"/>
                  <a:gd name="T37" fmla="*/ 5 h 19"/>
                  <a:gd name="T38" fmla="*/ 0 w 23"/>
                  <a:gd name="T39" fmla="*/ 5 h 19"/>
                  <a:gd name="T40" fmla="*/ 2 w 23"/>
                  <a:gd name="T41" fmla="*/ 7 h 19"/>
                  <a:gd name="T42" fmla="*/ 5 w 23"/>
                  <a:gd name="T43" fmla="*/ 12 h 19"/>
                  <a:gd name="T44" fmla="*/ 7 w 23"/>
                  <a:gd name="T45" fmla="*/ 12 h 19"/>
                  <a:gd name="T46" fmla="*/ 9 w 23"/>
                  <a:gd name="T47" fmla="*/ 15 h 19"/>
                  <a:gd name="T48" fmla="*/ 10 w 23"/>
                  <a:gd name="T49" fmla="*/ 15 h 19"/>
                  <a:gd name="T50" fmla="*/ 10 w 23"/>
                  <a:gd name="T51" fmla="*/ 12 h 19"/>
                  <a:gd name="T52" fmla="*/ 12 w 23"/>
                  <a:gd name="T53" fmla="*/ 14 h 19"/>
                  <a:gd name="T54" fmla="*/ 14 w 23"/>
                  <a:gd name="T55" fmla="*/ 12 h 19"/>
                  <a:gd name="T56" fmla="*/ 14 w 23"/>
                  <a:gd name="T57" fmla="*/ 14 h 19"/>
                  <a:gd name="T58" fmla="*/ 14 w 23"/>
                  <a:gd name="T59" fmla="*/ 17 h 19"/>
                  <a:gd name="T60" fmla="*/ 14 w 23"/>
                  <a:gd name="T61" fmla="*/ 17 h 19"/>
                  <a:gd name="T62" fmla="*/ 16 w 23"/>
                  <a:gd name="T63" fmla="*/ 19 h 19"/>
                  <a:gd name="T64" fmla="*/ 19 w 23"/>
                  <a:gd name="T65" fmla="*/ 19 h 19"/>
                  <a:gd name="T66" fmla="*/ 19 w 23"/>
                  <a:gd name="T67" fmla="*/ 17 h 19"/>
                  <a:gd name="T68" fmla="*/ 23 w 23"/>
                  <a:gd name="T6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3" h="19">
                    <a:moveTo>
                      <a:pt x="23" y="19"/>
                    </a:moveTo>
                    <a:lnTo>
                      <a:pt x="23" y="15"/>
                    </a:lnTo>
                    <a:lnTo>
                      <a:pt x="23" y="12"/>
                    </a:lnTo>
                    <a:lnTo>
                      <a:pt x="19" y="10"/>
                    </a:lnTo>
                    <a:lnTo>
                      <a:pt x="16" y="7"/>
                    </a:lnTo>
                    <a:lnTo>
                      <a:pt x="14" y="7"/>
                    </a:lnTo>
                    <a:lnTo>
                      <a:pt x="10" y="5"/>
                    </a:lnTo>
                    <a:lnTo>
                      <a:pt x="9" y="3"/>
                    </a:lnTo>
                    <a:lnTo>
                      <a:pt x="9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2" y="3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9" y="15"/>
                    </a:lnTo>
                    <a:lnTo>
                      <a:pt x="10" y="15"/>
                    </a:lnTo>
                    <a:lnTo>
                      <a:pt x="10" y="12"/>
                    </a:lnTo>
                    <a:lnTo>
                      <a:pt x="12" y="14"/>
                    </a:lnTo>
                    <a:lnTo>
                      <a:pt x="14" y="12"/>
                    </a:lnTo>
                    <a:lnTo>
                      <a:pt x="14" y="14"/>
                    </a:lnTo>
                    <a:lnTo>
                      <a:pt x="14" y="17"/>
                    </a:lnTo>
                    <a:lnTo>
                      <a:pt x="14" y="17"/>
                    </a:lnTo>
                    <a:lnTo>
                      <a:pt x="16" y="19"/>
                    </a:lnTo>
                    <a:lnTo>
                      <a:pt x="19" y="19"/>
                    </a:lnTo>
                    <a:lnTo>
                      <a:pt x="19" y="17"/>
                    </a:lnTo>
                    <a:lnTo>
                      <a:pt x="23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96" name="Freeform 128"/>
              <p:cNvSpPr>
                <a:spLocks/>
              </p:cNvSpPr>
              <p:nvPr/>
            </p:nvSpPr>
            <p:spPr bwMode="auto">
              <a:xfrm>
                <a:off x="2769" y="951"/>
                <a:ext cx="8" cy="7"/>
              </a:xfrm>
              <a:custGeom>
                <a:avLst/>
                <a:gdLst>
                  <a:gd name="T0" fmla="*/ 3 w 8"/>
                  <a:gd name="T1" fmla="*/ 7 h 7"/>
                  <a:gd name="T2" fmla="*/ 5 w 8"/>
                  <a:gd name="T3" fmla="*/ 5 h 7"/>
                  <a:gd name="T4" fmla="*/ 7 w 8"/>
                  <a:gd name="T5" fmla="*/ 3 h 7"/>
                  <a:gd name="T6" fmla="*/ 7 w 8"/>
                  <a:gd name="T7" fmla="*/ 3 h 7"/>
                  <a:gd name="T8" fmla="*/ 8 w 8"/>
                  <a:gd name="T9" fmla="*/ 1 h 7"/>
                  <a:gd name="T10" fmla="*/ 5 w 8"/>
                  <a:gd name="T11" fmla="*/ 0 h 7"/>
                  <a:gd name="T12" fmla="*/ 3 w 8"/>
                  <a:gd name="T13" fmla="*/ 0 h 7"/>
                  <a:gd name="T14" fmla="*/ 1 w 8"/>
                  <a:gd name="T15" fmla="*/ 3 h 7"/>
                  <a:gd name="T16" fmla="*/ 0 w 8"/>
                  <a:gd name="T17" fmla="*/ 5 h 7"/>
                  <a:gd name="T18" fmla="*/ 0 w 8"/>
                  <a:gd name="T19" fmla="*/ 5 h 7"/>
                  <a:gd name="T20" fmla="*/ 3 w 8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7">
                    <a:moveTo>
                      <a:pt x="3" y="7"/>
                    </a:moveTo>
                    <a:lnTo>
                      <a:pt x="5" y="5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8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97" name="Freeform 129"/>
              <p:cNvSpPr>
                <a:spLocks/>
              </p:cNvSpPr>
              <p:nvPr/>
            </p:nvSpPr>
            <p:spPr bwMode="auto">
              <a:xfrm>
                <a:off x="2793" y="940"/>
                <a:ext cx="41" cy="47"/>
              </a:xfrm>
              <a:custGeom>
                <a:avLst/>
                <a:gdLst>
                  <a:gd name="T0" fmla="*/ 2 w 41"/>
                  <a:gd name="T1" fmla="*/ 28 h 47"/>
                  <a:gd name="T2" fmla="*/ 4 w 41"/>
                  <a:gd name="T3" fmla="*/ 30 h 47"/>
                  <a:gd name="T4" fmla="*/ 4 w 41"/>
                  <a:gd name="T5" fmla="*/ 32 h 47"/>
                  <a:gd name="T6" fmla="*/ 2 w 41"/>
                  <a:gd name="T7" fmla="*/ 39 h 47"/>
                  <a:gd name="T8" fmla="*/ 2 w 41"/>
                  <a:gd name="T9" fmla="*/ 40 h 47"/>
                  <a:gd name="T10" fmla="*/ 0 w 41"/>
                  <a:gd name="T11" fmla="*/ 42 h 47"/>
                  <a:gd name="T12" fmla="*/ 2 w 41"/>
                  <a:gd name="T13" fmla="*/ 44 h 47"/>
                  <a:gd name="T14" fmla="*/ 2 w 41"/>
                  <a:gd name="T15" fmla="*/ 44 h 47"/>
                  <a:gd name="T16" fmla="*/ 4 w 41"/>
                  <a:gd name="T17" fmla="*/ 42 h 47"/>
                  <a:gd name="T18" fmla="*/ 7 w 41"/>
                  <a:gd name="T19" fmla="*/ 40 h 47"/>
                  <a:gd name="T20" fmla="*/ 7 w 41"/>
                  <a:gd name="T21" fmla="*/ 40 h 47"/>
                  <a:gd name="T22" fmla="*/ 9 w 41"/>
                  <a:gd name="T23" fmla="*/ 44 h 47"/>
                  <a:gd name="T24" fmla="*/ 13 w 41"/>
                  <a:gd name="T25" fmla="*/ 46 h 47"/>
                  <a:gd name="T26" fmla="*/ 14 w 41"/>
                  <a:gd name="T27" fmla="*/ 46 h 47"/>
                  <a:gd name="T28" fmla="*/ 14 w 41"/>
                  <a:gd name="T29" fmla="*/ 44 h 47"/>
                  <a:gd name="T30" fmla="*/ 16 w 41"/>
                  <a:gd name="T31" fmla="*/ 44 h 47"/>
                  <a:gd name="T32" fmla="*/ 20 w 41"/>
                  <a:gd name="T33" fmla="*/ 46 h 47"/>
                  <a:gd name="T34" fmla="*/ 21 w 41"/>
                  <a:gd name="T35" fmla="*/ 47 h 47"/>
                  <a:gd name="T36" fmla="*/ 25 w 41"/>
                  <a:gd name="T37" fmla="*/ 47 h 47"/>
                  <a:gd name="T38" fmla="*/ 28 w 41"/>
                  <a:gd name="T39" fmla="*/ 44 h 47"/>
                  <a:gd name="T40" fmla="*/ 30 w 41"/>
                  <a:gd name="T41" fmla="*/ 42 h 47"/>
                  <a:gd name="T42" fmla="*/ 30 w 41"/>
                  <a:gd name="T43" fmla="*/ 40 h 47"/>
                  <a:gd name="T44" fmla="*/ 34 w 41"/>
                  <a:gd name="T45" fmla="*/ 37 h 47"/>
                  <a:gd name="T46" fmla="*/ 37 w 41"/>
                  <a:gd name="T47" fmla="*/ 35 h 47"/>
                  <a:gd name="T48" fmla="*/ 41 w 41"/>
                  <a:gd name="T49" fmla="*/ 33 h 47"/>
                  <a:gd name="T50" fmla="*/ 41 w 41"/>
                  <a:gd name="T51" fmla="*/ 32 h 47"/>
                  <a:gd name="T52" fmla="*/ 41 w 41"/>
                  <a:gd name="T53" fmla="*/ 28 h 47"/>
                  <a:gd name="T54" fmla="*/ 37 w 41"/>
                  <a:gd name="T55" fmla="*/ 26 h 47"/>
                  <a:gd name="T56" fmla="*/ 34 w 41"/>
                  <a:gd name="T57" fmla="*/ 23 h 47"/>
                  <a:gd name="T58" fmla="*/ 32 w 41"/>
                  <a:gd name="T59" fmla="*/ 19 h 47"/>
                  <a:gd name="T60" fmla="*/ 32 w 41"/>
                  <a:gd name="T61" fmla="*/ 18 h 47"/>
                  <a:gd name="T62" fmla="*/ 34 w 41"/>
                  <a:gd name="T63" fmla="*/ 16 h 47"/>
                  <a:gd name="T64" fmla="*/ 34 w 41"/>
                  <a:gd name="T65" fmla="*/ 12 h 47"/>
                  <a:gd name="T66" fmla="*/ 32 w 41"/>
                  <a:gd name="T67" fmla="*/ 12 h 47"/>
                  <a:gd name="T68" fmla="*/ 27 w 41"/>
                  <a:gd name="T69" fmla="*/ 12 h 47"/>
                  <a:gd name="T70" fmla="*/ 23 w 41"/>
                  <a:gd name="T71" fmla="*/ 11 h 47"/>
                  <a:gd name="T72" fmla="*/ 20 w 41"/>
                  <a:gd name="T73" fmla="*/ 9 h 47"/>
                  <a:gd name="T74" fmla="*/ 16 w 41"/>
                  <a:gd name="T75" fmla="*/ 4 h 47"/>
                  <a:gd name="T76" fmla="*/ 13 w 41"/>
                  <a:gd name="T77" fmla="*/ 2 h 47"/>
                  <a:gd name="T78" fmla="*/ 9 w 41"/>
                  <a:gd name="T79" fmla="*/ 0 h 47"/>
                  <a:gd name="T80" fmla="*/ 7 w 41"/>
                  <a:gd name="T81" fmla="*/ 0 h 47"/>
                  <a:gd name="T82" fmla="*/ 6 w 41"/>
                  <a:gd name="T83" fmla="*/ 0 h 47"/>
                  <a:gd name="T84" fmla="*/ 6 w 41"/>
                  <a:gd name="T85" fmla="*/ 2 h 47"/>
                  <a:gd name="T86" fmla="*/ 6 w 41"/>
                  <a:gd name="T87" fmla="*/ 4 h 47"/>
                  <a:gd name="T88" fmla="*/ 6 w 41"/>
                  <a:gd name="T89" fmla="*/ 7 h 47"/>
                  <a:gd name="T90" fmla="*/ 4 w 41"/>
                  <a:gd name="T91" fmla="*/ 9 h 47"/>
                  <a:gd name="T92" fmla="*/ 2 w 41"/>
                  <a:gd name="T93" fmla="*/ 12 h 47"/>
                  <a:gd name="T94" fmla="*/ 0 w 41"/>
                  <a:gd name="T95" fmla="*/ 16 h 47"/>
                  <a:gd name="T96" fmla="*/ 0 w 41"/>
                  <a:gd name="T97" fmla="*/ 18 h 47"/>
                  <a:gd name="T98" fmla="*/ 0 w 41"/>
                  <a:gd name="T99" fmla="*/ 26 h 47"/>
                  <a:gd name="T100" fmla="*/ 2 w 41"/>
                  <a:gd name="T101" fmla="*/ 2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1" h="47">
                    <a:moveTo>
                      <a:pt x="2" y="28"/>
                    </a:moveTo>
                    <a:lnTo>
                      <a:pt x="4" y="30"/>
                    </a:lnTo>
                    <a:lnTo>
                      <a:pt x="4" y="32"/>
                    </a:lnTo>
                    <a:lnTo>
                      <a:pt x="2" y="39"/>
                    </a:lnTo>
                    <a:lnTo>
                      <a:pt x="2" y="40"/>
                    </a:lnTo>
                    <a:lnTo>
                      <a:pt x="0" y="42"/>
                    </a:lnTo>
                    <a:lnTo>
                      <a:pt x="2" y="44"/>
                    </a:lnTo>
                    <a:lnTo>
                      <a:pt x="2" y="44"/>
                    </a:lnTo>
                    <a:lnTo>
                      <a:pt x="4" y="42"/>
                    </a:lnTo>
                    <a:lnTo>
                      <a:pt x="7" y="40"/>
                    </a:lnTo>
                    <a:lnTo>
                      <a:pt x="7" y="40"/>
                    </a:lnTo>
                    <a:lnTo>
                      <a:pt x="9" y="44"/>
                    </a:lnTo>
                    <a:lnTo>
                      <a:pt x="13" y="46"/>
                    </a:lnTo>
                    <a:lnTo>
                      <a:pt x="14" y="46"/>
                    </a:lnTo>
                    <a:lnTo>
                      <a:pt x="14" y="44"/>
                    </a:lnTo>
                    <a:lnTo>
                      <a:pt x="16" y="44"/>
                    </a:lnTo>
                    <a:lnTo>
                      <a:pt x="20" y="46"/>
                    </a:lnTo>
                    <a:lnTo>
                      <a:pt x="21" y="47"/>
                    </a:lnTo>
                    <a:lnTo>
                      <a:pt x="25" y="47"/>
                    </a:lnTo>
                    <a:lnTo>
                      <a:pt x="28" y="44"/>
                    </a:lnTo>
                    <a:lnTo>
                      <a:pt x="30" y="42"/>
                    </a:lnTo>
                    <a:lnTo>
                      <a:pt x="30" y="40"/>
                    </a:lnTo>
                    <a:lnTo>
                      <a:pt x="34" y="37"/>
                    </a:lnTo>
                    <a:lnTo>
                      <a:pt x="37" y="35"/>
                    </a:lnTo>
                    <a:lnTo>
                      <a:pt x="41" y="33"/>
                    </a:lnTo>
                    <a:lnTo>
                      <a:pt x="41" y="32"/>
                    </a:lnTo>
                    <a:lnTo>
                      <a:pt x="41" y="28"/>
                    </a:lnTo>
                    <a:lnTo>
                      <a:pt x="37" y="26"/>
                    </a:lnTo>
                    <a:lnTo>
                      <a:pt x="34" y="23"/>
                    </a:lnTo>
                    <a:lnTo>
                      <a:pt x="32" y="19"/>
                    </a:lnTo>
                    <a:lnTo>
                      <a:pt x="32" y="18"/>
                    </a:lnTo>
                    <a:lnTo>
                      <a:pt x="34" y="16"/>
                    </a:lnTo>
                    <a:lnTo>
                      <a:pt x="34" y="12"/>
                    </a:lnTo>
                    <a:lnTo>
                      <a:pt x="32" y="12"/>
                    </a:lnTo>
                    <a:lnTo>
                      <a:pt x="27" y="12"/>
                    </a:lnTo>
                    <a:lnTo>
                      <a:pt x="23" y="11"/>
                    </a:lnTo>
                    <a:lnTo>
                      <a:pt x="20" y="9"/>
                    </a:lnTo>
                    <a:lnTo>
                      <a:pt x="16" y="4"/>
                    </a:lnTo>
                    <a:lnTo>
                      <a:pt x="13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4"/>
                    </a:lnTo>
                    <a:lnTo>
                      <a:pt x="6" y="7"/>
                    </a:lnTo>
                    <a:lnTo>
                      <a:pt x="4" y="9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26"/>
                    </a:lnTo>
                    <a:lnTo>
                      <a:pt x="2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98" name="Freeform 130"/>
              <p:cNvSpPr>
                <a:spLocks/>
              </p:cNvSpPr>
              <p:nvPr/>
            </p:nvSpPr>
            <p:spPr bwMode="auto">
              <a:xfrm>
                <a:off x="2813" y="1212"/>
                <a:ext cx="10" cy="14"/>
              </a:xfrm>
              <a:custGeom>
                <a:avLst/>
                <a:gdLst>
                  <a:gd name="T0" fmla="*/ 8 w 10"/>
                  <a:gd name="T1" fmla="*/ 14 h 14"/>
                  <a:gd name="T2" fmla="*/ 10 w 10"/>
                  <a:gd name="T3" fmla="*/ 13 h 14"/>
                  <a:gd name="T4" fmla="*/ 10 w 10"/>
                  <a:gd name="T5" fmla="*/ 13 h 14"/>
                  <a:gd name="T6" fmla="*/ 8 w 10"/>
                  <a:gd name="T7" fmla="*/ 9 h 14"/>
                  <a:gd name="T8" fmla="*/ 7 w 10"/>
                  <a:gd name="T9" fmla="*/ 6 h 14"/>
                  <a:gd name="T10" fmla="*/ 5 w 10"/>
                  <a:gd name="T11" fmla="*/ 4 h 14"/>
                  <a:gd name="T12" fmla="*/ 3 w 10"/>
                  <a:gd name="T13" fmla="*/ 0 h 14"/>
                  <a:gd name="T14" fmla="*/ 1 w 10"/>
                  <a:gd name="T15" fmla="*/ 4 h 14"/>
                  <a:gd name="T16" fmla="*/ 1 w 10"/>
                  <a:gd name="T17" fmla="*/ 7 h 14"/>
                  <a:gd name="T18" fmla="*/ 0 w 10"/>
                  <a:gd name="T19" fmla="*/ 9 h 14"/>
                  <a:gd name="T20" fmla="*/ 0 w 10"/>
                  <a:gd name="T21" fmla="*/ 11 h 14"/>
                  <a:gd name="T22" fmla="*/ 3 w 10"/>
                  <a:gd name="T23" fmla="*/ 11 h 14"/>
                  <a:gd name="T24" fmla="*/ 3 w 10"/>
                  <a:gd name="T25" fmla="*/ 13 h 14"/>
                  <a:gd name="T26" fmla="*/ 7 w 10"/>
                  <a:gd name="T27" fmla="*/ 13 h 14"/>
                  <a:gd name="T28" fmla="*/ 8 w 10"/>
                  <a:gd name="T2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4">
                    <a:moveTo>
                      <a:pt x="8" y="14"/>
                    </a:moveTo>
                    <a:lnTo>
                      <a:pt x="10" y="13"/>
                    </a:lnTo>
                    <a:lnTo>
                      <a:pt x="10" y="13"/>
                    </a:lnTo>
                    <a:lnTo>
                      <a:pt x="8" y="9"/>
                    </a:lnTo>
                    <a:lnTo>
                      <a:pt x="7" y="6"/>
                    </a:lnTo>
                    <a:lnTo>
                      <a:pt x="5" y="4"/>
                    </a:lnTo>
                    <a:lnTo>
                      <a:pt x="3" y="0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3" y="11"/>
                    </a:lnTo>
                    <a:lnTo>
                      <a:pt x="3" y="13"/>
                    </a:lnTo>
                    <a:lnTo>
                      <a:pt x="7" y="13"/>
                    </a:lnTo>
                    <a:lnTo>
                      <a:pt x="8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299" name="Freeform 131"/>
              <p:cNvSpPr>
                <a:spLocks/>
              </p:cNvSpPr>
              <p:nvPr/>
            </p:nvSpPr>
            <p:spPr bwMode="auto">
              <a:xfrm>
                <a:off x="2776" y="1223"/>
                <a:ext cx="5" cy="7"/>
              </a:xfrm>
              <a:custGeom>
                <a:avLst/>
                <a:gdLst>
                  <a:gd name="T0" fmla="*/ 5 w 5"/>
                  <a:gd name="T1" fmla="*/ 2 h 7"/>
                  <a:gd name="T2" fmla="*/ 5 w 5"/>
                  <a:gd name="T3" fmla="*/ 0 h 7"/>
                  <a:gd name="T4" fmla="*/ 3 w 5"/>
                  <a:gd name="T5" fmla="*/ 0 h 7"/>
                  <a:gd name="T6" fmla="*/ 1 w 5"/>
                  <a:gd name="T7" fmla="*/ 0 h 7"/>
                  <a:gd name="T8" fmla="*/ 0 w 5"/>
                  <a:gd name="T9" fmla="*/ 5 h 7"/>
                  <a:gd name="T10" fmla="*/ 1 w 5"/>
                  <a:gd name="T11" fmla="*/ 7 h 7"/>
                  <a:gd name="T12" fmla="*/ 3 w 5"/>
                  <a:gd name="T13" fmla="*/ 7 h 7"/>
                  <a:gd name="T14" fmla="*/ 5 w 5"/>
                  <a:gd name="T15" fmla="*/ 7 h 7"/>
                  <a:gd name="T16" fmla="*/ 5 w 5"/>
                  <a:gd name="T17" fmla="*/ 7 h 7"/>
                  <a:gd name="T18" fmla="*/ 5 w 5"/>
                  <a:gd name="T19" fmla="*/ 5 h 7"/>
                  <a:gd name="T20" fmla="*/ 5 w 5"/>
                  <a:gd name="T21" fmla="*/ 5 h 7"/>
                  <a:gd name="T22" fmla="*/ 5 w 5"/>
                  <a:gd name="T23" fmla="*/ 3 h 7"/>
                  <a:gd name="T24" fmla="*/ 5 w 5"/>
                  <a:gd name="T2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7">
                    <a:moveTo>
                      <a:pt x="5" y="2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00" name="Freeform 132"/>
              <p:cNvSpPr>
                <a:spLocks/>
              </p:cNvSpPr>
              <p:nvPr/>
            </p:nvSpPr>
            <p:spPr bwMode="auto">
              <a:xfrm>
                <a:off x="2806" y="1230"/>
                <a:ext cx="12" cy="12"/>
              </a:xfrm>
              <a:custGeom>
                <a:avLst/>
                <a:gdLst>
                  <a:gd name="T0" fmla="*/ 3 w 12"/>
                  <a:gd name="T1" fmla="*/ 12 h 12"/>
                  <a:gd name="T2" fmla="*/ 5 w 12"/>
                  <a:gd name="T3" fmla="*/ 9 h 12"/>
                  <a:gd name="T4" fmla="*/ 7 w 12"/>
                  <a:gd name="T5" fmla="*/ 9 h 12"/>
                  <a:gd name="T6" fmla="*/ 7 w 12"/>
                  <a:gd name="T7" fmla="*/ 7 h 12"/>
                  <a:gd name="T8" fmla="*/ 8 w 12"/>
                  <a:gd name="T9" fmla="*/ 5 h 12"/>
                  <a:gd name="T10" fmla="*/ 12 w 12"/>
                  <a:gd name="T11" fmla="*/ 3 h 12"/>
                  <a:gd name="T12" fmla="*/ 10 w 12"/>
                  <a:gd name="T13" fmla="*/ 2 h 12"/>
                  <a:gd name="T14" fmla="*/ 10 w 12"/>
                  <a:gd name="T15" fmla="*/ 0 h 12"/>
                  <a:gd name="T16" fmla="*/ 8 w 12"/>
                  <a:gd name="T17" fmla="*/ 0 h 12"/>
                  <a:gd name="T18" fmla="*/ 5 w 12"/>
                  <a:gd name="T19" fmla="*/ 2 h 12"/>
                  <a:gd name="T20" fmla="*/ 3 w 12"/>
                  <a:gd name="T21" fmla="*/ 3 h 12"/>
                  <a:gd name="T22" fmla="*/ 3 w 12"/>
                  <a:gd name="T23" fmla="*/ 5 h 12"/>
                  <a:gd name="T24" fmla="*/ 1 w 12"/>
                  <a:gd name="T25" fmla="*/ 7 h 12"/>
                  <a:gd name="T26" fmla="*/ 0 w 12"/>
                  <a:gd name="T27" fmla="*/ 9 h 12"/>
                  <a:gd name="T28" fmla="*/ 0 w 12"/>
                  <a:gd name="T29" fmla="*/ 10 h 12"/>
                  <a:gd name="T30" fmla="*/ 1 w 12"/>
                  <a:gd name="T31" fmla="*/ 12 h 12"/>
                  <a:gd name="T32" fmla="*/ 3 w 12"/>
                  <a:gd name="T3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12">
                    <a:moveTo>
                      <a:pt x="3" y="12"/>
                    </a:moveTo>
                    <a:lnTo>
                      <a:pt x="5" y="9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8" y="5"/>
                    </a:lnTo>
                    <a:lnTo>
                      <a:pt x="12" y="3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2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2"/>
                    </a:lnTo>
                    <a:lnTo>
                      <a:pt x="3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01" name="Freeform 133"/>
              <p:cNvSpPr>
                <a:spLocks/>
              </p:cNvSpPr>
              <p:nvPr/>
            </p:nvSpPr>
            <p:spPr bwMode="auto">
              <a:xfrm>
                <a:off x="2788" y="1218"/>
                <a:ext cx="7" cy="1"/>
              </a:xfrm>
              <a:custGeom>
                <a:avLst/>
                <a:gdLst>
                  <a:gd name="T0" fmla="*/ 5 w 7"/>
                  <a:gd name="T1" fmla="*/ 1 h 1"/>
                  <a:gd name="T2" fmla="*/ 7 w 7"/>
                  <a:gd name="T3" fmla="*/ 1 h 1"/>
                  <a:gd name="T4" fmla="*/ 5 w 7"/>
                  <a:gd name="T5" fmla="*/ 0 h 1"/>
                  <a:gd name="T6" fmla="*/ 4 w 7"/>
                  <a:gd name="T7" fmla="*/ 0 h 1"/>
                  <a:gd name="T8" fmla="*/ 0 w 7"/>
                  <a:gd name="T9" fmla="*/ 0 h 1"/>
                  <a:gd name="T10" fmla="*/ 0 w 7"/>
                  <a:gd name="T11" fmla="*/ 0 h 1"/>
                  <a:gd name="T12" fmla="*/ 2 w 7"/>
                  <a:gd name="T13" fmla="*/ 1 h 1"/>
                  <a:gd name="T14" fmla="*/ 5 w 7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">
                    <a:moveTo>
                      <a:pt x="5" y="1"/>
                    </a:moveTo>
                    <a:lnTo>
                      <a:pt x="7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02" name="Freeform 134"/>
              <p:cNvSpPr>
                <a:spLocks/>
              </p:cNvSpPr>
              <p:nvPr/>
            </p:nvSpPr>
            <p:spPr bwMode="auto">
              <a:xfrm>
                <a:off x="2777" y="1209"/>
                <a:ext cx="7" cy="5"/>
              </a:xfrm>
              <a:custGeom>
                <a:avLst/>
                <a:gdLst>
                  <a:gd name="T0" fmla="*/ 2 w 7"/>
                  <a:gd name="T1" fmla="*/ 3 h 5"/>
                  <a:gd name="T2" fmla="*/ 4 w 7"/>
                  <a:gd name="T3" fmla="*/ 5 h 5"/>
                  <a:gd name="T4" fmla="*/ 6 w 7"/>
                  <a:gd name="T5" fmla="*/ 3 h 5"/>
                  <a:gd name="T6" fmla="*/ 6 w 7"/>
                  <a:gd name="T7" fmla="*/ 2 h 5"/>
                  <a:gd name="T8" fmla="*/ 6 w 7"/>
                  <a:gd name="T9" fmla="*/ 0 h 5"/>
                  <a:gd name="T10" fmla="*/ 7 w 7"/>
                  <a:gd name="T11" fmla="*/ 0 h 5"/>
                  <a:gd name="T12" fmla="*/ 7 w 7"/>
                  <a:gd name="T13" fmla="*/ 0 h 5"/>
                  <a:gd name="T14" fmla="*/ 6 w 7"/>
                  <a:gd name="T15" fmla="*/ 0 h 5"/>
                  <a:gd name="T16" fmla="*/ 2 w 7"/>
                  <a:gd name="T17" fmla="*/ 2 h 5"/>
                  <a:gd name="T18" fmla="*/ 0 w 7"/>
                  <a:gd name="T19" fmla="*/ 3 h 5"/>
                  <a:gd name="T20" fmla="*/ 0 w 7"/>
                  <a:gd name="T21" fmla="*/ 5 h 5"/>
                  <a:gd name="T22" fmla="*/ 2 w 7"/>
                  <a:gd name="T2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5">
                    <a:moveTo>
                      <a:pt x="2" y="3"/>
                    </a:moveTo>
                    <a:lnTo>
                      <a:pt x="4" y="5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03" name="Freeform 135"/>
              <p:cNvSpPr>
                <a:spLocks/>
              </p:cNvSpPr>
              <p:nvPr/>
            </p:nvSpPr>
            <p:spPr bwMode="auto">
              <a:xfrm>
                <a:off x="3476" y="1991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0 w 2"/>
                  <a:gd name="T5" fmla="*/ 0 h 3"/>
                  <a:gd name="T6" fmla="*/ 0 w 2"/>
                  <a:gd name="T7" fmla="*/ 2 h 3"/>
                  <a:gd name="T8" fmla="*/ 0 w 2"/>
                  <a:gd name="T9" fmla="*/ 3 h 3"/>
                  <a:gd name="T10" fmla="*/ 2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04" name="Freeform 136"/>
              <p:cNvSpPr>
                <a:spLocks/>
              </p:cNvSpPr>
              <p:nvPr/>
            </p:nvSpPr>
            <p:spPr bwMode="auto">
              <a:xfrm>
                <a:off x="3383" y="2052"/>
                <a:ext cx="5" cy="2"/>
              </a:xfrm>
              <a:custGeom>
                <a:avLst/>
                <a:gdLst>
                  <a:gd name="T0" fmla="*/ 5 w 5"/>
                  <a:gd name="T1" fmla="*/ 0 h 2"/>
                  <a:gd name="T2" fmla="*/ 4 w 5"/>
                  <a:gd name="T3" fmla="*/ 0 h 2"/>
                  <a:gd name="T4" fmla="*/ 0 w 5"/>
                  <a:gd name="T5" fmla="*/ 0 h 2"/>
                  <a:gd name="T6" fmla="*/ 2 w 5"/>
                  <a:gd name="T7" fmla="*/ 0 h 2"/>
                  <a:gd name="T8" fmla="*/ 2 w 5"/>
                  <a:gd name="T9" fmla="*/ 0 h 2"/>
                  <a:gd name="T10" fmla="*/ 5 w 5"/>
                  <a:gd name="T11" fmla="*/ 2 h 2"/>
                  <a:gd name="T12" fmla="*/ 5 w 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05" name="Freeform 137"/>
              <p:cNvSpPr>
                <a:spLocks/>
              </p:cNvSpPr>
              <p:nvPr/>
            </p:nvSpPr>
            <p:spPr bwMode="auto">
              <a:xfrm>
                <a:off x="3365" y="2063"/>
                <a:ext cx="27" cy="22"/>
              </a:xfrm>
              <a:custGeom>
                <a:avLst/>
                <a:gdLst>
                  <a:gd name="T0" fmla="*/ 2 w 15"/>
                  <a:gd name="T1" fmla="*/ 12 h 13"/>
                  <a:gd name="T2" fmla="*/ 4 w 15"/>
                  <a:gd name="T3" fmla="*/ 12 h 13"/>
                  <a:gd name="T4" fmla="*/ 5 w 15"/>
                  <a:gd name="T5" fmla="*/ 13 h 13"/>
                  <a:gd name="T6" fmla="*/ 6 w 15"/>
                  <a:gd name="T7" fmla="*/ 13 h 13"/>
                  <a:gd name="T8" fmla="*/ 7 w 15"/>
                  <a:gd name="T9" fmla="*/ 13 h 13"/>
                  <a:gd name="T10" fmla="*/ 7 w 15"/>
                  <a:gd name="T11" fmla="*/ 13 h 13"/>
                  <a:gd name="T12" fmla="*/ 8 w 15"/>
                  <a:gd name="T13" fmla="*/ 12 h 13"/>
                  <a:gd name="T14" fmla="*/ 9 w 15"/>
                  <a:gd name="T15" fmla="*/ 12 h 13"/>
                  <a:gd name="T16" fmla="*/ 10 w 15"/>
                  <a:gd name="T17" fmla="*/ 12 h 13"/>
                  <a:gd name="T18" fmla="*/ 11 w 15"/>
                  <a:gd name="T19" fmla="*/ 11 h 13"/>
                  <a:gd name="T20" fmla="*/ 11 w 15"/>
                  <a:gd name="T21" fmla="*/ 10 h 13"/>
                  <a:gd name="T22" fmla="*/ 12 w 15"/>
                  <a:gd name="T23" fmla="*/ 10 h 13"/>
                  <a:gd name="T24" fmla="*/ 13 w 15"/>
                  <a:gd name="T25" fmla="*/ 9 h 13"/>
                  <a:gd name="T26" fmla="*/ 13 w 15"/>
                  <a:gd name="T27" fmla="*/ 8 h 13"/>
                  <a:gd name="T28" fmla="*/ 13 w 15"/>
                  <a:gd name="T29" fmla="*/ 6 h 13"/>
                  <a:gd name="T30" fmla="*/ 14 w 15"/>
                  <a:gd name="T31" fmla="*/ 6 h 13"/>
                  <a:gd name="T32" fmla="*/ 14 w 15"/>
                  <a:gd name="T33" fmla="*/ 5 h 13"/>
                  <a:gd name="T34" fmla="*/ 15 w 15"/>
                  <a:gd name="T35" fmla="*/ 3 h 13"/>
                  <a:gd name="T36" fmla="*/ 14 w 15"/>
                  <a:gd name="T37" fmla="*/ 1 h 13"/>
                  <a:gd name="T38" fmla="*/ 13 w 15"/>
                  <a:gd name="T39" fmla="*/ 1 h 13"/>
                  <a:gd name="T40" fmla="*/ 12 w 15"/>
                  <a:gd name="T41" fmla="*/ 0 h 13"/>
                  <a:gd name="T42" fmla="*/ 11 w 15"/>
                  <a:gd name="T43" fmla="*/ 1 h 13"/>
                  <a:gd name="T44" fmla="*/ 10 w 15"/>
                  <a:gd name="T45" fmla="*/ 0 h 13"/>
                  <a:gd name="T46" fmla="*/ 9 w 15"/>
                  <a:gd name="T47" fmla="*/ 0 h 13"/>
                  <a:gd name="T48" fmla="*/ 8 w 15"/>
                  <a:gd name="T49" fmla="*/ 0 h 13"/>
                  <a:gd name="T50" fmla="*/ 7 w 15"/>
                  <a:gd name="T51" fmla="*/ 1 h 13"/>
                  <a:gd name="T52" fmla="*/ 6 w 15"/>
                  <a:gd name="T53" fmla="*/ 1 h 13"/>
                  <a:gd name="T54" fmla="*/ 5 w 15"/>
                  <a:gd name="T55" fmla="*/ 1 h 13"/>
                  <a:gd name="T56" fmla="*/ 4 w 15"/>
                  <a:gd name="T57" fmla="*/ 2 h 13"/>
                  <a:gd name="T58" fmla="*/ 4 w 15"/>
                  <a:gd name="T59" fmla="*/ 3 h 13"/>
                  <a:gd name="T60" fmla="*/ 2 w 15"/>
                  <a:gd name="T61" fmla="*/ 4 h 13"/>
                  <a:gd name="T62" fmla="*/ 0 w 15"/>
                  <a:gd name="T63" fmla="*/ 6 h 13"/>
                  <a:gd name="T64" fmla="*/ 1 w 15"/>
                  <a:gd name="T65" fmla="*/ 7 h 13"/>
                  <a:gd name="T66" fmla="*/ 1 w 15"/>
                  <a:gd name="T67" fmla="*/ 9 h 13"/>
                  <a:gd name="T68" fmla="*/ 1 w 15"/>
                  <a:gd name="T69" fmla="*/ 10 h 13"/>
                  <a:gd name="T70" fmla="*/ 1 w 15"/>
                  <a:gd name="T71" fmla="*/ 11 h 13"/>
                  <a:gd name="T72" fmla="*/ 2 w 15"/>
                  <a:gd name="T73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" h="13">
                    <a:moveTo>
                      <a:pt x="2" y="12"/>
                    </a:moveTo>
                    <a:cubicBezTo>
                      <a:pt x="4" y="12"/>
                      <a:pt x="4" y="12"/>
                      <a:pt x="4" y="1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0" y="0"/>
                      <a:pt x="1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1"/>
                      <a:pt x="1" y="11"/>
                      <a:pt x="1" y="11"/>
                    </a:cubicBezTo>
                    <a:lnTo>
                      <a:pt x="2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06" name="Freeform 138"/>
              <p:cNvSpPr>
                <a:spLocks/>
              </p:cNvSpPr>
              <p:nvPr/>
            </p:nvSpPr>
            <p:spPr bwMode="auto">
              <a:xfrm>
                <a:off x="3485" y="1993"/>
                <a:ext cx="19" cy="47"/>
              </a:xfrm>
              <a:custGeom>
                <a:avLst/>
                <a:gdLst>
                  <a:gd name="T0" fmla="*/ 3 w 19"/>
                  <a:gd name="T1" fmla="*/ 14 h 47"/>
                  <a:gd name="T2" fmla="*/ 2 w 19"/>
                  <a:gd name="T3" fmla="*/ 17 h 47"/>
                  <a:gd name="T4" fmla="*/ 0 w 19"/>
                  <a:gd name="T5" fmla="*/ 22 h 47"/>
                  <a:gd name="T6" fmla="*/ 0 w 19"/>
                  <a:gd name="T7" fmla="*/ 22 h 47"/>
                  <a:gd name="T8" fmla="*/ 0 w 19"/>
                  <a:gd name="T9" fmla="*/ 24 h 47"/>
                  <a:gd name="T10" fmla="*/ 0 w 19"/>
                  <a:gd name="T11" fmla="*/ 28 h 47"/>
                  <a:gd name="T12" fmla="*/ 2 w 19"/>
                  <a:gd name="T13" fmla="*/ 31 h 47"/>
                  <a:gd name="T14" fmla="*/ 2 w 19"/>
                  <a:gd name="T15" fmla="*/ 33 h 47"/>
                  <a:gd name="T16" fmla="*/ 2 w 19"/>
                  <a:gd name="T17" fmla="*/ 35 h 47"/>
                  <a:gd name="T18" fmla="*/ 2 w 19"/>
                  <a:gd name="T19" fmla="*/ 35 h 47"/>
                  <a:gd name="T20" fmla="*/ 2 w 19"/>
                  <a:gd name="T21" fmla="*/ 35 h 47"/>
                  <a:gd name="T22" fmla="*/ 3 w 19"/>
                  <a:gd name="T23" fmla="*/ 38 h 47"/>
                  <a:gd name="T24" fmla="*/ 3 w 19"/>
                  <a:gd name="T25" fmla="*/ 38 h 47"/>
                  <a:gd name="T26" fmla="*/ 5 w 19"/>
                  <a:gd name="T27" fmla="*/ 40 h 47"/>
                  <a:gd name="T28" fmla="*/ 7 w 19"/>
                  <a:gd name="T29" fmla="*/ 40 h 47"/>
                  <a:gd name="T30" fmla="*/ 9 w 19"/>
                  <a:gd name="T31" fmla="*/ 42 h 47"/>
                  <a:gd name="T32" fmla="*/ 9 w 19"/>
                  <a:gd name="T33" fmla="*/ 45 h 47"/>
                  <a:gd name="T34" fmla="*/ 9 w 19"/>
                  <a:gd name="T35" fmla="*/ 47 h 47"/>
                  <a:gd name="T36" fmla="*/ 10 w 19"/>
                  <a:gd name="T37" fmla="*/ 47 h 47"/>
                  <a:gd name="T38" fmla="*/ 12 w 19"/>
                  <a:gd name="T39" fmla="*/ 47 h 47"/>
                  <a:gd name="T40" fmla="*/ 12 w 19"/>
                  <a:gd name="T41" fmla="*/ 45 h 47"/>
                  <a:gd name="T42" fmla="*/ 12 w 19"/>
                  <a:gd name="T43" fmla="*/ 42 h 47"/>
                  <a:gd name="T44" fmla="*/ 12 w 19"/>
                  <a:gd name="T45" fmla="*/ 38 h 47"/>
                  <a:gd name="T46" fmla="*/ 14 w 19"/>
                  <a:gd name="T47" fmla="*/ 36 h 47"/>
                  <a:gd name="T48" fmla="*/ 16 w 19"/>
                  <a:gd name="T49" fmla="*/ 33 h 47"/>
                  <a:gd name="T50" fmla="*/ 16 w 19"/>
                  <a:gd name="T51" fmla="*/ 29 h 47"/>
                  <a:gd name="T52" fmla="*/ 17 w 19"/>
                  <a:gd name="T53" fmla="*/ 29 h 47"/>
                  <a:gd name="T54" fmla="*/ 16 w 19"/>
                  <a:gd name="T55" fmla="*/ 28 h 47"/>
                  <a:gd name="T56" fmla="*/ 16 w 19"/>
                  <a:gd name="T57" fmla="*/ 24 h 47"/>
                  <a:gd name="T58" fmla="*/ 17 w 19"/>
                  <a:gd name="T59" fmla="*/ 21 h 47"/>
                  <a:gd name="T60" fmla="*/ 16 w 19"/>
                  <a:gd name="T61" fmla="*/ 17 h 47"/>
                  <a:gd name="T62" fmla="*/ 17 w 19"/>
                  <a:gd name="T63" fmla="*/ 15 h 47"/>
                  <a:gd name="T64" fmla="*/ 17 w 19"/>
                  <a:gd name="T65" fmla="*/ 10 h 47"/>
                  <a:gd name="T66" fmla="*/ 19 w 19"/>
                  <a:gd name="T67" fmla="*/ 7 h 47"/>
                  <a:gd name="T68" fmla="*/ 19 w 19"/>
                  <a:gd name="T69" fmla="*/ 7 h 47"/>
                  <a:gd name="T70" fmla="*/ 19 w 19"/>
                  <a:gd name="T71" fmla="*/ 5 h 47"/>
                  <a:gd name="T72" fmla="*/ 17 w 19"/>
                  <a:gd name="T73" fmla="*/ 3 h 47"/>
                  <a:gd name="T74" fmla="*/ 16 w 19"/>
                  <a:gd name="T75" fmla="*/ 3 h 47"/>
                  <a:gd name="T76" fmla="*/ 16 w 19"/>
                  <a:gd name="T77" fmla="*/ 1 h 47"/>
                  <a:gd name="T78" fmla="*/ 12 w 19"/>
                  <a:gd name="T79" fmla="*/ 0 h 47"/>
                  <a:gd name="T80" fmla="*/ 12 w 19"/>
                  <a:gd name="T81" fmla="*/ 1 h 47"/>
                  <a:gd name="T82" fmla="*/ 12 w 19"/>
                  <a:gd name="T83" fmla="*/ 3 h 47"/>
                  <a:gd name="T84" fmla="*/ 10 w 19"/>
                  <a:gd name="T85" fmla="*/ 3 h 47"/>
                  <a:gd name="T86" fmla="*/ 7 w 19"/>
                  <a:gd name="T87" fmla="*/ 7 h 47"/>
                  <a:gd name="T88" fmla="*/ 5 w 19"/>
                  <a:gd name="T89" fmla="*/ 10 h 47"/>
                  <a:gd name="T90" fmla="*/ 5 w 19"/>
                  <a:gd name="T91" fmla="*/ 10 h 47"/>
                  <a:gd name="T92" fmla="*/ 5 w 19"/>
                  <a:gd name="T93" fmla="*/ 12 h 47"/>
                  <a:gd name="T94" fmla="*/ 3 w 19"/>
                  <a:gd name="T95" fmla="*/ 1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" h="47">
                    <a:moveTo>
                      <a:pt x="3" y="14"/>
                    </a:moveTo>
                    <a:lnTo>
                      <a:pt x="2" y="17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2" y="31"/>
                    </a:lnTo>
                    <a:lnTo>
                      <a:pt x="2" y="33"/>
                    </a:lnTo>
                    <a:lnTo>
                      <a:pt x="2" y="35"/>
                    </a:lnTo>
                    <a:lnTo>
                      <a:pt x="2" y="35"/>
                    </a:lnTo>
                    <a:lnTo>
                      <a:pt x="2" y="35"/>
                    </a:lnTo>
                    <a:lnTo>
                      <a:pt x="3" y="38"/>
                    </a:lnTo>
                    <a:lnTo>
                      <a:pt x="3" y="38"/>
                    </a:lnTo>
                    <a:lnTo>
                      <a:pt x="5" y="40"/>
                    </a:lnTo>
                    <a:lnTo>
                      <a:pt x="7" y="40"/>
                    </a:lnTo>
                    <a:lnTo>
                      <a:pt x="9" y="42"/>
                    </a:lnTo>
                    <a:lnTo>
                      <a:pt x="9" y="45"/>
                    </a:lnTo>
                    <a:lnTo>
                      <a:pt x="9" y="47"/>
                    </a:lnTo>
                    <a:lnTo>
                      <a:pt x="10" y="47"/>
                    </a:lnTo>
                    <a:lnTo>
                      <a:pt x="12" y="47"/>
                    </a:lnTo>
                    <a:lnTo>
                      <a:pt x="12" y="45"/>
                    </a:lnTo>
                    <a:lnTo>
                      <a:pt x="12" y="42"/>
                    </a:lnTo>
                    <a:lnTo>
                      <a:pt x="12" y="38"/>
                    </a:lnTo>
                    <a:lnTo>
                      <a:pt x="14" y="36"/>
                    </a:lnTo>
                    <a:lnTo>
                      <a:pt x="16" y="33"/>
                    </a:lnTo>
                    <a:lnTo>
                      <a:pt x="16" y="29"/>
                    </a:lnTo>
                    <a:lnTo>
                      <a:pt x="17" y="29"/>
                    </a:lnTo>
                    <a:lnTo>
                      <a:pt x="16" y="28"/>
                    </a:lnTo>
                    <a:lnTo>
                      <a:pt x="16" y="24"/>
                    </a:lnTo>
                    <a:lnTo>
                      <a:pt x="17" y="21"/>
                    </a:lnTo>
                    <a:lnTo>
                      <a:pt x="16" y="17"/>
                    </a:lnTo>
                    <a:lnTo>
                      <a:pt x="17" y="15"/>
                    </a:lnTo>
                    <a:lnTo>
                      <a:pt x="17" y="10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9" y="5"/>
                    </a:lnTo>
                    <a:lnTo>
                      <a:pt x="17" y="3"/>
                    </a:lnTo>
                    <a:lnTo>
                      <a:pt x="16" y="3"/>
                    </a:lnTo>
                    <a:lnTo>
                      <a:pt x="16" y="1"/>
                    </a:lnTo>
                    <a:lnTo>
                      <a:pt x="12" y="0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12"/>
                    </a:lnTo>
                    <a:lnTo>
                      <a:pt x="3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07" name="Freeform 139"/>
              <p:cNvSpPr>
                <a:spLocks/>
              </p:cNvSpPr>
              <p:nvPr/>
            </p:nvSpPr>
            <p:spPr bwMode="auto">
              <a:xfrm>
                <a:off x="3492" y="1928"/>
                <a:ext cx="5" cy="4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0 h 4"/>
                  <a:gd name="T4" fmla="*/ 2 w 5"/>
                  <a:gd name="T5" fmla="*/ 2 h 4"/>
                  <a:gd name="T6" fmla="*/ 0 w 5"/>
                  <a:gd name="T7" fmla="*/ 0 h 4"/>
                  <a:gd name="T8" fmla="*/ 2 w 5"/>
                  <a:gd name="T9" fmla="*/ 2 h 4"/>
                  <a:gd name="T10" fmla="*/ 3 w 5"/>
                  <a:gd name="T11" fmla="*/ 4 h 4"/>
                  <a:gd name="T12" fmla="*/ 5 w 5"/>
                  <a:gd name="T13" fmla="*/ 4 h 4"/>
                  <a:gd name="T14" fmla="*/ 5 w 5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lnTo>
                      <a:pt x="3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08" name="Freeform 140"/>
              <p:cNvSpPr>
                <a:spLocks/>
              </p:cNvSpPr>
              <p:nvPr/>
            </p:nvSpPr>
            <p:spPr bwMode="auto">
              <a:xfrm>
                <a:off x="3452" y="2019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2 h 2"/>
                  <a:gd name="T4" fmla="*/ 1 w 3"/>
                  <a:gd name="T5" fmla="*/ 0 h 2"/>
                  <a:gd name="T6" fmla="*/ 0 w 3"/>
                  <a:gd name="T7" fmla="*/ 2 h 2"/>
                  <a:gd name="T8" fmla="*/ 1 w 3"/>
                  <a:gd name="T9" fmla="*/ 2 h 2"/>
                  <a:gd name="T10" fmla="*/ 3 w 3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09" name="Freeform 141"/>
              <p:cNvSpPr>
                <a:spLocks/>
              </p:cNvSpPr>
              <p:nvPr/>
            </p:nvSpPr>
            <p:spPr bwMode="auto">
              <a:xfrm>
                <a:off x="3481" y="1907"/>
                <a:ext cx="6" cy="4"/>
              </a:xfrm>
              <a:custGeom>
                <a:avLst/>
                <a:gdLst>
                  <a:gd name="T0" fmla="*/ 2 w 6"/>
                  <a:gd name="T1" fmla="*/ 0 h 4"/>
                  <a:gd name="T2" fmla="*/ 0 w 6"/>
                  <a:gd name="T3" fmla="*/ 0 h 4"/>
                  <a:gd name="T4" fmla="*/ 0 w 6"/>
                  <a:gd name="T5" fmla="*/ 2 h 4"/>
                  <a:gd name="T6" fmla="*/ 0 w 6"/>
                  <a:gd name="T7" fmla="*/ 2 h 4"/>
                  <a:gd name="T8" fmla="*/ 4 w 6"/>
                  <a:gd name="T9" fmla="*/ 2 h 4"/>
                  <a:gd name="T10" fmla="*/ 6 w 6"/>
                  <a:gd name="T11" fmla="*/ 4 h 4"/>
                  <a:gd name="T12" fmla="*/ 6 w 6"/>
                  <a:gd name="T13" fmla="*/ 2 h 4"/>
                  <a:gd name="T14" fmla="*/ 4 w 6"/>
                  <a:gd name="T15" fmla="*/ 2 h 4"/>
                  <a:gd name="T16" fmla="*/ 2 w 6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10" name="Freeform 142"/>
              <p:cNvSpPr>
                <a:spLocks/>
              </p:cNvSpPr>
              <p:nvPr/>
            </p:nvSpPr>
            <p:spPr bwMode="auto">
              <a:xfrm>
                <a:off x="2244" y="1120"/>
                <a:ext cx="12" cy="21"/>
              </a:xfrm>
              <a:custGeom>
                <a:avLst/>
                <a:gdLst>
                  <a:gd name="T0" fmla="*/ 5 w 7"/>
                  <a:gd name="T1" fmla="*/ 10 h 12"/>
                  <a:gd name="T2" fmla="*/ 5 w 7"/>
                  <a:gd name="T3" fmla="*/ 10 h 12"/>
                  <a:gd name="T4" fmla="*/ 6 w 7"/>
                  <a:gd name="T5" fmla="*/ 12 h 12"/>
                  <a:gd name="T6" fmla="*/ 6 w 7"/>
                  <a:gd name="T7" fmla="*/ 12 h 12"/>
                  <a:gd name="T8" fmla="*/ 7 w 7"/>
                  <a:gd name="T9" fmla="*/ 12 h 12"/>
                  <a:gd name="T10" fmla="*/ 7 w 7"/>
                  <a:gd name="T11" fmla="*/ 11 h 12"/>
                  <a:gd name="T12" fmla="*/ 7 w 7"/>
                  <a:gd name="T13" fmla="*/ 10 h 12"/>
                  <a:gd name="T14" fmla="*/ 6 w 7"/>
                  <a:gd name="T15" fmla="*/ 8 h 12"/>
                  <a:gd name="T16" fmla="*/ 5 w 7"/>
                  <a:gd name="T17" fmla="*/ 7 h 12"/>
                  <a:gd name="T18" fmla="*/ 5 w 7"/>
                  <a:gd name="T19" fmla="*/ 7 h 12"/>
                  <a:gd name="T20" fmla="*/ 4 w 7"/>
                  <a:gd name="T21" fmla="*/ 7 h 12"/>
                  <a:gd name="T22" fmla="*/ 4 w 7"/>
                  <a:gd name="T23" fmla="*/ 7 h 12"/>
                  <a:gd name="T24" fmla="*/ 3 w 7"/>
                  <a:gd name="T25" fmla="*/ 6 h 12"/>
                  <a:gd name="T26" fmla="*/ 2 w 7"/>
                  <a:gd name="T27" fmla="*/ 4 h 12"/>
                  <a:gd name="T28" fmla="*/ 3 w 7"/>
                  <a:gd name="T29" fmla="*/ 3 h 12"/>
                  <a:gd name="T30" fmla="*/ 2 w 7"/>
                  <a:gd name="T31" fmla="*/ 2 h 12"/>
                  <a:gd name="T32" fmla="*/ 1 w 7"/>
                  <a:gd name="T33" fmla="*/ 1 h 12"/>
                  <a:gd name="T34" fmla="*/ 1 w 7"/>
                  <a:gd name="T35" fmla="*/ 0 h 12"/>
                  <a:gd name="T36" fmla="*/ 0 w 7"/>
                  <a:gd name="T37" fmla="*/ 1 h 12"/>
                  <a:gd name="T38" fmla="*/ 0 w 7"/>
                  <a:gd name="T39" fmla="*/ 3 h 12"/>
                  <a:gd name="T40" fmla="*/ 1 w 7"/>
                  <a:gd name="T41" fmla="*/ 3 h 12"/>
                  <a:gd name="T42" fmla="*/ 2 w 7"/>
                  <a:gd name="T43" fmla="*/ 5 h 12"/>
                  <a:gd name="T44" fmla="*/ 2 w 7"/>
                  <a:gd name="T45" fmla="*/ 7 h 12"/>
                  <a:gd name="T46" fmla="*/ 2 w 7"/>
                  <a:gd name="T47" fmla="*/ 8 h 12"/>
                  <a:gd name="T48" fmla="*/ 3 w 7"/>
                  <a:gd name="T49" fmla="*/ 8 h 12"/>
                  <a:gd name="T50" fmla="*/ 4 w 7"/>
                  <a:gd name="T51" fmla="*/ 9 h 12"/>
                  <a:gd name="T52" fmla="*/ 5 w 7"/>
                  <a:gd name="T53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" h="12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9"/>
                      <a:pt x="4" y="9"/>
                      <a:pt x="4" y="9"/>
                    </a:cubicBezTo>
                    <a:lnTo>
                      <a:pt x="5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11" name="Freeform 143"/>
              <p:cNvSpPr>
                <a:spLocks/>
              </p:cNvSpPr>
              <p:nvPr/>
            </p:nvSpPr>
            <p:spPr bwMode="auto">
              <a:xfrm>
                <a:off x="2360" y="1118"/>
                <a:ext cx="3" cy="7"/>
              </a:xfrm>
              <a:custGeom>
                <a:avLst/>
                <a:gdLst>
                  <a:gd name="T0" fmla="*/ 0 w 3"/>
                  <a:gd name="T1" fmla="*/ 7 h 7"/>
                  <a:gd name="T2" fmla="*/ 1 w 3"/>
                  <a:gd name="T3" fmla="*/ 7 h 7"/>
                  <a:gd name="T4" fmla="*/ 3 w 3"/>
                  <a:gd name="T5" fmla="*/ 5 h 7"/>
                  <a:gd name="T6" fmla="*/ 3 w 3"/>
                  <a:gd name="T7" fmla="*/ 4 h 7"/>
                  <a:gd name="T8" fmla="*/ 1 w 3"/>
                  <a:gd name="T9" fmla="*/ 2 h 7"/>
                  <a:gd name="T10" fmla="*/ 1 w 3"/>
                  <a:gd name="T11" fmla="*/ 0 h 7"/>
                  <a:gd name="T12" fmla="*/ 0 w 3"/>
                  <a:gd name="T13" fmla="*/ 0 h 7"/>
                  <a:gd name="T14" fmla="*/ 0 w 3"/>
                  <a:gd name="T15" fmla="*/ 0 h 7"/>
                  <a:gd name="T16" fmla="*/ 0 w 3"/>
                  <a:gd name="T17" fmla="*/ 0 h 7"/>
                  <a:gd name="T18" fmla="*/ 0 w 3"/>
                  <a:gd name="T19" fmla="*/ 4 h 7"/>
                  <a:gd name="T20" fmla="*/ 0 w 3"/>
                  <a:gd name="T21" fmla="*/ 5 h 7"/>
                  <a:gd name="T22" fmla="*/ 0 w 3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7">
                    <a:moveTo>
                      <a:pt x="0" y="7"/>
                    </a:moveTo>
                    <a:lnTo>
                      <a:pt x="1" y="7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12" name="Freeform 144"/>
              <p:cNvSpPr>
                <a:spLocks/>
              </p:cNvSpPr>
              <p:nvPr/>
            </p:nvSpPr>
            <p:spPr bwMode="auto">
              <a:xfrm>
                <a:off x="2368" y="1111"/>
                <a:ext cx="13" cy="7"/>
              </a:xfrm>
              <a:custGeom>
                <a:avLst/>
                <a:gdLst>
                  <a:gd name="T0" fmla="*/ 4 w 13"/>
                  <a:gd name="T1" fmla="*/ 4 h 7"/>
                  <a:gd name="T2" fmla="*/ 4 w 13"/>
                  <a:gd name="T3" fmla="*/ 4 h 7"/>
                  <a:gd name="T4" fmla="*/ 6 w 13"/>
                  <a:gd name="T5" fmla="*/ 4 h 7"/>
                  <a:gd name="T6" fmla="*/ 8 w 13"/>
                  <a:gd name="T7" fmla="*/ 4 h 7"/>
                  <a:gd name="T8" fmla="*/ 9 w 13"/>
                  <a:gd name="T9" fmla="*/ 5 h 7"/>
                  <a:gd name="T10" fmla="*/ 11 w 13"/>
                  <a:gd name="T11" fmla="*/ 4 h 7"/>
                  <a:gd name="T12" fmla="*/ 13 w 13"/>
                  <a:gd name="T13" fmla="*/ 2 h 7"/>
                  <a:gd name="T14" fmla="*/ 11 w 13"/>
                  <a:gd name="T15" fmla="*/ 2 h 7"/>
                  <a:gd name="T16" fmla="*/ 8 w 13"/>
                  <a:gd name="T17" fmla="*/ 2 h 7"/>
                  <a:gd name="T18" fmla="*/ 8 w 13"/>
                  <a:gd name="T19" fmla="*/ 0 h 7"/>
                  <a:gd name="T20" fmla="*/ 6 w 13"/>
                  <a:gd name="T21" fmla="*/ 2 h 7"/>
                  <a:gd name="T22" fmla="*/ 4 w 13"/>
                  <a:gd name="T23" fmla="*/ 2 h 7"/>
                  <a:gd name="T24" fmla="*/ 2 w 13"/>
                  <a:gd name="T25" fmla="*/ 4 h 7"/>
                  <a:gd name="T26" fmla="*/ 0 w 13"/>
                  <a:gd name="T27" fmla="*/ 5 h 7"/>
                  <a:gd name="T28" fmla="*/ 2 w 13"/>
                  <a:gd name="T29" fmla="*/ 7 h 7"/>
                  <a:gd name="T30" fmla="*/ 4 w 13"/>
                  <a:gd name="T31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7">
                    <a:moveTo>
                      <a:pt x="4" y="4"/>
                    </a:moveTo>
                    <a:lnTo>
                      <a:pt x="4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9" y="5"/>
                    </a:lnTo>
                    <a:lnTo>
                      <a:pt x="11" y="4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13" name="Freeform 145"/>
              <p:cNvSpPr>
                <a:spLocks/>
              </p:cNvSpPr>
              <p:nvPr/>
            </p:nvSpPr>
            <p:spPr bwMode="auto">
              <a:xfrm>
                <a:off x="2305" y="1055"/>
                <a:ext cx="9" cy="6"/>
              </a:xfrm>
              <a:custGeom>
                <a:avLst/>
                <a:gdLst>
                  <a:gd name="T0" fmla="*/ 6 w 9"/>
                  <a:gd name="T1" fmla="*/ 6 h 6"/>
                  <a:gd name="T2" fmla="*/ 7 w 9"/>
                  <a:gd name="T3" fmla="*/ 6 h 6"/>
                  <a:gd name="T4" fmla="*/ 7 w 9"/>
                  <a:gd name="T5" fmla="*/ 4 h 6"/>
                  <a:gd name="T6" fmla="*/ 9 w 9"/>
                  <a:gd name="T7" fmla="*/ 4 h 6"/>
                  <a:gd name="T8" fmla="*/ 7 w 9"/>
                  <a:gd name="T9" fmla="*/ 2 h 6"/>
                  <a:gd name="T10" fmla="*/ 6 w 9"/>
                  <a:gd name="T11" fmla="*/ 2 h 6"/>
                  <a:gd name="T12" fmla="*/ 4 w 9"/>
                  <a:gd name="T13" fmla="*/ 2 h 6"/>
                  <a:gd name="T14" fmla="*/ 2 w 9"/>
                  <a:gd name="T15" fmla="*/ 0 h 6"/>
                  <a:gd name="T16" fmla="*/ 0 w 9"/>
                  <a:gd name="T17" fmla="*/ 2 h 6"/>
                  <a:gd name="T18" fmla="*/ 2 w 9"/>
                  <a:gd name="T19" fmla="*/ 2 h 6"/>
                  <a:gd name="T20" fmla="*/ 6 w 9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6">
                    <a:moveTo>
                      <a:pt x="6" y="6"/>
                    </a:moveTo>
                    <a:lnTo>
                      <a:pt x="7" y="6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14" name="Freeform 146"/>
              <p:cNvSpPr>
                <a:spLocks/>
              </p:cNvSpPr>
              <p:nvPr/>
            </p:nvSpPr>
            <p:spPr bwMode="auto">
              <a:xfrm>
                <a:off x="2388" y="1066"/>
                <a:ext cx="10" cy="7"/>
              </a:xfrm>
              <a:custGeom>
                <a:avLst/>
                <a:gdLst>
                  <a:gd name="T0" fmla="*/ 1 w 6"/>
                  <a:gd name="T1" fmla="*/ 4 h 4"/>
                  <a:gd name="T2" fmla="*/ 2 w 6"/>
                  <a:gd name="T3" fmla="*/ 4 h 4"/>
                  <a:gd name="T4" fmla="*/ 4 w 6"/>
                  <a:gd name="T5" fmla="*/ 2 h 4"/>
                  <a:gd name="T6" fmla="*/ 5 w 6"/>
                  <a:gd name="T7" fmla="*/ 2 h 4"/>
                  <a:gd name="T8" fmla="*/ 6 w 6"/>
                  <a:gd name="T9" fmla="*/ 1 h 4"/>
                  <a:gd name="T10" fmla="*/ 6 w 6"/>
                  <a:gd name="T11" fmla="*/ 0 h 4"/>
                  <a:gd name="T12" fmla="*/ 6 w 6"/>
                  <a:gd name="T13" fmla="*/ 0 h 4"/>
                  <a:gd name="T14" fmla="*/ 5 w 6"/>
                  <a:gd name="T15" fmla="*/ 0 h 4"/>
                  <a:gd name="T16" fmla="*/ 4 w 6"/>
                  <a:gd name="T17" fmla="*/ 0 h 4"/>
                  <a:gd name="T18" fmla="*/ 3 w 6"/>
                  <a:gd name="T19" fmla="*/ 2 h 4"/>
                  <a:gd name="T20" fmla="*/ 2 w 6"/>
                  <a:gd name="T21" fmla="*/ 2 h 4"/>
                  <a:gd name="T22" fmla="*/ 1 w 6"/>
                  <a:gd name="T23" fmla="*/ 3 h 4"/>
                  <a:gd name="T24" fmla="*/ 0 w 6"/>
                  <a:gd name="T25" fmla="*/ 4 h 4"/>
                  <a:gd name="T26" fmla="*/ 0 w 6"/>
                  <a:gd name="T27" fmla="*/ 4 h 4"/>
                  <a:gd name="T28" fmla="*/ 1 w 6"/>
                  <a:gd name="T2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1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15" name="Freeform 147"/>
              <p:cNvSpPr>
                <a:spLocks/>
              </p:cNvSpPr>
              <p:nvPr/>
            </p:nvSpPr>
            <p:spPr bwMode="auto">
              <a:xfrm>
                <a:off x="2360" y="1073"/>
                <a:ext cx="3" cy="3"/>
              </a:xfrm>
              <a:custGeom>
                <a:avLst/>
                <a:gdLst>
                  <a:gd name="T0" fmla="*/ 1 w 3"/>
                  <a:gd name="T1" fmla="*/ 3 h 3"/>
                  <a:gd name="T2" fmla="*/ 3 w 3"/>
                  <a:gd name="T3" fmla="*/ 2 h 3"/>
                  <a:gd name="T4" fmla="*/ 1 w 3"/>
                  <a:gd name="T5" fmla="*/ 0 h 3"/>
                  <a:gd name="T6" fmla="*/ 1 w 3"/>
                  <a:gd name="T7" fmla="*/ 0 h 3"/>
                  <a:gd name="T8" fmla="*/ 0 w 3"/>
                  <a:gd name="T9" fmla="*/ 0 h 3"/>
                  <a:gd name="T10" fmla="*/ 0 w 3"/>
                  <a:gd name="T11" fmla="*/ 2 h 3"/>
                  <a:gd name="T12" fmla="*/ 1 w 3"/>
                  <a:gd name="T13" fmla="*/ 3 h 3"/>
                  <a:gd name="T14" fmla="*/ 1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lnTo>
                      <a:pt x="3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16" name="Freeform 148"/>
              <p:cNvSpPr>
                <a:spLocks/>
              </p:cNvSpPr>
              <p:nvPr/>
            </p:nvSpPr>
            <p:spPr bwMode="auto">
              <a:xfrm>
                <a:off x="2321" y="1134"/>
                <a:ext cx="30" cy="31"/>
              </a:xfrm>
              <a:custGeom>
                <a:avLst/>
                <a:gdLst>
                  <a:gd name="T0" fmla="*/ 25 w 30"/>
                  <a:gd name="T1" fmla="*/ 19 h 31"/>
                  <a:gd name="T2" fmla="*/ 26 w 30"/>
                  <a:gd name="T3" fmla="*/ 16 h 31"/>
                  <a:gd name="T4" fmla="*/ 30 w 30"/>
                  <a:gd name="T5" fmla="*/ 16 h 31"/>
                  <a:gd name="T6" fmla="*/ 30 w 30"/>
                  <a:gd name="T7" fmla="*/ 14 h 31"/>
                  <a:gd name="T8" fmla="*/ 28 w 30"/>
                  <a:gd name="T9" fmla="*/ 14 h 31"/>
                  <a:gd name="T10" fmla="*/ 26 w 30"/>
                  <a:gd name="T11" fmla="*/ 12 h 31"/>
                  <a:gd name="T12" fmla="*/ 25 w 30"/>
                  <a:gd name="T13" fmla="*/ 10 h 31"/>
                  <a:gd name="T14" fmla="*/ 23 w 30"/>
                  <a:gd name="T15" fmla="*/ 12 h 31"/>
                  <a:gd name="T16" fmla="*/ 21 w 30"/>
                  <a:gd name="T17" fmla="*/ 14 h 31"/>
                  <a:gd name="T18" fmla="*/ 19 w 30"/>
                  <a:gd name="T19" fmla="*/ 12 h 31"/>
                  <a:gd name="T20" fmla="*/ 16 w 30"/>
                  <a:gd name="T21" fmla="*/ 10 h 31"/>
                  <a:gd name="T22" fmla="*/ 16 w 30"/>
                  <a:gd name="T23" fmla="*/ 7 h 31"/>
                  <a:gd name="T24" fmla="*/ 16 w 30"/>
                  <a:gd name="T25" fmla="*/ 5 h 31"/>
                  <a:gd name="T26" fmla="*/ 18 w 30"/>
                  <a:gd name="T27" fmla="*/ 5 h 31"/>
                  <a:gd name="T28" fmla="*/ 18 w 30"/>
                  <a:gd name="T29" fmla="*/ 5 h 31"/>
                  <a:gd name="T30" fmla="*/ 16 w 30"/>
                  <a:gd name="T31" fmla="*/ 2 h 31"/>
                  <a:gd name="T32" fmla="*/ 16 w 30"/>
                  <a:gd name="T33" fmla="*/ 0 h 31"/>
                  <a:gd name="T34" fmla="*/ 12 w 30"/>
                  <a:gd name="T35" fmla="*/ 2 h 31"/>
                  <a:gd name="T36" fmla="*/ 11 w 30"/>
                  <a:gd name="T37" fmla="*/ 3 h 31"/>
                  <a:gd name="T38" fmla="*/ 7 w 30"/>
                  <a:gd name="T39" fmla="*/ 3 h 31"/>
                  <a:gd name="T40" fmla="*/ 4 w 30"/>
                  <a:gd name="T41" fmla="*/ 5 h 31"/>
                  <a:gd name="T42" fmla="*/ 2 w 30"/>
                  <a:gd name="T43" fmla="*/ 7 h 31"/>
                  <a:gd name="T44" fmla="*/ 0 w 30"/>
                  <a:gd name="T45" fmla="*/ 9 h 31"/>
                  <a:gd name="T46" fmla="*/ 2 w 30"/>
                  <a:gd name="T47" fmla="*/ 10 h 31"/>
                  <a:gd name="T48" fmla="*/ 4 w 30"/>
                  <a:gd name="T49" fmla="*/ 12 h 31"/>
                  <a:gd name="T50" fmla="*/ 5 w 30"/>
                  <a:gd name="T51" fmla="*/ 12 h 31"/>
                  <a:gd name="T52" fmla="*/ 5 w 30"/>
                  <a:gd name="T53" fmla="*/ 12 h 31"/>
                  <a:gd name="T54" fmla="*/ 5 w 30"/>
                  <a:gd name="T55" fmla="*/ 14 h 31"/>
                  <a:gd name="T56" fmla="*/ 5 w 30"/>
                  <a:gd name="T57" fmla="*/ 16 h 31"/>
                  <a:gd name="T58" fmla="*/ 4 w 30"/>
                  <a:gd name="T59" fmla="*/ 19 h 31"/>
                  <a:gd name="T60" fmla="*/ 4 w 30"/>
                  <a:gd name="T61" fmla="*/ 23 h 31"/>
                  <a:gd name="T62" fmla="*/ 2 w 30"/>
                  <a:gd name="T63" fmla="*/ 24 h 31"/>
                  <a:gd name="T64" fmla="*/ 2 w 30"/>
                  <a:gd name="T65" fmla="*/ 26 h 31"/>
                  <a:gd name="T66" fmla="*/ 2 w 30"/>
                  <a:gd name="T67" fmla="*/ 26 h 31"/>
                  <a:gd name="T68" fmla="*/ 2 w 30"/>
                  <a:gd name="T69" fmla="*/ 28 h 31"/>
                  <a:gd name="T70" fmla="*/ 2 w 30"/>
                  <a:gd name="T71" fmla="*/ 28 h 31"/>
                  <a:gd name="T72" fmla="*/ 4 w 30"/>
                  <a:gd name="T73" fmla="*/ 28 h 31"/>
                  <a:gd name="T74" fmla="*/ 7 w 30"/>
                  <a:gd name="T75" fmla="*/ 28 h 31"/>
                  <a:gd name="T76" fmla="*/ 9 w 30"/>
                  <a:gd name="T77" fmla="*/ 26 h 31"/>
                  <a:gd name="T78" fmla="*/ 11 w 30"/>
                  <a:gd name="T79" fmla="*/ 26 h 31"/>
                  <a:gd name="T80" fmla="*/ 12 w 30"/>
                  <a:gd name="T81" fmla="*/ 24 h 31"/>
                  <a:gd name="T82" fmla="*/ 12 w 30"/>
                  <a:gd name="T83" fmla="*/ 23 h 31"/>
                  <a:gd name="T84" fmla="*/ 14 w 30"/>
                  <a:gd name="T85" fmla="*/ 21 h 31"/>
                  <a:gd name="T86" fmla="*/ 16 w 30"/>
                  <a:gd name="T87" fmla="*/ 21 h 31"/>
                  <a:gd name="T88" fmla="*/ 16 w 30"/>
                  <a:gd name="T89" fmla="*/ 21 h 31"/>
                  <a:gd name="T90" fmla="*/ 16 w 30"/>
                  <a:gd name="T91" fmla="*/ 23 h 31"/>
                  <a:gd name="T92" fmla="*/ 16 w 30"/>
                  <a:gd name="T93" fmla="*/ 26 h 31"/>
                  <a:gd name="T94" fmla="*/ 16 w 30"/>
                  <a:gd name="T95" fmla="*/ 28 h 31"/>
                  <a:gd name="T96" fmla="*/ 14 w 30"/>
                  <a:gd name="T97" fmla="*/ 30 h 31"/>
                  <a:gd name="T98" fmla="*/ 16 w 30"/>
                  <a:gd name="T99" fmla="*/ 31 h 31"/>
                  <a:gd name="T100" fmla="*/ 16 w 30"/>
                  <a:gd name="T101" fmla="*/ 31 h 31"/>
                  <a:gd name="T102" fmla="*/ 18 w 30"/>
                  <a:gd name="T103" fmla="*/ 31 h 31"/>
                  <a:gd name="T104" fmla="*/ 18 w 30"/>
                  <a:gd name="T105" fmla="*/ 30 h 31"/>
                  <a:gd name="T106" fmla="*/ 19 w 30"/>
                  <a:gd name="T107" fmla="*/ 28 h 31"/>
                  <a:gd name="T108" fmla="*/ 21 w 30"/>
                  <a:gd name="T109" fmla="*/ 26 h 31"/>
                  <a:gd name="T110" fmla="*/ 23 w 30"/>
                  <a:gd name="T111" fmla="*/ 26 h 31"/>
                  <a:gd name="T112" fmla="*/ 25 w 30"/>
                  <a:gd name="T113" fmla="*/ 21 h 31"/>
                  <a:gd name="T114" fmla="*/ 25 w 30"/>
                  <a:gd name="T115" fmla="*/ 1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0" h="31">
                    <a:moveTo>
                      <a:pt x="25" y="19"/>
                    </a:moveTo>
                    <a:lnTo>
                      <a:pt x="26" y="16"/>
                    </a:lnTo>
                    <a:lnTo>
                      <a:pt x="30" y="16"/>
                    </a:lnTo>
                    <a:lnTo>
                      <a:pt x="30" y="14"/>
                    </a:lnTo>
                    <a:lnTo>
                      <a:pt x="28" y="14"/>
                    </a:lnTo>
                    <a:lnTo>
                      <a:pt x="26" y="12"/>
                    </a:lnTo>
                    <a:lnTo>
                      <a:pt x="25" y="10"/>
                    </a:lnTo>
                    <a:lnTo>
                      <a:pt x="23" y="12"/>
                    </a:lnTo>
                    <a:lnTo>
                      <a:pt x="21" y="14"/>
                    </a:lnTo>
                    <a:lnTo>
                      <a:pt x="19" y="12"/>
                    </a:lnTo>
                    <a:lnTo>
                      <a:pt x="16" y="10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18" y="5"/>
                    </a:lnTo>
                    <a:lnTo>
                      <a:pt x="18" y="5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2" y="2"/>
                    </a:lnTo>
                    <a:lnTo>
                      <a:pt x="11" y="3"/>
                    </a:lnTo>
                    <a:lnTo>
                      <a:pt x="7" y="3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2" y="10"/>
                    </a:lnTo>
                    <a:lnTo>
                      <a:pt x="4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5" y="16"/>
                    </a:lnTo>
                    <a:lnTo>
                      <a:pt x="4" y="19"/>
                    </a:lnTo>
                    <a:lnTo>
                      <a:pt x="4" y="23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2" y="28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7" y="28"/>
                    </a:lnTo>
                    <a:lnTo>
                      <a:pt x="9" y="26"/>
                    </a:lnTo>
                    <a:lnTo>
                      <a:pt x="11" y="26"/>
                    </a:lnTo>
                    <a:lnTo>
                      <a:pt x="12" y="24"/>
                    </a:lnTo>
                    <a:lnTo>
                      <a:pt x="12" y="23"/>
                    </a:lnTo>
                    <a:lnTo>
                      <a:pt x="14" y="21"/>
                    </a:lnTo>
                    <a:lnTo>
                      <a:pt x="16" y="21"/>
                    </a:lnTo>
                    <a:lnTo>
                      <a:pt x="16" y="21"/>
                    </a:lnTo>
                    <a:lnTo>
                      <a:pt x="16" y="23"/>
                    </a:lnTo>
                    <a:lnTo>
                      <a:pt x="16" y="26"/>
                    </a:lnTo>
                    <a:lnTo>
                      <a:pt x="16" y="28"/>
                    </a:lnTo>
                    <a:lnTo>
                      <a:pt x="14" y="30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18" y="31"/>
                    </a:lnTo>
                    <a:lnTo>
                      <a:pt x="18" y="30"/>
                    </a:lnTo>
                    <a:lnTo>
                      <a:pt x="19" y="28"/>
                    </a:lnTo>
                    <a:lnTo>
                      <a:pt x="21" y="26"/>
                    </a:lnTo>
                    <a:lnTo>
                      <a:pt x="23" y="26"/>
                    </a:lnTo>
                    <a:lnTo>
                      <a:pt x="25" y="21"/>
                    </a:lnTo>
                    <a:lnTo>
                      <a:pt x="25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17" name="Freeform 149"/>
              <p:cNvSpPr>
                <a:spLocks/>
              </p:cNvSpPr>
              <p:nvPr/>
            </p:nvSpPr>
            <p:spPr bwMode="auto">
              <a:xfrm>
                <a:off x="2311" y="1109"/>
                <a:ext cx="7" cy="6"/>
              </a:xfrm>
              <a:custGeom>
                <a:avLst/>
                <a:gdLst>
                  <a:gd name="T0" fmla="*/ 1 w 7"/>
                  <a:gd name="T1" fmla="*/ 0 h 6"/>
                  <a:gd name="T2" fmla="*/ 0 w 7"/>
                  <a:gd name="T3" fmla="*/ 0 h 6"/>
                  <a:gd name="T4" fmla="*/ 0 w 7"/>
                  <a:gd name="T5" fmla="*/ 2 h 6"/>
                  <a:gd name="T6" fmla="*/ 1 w 7"/>
                  <a:gd name="T7" fmla="*/ 4 h 6"/>
                  <a:gd name="T8" fmla="*/ 1 w 7"/>
                  <a:gd name="T9" fmla="*/ 6 h 6"/>
                  <a:gd name="T10" fmla="*/ 3 w 7"/>
                  <a:gd name="T11" fmla="*/ 6 h 6"/>
                  <a:gd name="T12" fmla="*/ 7 w 7"/>
                  <a:gd name="T13" fmla="*/ 6 h 6"/>
                  <a:gd name="T14" fmla="*/ 7 w 7"/>
                  <a:gd name="T15" fmla="*/ 4 h 6"/>
                  <a:gd name="T16" fmla="*/ 5 w 7"/>
                  <a:gd name="T17" fmla="*/ 2 h 6"/>
                  <a:gd name="T18" fmla="*/ 1 w 7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6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7" y="6"/>
                    </a:lnTo>
                    <a:lnTo>
                      <a:pt x="7" y="4"/>
                    </a:lnTo>
                    <a:lnTo>
                      <a:pt x="5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18" name="Freeform 150"/>
              <p:cNvSpPr>
                <a:spLocks/>
              </p:cNvSpPr>
              <p:nvPr/>
            </p:nvSpPr>
            <p:spPr bwMode="auto">
              <a:xfrm>
                <a:off x="2293" y="1064"/>
                <a:ext cx="67" cy="45"/>
              </a:xfrm>
              <a:custGeom>
                <a:avLst/>
                <a:gdLst>
                  <a:gd name="T0" fmla="*/ 1 w 38"/>
                  <a:gd name="T1" fmla="*/ 10 h 26"/>
                  <a:gd name="T2" fmla="*/ 3 w 38"/>
                  <a:gd name="T3" fmla="*/ 11 h 26"/>
                  <a:gd name="T4" fmla="*/ 2 w 38"/>
                  <a:gd name="T5" fmla="*/ 15 h 26"/>
                  <a:gd name="T6" fmla="*/ 6 w 38"/>
                  <a:gd name="T7" fmla="*/ 16 h 26"/>
                  <a:gd name="T8" fmla="*/ 8 w 38"/>
                  <a:gd name="T9" fmla="*/ 16 h 26"/>
                  <a:gd name="T10" fmla="*/ 13 w 38"/>
                  <a:gd name="T11" fmla="*/ 15 h 26"/>
                  <a:gd name="T12" fmla="*/ 16 w 38"/>
                  <a:gd name="T13" fmla="*/ 14 h 26"/>
                  <a:gd name="T14" fmla="*/ 16 w 38"/>
                  <a:gd name="T15" fmla="*/ 16 h 26"/>
                  <a:gd name="T16" fmla="*/ 14 w 38"/>
                  <a:gd name="T17" fmla="*/ 16 h 26"/>
                  <a:gd name="T18" fmla="*/ 11 w 38"/>
                  <a:gd name="T19" fmla="*/ 17 h 26"/>
                  <a:gd name="T20" fmla="*/ 14 w 38"/>
                  <a:gd name="T21" fmla="*/ 18 h 26"/>
                  <a:gd name="T22" fmla="*/ 12 w 38"/>
                  <a:gd name="T23" fmla="*/ 18 h 26"/>
                  <a:gd name="T24" fmla="*/ 10 w 38"/>
                  <a:gd name="T25" fmla="*/ 18 h 26"/>
                  <a:gd name="T26" fmla="*/ 7 w 38"/>
                  <a:gd name="T27" fmla="*/ 18 h 26"/>
                  <a:gd name="T28" fmla="*/ 11 w 38"/>
                  <a:gd name="T29" fmla="*/ 21 h 26"/>
                  <a:gd name="T30" fmla="*/ 13 w 38"/>
                  <a:gd name="T31" fmla="*/ 22 h 26"/>
                  <a:gd name="T32" fmla="*/ 15 w 38"/>
                  <a:gd name="T33" fmla="*/ 23 h 26"/>
                  <a:gd name="T34" fmla="*/ 20 w 38"/>
                  <a:gd name="T35" fmla="*/ 22 h 26"/>
                  <a:gd name="T36" fmla="*/ 21 w 38"/>
                  <a:gd name="T37" fmla="*/ 23 h 26"/>
                  <a:gd name="T38" fmla="*/ 24 w 38"/>
                  <a:gd name="T39" fmla="*/ 26 h 26"/>
                  <a:gd name="T40" fmla="*/ 26 w 38"/>
                  <a:gd name="T41" fmla="*/ 24 h 26"/>
                  <a:gd name="T42" fmla="*/ 28 w 38"/>
                  <a:gd name="T43" fmla="*/ 21 h 26"/>
                  <a:gd name="T44" fmla="*/ 30 w 38"/>
                  <a:gd name="T45" fmla="*/ 23 h 26"/>
                  <a:gd name="T46" fmla="*/ 33 w 38"/>
                  <a:gd name="T47" fmla="*/ 21 h 26"/>
                  <a:gd name="T48" fmla="*/ 33 w 38"/>
                  <a:gd name="T49" fmla="*/ 18 h 26"/>
                  <a:gd name="T50" fmla="*/ 36 w 38"/>
                  <a:gd name="T51" fmla="*/ 14 h 26"/>
                  <a:gd name="T52" fmla="*/ 38 w 38"/>
                  <a:gd name="T53" fmla="*/ 10 h 26"/>
                  <a:gd name="T54" fmla="*/ 37 w 38"/>
                  <a:gd name="T55" fmla="*/ 8 h 26"/>
                  <a:gd name="T56" fmla="*/ 35 w 38"/>
                  <a:gd name="T57" fmla="*/ 7 h 26"/>
                  <a:gd name="T58" fmla="*/ 31 w 38"/>
                  <a:gd name="T59" fmla="*/ 6 h 26"/>
                  <a:gd name="T60" fmla="*/ 28 w 38"/>
                  <a:gd name="T61" fmla="*/ 5 h 26"/>
                  <a:gd name="T62" fmla="*/ 27 w 38"/>
                  <a:gd name="T63" fmla="*/ 4 h 26"/>
                  <a:gd name="T64" fmla="*/ 26 w 38"/>
                  <a:gd name="T65" fmla="*/ 3 h 26"/>
                  <a:gd name="T66" fmla="*/ 25 w 38"/>
                  <a:gd name="T67" fmla="*/ 4 h 26"/>
                  <a:gd name="T68" fmla="*/ 24 w 38"/>
                  <a:gd name="T69" fmla="*/ 3 h 26"/>
                  <a:gd name="T70" fmla="*/ 23 w 38"/>
                  <a:gd name="T71" fmla="*/ 4 h 26"/>
                  <a:gd name="T72" fmla="*/ 22 w 38"/>
                  <a:gd name="T73" fmla="*/ 7 h 26"/>
                  <a:gd name="T74" fmla="*/ 21 w 38"/>
                  <a:gd name="T75" fmla="*/ 6 h 26"/>
                  <a:gd name="T76" fmla="*/ 20 w 38"/>
                  <a:gd name="T77" fmla="*/ 7 h 26"/>
                  <a:gd name="T78" fmla="*/ 20 w 38"/>
                  <a:gd name="T79" fmla="*/ 2 h 26"/>
                  <a:gd name="T80" fmla="*/ 18 w 38"/>
                  <a:gd name="T81" fmla="*/ 0 h 26"/>
                  <a:gd name="T82" fmla="*/ 18 w 38"/>
                  <a:gd name="T83" fmla="*/ 2 h 26"/>
                  <a:gd name="T84" fmla="*/ 17 w 38"/>
                  <a:gd name="T85" fmla="*/ 1 h 26"/>
                  <a:gd name="T86" fmla="*/ 18 w 38"/>
                  <a:gd name="T87" fmla="*/ 4 h 26"/>
                  <a:gd name="T88" fmla="*/ 17 w 38"/>
                  <a:gd name="T89" fmla="*/ 8 h 26"/>
                  <a:gd name="T90" fmla="*/ 17 w 38"/>
                  <a:gd name="T91" fmla="*/ 11 h 26"/>
                  <a:gd name="T92" fmla="*/ 15 w 38"/>
                  <a:gd name="T93" fmla="*/ 8 h 26"/>
                  <a:gd name="T94" fmla="*/ 15 w 38"/>
                  <a:gd name="T95" fmla="*/ 5 h 26"/>
                  <a:gd name="T96" fmla="*/ 13 w 38"/>
                  <a:gd name="T97" fmla="*/ 6 h 26"/>
                  <a:gd name="T98" fmla="*/ 10 w 38"/>
                  <a:gd name="T99" fmla="*/ 6 h 26"/>
                  <a:gd name="T100" fmla="*/ 10 w 38"/>
                  <a:gd name="T101" fmla="*/ 5 h 26"/>
                  <a:gd name="T102" fmla="*/ 8 w 38"/>
                  <a:gd name="T103" fmla="*/ 3 h 26"/>
                  <a:gd name="T104" fmla="*/ 7 w 38"/>
                  <a:gd name="T105" fmla="*/ 1 h 26"/>
                  <a:gd name="T106" fmla="*/ 5 w 38"/>
                  <a:gd name="T107" fmla="*/ 1 h 26"/>
                  <a:gd name="T108" fmla="*/ 6 w 38"/>
                  <a:gd name="T109" fmla="*/ 5 h 26"/>
                  <a:gd name="T110" fmla="*/ 5 w 38"/>
                  <a:gd name="T111" fmla="*/ 6 h 26"/>
                  <a:gd name="T112" fmla="*/ 4 w 38"/>
                  <a:gd name="T113" fmla="*/ 6 h 26"/>
                  <a:gd name="T114" fmla="*/ 5 w 38"/>
                  <a:gd name="T115" fmla="*/ 9 h 26"/>
                  <a:gd name="T116" fmla="*/ 4 w 38"/>
                  <a:gd name="T117" fmla="*/ 8 h 26"/>
                  <a:gd name="T118" fmla="*/ 0 w 38"/>
                  <a:gd name="T119" fmla="*/ 7 h 26"/>
                  <a:gd name="T120" fmla="*/ 1 w 38"/>
                  <a:gd name="T121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8" h="26">
                    <a:moveTo>
                      <a:pt x="1" y="9"/>
                    </a:move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3" y="19"/>
                      <a:pt x="33" y="19"/>
                      <a:pt x="33" y="19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lnTo>
                      <a:pt x="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19" name="Freeform 151"/>
              <p:cNvSpPr>
                <a:spLocks/>
              </p:cNvSpPr>
              <p:nvPr/>
            </p:nvSpPr>
            <p:spPr bwMode="auto">
              <a:xfrm>
                <a:off x="2318" y="1240"/>
                <a:ext cx="3" cy="6"/>
              </a:xfrm>
              <a:custGeom>
                <a:avLst/>
                <a:gdLst>
                  <a:gd name="T0" fmla="*/ 0 w 3"/>
                  <a:gd name="T1" fmla="*/ 0 h 6"/>
                  <a:gd name="T2" fmla="*/ 0 w 3"/>
                  <a:gd name="T3" fmla="*/ 0 h 6"/>
                  <a:gd name="T4" fmla="*/ 0 w 3"/>
                  <a:gd name="T5" fmla="*/ 2 h 6"/>
                  <a:gd name="T6" fmla="*/ 1 w 3"/>
                  <a:gd name="T7" fmla="*/ 4 h 6"/>
                  <a:gd name="T8" fmla="*/ 1 w 3"/>
                  <a:gd name="T9" fmla="*/ 6 h 6"/>
                  <a:gd name="T10" fmla="*/ 1 w 3"/>
                  <a:gd name="T11" fmla="*/ 6 h 6"/>
                  <a:gd name="T12" fmla="*/ 3 w 3"/>
                  <a:gd name="T13" fmla="*/ 4 h 6"/>
                  <a:gd name="T14" fmla="*/ 3 w 3"/>
                  <a:gd name="T15" fmla="*/ 2 h 6"/>
                  <a:gd name="T16" fmla="*/ 1 w 3"/>
                  <a:gd name="T17" fmla="*/ 0 h 6"/>
                  <a:gd name="T18" fmla="*/ 0 w 3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20" name="Freeform 152"/>
              <p:cNvSpPr>
                <a:spLocks/>
              </p:cNvSpPr>
              <p:nvPr/>
            </p:nvSpPr>
            <p:spPr bwMode="auto">
              <a:xfrm>
                <a:off x="2295" y="1071"/>
                <a:ext cx="3" cy="5"/>
              </a:xfrm>
              <a:custGeom>
                <a:avLst/>
                <a:gdLst>
                  <a:gd name="T0" fmla="*/ 2 w 3"/>
                  <a:gd name="T1" fmla="*/ 5 h 5"/>
                  <a:gd name="T2" fmla="*/ 2 w 3"/>
                  <a:gd name="T3" fmla="*/ 5 h 5"/>
                  <a:gd name="T4" fmla="*/ 3 w 3"/>
                  <a:gd name="T5" fmla="*/ 4 h 5"/>
                  <a:gd name="T6" fmla="*/ 3 w 3"/>
                  <a:gd name="T7" fmla="*/ 2 h 5"/>
                  <a:gd name="T8" fmla="*/ 2 w 3"/>
                  <a:gd name="T9" fmla="*/ 0 h 5"/>
                  <a:gd name="T10" fmla="*/ 2 w 3"/>
                  <a:gd name="T11" fmla="*/ 0 h 5"/>
                  <a:gd name="T12" fmla="*/ 0 w 3"/>
                  <a:gd name="T13" fmla="*/ 2 h 5"/>
                  <a:gd name="T14" fmla="*/ 0 w 3"/>
                  <a:gd name="T15" fmla="*/ 4 h 5"/>
                  <a:gd name="T16" fmla="*/ 0 w 3"/>
                  <a:gd name="T17" fmla="*/ 4 h 5"/>
                  <a:gd name="T18" fmla="*/ 2 w 3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2" y="5"/>
                    </a:moveTo>
                    <a:lnTo>
                      <a:pt x="2" y="5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21" name="Freeform 153"/>
              <p:cNvSpPr>
                <a:spLocks/>
              </p:cNvSpPr>
              <p:nvPr/>
            </p:nvSpPr>
            <p:spPr bwMode="auto">
              <a:xfrm>
                <a:off x="2244" y="1082"/>
                <a:ext cx="77" cy="108"/>
              </a:xfrm>
              <a:custGeom>
                <a:avLst/>
                <a:gdLst>
                  <a:gd name="T0" fmla="*/ 5 w 77"/>
                  <a:gd name="T1" fmla="*/ 27 h 108"/>
                  <a:gd name="T2" fmla="*/ 9 w 77"/>
                  <a:gd name="T3" fmla="*/ 27 h 108"/>
                  <a:gd name="T4" fmla="*/ 10 w 77"/>
                  <a:gd name="T5" fmla="*/ 36 h 108"/>
                  <a:gd name="T6" fmla="*/ 9 w 77"/>
                  <a:gd name="T7" fmla="*/ 38 h 108"/>
                  <a:gd name="T8" fmla="*/ 7 w 77"/>
                  <a:gd name="T9" fmla="*/ 40 h 108"/>
                  <a:gd name="T10" fmla="*/ 12 w 77"/>
                  <a:gd name="T11" fmla="*/ 45 h 108"/>
                  <a:gd name="T12" fmla="*/ 16 w 77"/>
                  <a:gd name="T13" fmla="*/ 48 h 108"/>
                  <a:gd name="T14" fmla="*/ 19 w 77"/>
                  <a:gd name="T15" fmla="*/ 55 h 108"/>
                  <a:gd name="T16" fmla="*/ 28 w 77"/>
                  <a:gd name="T17" fmla="*/ 57 h 108"/>
                  <a:gd name="T18" fmla="*/ 30 w 77"/>
                  <a:gd name="T19" fmla="*/ 50 h 108"/>
                  <a:gd name="T20" fmla="*/ 31 w 77"/>
                  <a:gd name="T21" fmla="*/ 43 h 108"/>
                  <a:gd name="T22" fmla="*/ 33 w 77"/>
                  <a:gd name="T23" fmla="*/ 40 h 108"/>
                  <a:gd name="T24" fmla="*/ 37 w 77"/>
                  <a:gd name="T25" fmla="*/ 45 h 108"/>
                  <a:gd name="T26" fmla="*/ 40 w 77"/>
                  <a:gd name="T27" fmla="*/ 48 h 108"/>
                  <a:gd name="T28" fmla="*/ 44 w 77"/>
                  <a:gd name="T29" fmla="*/ 47 h 108"/>
                  <a:gd name="T30" fmla="*/ 49 w 77"/>
                  <a:gd name="T31" fmla="*/ 48 h 108"/>
                  <a:gd name="T32" fmla="*/ 38 w 77"/>
                  <a:gd name="T33" fmla="*/ 54 h 108"/>
                  <a:gd name="T34" fmla="*/ 31 w 77"/>
                  <a:gd name="T35" fmla="*/ 61 h 108"/>
                  <a:gd name="T36" fmla="*/ 26 w 77"/>
                  <a:gd name="T37" fmla="*/ 62 h 108"/>
                  <a:gd name="T38" fmla="*/ 26 w 77"/>
                  <a:gd name="T39" fmla="*/ 71 h 108"/>
                  <a:gd name="T40" fmla="*/ 35 w 77"/>
                  <a:gd name="T41" fmla="*/ 69 h 108"/>
                  <a:gd name="T42" fmla="*/ 42 w 77"/>
                  <a:gd name="T43" fmla="*/ 68 h 108"/>
                  <a:gd name="T44" fmla="*/ 47 w 77"/>
                  <a:gd name="T45" fmla="*/ 68 h 108"/>
                  <a:gd name="T46" fmla="*/ 40 w 77"/>
                  <a:gd name="T47" fmla="*/ 71 h 108"/>
                  <a:gd name="T48" fmla="*/ 38 w 77"/>
                  <a:gd name="T49" fmla="*/ 75 h 108"/>
                  <a:gd name="T50" fmla="*/ 35 w 77"/>
                  <a:gd name="T51" fmla="*/ 76 h 108"/>
                  <a:gd name="T52" fmla="*/ 30 w 77"/>
                  <a:gd name="T53" fmla="*/ 75 h 108"/>
                  <a:gd name="T54" fmla="*/ 28 w 77"/>
                  <a:gd name="T55" fmla="*/ 82 h 108"/>
                  <a:gd name="T56" fmla="*/ 31 w 77"/>
                  <a:gd name="T57" fmla="*/ 85 h 108"/>
                  <a:gd name="T58" fmla="*/ 37 w 77"/>
                  <a:gd name="T59" fmla="*/ 90 h 108"/>
                  <a:gd name="T60" fmla="*/ 44 w 77"/>
                  <a:gd name="T61" fmla="*/ 92 h 108"/>
                  <a:gd name="T62" fmla="*/ 44 w 77"/>
                  <a:gd name="T63" fmla="*/ 96 h 108"/>
                  <a:gd name="T64" fmla="*/ 47 w 77"/>
                  <a:gd name="T65" fmla="*/ 106 h 108"/>
                  <a:gd name="T66" fmla="*/ 53 w 77"/>
                  <a:gd name="T67" fmla="*/ 108 h 108"/>
                  <a:gd name="T68" fmla="*/ 54 w 77"/>
                  <a:gd name="T69" fmla="*/ 96 h 108"/>
                  <a:gd name="T70" fmla="*/ 58 w 77"/>
                  <a:gd name="T71" fmla="*/ 82 h 108"/>
                  <a:gd name="T72" fmla="*/ 61 w 77"/>
                  <a:gd name="T73" fmla="*/ 76 h 108"/>
                  <a:gd name="T74" fmla="*/ 61 w 77"/>
                  <a:gd name="T75" fmla="*/ 62 h 108"/>
                  <a:gd name="T76" fmla="*/ 63 w 77"/>
                  <a:gd name="T77" fmla="*/ 54 h 108"/>
                  <a:gd name="T78" fmla="*/ 67 w 77"/>
                  <a:gd name="T79" fmla="*/ 43 h 108"/>
                  <a:gd name="T80" fmla="*/ 77 w 77"/>
                  <a:gd name="T81" fmla="*/ 43 h 108"/>
                  <a:gd name="T82" fmla="*/ 68 w 77"/>
                  <a:gd name="T83" fmla="*/ 34 h 108"/>
                  <a:gd name="T84" fmla="*/ 58 w 77"/>
                  <a:gd name="T85" fmla="*/ 26 h 108"/>
                  <a:gd name="T86" fmla="*/ 49 w 77"/>
                  <a:gd name="T87" fmla="*/ 15 h 108"/>
                  <a:gd name="T88" fmla="*/ 49 w 77"/>
                  <a:gd name="T89" fmla="*/ 19 h 108"/>
                  <a:gd name="T90" fmla="*/ 44 w 77"/>
                  <a:gd name="T91" fmla="*/ 5 h 108"/>
                  <a:gd name="T92" fmla="*/ 37 w 77"/>
                  <a:gd name="T93" fmla="*/ 0 h 108"/>
                  <a:gd name="T94" fmla="*/ 33 w 77"/>
                  <a:gd name="T95" fmla="*/ 12 h 108"/>
                  <a:gd name="T96" fmla="*/ 38 w 77"/>
                  <a:gd name="T97" fmla="*/ 29 h 108"/>
                  <a:gd name="T98" fmla="*/ 37 w 77"/>
                  <a:gd name="T99" fmla="*/ 31 h 108"/>
                  <a:gd name="T100" fmla="*/ 33 w 77"/>
                  <a:gd name="T101" fmla="*/ 27 h 108"/>
                  <a:gd name="T102" fmla="*/ 30 w 77"/>
                  <a:gd name="T103" fmla="*/ 13 h 108"/>
                  <a:gd name="T104" fmla="*/ 21 w 77"/>
                  <a:gd name="T105" fmla="*/ 19 h 108"/>
                  <a:gd name="T106" fmla="*/ 21 w 77"/>
                  <a:gd name="T107" fmla="*/ 22 h 108"/>
                  <a:gd name="T108" fmla="*/ 17 w 77"/>
                  <a:gd name="T109" fmla="*/ 20 h 108"/>
                  <a:gd name="T110" fmla="*/ 14 w 77"/>
                  <a:gd name="T111" fmla="*/ 19 h 108"/>
                  <a:gd name="T112" fmla="*/ 17 w 77"/>
                  <a:gd name="T113" fmla="*/ 12 h 108"/>
                  <a:gd name="T114" fmla="*/ 19 w 77"/>
                  <a:gd name="T115" fmla="*/ 7 h 108"/>
                  <a:gd name="T116" fmla="*/ 9 w 77"/>
                  <a:gd name="T117" fmla="*/ 8 h 108"/>
                  <a:gd name="T118" fmla="*/ 7 w 77"/>
                  <a:gd name="T119" fmla="*/ 13 h 108"/>
                  <a:gd name="T120" fmla="*/ 3 w 77"/>
                  <a:gd name="T121" fmla="*/ 17 h 108"/>
                  <a:gd name="T122" fmla="*/ 0 w 77"/>
                  <a:gd name="T123" fmla="*/ 2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7" h="108">
                    <a:moveTo>
                      <a:pt x="0" y="26"/>
                    </a:moveTo>
                    <a:lnTo>
                      <a:pt x="2" y="29"/>
                    </a:lnTo>
                    <a:lnTo>
                      <a:pt x="2" y="31"/>
                    </a:lnTo>
                    <a:lnTo>
                      <a:pt x="3" y="31"/>
                    </a:lnTo>
                    <a:lnTo>
                      <a:pt x="5" y="29"/>
                    </a:lnTo>
                    <a:lnTo>
                      <a:pt x="5" y="27"/>
                    </a:lnTo>
                    <a:lnTo>
                      <a:pt x="5" y="26"/>
                    </a:lnTo>
                    <a:lnTo>
                      <a:pt x="5" y="26"/>
                    </a:lnTo>
                    <a:lnTo>
                      <a:pt x="7" y="26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9" y="27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7" y="33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10" y="36"/>
                    </a:lnTo>
                    <a:lnTo>
                      <a:pt x="10" y="34"/>
                    </a:lnTo>
                    <a:lnTo>
                      <a:pt x="12" y="36"/>
                    </a:lnTo>
                    <a:lnTo>
                      <a:pt x="12" y="38"/>
                    </a:lnTo>
                    <a:lnTo>
                      <a:pt x="10" y="38"/>
                    </a:lnTo>
                    <a:lnTo>
                      <a:pt x="9" y="38"/>
                    </a:lnTo>
                    <a:lnTo>
                      <a:pt x="9" y="38"/>
                    </a:lnTo>
                    <a:lnTo>
                      <a:pt x="9" y="36"/>
                    </a:lnTo>
                    <a:lnTo>
                      <a:pt x="5" y="34"/>
                    </a:lnTo>
                    <a:lnTo>
                      <a:pt x="5" y="34"/>
                    </a:lnTo>
                    <a:lnTo>
                      <a:pt x="5" y="36"/>
                    </a:lnTo>
                    <a:lnTo>
                      <a:pt x="5" y="38"/>
                    </a:lnTo>
                    <a:lnTo>
                      <a:pt x="7" y="40"/>
                    </a:lnTo>
                    <a:lnTo>
                      <a:pt x="9" y="40"/>
                    </a:lnTo>
                    <a:lnTo>
                      <a:pt x="9" y="41"/>
                    </a:lnTo>
                    <a:lnTo>
                      <a:pt x="7" y="41"/>
                    </a:lnTo>
                    <a:lnTo>
                      <a:pt x="9" y="43"/>
                    </a:lnTo>
                    <a:lnTo>
                      <a:pt x="10" y="45"/>
                    </a:lnTo>
                    <a:lnTo>
                      <a:pt x="12" y="45"/>
                    </a:lnTo>
                    <a:lnTo>
                      <a:pt x="12" y="47"/>
                    </a:lnTo>
                    <a:lnTo>
                      <a:pt x="14" y="47"/>
                    </a:lnTo>
                    <a:lnTo>
                      <a:pt x="16" y="47"/>
                    </a:lnTo>
                    <a:lnTo>
                      <a:pt x="17" y="47"/>
                    </a:lnTo>
                    <a:lnTo>
                      <a:pt x="17" y="48"/>
                    </a:lnTo>
                    <a:lnTo>
                      <a:pt x="16" y="48"/>
                    </a:lnTo>
                    <a:lnTo>
                      <a:pt x="14" y="48"/>
                    </a:lnTo>
                    <a:lnTo>
                      <a:pt x="14" y="50"/>
                    </a:lnTo>
                    <a:lnTo>
                      <a:pt x="16" y="52"/>
                    </a:lnTo>
                    <a:lnTo>
                      <a:pt x="16" y="52"/>
                    </a:lnTo>
                    <a:lnTo>
                      <a:pt x="17" y="54"/>
                    </a:lnTo>
                    <a:lnTo>
                      <a:pt x="19" y="55"/>
                    </a:lnTo>
                    <a:lnTo>
                      <a:pt x="21" y="57"/>
                    </a:lnTo>
                    <a:lnTo>
                      <a:pt x="19" y="59"/>
                    </a:lnTo>
                    <a:lnTo>
                      <a:pt x="19" y="59"/>
                    </a:lnTo>
                    <a:lnTo>
                      <a:pt x="23" y="59"/>
                    </a:lnTo>
                    <a:lnTo>
                      <a:pt x="26" y="59"/>
                    </a:lnTo>
                    <a:lnTo>
                      <a:pt x="28" y="57"/>
                    </a:lnTo>
                    <a:lnTo>
                      <a:pt x="28" y="57"/>
                    </a:lnTo>
                    <a:lnTo>
                      <a:pt x="28" y="54"/>
                    </a:lnTo>
                    <a:lnTo>
                      <a:pt x="30" y="54"/>
                    </a:lnTo>
                    <a:lnTo>
                      <a:pt x="31" y="54"/>
                    </a:lnTo>
                    <a:lnTo>
                      <a:pt x="31" y="52"/>
                    </a:lnTo>
                    <a:lnTo>
                      <a:pt x="30" y="50"/>
                    </a:lnTo>
                    <a:lnTo>
                      <a:pt x="30" y="48"/>
                    </a:lnTo>
                    <a:lnTo>
                      <a:pt x="30" y="47"/>
                    </a:lnTo>
                    <a:lnTo>
                      <a:pt x="28" y="45"/>
                    </a:lnTo>
                    <a:lnTo>
                      <a:pt x="28" y="43"/>
                    </a:lnTo>
                    <a:lnTo>
                      <a:pt x="30" y="43"/>
                    </a:lnTo>
                    <a:lnTo>
                      <a:pt x="31" y="43"/>
                    </a:lnTo>
                    <a:lnTo>
                      <a:pt x="31" y="45"/>
                    </a:lnTo>
                    <a:lnTo>
                      <a:pt x="31" y="45"/>
                    </a:lnTo>
                    <a:lnTo>
                      <a:pt x="31" y="47"/>
                    </a:lnTo>
                    <a:lnTo>
                      <a:pt x="33" y="45"/>
                    </a:lnTo>
                    <a:lnTo>
                      <a:pt x="33" y="43"/>
                    </a:lnTo>
                    <a:lnTo>
                      <a:pt x="33" y="40"/>
                    </a:lnTo>
                    <a:lnTo>
                      <a:pt x="33" y="40"/>
                    </a:lnTo>
                    <a:lnTo>
                      <a:pt x="35" y="40"/>
                    </a:lnTo>
                    <a:lnTo>
                      <a:pt x="35" y="40"/>
                    </a:lnTo>
                    <a:lnTo>
                      <a:pt x="35" y="43"/>
                    </a:lnTo>
                    <a:lnTo>
                      <a:pt x="37" y="43"/>
                    </a:lnTo>
                    <a:lnTo>
                      <a:pt x="37" y="45"/>
                    </a:lnTo>
                    <a:lnTo>
                      <a:pt x="35" y="47"/>
                    </a:lnTo>
                    <a:lnTo>
                      <a:pt x="35" y="48"/>
                    </a:lnTo>
                    <a:lnTo>
                      <a:pt x="35" y="50"/>
                    </a:lnTo>
                    <a:lnTo>
                      <a:pt x="37" y="52"/>
                    </a:lnTo>
                    <a:lnTo>
                      <a:pt x="38" y="50"/>
                    </a:lnTo>
                    <a:lnTo>
                      <a:pt x="40" y="48"/>
                    </a:lnTo>
                    <a:lnTo>
                      <a:pt x="42" y="45"/>
                    </a:lnTo>
                    <a:lnTo>
                      <a:pt x="42" y="43"/>
                    </a:lnTo>
                    <a:lnTo>
                      <a:pt x="42" y="41"/>
                    </a:lnTo>
                    <a:lnTo>
                      <a:pt x="44" y="41"/>
                    </a:lnTo>
                    <a:lnTo>
                      <a:pt x="44" y="43"/>
                    </a:lnTo>
                    <a:lnTo>
                      <a:pt x="44" y="47"/>
                    </a:lnTo>
                    <a:lnTo>
                      <a:pt x="44" y="48"/>
                    </a:lnTo>
                    <a:lnTo>
                      <a:pt x="44" y="50"/>
                    </a:lnTo>
                    <a:lnTo>
                      <a:pt x="44" y="50"/>
                    </a:lnTo>
                    <a:lnTo>
                      <a:pt x="46" y="50"/>
                    </a:lnTo>
                    <a:lnTo>
                      <a:pt x="47" y="48"/>
                    </a:lnTo>
                    <a:lnTo>
                      <a:pt x="49" y="48"/>
                    </a:lnTo>
                    <a:lnTo>
                      <a:pt x="49" y="50"/>
                    </a:lnTo>
                    <a:lnTo>
                      <a:pt x="47" y="50"/>
                    </a:lnTo>
                    <a:lnTo>
                      <a:pt x="46" y="52"/>
                    </a:lnTo>
                    <a:lnTo>
                      <a:pt x="44" y="54"/>
                    </a:lnTo>
                    <a:lnTo>
                      <a:pt x="40" y="54"/>
                    </a:lnTo>
                    <a:lnTo>
                      <a:pt x="38" y="54"/>
                    </a:lnTo>
                    <a:lnTo>
                      <a:pt x="37" y="55"/>
                    </a:lnTo>
                    <a:lnTo>
                      <a:pt x="37" y="57"/>
                    </a:lnTo>
                    <a:lnTo>
                      <a:pt x="35" y="57"/>
                    </a:lnTo>
                    <a:lnTo>
                      <a:pt x="33" y="59"/>
                    </a:lnTo>
                    <a:lnTo>
                      <a:pt x="31" y="61"/>
                    </a:lnTo>
                    <a:lnTo>
                      <a:pt x="31" y="61"/>
                    </a:lnTo>
                    <a:lnTo>
                      <a:pt x="30" y="62"/>
                    </a:lnTo>
                    <a:lnTo>
                      <a:pt x="30" y="64"/>
                    </a:lnTo>
                    <a:lnTo>
                      <a:pt x="28" y="64"/>
                    </a:lnTo>
                    <a:lnTo>
                      <a:pt x="28" y="62"/>
                    </a:lnTo>
                    <a:lnTo>
                      <a:pt x="28" y="62"/>
                    </a:lnTo>
                    <a:lnTo>
                      <a:pt x="26" y="62"/>
                    </a:lnTo>
                    <a:lnTo>
                      <a:pt x="24" y="64"/>
                    </a:lnTo>
                    <a:lnTo>
                      <a:pt x="24" y="64"/>
                    </a:lnTo>
                    <a:lnTo>
                      <a:pt x="24" y="66"/>
                    </a:lnTo>
                    <a:lnTo>
                      <a:pt x="24" y="68"/>
                    </a:lnTo>
                    <a:lnTo>
                      <a:pt x="24" y="71"/>
                    </a:lnTo>
                    <a:lnTo>
                      <a:pt x="26" y="71"/>
                    </a:lnTo>
                    <a:lnTo>
                      <a:pt x="26" y="71"/>
                    </a:lnTo>
                    <a:lnTo>
                      <a:pt x="28" y="71"/>
                    </a:lnTo>
                    <a:lnTo>
                      <a:pt x="31" y="71"/>
                    </a:lnTo>
                    <a:lnTo>
                      <a:pt x="31" y="69"/>
                    </a:lnTo>
                    <a:lnTo>
                      <a:pt x="33" y="69"/>
                    </a:lnTo>
                    <a:lnTo>
                      <a:pt x="35" y="69"/>
                    </a:lnTo>
                    <a:lnTo>
                      <a:pt x="37" y="68"/>
                    </a:lnTo>
                    <a:lnTo>
                      <a:pt x="37" y="68"/>
                    </a:lnTo>
                    <a:lnTo>
                      <a:pt x="38" y="68"/>
                    </a:lnTo>
                    <a:lnTo>
                      <a:pt x="40" y="68"/>
                    </a:lnTo>
                    <a:lnTo>
                      <a:pt x="40" y="68"/>
                    </a:lnTo>
                    <a:lnTo>
                      <a:pt x="42" y="68"/>
                    </a:lnTo>
                    <a:lnTo>
                      <a:pt x="46" y="68"/>
                    </a:lnTo>
                    <a:lnTo>
                      <a:pt x="47" y="66"/>
                    </a:lnTo>
                    <a:lnTo>
                      <a:pt x="49" y="66"/>
                    </a:lnTo>
                    <a:lnTo>
                      <a:pt x="49" y="66"/>
                    </a:lnTo>
                    <a:lnTo>
                      <a:pt x="49" y="68"/>
                    </a:lnTo>
                    <a:lnTo>
                      <a:pt x="47" y="68"/>
                    </a:lnTo>
                    <a:lnTo>
                      <a:pt x="47" y="69"/>
                    </a:lnTo>
                    <a:lnTo>
                      <a:pt x="47" y="69"/>
                    </a:lnTo>
                    <a:lnTo>
                      <a:pt x="47" y="69"/>
                    </a:lnTo>
                    <a:lnTo>
                      <a:pt x="46" y="69"/>
                    </a:lnTo>
                    <a:lnTo>
                      <a:pt x="42" y="69"/>
                    </a:lnTo>
                    <a:lnTo>
                      <a:pt x="40" y="71"/>
                    </a:lnTo>
                    <a:lnTo>
                      <a:pt x="37" y="73"/>
                    </a:lnTo>
                    <a:lnTo>
                      <a:pt x="35" y="73"/>
                    </a:lnTo>
                    <a:lnTo>
                      <a:pt x="33" y="73"/>
                    </a:lnTo>
                    <a:lnTo>
                      <a:pt x="33" y="73"/>
                    </a:lnTo>
                    <a:lnTo>
                      <a:pt x="35" y="75"/>
                    </a:lnTo>
                    <a:lnTo>
                      <a:pt x="38" y="75"/>
                    </a:lnTo>
                    <a:lnTo>
                      <a:pt x="40" y="75"/>
                    </a:lnTo>
                    <a:lnTo>
                      <a:pt x="42" y="76"/>
                    </a:lnTo>
                    <a:lnTo>
                      <a:pt x="42" y="76"/>
                    </a:lnTo>
                    <a:lnTo>
                      <a:pt x="38" y="78"/>
                    </a:lnTo>
                    <a:lnTo>
                      <a:pt x="37" y="78"/>
                    </a:lnTo>
                    <a:lnTo>
                      <a:pt x="35" y="76"/>
                    </a:lnTo>
                    <a:lnTo>
                      <a:pt x="33" y="76"/>
                    </a:lnTo>
                    <a:lnTo>
                      <a:pt x="33" y="78"/>
                    </a:lnTo>
                    <a:lnTo>
                      <a:pt x="33" y="78"/>
                    </a:lnTo>
                    <a:lnTo>
                      <a:pt x="31" y="76"/>
                    </a:lnTo>
                    <a:lnTo>
                      <a:pt x="30" y="75"/>
                    </a:lnTo>
                    <a:lnTo>
                      <a:pt x="30" y="75"/>
                    </a:lnTo>
                    <a:lnTo>
                      <a:pt x="26" y="76"/>
                    </a:lnTo>
                    <a:lnTo>
                      <a:pt x="26" y="78"/>
                    </a:lnTo>
                    <a:lnTo>
                      <a:pt x="28" y="78"/>
                    </a:lnTo>
                    <a:lnTo>
                      <a:pt x="28" y="80"/>
                    </a:lnTo>
                    <a:lnTo>
                      <a:pt x="28" y="82"/>
                    </a:lnTo>
                    <a:lnTo>
                      <a:pt x="28" y="82"/>
                    </a:lnTo>
                    <a:lnTo>
                      <a:pt x="28" y="82"/>
                    </a:lnTo>
                    <a:lnTo>
                      <a:pt x="28" y="83"/>
                    </a:lnTo>
                    <a:lnTo>
                      <a:pt x="30" y="83"/>
                    </a:lnTo>
                    <a:lnTo>
                      <a:pt x="30" y="85"/>
                    </a:lnTo>
                    <a:lnTo>
                      <a:pt x="30" y="85"/>
                    </a:lnTo>
                    <a:lnTo>
                      <a:pt x="31" y="85"/>
                    </a:lnTo>
                    <a:lnTo>
                      <a:pt x="31" y="87"/>
                    </a:lnTo>
                    <a:lnTo>
                      <a:pt x="31" y="89"/>
                    </a:lnTo>
                    <a:lnTo>
                      <a:pt x="33" y="89"/>
                    </a:lnTo>
                    <a:lnTo>
                      <a:pt x="33" y="89"/>
                    </a:lnTo>
                    <a:lnTo>
                      <a:pt x="35" y="90"/>
                    </a:lnTo>
                    <a:lnTo>
                      <a:pt x="37" y="90"/>
                    </a:lnTo>
                    <a:lnTo>
                      <a:pt x="37" y="92"/>
                    </a:lnTo>
                    <a:lnTo>
                      <a:pt x="37" y="94"/>
                    </a:lnTo>
                    <a:lnTo>
                      <a:pt x="40" y="96"/>
                    </a:lnTo>
                    <a:lnTo>
                      <a:pt x="42" y="94"/>
                    </a:lnTo>
                    <a:lnTo>
                      <a:pt x="42" y="92"/>
                    </a:lnTo>
                    <a:lnTo>
                      <a:pt x="44" y="92"/>
                    </a:lnTo>
                    <a:lnTo>
                      <a:pt x="44" y="94"/>
                    </a:lnTo>
                    <a:lnTo>
                      <a:pt x="46" y="94"/>
                    </a:lnTo>
                    <a:lnTo>
                      <a:pt x="46" y="94"/>
                    </a:lnTo>
                    <a:lnTo>
                      <a:pt x="46" y="96"/>
                    </a:lnTo>
                    <a:lnTo>
                      <a:pt x="46" y="96"/>
                    </a:lnTo>
                    <a:lnTo>
                      <a:pt x="44" y="96"/>
                    </a:lnTo>
                    <a:lnTo>
                      <a:pt x="42" y="97"/>
                    </a:lnTo>
                    <a:lnTo>
                      <a:pt x="42" y="99"/>
                    </a:lnTo>
                    <a:lnTo>
                      <a:pt x="46" y="103"/>
                    </a:lnTo>
                    <a:lnTo>
                      <a:pt x="47" y="103"/>
                    </a:lnTo>
                    <a:lnTo>
                      <a:pt x="47" y="104"/>
                    </a:lnTo>
                    <a:lnTo>
                      <a:pt x="47" y="106"/>
                    </a:lnTo>
                    <a:lnTo>
                      <a:pt x="47" y="108"/>
                    </a:lnTo>
                    <a:lnTo>
                      <a:pt x="49" y="108"/>
                    </a:lnTo>
                    <a:lnTo>
                      <a:pt x="49" y="106"/>
                    </a:lnTo>
                    <a:lnTo>
                      <a:pt x="51" y="106"/>
                    </a:lnTo>
                    <a:lnTo>
                      <a:pt x="51" y="108"/>
                    </a:lnTo>
                    <a:lnTo>
                      <a:pt x="53" y="108"/>
                    </a:lnTo>
                    <a:lnTo>
                      <a:pt x="54" y="106"/>
                    </a:lnTo>
                    <a:lnTo>
                      <a:pt x="54" y="103"/>
                    </a:lnTo>
                    <a:lnTo>
                      <a:pt x="54" y="103"/>
                    </a:lnTo>
                    <a:lnTo>
                      <a:pt x="56" y="101"/>
                    </a:lnTo>
                    <a:lnTo>
                      <a:pt x="54" y="99"/>
                    </a:lnTo>
                    <a:lnTo>
                      <a:pt x="54" y="96"/>
                    </a:lnTo>
                    <a:lnTo>
                      <a:pt x="54" y="96"/>
                    </a:lnTo>
                    <a:lnTo>
                      <a:pt x="56" y="92"/>
                    </a:lnTo>
                    <a:lnTo>
                      <a:pt x="56" y="87"/>
                    </a:lnTo>
                    <a:lnTo>
                      <a:pt x="56" y="85"/>
                    </a:lnTo>
                    <a:lnTo>
                      <a:pt x="56" y="83"/>
                    </a:lnTo>
                    <a:lnTo>
                      <a:pt x="58" y="82"/>
                    </a:lnTo>
                    <a:lnTo>
                      <a:pt x="58" y="80"/>
                    </a:lnTo>
                    <a:lnTo>
                      <a:pt x="56" y="80"/>
                    </a:lnTo>
                    <a:lnTo>
                      <a:pt x="58" y="78"/>
                    </a:lnTo>
                    <a:lnTo>
                      <a:pt x="60" y="78"/>
                    </a:lnTo>
                    <a:lnTo>
                      <a:pt x="61" y="78"/>
                    </a:lnTo>
                    <a:lnTo>
                      <a:pt x="61" y="76"/>
                    </a:lnTo>
                    <a:lnTo>
                      <a:pt x="61" y="73"/>
                    </a:lnTo>
                    <a:lnTo>
                      <a:pt x="61" y="71"/>
                    </a:lnTo>
                    <a:lnTo>
                      <a:pt x="61" y="68"/>
                    </a:lnTo>
                    <a:lnTo>
                      <a:pt x="60" y="66"/>
                    </a:lnTo>
                    <a:lnTo>
                      <a:pt x="60" y="64"/>
                    </a:lnTo>
                    <a:lnTo>
                      <a:pt x="61" y="62"/>
                    </a:lnTo>
                    <a:lnTo>
                      <a:pt x="63" y="64"/>
                    </a:lnTo>
                    <a:lnTo>
                      <a:pt x="65" y="62"/>
                    </a:lnTo>
                    <a:lnTo>
                      <a:pt x="63" y="61"/>
                    </a:lnTo>
                    <a:lnTo>
                      <a:pt x="63" y="59"/>
                    </a:lnTo>
                    <a:lnTo>
                      <a:pt x="65" y="57"/>
                    </a:lnTo>
                    <a:lnTo>
                      <a:pt x="63" y="54"/>
                    </a:lnTo>
                    <a:lnTo>
                      <a:pt x="63" y="50"/>
                    </a:lnTo>
                    <a:lnTo>
                      <a:pt x="63" y="48"/>
                    </a:lnTo>
                    <a:lnTo>
                      <a:pt x="67" y="47"/>
                    </a:lnTo>
                    <a:lnTo>
                      <a:pt x="67" y="47"/>
                    </a:lnTo>
                    <a:lnTo>
                      <a:pt x="65" y="45"/>
                    </a:lnTo>
                    <a:lnTo>
                      <a:pt x="67" y="43"/>
                    </a:lnTo>
                    <a:lnTo>
                      <a:pt x="68" y="43"/>
                    </a:lnTo>
                    <a:lnTo>
                      <a:pt x="72" y="41"/>
                    </a:lnTo>
                    <a:lnTo>
                      <a:pt x="72" y="41"/>
                    </a:lnTo>
                    <a:lnTo>
                      <a:pt x="75" y="41"/>
                    </a:lnTo>
                    <a:lnTo>
                      <a:pt x="75" y="43"/>
                    </a:lnTo>
                    <a:lnTo>
                      <a:pt x="77" y="43"/>
                    </a:lnTo>
                    <a:lnTo>
                      <a:pt x="77" y="41"/>
                    </a:lnTo>
                    <a:lnTo>
                      <a:pt x="77" y="40"/>
                    </a:lnTo>
                    <a:lnTo>
                      <a:pt x="77" y="38"/>
                    </a:lnTo>
                    <a:lnTo>
                      <a:pt x="75" y="36"/>
                    </a:lnTo>
                    <a:lnTo>
                      <a:pt x="72" y="36"/>
                    </a:lnTo>
                    <a:lnTo>
                      <a:pt x="68" y="34"/>
                    </a:lnTo>
                    <a:lnTo>
                      <a:pt x="67" y="31"/>
                    </a:lnTo>
                    <a:lnTo>
                      <a:pt x="65" y="31"/>
                    </a:lnTo>
                    <a:lnTo>
                      <a:pt x="63" y="27"/>
                    </a:lnTo>
                    <a:lnTo>
                      <a:pt x="61" y="27"/>
                    </a:lnTo>
                    <a:lnTo>
                      <a:pt x="60" y="26"/>
                    </a:lnTo>
                    <a:lnTo>
                      <a:pt x="58" y="26"/>
                    </a:lnTo>
                    <a:lnTo>
                      <a:pt x="58" y="24"/>
                    </a:lnTo>
                    <a:lnTo>
                      <a:pt x="56" y="19"/>
                    </a:lnTo>
                    <a:lnTo>
                      <a:pt x="54" y="15"/>
                    </a:lnTo>
                    <a:lnTo>
                      <a:pt x="53" y="12"/>
                    </a:lnTo>
                    <a:lnTo>
                      <a:pt x="51" y="13"/>
                    </a:lnTo>
                    <a:lnTo>
                      <a:pt x="49" y="15"/>
                    </a:lnTo>
                    <a:lnTo>
                      <a:pt x="51" y="19"/>
                    </a:lnTo>
                    <a:lnTo>
                      <a:pt x="51" y="22"/>
                    </a:lnTo>
                    <a:lnTo>
                      <a:pt x="49" y="24"/>
                    </a:lnTo>
                    <a:lnTo>
                      <a:pt x="47" y="22"/>
                    </a:lnTo>
                    <a:lnTo>
                      <a:pt x="49" y="22"/>
                    </a:lnTo>
                    <a:lnTo>
                      <a:pt x="49" y="19"/>
                    </a:lnTo>
                    <a:lnTo>
                      <a:pt x="49" y="13"/>
                    </a:lnTo>
                    <a:lnTo>
                      <a:pt x="49" y="13"/>
                    </a:lnTo>
                    <a:lnTo>
                      <a:pt x="49" y="10"/>
                    </a:lnTo>
                    <a:lnTo>
                      <a:pt x="49" y="8"/>
                    </a:lnTo>
                    <a:lnTo>
                      <a:pt x="46" y="5"/>
                    </a:lnTo>
                    <a:lnTo>
                      <a:pt x="44" y="5"/>
                    </a:lnTo>
                    <a:lnTo>
                      <a:pt x="42" y="5"/>
                    </a:lnTo>
                    <a:lnTo>
                      <a:pt x="42" y="7"/>
                    </a:lnTo>
                    <a:lnTo>
                      <a:pt x="40" y="7"/>
                    </a:lnTo>
                    <a:lnTo>
                      <a:pt x="40" y="3"/>
                    </a:lnTo>
                    <a:lnTo>
                      <a:pt x="38" y="1"/>
                    </a:lnTo>
                    <a:lnTo>
                      <a:pt x="37" y="0"/>
                    </a:lnTo>
                    <a:lnTo>
                      <a:pt x="37" y="1"/>
                    </a:lnTo>
                    <a:lnTo>
                      <a:pt x="35" y="3"/>
                    </a:lnTo>
                    <a:lnTo>
                      <a:pt x="35" y="7"/>
                    </a:lnTo>
                    <a:lnTo>
                      <a:pt x="35" y="8"/>
                    </a:lnTo>
                    <a:lnTo>
                      <a:pt x="35" y="10"/>
                    </a:lnTo>
                    <a:lnTo>
                      <a:pt x="33" y="12"/>
                    </a:lnTo>
                    <a:lnTo>
                      <a:pt x="35" y="13"/>
                    </a:lnTo>
                    <a:lnTo>
                      <a:pt x="35" y="15"/>
                    </a:lnTo>
                    <a:lnTo>
                      <a:pt x="35" y="20"/>
                    </a:lnTo>
                    <a:lnTo>
                      <a:pt x="35" y="24"/>
                    </a:lnTo>
                    <a:lnTo>
                      <a:pt x="37" y="26"/>
                    </a:lnTo>
                    <a:lnTo>
                      <a:pt x="38" y="29"/>
                    </a:lnTo>
                    <a:lnTo>
                      <a:pt x="38" y="31"/>
                    </a:lnTo>
                    <a:lnTo>
                      <a:pt x="40" y="34"/>
                    </a:lnTo>
                    <a:lnTo>
                      <a:pt x="40" y="36"/>
                    </a:lnTo>
                    <a:lnTo>
                      <a:pt x="38" y="36"/>
                    </a:lnTo>
                    <a:lnTo>
                      <a:pt x="38" y="34"/>
                    </a:lnTo>
                    <a:lnTo>
                      <a:pt x="37" y="31"/>
                    </a:lnTo>
                    <a:lnTo>
                      <a:pt x="35" y="29"/>
                    </a:lnTo>
                    <a:lnTo>
                      <a:pt x="33" y="29"/>
                    </a:lnTo>
                    <a:lnTo>
                      <a:pt x="31" y="31"/>
                    </a:lnTo>
                    <a:lnTo>
                      <a:pt x="31" y="29"/>
                    </a:lnTo>
                    <a:lnTo>
                      <a:pt x="31" y="29"/>
                    </a:lnTo>
                    <a:lnTo>
                      <a:pt x="33" y="27"/>
                    </a:lnTo>
                    <a:lnTo>
                      <a:pt x="33" y="26"/>
                    </a:lnTo>
                    <a:lnTo>
                      <a:pt x="33" y="24"/>
                    </a:lnTo>
                    <a:lnTo>
                      <a:pt x="31" y="20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30" y="13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4" y="12"/>
                    </a:lnTo>
                    <a:lnTo>
                      <a:pt x="24" y="13"/>
                    </a:lnTo>
                    <a:lnTo>
                      <a:pt x="23" y="17"/>
                    </a:lnTo>
                    <a:lnTo>
                      <a:pt x="21" y="19"/>
                    </a:lnTo>
                    <a:lnTo>
                      <a:pt x="23" y="22"/>
                    </a:lnTo>
                    <a:lnTo>
                      <a:pt x="23" y="24"/>
                    </a:lnTo>
                    <a:lnTo>
                      <a:pt x="24" y="27"/>
                    </a:lnTo>
                    <a:lnTo>
                      <a:pt x="23" y="27"/>
                    </a:lnTo>
                    <a:lnTo>
                      <a:pt x="23" y="26"/>
                    </a:lnTo>
                    <a:lnTo>
                      <a:pt x="21" y="22"/>
                    </a:lnTo>
                    <a:lnTo>
                      <a:pt x="21" y="22"/>
                    </a:lnTo>
                    <a:lnTo>
                      <a:pt x="21" y="20"/>
                    </a:lnTo>
                    <a:lnTo>
                      <a:pt x="19" y="19"/>
                    </a:lnTo>
                    <a:lnTo>
                      <a:pt x="19" y="19"/>
                    </a:lnTo>
                    <a:lnTo>
                      <a:pt x="19" y="20"/>
                    </a:lnTo>
                    <a:lnTo>
                      <a:pt x="17" y="20"/>
                    </a:lnTo>
                    <a:lnTo>
                      <a:pt x="17" y="19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5"/>
                    </a:lnTo>
                    <a:lnTo>
                      <a:pt x="16" y="17"/>
                    </a:lnTo>
                    <a:lnTo>
                      <a:pt x="14" y="19"/>
                    </a:lnTo>
                    <a:lnTo>
                      <a:pt x="12" y="17"/>
                    </a:lnTo>
                    <a:lnTo>
                      <a:pt x="14" y="15"/>
                    </a:lnTo>
                    <a:lnTo>
                      <a:pt x="14" y="15"/>
                    </a:lnTo>
                    <a:lnTo>
                      <a:pt x="14" y="15"/>
                    </a:lnTo>
                    <a:lnTo>
                      <a:pt x="17" y="13"/>
                    </a:lnTo>
                    <a:lnTo>
                      <a:pt x="17" y="12"/>
                    </a:lnTo>
                    <a:lnTo>
                      <a:pt x="19" y="13"/>
                    </a:lnTo>
                    <a:lnTo>
                      <a:pt x="19" y="13"/>
                    </a:lnTo>
                    <a:lnTo>
                      <a:pt x="21" y="12"/>
                    </a:lnTo>
                    <a:lnTo>
                      <a:pt x="21" y="10"/>
                    </a:lnTo>
                    <a:lnTo>
                      <a:pt x="21" y="8"/>
                    </a:lnTo>
                    <a:lnTo>
                      <a:pt x="19" y="7"/>
                    </a:lnTo>
                    <a:lnTo>
                      <a:pt x="17" y="7"/>
                    </a:lnTo>
                    <a:lnTo>
                      <a:pt x="12" y="10"/>
                    </a:lnTo>
                    <a:lnTo>
                      <a:pt x="10" y="12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9" y="8"/>
                    </a:lnTo>
                    <a:lnTo>
                      <a:pt x="7" y="10"/>
                    </a:lnTo>
                    <a:lnTo>
                      <a:pt x="7" y="12"/>
                    </a:lnTo>
                    <a:lnTo>
                      <a:pt x="10" y="13"/>
                    </a:lnTo>
                    <a:lnTo>
                      <a:pt x="9" y="15"/>
                    </a:lnTo>
                    <a:lnTo>
                      <a:pt x="7" y="15"/>
                    </a:lnTo>
                    <a:lnTo>
                      <a:pt x="7" y="13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3" y="15"/>
                    </a:lnTo>
                    <a:lnTo>
                      <a:pt x="3" y="17"/>
                    </a:lnTo>
                    <a:lnTo>
                      <a:pt x="2" y="17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4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22" name="Freeform 154"/>
              <p:cNvSpPr>
                <a:spLocks/>
              </p:cNvSpPr>
              <p:nvPr/>
            </p:nvSpPr>
            <p:spPr bwMode="auto">
              <a:xfrm>
                <a:off x="2316" y="1123"/>
                <a:ext cx="16" cy="14"/>
              </a:xfrm>
              <a:custGeom>
                <a:avLst/>
                <a:gdLst>
                  <a:gd name="T0" fmla="*/ 16 w 16"/>
                  <a:gd name="T1" fmla="*/ 6 h 14"/>
                  <a:gd name="T2" fmla="*/ 16 w 16"/>
                  <a:gd name="T3" fmla="*/ 4 h 14"/>
                  <a:gd name="T4" fmla="*/ 16 w 16"/>
                  <a:gd name="T5" fmla="*/ 2 h 14"/>
                  <a:gd name="T6" fmla="*/ 14 w 16"/>
                  <a:gd name="T7" fmla="*/ 2 h 14"/>
                  <a:gd name="T8" fmla="*/ 12 w 16"/>
                  <a:gd name="T9" fmla="*/ 2 h 14"/>
                  <a:gd name="T10" fmla="*/ 12 w 16"/>
                  <a:gd name="T11" fmla="*/ 0 h 14"/>
                  <a:gd name="T12" fmla="*/ 10 w 16"/>
                  <a:gd name="T13" fmla="*/ 2 h 14"/>
                  <a:gd name="T14" fmla="*/ 7 w 16"/>
                  <a:gd name="T15" fmla="*/ 4 h 14"/>
                  <a:gd name="T16" fmla="*/ 7 w 16"/>
                  <a:gd name="T17" fmla="*/ 2 h 14"/>
                  <a:gd name="T18" fmla="*/ 7 w 16"/>
                  <a:gd name="T19" fmla="*/ 2 h 14"/>
                  <a:gd name="T20" fmla="*/ 5 w 16"/>
                  <a:gd name="T21" fmla="*/ 4 h 14"/>
                  <a:gd name="T22" fmla="*/ 5 w 16"/>
                  <a:gd name="T23" fmla="*/ 4 h 14"/>
                  <a:gd name="T24" fmla="*/ 3 w 16"/>
                  <a:gd name="T25" fmla="*/ 6 h 14"/>
                  <a:gd name="T26" fmla="*/ 2 w 16"/>
                  <a:gd name="T27" fmla="*/ 4 h 14"/>
                  <a:gd name="T28" fmla="*/ 0 w 16"/>
                  <a:gd name="T29" fmla="*/ 6 h 14"/>
                  <a:gd name="T30" fmla="*/ 0 w 16"/>
                  <a:gd name="T31" fmla="*/ 7 h 14"/>
                  <a:gd name="T32" fmla="*/ 2 w 16"/>
                  <a:gd name="T33" fmla="*/ 7 h 14"/>
                  <a:gd name="T34" fmla="*/ 3 w 16"/>
                  <a:gd name="T35" fmla="*/ 9 h 14"/>
                  <a:gd name="T36" fmla="*/ 3 w 16"/>
                  <a:gd name="T37" fmla="*/ 11 h 14"/>
                  <a:gd name="T38" fmla="*/ 5 w 16"/>
                  <a:gd name="T39" fmla="*/ 11 h 14"/>
                  <a:gd name="T40" fmla="*/ 5 w 16"/>
                  <a:gd name="T41" fmla="*/ 13 h 14"/>
                  <a:gd name="T42" fmla="*/ 5 w 16"/>
                  <a:gd name="T43" fmla="*/ 13 h 14"/>
                  <a:gd name="T44" fmla="*/ 5 w 16"/>
                  <a:gd name="T45" fmla="*/ 14 h 14"/>
                  <a:gd name="T46" fmla="*/ 7 w 16"/>
                  <a:gd name="T47" fmla="*/ 14 h 14"/>
                  <a:gd name="T48" fmla="*/ 7 w 16"/>
                  <a:gd name="T49" fmla="*/ 14 h 14"/>
                  <a:gd name="T50" fmla="*/ 9 w 16"/>
                  <a:gd name="T51" fmla="*/ 14 h 14"/>
                  <a:gd name="T52" fmla="*/ 10 w 16"/>
                  <a:gd name="T53" fmla="*/ 13 h 14"/>
                  <a:gd name="T54" fmla="*/ 12 w 16"/>
                  <a:gd name="T55" fmla="*/ 13 h 14"/>
                  <a:gd name="T56" fmla="*/ 14 w 16"/>
                  <a:gd name="T57" fmla="*/ 11 h 14"/>
                  <a:gd name="T58" fmla="*/ 14 w 16"/>
                  <a:gd name="T59" fmla="*/ 11 h 14"/>
                  <a:gd name="T60" fmla="*/ 14 w 16"/>
                  <a:gd name="T61" fmla="*/ 7 h 14"/>
                  <a:gd name="T62" fmla="*/ 16 w 16"/>
                  <a:gd name="T6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" h="14">
                    <a:moveTo>
                      <a:pt x="16" y="6"/>
                    </a:moveTo>
                    <a:lnTo>
                      <a:pt x="16" y="4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2" y="0"/>
                    </a:lnTo>
                    <a:lnTo>
                      <a:pt x="10" y="2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3" y="9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9" y="14"/>
                    </a:lnTo>
                    <a:lnTo>
                      <a:pt x="10" y="13"/>
                    </a:lnTo>
                    <a:lnTo>
                      <a:pt x="12" y="13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7"/>
                    </a:lnTo>
                    <a:lnTo>
                      <a:pt x="16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23" name="Freeform 155"/>
              <p:cNvSpPr>
                <a:spLocks/>
              </p:cNvSpPr>
              <p:nvPr/>
            </p:nvSpPr>
            <p:spPr bwMode="auto">
              <a:xfrm>
                <a:off x="3560" y="1886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24" name="Freeform 156"/>
              <p:cNvSpPr>
                <a:spLocks/>
              </p:cNvSpPr>
              <p:nvPr/>
            </p:nvSpPr>
            <p:spPr bwMode="auto">
              <a:xfrm>
                <a:off x="3562" y="1884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25" name="Freeform 157"/>
              <p:cNvSpPr>
                <a:spLocks/>
              </p:cNvSpPr>
              <p:nvPr/>
            </p:nvSpPr>
            <p:spPr bwMode="auto">
              <a:xfrm>
                <a:off x="3639" y="1677"/>
                <a:ext cx="60" cy="71"/>
              </a:xfrm>
              <a:custGeom>
                <a:avLst/>
                <a:gdLst>
                  <a:gd name="T0" fmla="*/ 51 w 60"/>
                  <a:gd name="T1" fmla="*/ 15 h 71"/>
                  <a:gd name="T2" fmla="*/ 48 w 60"/>
                  <a:gd name="T3" fmla="*/ 21 h 71"/>
                  <a:gd name="T4" fmla="*/ 41 w 60"/>
                  <a:gd name="T5" fmla="*/ 22 h 71"/>
                  <a:gd name="T6" fmla="*/ 34 w 60"/>
                  <a:gd name="T7" fmla="*/ 21 h 71"/>
                  <a:gd name="T8" fmla="*/ 27 w 60"/>
                  <a:gd name="T9" fmla="*/ 17 h 71"/>
                  <a:gd name="T10" fmla="*/ 18 w 60"/>
                  <a:gd name="T11" fmla="*/ 8 h 71"/>
                  <a:gd name="T12" fmla="*/ 9 w 60"/>
                  <a:gd name="T13" fmla="*/ 2 h 71"/>
                  <a:gd name="T14" fmla="*/ 7 w 60"/>
                  <a:gd name="T15" fmla="*/ 2 h 71"/>
                  <a:gd name="T16" fmla="*/ 4 w 60"/>
                  <a:gd name="T17" fmla="*/ 3 h 71"/>
                  <a:gd name="T18" fmla="*/ 9 w 60"/>
                  <a:gd name="T19" fmla="*/ 14 h 71"/>
                  <a:gd name="T20" fmla="*/ 11 w 60"/>
                  <a:gd name="T21" fmla="*/ 21 h 71"/>
                  <a:gd name="T22" fmla="*/ 13 w 60"/>
                  <a:gd name="T23" fmla="*/ 28 h 71"/>
                  <a:gd name="T24" fmla="*/ 11 w 60"/>
                  <a:gd name="T25" fmla="*/ 31 h 71"/>
                  <a:gd name="T26" fmla="*/ 13 w 60"/>
                  <a:gd name="T27" fmla="*/ 35 h 71"/>
                  <a:gd name="T28" fmla="*/ 13 w 60"/>
                  <a:gd name="T29" fmla="*/ 38 h 71"/>
                  <a:gd name="T30" fmla="*/ 4 w 60"/>
                  <a:gd name="T31" fmla="*/ 38 h 71"/>
                  <a:gd name="T32" fmla="*/ 2 w 60"/>
                  <a:gd name="T33" fmla="*/ 40 h 71"/>
                  <a:gd name="T34" fmla="*/ 6 w 60"/>
                  <a:gd name="T35" fmla="*/ 43 h 71"/>
                  <a:gd name="T36" fmla="*/ 2 w 60"/>
                  <a:gd name="T37" fmla="*/ 47 h 71"/>
                  <a:gd name="T38" fmla="*/ 0 w 60"/>
                  <a:gd name="T39" fmla="*/ 50 h 71"/>
                  <a:gd name="T40" fmla="*/ 0 w 60"/>
                  <a:gd name="T41" fmla="*/ 57 h 71"/>
                  <a:gd name="T42" fmla="*/ 6 w 60"/>
                  <a:gd name="T43" fmla="*/ 59 h 71"/>
                  <a:gd name="T44" fmla="*/ 7 w 60"/>
                  <a:gd name="T45" fmla="*/ 68 h 71"/>
                  <a:gd name="T46" fmla="*/ 13 w 60"/>
                  <a:gd name="T47" fmla="*/ 68 h 71"/>
                  <a:gd name="T48" fmla="*/ 14 w 60"/>
                  <a:gd name="T49" fmla="*/ 63 h 71"/>
                  <a:gd name="T50" fmla="*/ 20 w 60"/>
                  <a:gd name="T51" fmla="*/ 63 h 71"/>
                  <a:gd name="T52" fmla="*/ 18 w 60"/>
                  <a:gd name="T53" fmla="*/ 59 h 71"/>
                  <a:gd name="T54" fmla="*/ 9 w 60"/>
                  <a:gd name="T55" fmla="*/ 57 h 71"/>
                  <a:gd name="T56" fmla="*/ 7 w 60"/>
                  <a:gd name="T57" fmla="*/ 52 h 71"/>
                  <a:gd name="T58" fmla="*/ 13 w 60"/>
                  <a:gd name="T59" fmla="*/ 52 h 71"/>
                  <a:gd name="T60" fmla="*/ 18 w 60"/>
                  <a:gd name="T61" fmla="*/ 47 h 71"/>
                  <a:gd name="T62" fmla="*/ 23 w 60"/>
                  <a:gd name="T63" fmla="*/ 49 h 71"/>
                  <a:gd name="T64" fmla="*/ 30 w 60"/>
                  <a:gd name="T65" fmla="*/ 52 h 71"/>
                  <a:gd name="T66" fmla="*/ 37 w 60"/>
                  <a:gd name="T67" fmla="*/ 57 h 71"/>
                  <a:gd name="T68" fmla="*/ 41 w 60"/>
                  <a:gd name="T69" fmla="*/ 54 h 71"/>
                  <a:gd name="T70" fmla="*/ 41 w 60"/>
                  <a:gd name="T71" fmla="*/ 43 h 71"/>
                  <a:gd name="T72" fmla="*/ 48 w 60"/>
                  <a:gd name="T73" fmla="*/ 40 h 71"/>
                  <a:gd name="T74" fmla="*/ 51 w 60"/>
                  <a:gd name="T75" fmla="*/ 38 h 71"/>
                  <a:gd name="T76" fmla="*/ 55 w 60"/>
                  <a:gd name="T77" fmla="*/ 36 h 71"/>
                  <a:gd name="T78" fmla="*/ 58 w 60"/>
                  <a:gd name="T79" fmla="*/ 33 h 71"/>
                  <a:gd name="T80" fmla="*/ 60 w 60"/>
                  <a:gd name="T81" fmla="*/ 29 h 71"/>
                  <a:gd name="T82" fmla="*/ 56 w 60"/>
                  <a:gd name="T83" fmla="*/ 33 h 71"/>
                  <a:gd name="T84" fmla="*/ 55 w 60"/>
                  <a:gd name="T85" fmla="*/ 29 h 71"/>
                  <a:gd name="T86" fmla="*/ 49 w 60"/>
                  <a:gd name="T87" fmla="*/ 2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0" h="71">
                    <a:moveTo>
                      <a:pt x="51" y="19"/>
                    </a:moveTo>
                    <a:lnTo>
                      <a:pt x="51" y="17"/>
                    </a:lnTo>
                    <a:lnTo>
                      <a:pt x="51" y="15"/>
                    </a:lnTo>
                    <a:lnTo>
                      <a:pt x="49" y="15"/>
                    </a:lnTo>
                    <a:lnTo>
                      <a:pt x="49" y="19"/>
                    </a:lnTo>
                    <a:lnTo>
                      <a:pt x="48" y="21"/>
                    </a:lnTo>
                    <a:lnTo>
                      <a:pt x="44" y="22"/>
                    </a:lnTo>
                    <a:lnTo>
                      <a:pt x="41" y="22"/>
                    </a:lnTo>
                    <a:lnTo>
                      <a:pt x="41" y="22"/>
                    </a:lnTo>
                    <a:lnTo>
                      <a:pt x="39" y="22"/>
                    </a:lnTo>
                    <a:lnTo>
                      <a:pt x="37" y="21"/>
                    </a:lnTo>
                    <a:lnTo>
                      <a:pt x="34" y="21"/>
                    </a:lnTo>
                    <a:lnTo>
                      <a:pt x="30" y="19"/>
                    </a:lnTo>
                    <a:lnTo>
                      <a:pt x="28" y="17"/>
                    </a:lnTo>
                    <a:lnTo>
                      <a:pt x="27" y="17"/>
                    </a:lnTo>
                    <a:lnTo>
                      <a:pt x="27" y="15"/>
                    </a:lnTo>
                    <a:lnTo>
                      <a:pt x="23" y="14"/>
                    </a:lnTo>
                    <a:lnTo>
                      <a:pt x="18" y="8"/>
                    </a:lnTo>
                    <a:lnTo>
                      <a:pt x="16" y="5"/>
                    </a:lnTo>
                    <a:lnTo>
                      <a:pt x="14" y="5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3"/>
                    </a:lnTo>
                    <a:lnTo>
                      <a:pt x="6" y="5"/>
                    </a:lnTo>
                    <a:lnTo>
                      <a:pt x="6" y="7"/>
                    </a:lnTo>
                    <a:lnTo>
                      <a:pt x="9" y="14"/>
                    </a:lnTo>
                    <a:lnTo>
                      <a:pt x="11" y="15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1" y="24"/>
                    </a:lnTo>
                    <a:lnTo>
                      <a:pt x="13" y="26"/>
                    </a:lnTo>
                    <a:lnTo>
                      <a:pt x="13" y="28"/>
                    </a:lnTo>
                    <a:lnTo>
                      <a:pt x="11" y="28"/>
                    </a:lnTo>
                    <a:lnTo>
                      <a:pt x="9" y="29"/>
                    </a:lnTo>
                    <a:lnTo>
                      <a:pt x="11" y="31"/>
                    </a:lnTo>
                    <a:lnTo>
                      <a:pt x="11" y="33"/>
                    </a:lnTo>
                    <a:lnTo>
                      <a:pt x="13" y="35"/>
                    </a:lnTo>
                    <a:lnTo>
                      <a:pt x="13" y="35"/>
                    </a:lnTo>
                    <a:lnTo>
                      <a:pt x="13" y="36"/>
                    </a:lnTo>
                    <a:lnTo>
                      <a:pt x="13" y="36"/>
                    </a:lnTo>
                    <a:lnTo>
                      <a:pt x="13" y="38"/>
                    </a:lnTo>
                    <a:lnTo>
                      <a:pt x="11" y="40"/>
                    </a:lnTo>
                    <a:lnTo>
                      <a:pt x="7" y="40"/>
                    </a:lnTo>
                    <a:lnTo>
                      <a:pt x="4" y="38"/>
                    </a:lnTo>
                    <a:lnTo>
                      <a:pt x="2" y="38"/>
                    </a:lnTo>
                    <a:lnTo>
                      <a:pt x="2" y="40"/>
                    </a:lnTo>
                    <a:lnTo>
                      <a:pt x="2" y="40"/>
                    </a:lnTo>
                    <a:lnTo>
                      <a:pt x="4" y="40"/>
                    </a:lnTo>
                    <a:lnTo>
                      <a:pt x="6" y="42"/>
                    </a:lnTo>
                    <a:lnTo>
                      <a:pt x="6" y="43"/>
                    </a:lnTo>
                    <a:lnTo>
                      <a:pt x="6" y="43"/>
                    </a:lnTo>
                    <a:lnTo>
                      <a:pt x="4" y="4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0" y="49"/>
                    </a:lnTo>
                    <a:lnTo>
                      <a:pt x="0" y="50"/>
                    </a:lnTo>
                    <a:lnTo>
                      <a:pt x="0" y="52"/>
                    </a:lnTo>
                    <a:lnTo>
                      <a:pt x="0" y="56"/>
                    </a:lnTo>
                    <a:lnTo>
                      <a:pt x="0" y="57"/>
                    </a:lnTo>
                    <a:lnTo>
                      <a:pt x="2" y="57"/>
                    </a:lnTo>
                    <a:lnTo>
                      <a:pt x="4" y="57"/>
                    </a:lnTo>
                    <a:lnTo>
                      <a:pt x="6" y="59"/>
                    </a:lnTo>
                    <a:lnTo>
                      <a:pt x="7" y="63"/>
                    </a:lnTo>
                    <a:lnTo>
                      <a:pt x="7" y="68"/>
                    </a:lnTo>
                    <a:lnTo>
                      <a:pt x="7" y="68"/>
                    </a:lnTo>
                    <a:lnTo>
                      <a:pt x="7" y="70"/>
                    </a:lnTo>
                    <a:lnTo>
                      <a:pt x="9" y="71"/>
                    </a:lnTo>
                    <a:lnTo>
                      <a:pt x="13" y="68"/>
                    </a:lnTo>
                    <a:lnTo>
                      <a:pt x="13" y="66"/>
                    </a:lnTo>
                    <a:lnTo>
                      <a:pt x="13" y="64"/>
                    </a:lnTo>
                    <a:lnTo>
                      <a:pt x="14" y="63"/>
                    </a:lnTo>
                    <a:lnTo>
                      <a:pt x="16" y="64"/>
                    </a:lnTo>
                    <a:lnTo>
                      <a:pt x="18" y="64"/>
                    </a:lnTo>
                    <a:lnTo>
                      <a:pt x="20" y="63"/>
                    </a:lnTo>
                    <a:lnTo>
                      <a:pt x="21" y="61"/>
                    </a:lnTo>
                    <a:lnTo>
                      <a:pt x="20" y="59"/>
                    </a:lnTo>
                    <a:lnTo>
                      <a:pt x="18" y="59"/>
                    </a:lnTo>
                    <a:lnTo>
                      <a:pt x="14" y="59"/>
                    </a:lnTo>
                    <a:lnTo>
                      <a:pt x="13" y="56"/>
                    </a:lnTo>
                    <a:lnTo>
                      <a:pt x="9" y="57"/>
                    </a:lnTo>
                    <a:lnTo>
                      <a:pt x="7" y="56"/>
                    </a:lnTo>
                    <a:lnTo>
                      <a:pt x="7" y="54"/>
                    </a:lnTo>
                    <a:lnTo>
                      <a:pt x="7" y="52"/>
                    </a:lnTo>
                    <a:lnTo>
                      <a:pt x="7" y="50"/>
                    </a:lnTo>
                    <a:lnTo>
                      <a:pt x="9" y="50"/>
                    </a:lnTo>
                    <a:lnTo>
                      <a:pt x="13" y="52"/>
                    </a:lnTo>
                    <a:lnTo>
                      <a:pt x="13" y="52"/>
                    </a:lnTo>
                    <a:lnTo>
                      <a:pt x="16" y="49"/>
                    </a:lnTo>
                    <a:lnTo>
                      <a:pt x="18" y="47"/>
                    </a:lnTo>
                    <a:lnTo>
                      <a:pt x="21" y="47"/>
                    </a:lnTo>
                    <a:lnTo>
                      <a:pt x="21" y="49"/>
                    </a:lnTo>
                    <a:lnTo>
                      <a:pt x="23" y="49"/>
                    </a:lnTo>
                    <a:lnTo>
                      <a:pt x="25" y="49"/>
                    </a:lnTo>
                    <a:lnTo>
                      <a:pt x="27" y="50"/>
                    </a:lnTo>
                    <a:lnTo>
                      <a:pt x="30" y="52"/>
                    </a:lnTo>
                    <a:lnTo>
                      <a:pt x="34" y="54"/>
                    </a:lnTo>
                    <a:lnTo>
                      <a:pt x="37" y="56"/>
                    </a:lnTo>
                    <a:lnTo>
                      <a:pt x="37" y="57"/>
                    </a:lnTo>
                    <a:lnTo>
                      <a:pt x="39" y="57"/>
                    </a:lnTo>
                    <a:lnTo>
                      <a:pt x="39" y="56"/>
                    </a:lnTo>
                    <a:lnTo>
                      <a:pt x="41" y="54"/>
                    </a:lnTo>
                    <a:lnTo>
                      <a:pt x="39" y="52"/>
                    </a:lnTo>
                    <a:lnTo>
                      <a:pt x="41" y="49"/>
                    </a:lnTo>
                    <a:lnTo>
                      <a:pt x="41" y="43"/>
                    </a:lnTo>
                    <a:lnTo>
                      <a:pt x="44" y="40"/>
                    </a:lnTo>
                    <a:lnTo>
                      <a:pt x="46" y="40"/>
                    </a:lnTo>
                    <a:lnTo>
                      <a:pt x="48" y="40"/>
                    </a:lnTo>
                    <a:lnTo>
                      <a:pt x="51" y="40"/>
                    </a:lnTo>
                    <a:lnTo>
                      <a:pt x="51" y="38"/>
                    </a:lnTo>
                    <a:lnTo>
                      <a:pt x="51" y="38"/>
                    </a:lnTo>
                    <a:lnTo>
                      <a:pt x="53" y="38"/>
                    </a:lnTo>
                    <a:lnTo>
                      <a:pt x="55" y="38"/>
                    </a:lnTo>
                    <a:lnTo>
                      <a:pt x="55" y="36"/>
                    </a:lnTo>
                    <a:lnTo>
                      <a:pt x="55" y="35"/>
                    </a:lnTo>
                    <a:lnTo>
                      <a:pt x="58" y="35"/>
                    </a:lnTo>
                    <a:lnTo>
                      <a:pt x="58" y="33"/>
                    </a:lnTo>
                    <a:lnTo>
                      <a:pt x="58" y="31"/>
                    </a:lnTo>
                    <a:lnTo>
                      <a:pt x="60" y="31"/>
                    </a:lnTo>
                    <a:lnTo>
                      <a:pt x="60" y="29"/>
                    </a:lnTo>
                    <a:lnTo>
                      <a:pt x="60" y="29"/>
                    </a:lnTo>
                    <a:lnTo>
                      <a:pt x="58" y="31"/>
                    </a:lnTo>
                    <a:lnTo>
                      <a:pt x="56" y="33"/>
                    </a:lnTo>
                    <a:lnTo>
                      <a:pt x="55" y="33"/>
                    </a:lnTo>
                    <a:lnTo>
                      <a:pt x="55" y="31"/>
                    </a:lnTo>
                    <a:lnTo>
                      <a:pt x="55" y="29"/>
                    </a:lnTo>
                    <a:lnTo>
                      <a:pt x="53" y="28"/>
                    </a:lnTo>
                    <a:lnTo>
                      <a:pt x="51" y="26"/>
                    </a:lnTo>
                    <a:lnTo>
                      <a:pt x="49" y="24"/>
                    </a:lnTo>
                    <a:lnTo>
                      <a:pt x="49" y="22"/>
                    </a:lnTo>
                    <a:lnTo>
                      <a:pt x="51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26" name="Freeform 158"/>
              <p:cNvSpPr>
                <a:spLocks/>
              </p:cNvSpPr>
              <p:nvPr/>
            </p:nvSpPr>
            <p:spPr bwMode="auto">
              <a:xfrm>
                <a:off x="3559" y="1888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3 h 3"/>
                  <a:gd name="T4" fmla="*/ 1 w 3"/>
                  <a:gd name="T5" fmla="*/ 3 h 3"/>
                  <a:gd name="T6" fmla="*/ 3 w 3"/>
                  <a:gd name="T7" fmla="*/ 3 h 3"/>
                  <a:gd name="T8" fmla="*/ 1 w 3"/>
                  <a:gd name="T9" fmla="*/ 2 h 3"/>
                  <a:gd name="T10" fmla="*/ 1 w 3"/>
                  <a:gd name="T11" fmla="*/ 0 h 3"/>
                  <a:gd name="T12" fmla="*/ 0 w 3"/>
                  <a:gd name="T13" fmla="*/ 0 h 3"/>
                  <a:gd name="T14" fmla="*/ 0 w 3"/>
                  <a:gd name="T15" fmla="*/ 0 h 3"/>
                  <a:gd name="T16" fmla="*/ 0 w 3"/>
                  <a:gd name="T1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27" name="Freeform 159"/>
              <p:cNvSpPr>
                <a:spLocks/>
              </p:cNvSpPr>
              <p:nvPr/>
            </p:nvSpPr>
            <p:spPr bwMode="auto">
              <a:xfrm>
                <a:off x="3613" y="1860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3 w 3"/>
                  <a:gd name="T3" fmla="*/ 2 h 4"/>
                  <a:gd name="T4" fmla="*/ 2 w 3"/>
                  <a:gd name="T5" fmla="*/ 0 h 4"/>
                  <a:gd name="T6" fmla="*/ 0 w 3"/>
                  <a:gd name="T7" fmla="*/ 2 h 4"/>
                  <a:gd name="T8" fmla="*/ 2 w 3"/>
                  <a:gd name="T9" fmla="*/ 4 h 4"/>
                  <a:gd name="T10" fmla="*/ 3 w 3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28" name="Freeform 160"/>
              <p:cNvSpPr>
                <a:spLocks/>
              </p:cNvSpPr>
              <p:nvPr/>
            </p:nvSpPr>
            <p:spPr bwMode="auto">
              <a:xfrm>
                <a:off x="3595" y="1864"/>
                <a:ext cx="27" cy="22"/>
              </a:xfrm>
              <a:custGeom>
                <a:avLst/>
                <a:gdLst>
                  <a:gd name="T0" fmla="*/ 14 w 27"/>
                  <a:gd name="T1" fmla="*/ 1 h 22"/>
                  <a:gd name="T2" fmla="*/ 14 w 27"/>
                  <a:gd name="T3" fmla="*/ 3 h 22"/>
                  <a:gd name="T4" fmla="*/ 13 w 27"/>
                  <a:gd name="T5" fmla="*/ 5 h 22"/>
                  <a:gd name="T6" fmla="*/ 11 w 27"/>
                  <a:gd name="T7" fmla="*/ 7 h 22"/>
                  <a:gd name="T8" fmla="*/ 9 w 27"/>
                  <a:gd name="T9" fmla="*/ 7 h 22"/>
                  <a:gd name="T10" fmla="*/ 7 w 27"/>
                  <a:gd name="T11" fmla="*/ 7 h 22"/>
                  <a:gd name="T12" fmla="*/ 7 w 27"/>
                  <a:gd name="T13" fmla="*/ 3 h 22"/>
                  <a:gd name="T14" fmla="*/ 6 w 27"/>
                  <a:gd name="T15" fmla="*/ 3 h 22"/>
                  <a:gd name="T16" fmla="*/ 2 w 27"/>
                  <a:gd name="T17" fmla="*/ 7 h 22"/>
                  <a:gd name="T18" fmla="*/ 2 w 27"/>
                  <a:gd name="T19" fmla="*/ 8 h 22"/>
                  <a:gd name="T20" fmla="*/ 0 w 27"/>
                  <a:gd name="T21" fmla="*/ 10 h 22"/>
                  <a:gd name="T22" fmla="*/ 0 w 27"/>
                  <a:gd name="T23" fmla="*/ 12 h 22"/>
                  <a:gd name="T24" fmla="*/ 4 w 27"/>
                  <a:gd name="T25" fmla="*/ 13 h 22"/>
                  <a:gd name="T26" fmla="*/ 4 w 27"/>
                  <a:gd name="T27" fmla="*/ 15 h 22"/>
                  <a:gd name="T28" fmla="*/ 4 w 27"/>
                  <a:gd name="T29" fmla="*/ 15 h 22"/>
                  <a:gd name="T30" fmla="*/ 4 w 27"/>
                  <a:gd name="T31" fmla="*/ 17 h 22"/>
                  <a:gd name="T32" fmla="*/ 6 w 27"/>
                  <a:gd name="T33" fmla="*/ 20 h 22"/>
                  <a:gd name="T34" fmla="*/ 7 w 27"/>
                  <a:gd name="T35" fmla="*/ 20 h 22"/>
                  <a:gd name="T36" fmla="*/ 7 w 27"/>
                  <a:gd name="T37" fmla="*/ 22 h 22"/>
                  <a:gd name="T38" fmla="*/ 9 w 27"/>
                  <a:gd name="T39" fmla="*/ 22 h 22"/>
                  <a:gd name="T40" fmla="*/ 9 w 27"/>
                  <a:gd name="T41" fmla="*/ 20 h 22"/>
                  <a:gd name="T42" fmla="*/ 11 w 27"/>
                  <a:gd name="T43" fmla="*/ 22 h 22"/>
                  <a:gd name="T44" fmla="*/ 11 w 27"/>
                  <a:gd name="T45" fmla="*/ 20 h 22"/>
                  <a:gd name="T46" fmla="*/ 11 w 27"/>
                  <a:gd name="T47" fmla="*/ 20 h 22"/>
                  <a:gd name="T48" fmla="*/ 9 w 27"/>
                  <a:gd name="T49" fmla="*/ 17 h 22"/>
                  <a:gd name="T50" fmla="*/ 11 w 27"/>
                  <a:gd name="T51" fmla="*/ 15 h 22"/>
                  <a:gd name="T52" fmla="*/ 11 w 27"/>
                  <a:gd name="T53" fmla="*/ 13 h 22"/>
                  <a:gd name="T54" fmla="*/ 14 w 27"/>
                  <a:gd name="T55" fmla="*/ 12 h 22"/>
                  <a:gd name="T56" fmla="*/ 14 w 27"/>
                  <a:gd name="T57" fmla="*/ 10 h 22"/>
                  <a:gd name="T58" fmla="*/ 18 w 27"/>
                  <a:gd name="T59" fmla="*/ 10 h 22"/>
                  <a:gd name="T60" fmla="*/ 20 w 27"/>
                  <a:gd name="T61" fmla="*/ 12 h 22"/>
                  <a:gd name="T62" fmla="*/ 21 w 27"/>
                  <a:gd name="T63" fmla="*/ 13 h 22"/>
                  <a:gd name="T64" fmla="*/ 23 w 27"/>
                  <a:gd name="T65" fmla="*/ 13 h 22"/>
                  <a:gd name="T66" fmla="*/ 23 w 27"/>
                  <a:gd name="T67" fmla="*/ 10 h 22"/>
                  <a:gd name="T68" fmla="*/ 27 w 27"/>
                  <a:gd name="T69" fmla="*/ 7 h 22"/>
                  <a:gd name="T70" fmla="*/ 27 w 27"/>
                  <a:gd name="T71" fmla="*/ 5 h 22"/>
                  <a:gd name="T72" fmla="*/ 25 w 27"/>
                  <a:gd name="T73" fmla="*/ 5 h 22"/>
                  <a:gd name="T74" fmla="*/ 25 w 27"/>
                  <a:gd name="T75" fmla="*/ 3 h 22"/>
                  <a:gd name="T76" fmla="*/ 23 w 27"/>
                  <a:gd name="T77" fmla="*/ 1 h 22"/>
                  <a:gd name="T78" fmla="*/ 21 w 27"/>
                  <a:gd name="T79" fmla="*/ 1 h 22"/>
                  <a:gd name="T80" fmla="*/ 20 w 27"/>
                  <a:gd name="T81" fmla="*/ 0 h 22"/>
                  <a:gd name="T82" fmla="*/ 16 w 27"/>
                  <a:gd name="T83" fmla="*/ 0 h 22"/>
                  <a:gd name="T84" fmla="*/ 14 w 27"/>
                  <a:gd name="T85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7" h="22">
                    <a:moveTo>
                      <a:pt x="14" y="1"/>
                    </a:moveTo>
                    <a:lnTo>
                      <a:pt x="14" y="3"/>
                    </a:lnTo>
                    <a:lnTo>
                      <a:pt x="13" y="5"/>
                    </a:lnTo>
                    <a:lnTo>
                      <a:pt x="11" y="7"/>
                    </a:lnTo>
                    <a:lnTo>
                      <a:pt x="9" y="7"/>
                    </a:lnTo>
                    <a:lnTo>
                      <a:pt x="7" y="7"/>
                    </a:lnTo>
                    <a:lnTo>
                      <a:pt x="7" y="3"/>
                    </a:lnTo>
                    <a:lnTo>
                      <a:pt x="6" y="3"/>
                    </a:lnTo>
                    <a:lnTo>
                      <a:pt x="2" y="7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4" y="13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4" y="17"/>
                    </a:lnTo>
                    <a:lnTo>
                      <a:pt x="6" y="20"/>
                    </a:lnTo>
                    <a:lnTo>
                      <a:pt x="7" y="20"/>
                    </a:lnTo>
                    <a:lnTo>
                      <a:pt x="7" y="22"/>
                    </a:lnTo>
                    <a:lnTo>
                      <a:pt x="9" y="22"/>
                    </a:lnTo>
                    <a:lnTo>
                      <a:pt x="9" y="20"/>
                    </a:lnTo>
                    <a:lnTo>
                      <a:pt x="11" y="22"/>
                    </a:lnTo>
                    <a:lnTo>
                      <a:pt x="11" y="20"/>
                    </a:lnTo>
                    <a:lnTo>
                      <a:pt x="11" y="20"/>
                    </a:lnTo>
                    <a:lnTo>
                      <a:pt x="9" y="17"/>
                    </a:lnTo>
                    <a:lnTo>
                      <a:pt x="11" y="15"/>
                    </a:lnTo>
                    <a:lnTo>
                      <a:pt x="11" y="13"/>
                    </a:lnTo>
                    <a:lnTo>
                      <a:pt x="14" y="12"/>
                    </a:lnTo>
                    <a:lnTo>
                      <a:pt x="14" y="10"/>
                    </a:lnTo>
                    <a:lnTo>
                      <a:pt x="18" y="10"/>
                    </a:lnTo>
                    <a:lnTo>
                      <a:pt x="20" y="12"/>
                    </a:lnTo>
                    <a:lnTo>
                      <a:pt x="21" y="13"/>
                    </a:lnTo>
                    <a:lnTo>
                      <a:pt x="23" y="13"/>
                    </a:lnTo>
                    <a:lnTo>
                      <a:pt x="23" y="10"/>
                    </a:lnTo>
                    <a:lnTo>
                      <a:pt x="27" y="7"/>
                    </a:lnTo>
                    <a:lnTo>
                      <a:pt x="27" y="5"/>
                    </a:lnTo>
                    <a:lnTo>
                      <a:pt x="25" y="5"/>
                    </a:lnTo>
                    <a:lnTo>
                      <a:pt x="25" y="3"/>
                    </a:lnTo>
                    <a:lnTo>
                      <a:pt x="23" y="1"/>
                    </a:lnTo>
                    <a:lnTo>
                      <a:pt x="21" y="1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29" name="Freeform 161"/>
              <p:cNvSpPr>
                <a:spLocks/>
              </p:cNvSpPr>
              <p:nvPr/>
            </p:nvSpPr>
            <p:spPr bwMode="auto">
              <a:xfrm>
                <a:off x="3585" y="1921"/>
                <a:ext cx="3" cy="4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0 h 4"/>
                  <a:gd name="T4" fmla="*/ 0 w 3"/>
                  <a:gd name="T5" fmla="*/ 2 h 4"/>
                  <a:gd name="T6" fmla="*/ 2 w 3"/>
                  <a:gd name="T7" fmla="*/ 4 h 4"/>
                  <a:gd name="T8" fmla="*/ 3 w 3"/>
                  <a:gd name="T9" fmla="*/ 4 h 4"/>
                  <a:gd name="T10" fmla="*/ 3 w 3"/>
                  <a:gd name="T11" fmla="*/ 4 h 4"/>
                  <a:gd name="T12" fmla="*/ 3 w 3"/>
                  <a:gd name="T13" fmla="*/ 2 h 4"/>
                  <a:gd name="T14" fmla="*/ 2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30" name="Freeform 162"/>
              <p:cNvSpPr>
                <a:spLocks/>
              </p:cNvSpPr>
              <p:nvPr/>
            </p:nvSpPr>
            <p:spPr bwMode="auto">
              <a:xfrm>
                <a:off x="3574" y="1895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2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31" name="Freeform 163"/>
              <p:cNvSpPr>
                <a:spLocks/>
              </p:cNvSpPr>
              <p:nvPr/>
            </p:nvSpPr>
            <p:spPr bwMode="auto">
              <a:xfrm>
                <a:off x="3573" y="1891"/>
                <a:ext cx="1" cy="4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0 h 4"/>
                  <a:gd name="T4" fmla="*/ 0 w 1"/>
                  <a:gd name="T5" fmla="*/ 0 h 4"/>
                  <a:gd name="T6" fmla="*/ 0 w 1"/>
                  <a:gd name="T7" fmla="*/ 2 h 4"/>
                  <a:gd name="T8" fmla="*/ 0 w 1"/>
                  <a:gd name="T9" fmla="*/ 4 h 4"/>
                  <a:gd name="T10" fmla="*/ 1 w 1"/>
                  <a:gd name="T11" fmla="*/ 4 h 4"/>
                  <a:gd name="T12" fmla="*/ 1 w 1"/>
                  <a:gd name="T13" fmla="*/ 2 h 4"/>
                  <a:gd name="T14" fmla="*/ 1 w 1"/>
                  <a:gd name="T15" fmla="*/ 0 h 4"/>
                  <a:gd name="T16" fmla="*/ 0 w 1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32" name="Freeform 164"/>
              <p:cNvSpPr>
                <a:spLocks/>
              </p:cNvSpPr>
              <p:nvPr/>
            </p:nvSpPr>
            <p:spPr bwMode="auto">
              <a:xfrm>
                <a:off x="3590" y="1916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0 h 3"/>
                  <a:gd name="T8" fmla="*/ 0 w 2"/>
                  <a:gd name="T9" fmla="*/ 3 h 3"/>
                  <a:gd name="T10" fmla="*/ 0 w 2"/>
                  <a:gd name="T11" fmla="*/ 3 h 3"/>
                  <a:gd name="T12" fmla="*/ 2 w 2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33" name="Freeform 165"/>
              <p:cNvSpPr>
                <a:spLocks/>
              </p:cNvSpPr>
              <p:nvPr/>
            </p:nvSpPr>
            <p:spPr bwMode="auto">
              <a:xfrm>
                <a:off x="3574" y="1949"/>
                <a:ext cx="7" cy="5"/>
              </a:xfrm>
              <a:custGeom>
                <a:avLst/>
                <a:gdLst>
                  <a:gd name="T0" fmla="*/ 6 w 7"/>
                  <a:gd name="T1" fmla="*/ 0 h 5"/>
                  <a:gd name="T2" fmla="*/ 4 w 7"/>
                  <a:gd name="T3" fmla="*/ 2 h 5"/>
                  <a:gd name="T4" fmla="*/ 4 w 7"/>
                  <a:gd name="T5" fmla="*/ 2 h 5"/>
                  <a:gd name="T6" fmla="*/ 4 w 7"/>
                  <a:gd name="T7" fmla="*/ 2 h 5"/>
                  <a:gd name="T8" fmla="*/ 2 w 7"/>
                  <a:gd name="T9" fmla="*/ 4 h 5"/>
                  <a:gd name="T10" fmla="*/ 0 w 7"/>
                  <a:gd name="T11" fmla="*/ 4 h 5"/>
                  <a:gd name="T12" fmla="*/ 2 w 7"/>
                  <a:gd name="T13" fmla="*/ 5 h 5"/>
                  <a:gd name="T14" fmla="*/ 4 w 7"/>
                  <a:gd name="T15" fmla="*/ 5 h 5"/>
                  <a:gd name="T16" fmla="*/ 4 w 7"/>
                  <a:gd name="T17" fmla="*/ 5 h 5"/>
                  <a:gd name="T18" fmla="*/ 4 w 7"/>
                  <a:gd name="T19" fmla="*/ 5 h 5"/>
                  <a:gd name="T20" fmla="*/ 6 w 7"/>
                  <a:gd name="T21" fmla="*/ 4 h 5"/>
                  <a:gd name="T22" fmla="*/ 7 w 7"/>
                  <a:gd name="T23" fmla="*/ 2 h 5"/>
                  <a:gd name="T24" fmla="*/ 7 w 7"/>
                  <a:gd name="T25" fmla="*/ 0 h 5"/>
                  <a:gd name="T26" fmla="*/ 6 w 7"/>
                  <a:gd name="T27" fmla="*/ 0 h 5"/>
                  <a:gd name="T28" fmla="*/ 6 w 7"/>
                  <a:gd name="T2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5">
                    <a:moveTo>
                      <a:pt x="6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6" y="4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34" name="Freeform 166"/>
              <p:cNvSpPr>
                <a:spLocks/>
              </p:cNvSpPr>
              <p:nvPr/>
            </p:nvSpPr>
            <p:spPr bwMode="auto">
              <a:xfrm>
                <a:off x="3645" y="1799"/>
                <a:ext cx="3" cy="9"/>
              </a:xfrm>
              <a:custGeom>
                <a:avLst/>
                <a:gdLst>
                  <a:gd name="T0" fmla="*/ 0 w 3"/>
                  <a:gd name="T1" fmla="*/ 9 h 9"/>
                  <a:gd name="T2" fmla="*/ 1 w 3"/>
                  <a:gd name="T3" fmla="*/ 9 h 9"/>
                  <a:gd name="T4" fmla="*/ 1 w 3"/>
                  <a:gd name="T5" fmla="*/ 7 h 9"/>
                  <a:gd name="T6" fmla="*/ 3 w 3"/>
                  <a:gd name="T7" fmla="*/ 5 h 9"/>
                  <a:gd name="T8" fmla="*/ 1 w 3"/>
                  <a:gd name="T9" fmla="*/ 3 h 9"/>
                  <a:gd name="T10" fmla="*/ 1 w 3"/>
                  <a:gd name="T11" fmla="*/ 3 h 9"/>
                  <a:gd name="T12" fmla="*/ 1 w 3"/>
                  <a:gd name="T13" fmla="*/ 2 h 9"/>
                  <a:gd name="T14" fmla="*/ 1 w 3"/>
                  <a:gd name="T15" fmla="*/ 0 h 9"/>
                  <a:gd name="T16" fmla="*/ 0 w 3"/>
                  <a:gd name="T17" fmla="*/ 2 h 9"/>
                  <a:gd name="T18" fmla="*/ 0 w 3"/>
                  <a:gd name="T19" fmla="*/ 5 h 9"/>
                  <a:gd name="T20" fmla="*/ 0 w 3"/>
                  <a:gd name="T21" fmla="*/ 7 h 9"/>
                  <a:gd name="T22" fmla="*/ 0 w 3"/>
                  <a:gd name="T23" fmla="*/ 5 h 9"/>
                  <a:gd name="T24" fmla="*/ 1 w 3"/>
                  <a:gd name="T25" fmla="*/ 5 h 9"/>
                  <a:gd name="T26" fmla="*/ 0 w 3"/>
                  <a:gd name="T27" fmla="*/ 7 h 9"/>
                  <a:gd name="T28" fmla="*/ 0 w 3"/>
                  <a:gd name="T2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9">
                    <a:moveTo>
                      <a:pt x="0" y="9"/>
                    </a:moveTo>
                    <a:lnTo>
                      <a:pt x="1" y="9"/>
                    </a:lnTo>
                    <a:lnTo>
                      <a:pt x="1" y="7"/>
                    </a:lnTo>
                    <a:lnTo>
                      <a:pt x="3" y="5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35" name="Freeform 167"/>
              <p:cNvSpPr>
                <a:spLocks/>
              </p:cNvSpPr>
              <p:nvPr/>
            </p:nvSpPr>
            <p:spPr bwMode="auto">
              <a:xfrm>
                <a:off x="3634" y="1733"/>
                <a:ext cx="4" cy="3"/>
              </a:xfrm>
              <a:custGeom>
                <a:avLst/>
                <a:gdLst>
                  <a:gd name="T0" fmla="*/ 0 w 4"/>
                  <a:gd name="T1" fmla="*/ 1 h 3"/>
                  <a:gd name="T2" fmla="*/ 0 w 4"/>
                  <a:gd name="T3" fmla="*/ 3 h 3"/>
                  <a:gd name="T4" fmla="*/ 2 w 4"/>
                  <a:gd name="T5" fmla="*/ 3 h 3"/>
                  <a:gd name="T6" fmla="*/ 2 w 4"/>
                  <a:gd name="T7" fmla="*/ 3 h 3"/>
                  <a:gd name="T8" fmla="*/ 2 w 4"/>
                  <a:gd name="T9" fmla="*/ 1 h 3"/>
                  <a:gd name="T10" fmla="*/ 4 w 4"/>
                  <a:gd name="T11" fmla="*/ 0 h 3"/>
                  <a:gd name="T12" fmla="*/ 2 w 4"/>
                  <a:gd name="T13" fmla="*/ 0 h 3"/>
                  <a:gd name="T14" fmla="*/ 0 w 4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36" name="Freeform 168"/>
              <p:cNvSpPr>
                <a:spLocks/>
              </p:cNvSpPr>
              <p:nvPr/>
            </p:nvSpPr>
            <p:spPr bwMode="auto">
              <a:xfrm>
                <a:off x="3573" y="1958"/>
                <a:ext cx="3" cy="3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3 h 3"/>
                  <a:gd name="T4" fmla="*/ 1 w 3"/>
                  <a:gd name="T5" fmla="*/ 3 h 3"/>
                  <a:gd name="T6" fmla="*/ 3 w 3"/>
                  <a:gd name="T7" fmla="*/ 3 h 3"/>
                  <a:gd name="T8" fmla="*/ 1 w 3"/>
                  <a:gd name="T9" fmla="*/ 2 h 3"/>
                  <a:gd name="T10" fmla="*/ 1 w 3"/>
                  <a:gd name="T11" fmla="*/ 0 h 3"/>
                  <a:gd name="T12" fmla="*/ 0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37" name="Freeform 169"/>
              <p:cNvSpPr>
                <a:spLocks/>
              </p:cNvSpPr>
              <p:nvPr/>
            </p:nvSpPr>
            <p:spPr bwMode="auto">
              <a:xfrm>
                <a:off x="3576" y="1891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  <a:gd name="T8" fmla="*/ 0 w 2"/>
                  <a:gd name="T9" fmla="*/ 2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38" name="Freeform 170"/>
              <p:cNvSpPr>
                <a:spLocks/>
              </p:cNvSpPr>
              <p:nvPr/>
            </p:nvSpPr>
            <p:spPr bwMode="auto">
              <a:xfrm>
                <a:off x="3525" y="2008"/>
                <a:ext cx="4" cy="2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2 h 2"/>
                  <a:gd name="T4" fmla="*/ 2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  <a:gd name="T10" fmla="*/ 2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39" name="Freeform 171"/>
              <p:cNvSpPr>
                <a:spLocks/>
              </p:cNvSpPr>
              <p:nvPr/>
            </p:nvSpPr>
            <p:spPr bwMode="auto">
              <a:xfrm>
                <a:off x="3620" y="1858"/>
                <a:ext cx="2" cy="6"/>
              </a:xfrm>
              <a:custGeom>
                <a:avLst/>
                <a:gdLst>
                  <a:gd name="T0" fmla="*/ 2 w 2"/>
                  <a:gd name="T1" fmla="*/ 0 h 6"/>
                  <a:gd name="T2" fmla="*/ 0 w 2"/>
                  <a:gd name="T3" fmla="*/ 2 h 6"/>
                  <a:gd name="T4" fmla="*/ 0 w 2"/>
                  <a:gd name="T5" fmla="*/ 2 h 6"/>
                  <a:gd name="T6" fmla="*/ 0 w 2"/>
                  <a:gd name="T7" fmla="*/ 4 h 6"/>
                  <a:gd name="T8" fmla="*/ 0 w 2"/>
                  <a:gd name="T9" fmla="*/ 6 h 6"/>
                  <a:gd name="T10" fmla="*/ 2 w 2"/>
                  <a:gd name="T11" fmla="*/ 6 h 6"/>
                  <a:gd name="T12" fmla="*/ 2 w 2"/>
                  <a:gd name="T13" fmla="*/ 6 h 6"/>
                  <a:gd name="T14" fmla="*/ 2 w 2"/>
                  <a:gd name="T15" fmla="*/ 4 h 6"/>
                  <a:gd name="T16" fmla="*/ 2 w 2"/>
                  <a:gd name="T17" fmla="*/ 2 h 6"/>
                  <a:gd name="T18" fmla="*/ 2 w 2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6">
                    <a:moveTo>
                      <a:pt x="2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40" name="Rectangle 172"/>
              <p:cNvSpPr>
                <a:spLocks noChangeArrowheads="1"/>
              </p:cNvSpPr>
              <p:nvPr/>
            </p:nvSpPr>
            <p:spPr bwMode="auto">
              <a:xfrm>
                <a:off x="3564" y="1884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41" name="Freeform 173"/>
              <p:cNvSpPr>
                <a:spLocks/>
              </p:cNvSpPr>
              <p:nvPr/>
            </p:nvSpPr>
            <p:spPr bwMode="auto">
              <a:xfrm>
                <a:off x="3597" y="1834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0 h 3"/>
                  <a:gd name="T4" fmla="*/ 0 w 2"/>
                  <a:gd name="T5" fmla="*/ 0 h 3"/>
                  <a:gd name="T6" fmla="*/ 0 w 2"/>
                  <a:gd name="T7" fmla="*/ 2 h 3"/>
                  <a:gd name="T8" fmla="*/ 0 w 2"/>
                  <a:gd name="T9" fmla="*/ 3 h 3"/>
                  <a:gd name="T10" fmla="*/ 0 w 2"/>
                  <a:gd name="T11" fmla="*/ 3 h 3"/>
                  <a:gd name="T12" fmla="*/ 2 w 2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42" name="Freeform 174"/>
              <p:cNvSpPr>
                <a:spLocks/>
              </p:cNvSpPr>
              <p:nvPr/>
            </p:nvSpPr>
            <p:spPr bwMode="auto">
              <a:xfrm>
                <a:off x="3529" y="2007"/>
                <a:ext cx="3" cy="1"/>
              </a:xfrm>
              <a:custGeom>
                <a:avLst/>
                <a:gdLst>
                  <a:gd name="T0" fmla="*/ 1 w 3"/>
                  <a:gd name="T1" fmla="*/ 1 h 1"/>
                  <a:gd name="T2" fmla="*/ 1 w 3"/>
                  <a:gd name="T3" fmla="*/ 1 h 1"/>
                  <a:gd name="T4" fmla="*/ 3 w 3"/>
                  <a:gd name="T5" fmla="*/ 0 h 1"/>
                  <a:gd name="T6" fmla="*/ 1 w 3"/>
                  <a:gd name="T7" fmla="*/ 0 h 1"/>
                  <a:gd name="T8" fmla="*/ 0 w 3"/>
                  <a:gd name="T9" fmla="*/ 0 h 1"/>
                  <a:gd name="T10" fmla="*/ 1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lnTo>
                      <a:pt x="1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43" name="Freeform 175"/>
              <p:cNvSpPr>
                <a:spLocks/>
              </p:cNvSpPr>
              <p:nvPr/>
            </p:nvSpPr>
            <p:spPr bwMode="auto">
              <a:xfrm>
                <a:off x="3539" y="2000"/>
                <a:ext cx="4" cy="3"/>
              </a:xfrm>
              <a:custGeom>
                <a:avLst/>
                <a:gdLst>
                  <a:gd name="T0" fmla="*/ 4 w 4"/>
                  <a:gd name="T1" fmla="*/ 1 h 3"/>
                  <a:gd name="T2" fmla="*/ 0 w 4"/>
                  <a:gd name="T3" fmla="*/ 0 h 3"/>
                  <a:gd name="T4" fmla="*/ 0 w 4"/>
                  <a:gd name="T5" fmla="*/ 1 h 3"/>
                  <a:gd name="T6" fmla="*/ 2 w 4"/>
                  <a:gd name="T7" fmla="*/ 3 h 3"/>
                  <a:gd name="T8" fmla="*/ 2 w 4"/>
                  <a:gd name="T9" fmla="*/ 3 h 3"/>
                  <a:gd name="T10" fmla="*/ 4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44" name="Freeform 176"/>
              <p:cNvSpPr>
                <a:spLocks/>
              </p:cNvSpPr>
              <p:nvPr/>
            </p:nvSpPr>
            <p:spPr bwMode="auto">
              <a:xfrm>
                <a:off x="3564" y="1883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0 w 2"/>
                  <a:gd name="T4" fmla="*/ 2 w 2"/>
                  <a:gd name="T5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45" name="Freeform 177"/>
              <p:cNvSpPr>
                <a:spLocks/>
              </p:cNvSpPr>
              <p:nvPr/>
            </p:nvSpPr>
            <p:spPr bwMode="auto">
              <a:xfrm>
                <a:off x="3567" y="1745"/>
                <a:ext cx="114" cy="169"/>
              </a:xfrm>
              <a:custGeom>
                <a:avLst/>
                <a:gdLst>
                  <a:gd name="T0" fmla="*/ 4 w 114"/>
                  <a:gd name="T1" fmla="*/ 134 h 169"/>
                  <a:gd name="T2" fmla="*/ 4 w 114"/>
                  <a:gd name="T3" fmla="*/ 141 h 169"/>
                  <a:gd name="T4" fmla="*/ 4 w 114"/>
                  <a:gd name="T5" fmla="*/ 143 h 169"/>
                  <a:gd name="T6" fmla="*/ 7 w 114"/>
                  <a:gd name="T7" fmla="*/ 143 h 169"/>
                  <a:gd name="T8" fmla="*/ 6 w 114"/>
                  <a:gd name="T9" fmla="*/ 141 h 169"/>
                  <a:gd name="T10" fmla="*/ 11 w 114"/>
                  <a:gd name="T11" fmla="*/ 141 h 169"/>
                  <a:gd name="T12" fmla="*/ 9 w 114"/>
                  <a:gd name="T13" fmla="*/ 153 h 169"/>
                  <a:gd name="T14" fmla="*/ 13 w 114"/>
                  <a:gd name="T15" fmla="*/ 167 h 169"/>
                  <a:gd name="T16" fmla="*/ 16 w 114"/>
                  <a:gd name="T17" fmla="*/ 159 h 169"/>
                  <a:gd name="T18" fmla="*/ 20 w 114"/>
                  <a:gd name="T19" fmla="*/ 166 h 169"/>
                  <a:gd name="T20" fmla="*/ 21 w 114"/>
                  <a:gd name="T21" fmla="*/ 162 h 169"/>
                  <a:gd name="T22" fmla="*/ 25 w 114"/>
                  <a:gd name="T23" fmla="*/ 155 h 169"/>
                  <a:gd name="T24" fmla="*/ 27 w 114"/>
                  <a:gd name="T25" fmla="*/ 139 h 169"/>
                  <a:gd name="T26" fmla="*/ 23 w 114"/>
                  <a:gd name="T27" fmla="*/ 134 h 169"/>
                  <a:gd name="T28" fmla="*/ 18 w 114"/>
                  <a:gd name="T29" fmla="*/ 131 h 169"/>
                  <a:gd name="T30" fmla="*/ 25 w 114"/>
                  <a:gd name="T31" fmla="*/ 126 h 169"/>
                  <a:gd name="T32" fmla="*/ 27 w 114"/>
                  <a:gd name="T33" fmla="*/ 119 h 169"/>
                  <a:gd name="T34" fmla="*/ 39 w 114"/>
                  <a:gd name="T35" fmla="*/ 117 h 169"/>
                  <a:gd name="T36" fmla="*/ 46 w 114"/>
                  <a:gd name="T37" fmla="*/ 113 h 169"/>
                  <a:gd name="T38" fmla="*/ 58 w 114"/>
                  <a:gd name="T39" fmla="*/ 113 h 169"/>
                  <a:gd name="T40" fmla="*/ 57 w 114"/>
                  <a:gd name="T41" fmla="*/ 124 h 169"/>
                  <a:gd name="T42" fmla="*/ 69 w 114"/>
                  <a:gd name="T43" fmla="*/ 126 h 169"/>
                  <a:gd name="T44" fmla="*/ 72 w 114"/>
                  <a:gd name="T45" fmla="*/ 117 h 169"/>
                  <a:gd name="T46" fmla="*/ 71 w 114"/>
                  <a:gd name="T47" fmla="*/ 110 h 169"/>
                  <a:gd name="T48" fmla="*/ 74 w 114"/>
                  <a:gd name="T49" fmla="*/ 110 h 169"/>
                  <a:gd name="T50" fmla="*/ 79 w 114"/>
                  <a:gd name="T51" fmla="*/ 110 h 169"/>
                  <a:gd name="T52" fmla="*/ 81 w 114"/>
                  <a:gd name="T53" fmla="*/ 110 h 169"/>
                  <a:gd name="T54" fmla="*/ 92 w 114"/>
                  <a:gd name="T55" fmla="*/ 105 h 169"/>
                  <a:gd name="T56" fmla="*/ 97 w 114"/>
                  <a:gd name="T57" fmla="*/ 108 h 169"/>
                  <a:gd name="T58" fmla="*/ 100 w 114"/>
                  <a:gd name="T59" fmla="*/ 98 h 169"/>
                  <a:gd name="T60" fmla="*/ 104 w 114"/>
                  <a:gd name="T61" fmla="*/ 99 h 169"/>
                  <a:gd name="T62" fmla="*/ 111 w 114"/>
                  <a:gd name="T63" fmla="*/ 101 h 169"/>
                  <a:gd name="T64" fmla="*/ 111 w 114"/>
                  <a:gd name="T65" fmla="*/ 87 h 169"/>
                  <a:gd name="T66" fmla="*/ 106 w 114"/>
                  <a:gd name="T67" fmla="*/ 59 h 169"/>
                  <a:gd name="T68" fmla="*/ 113 w 114"/>
                  <a:gd name="T69" fmla="*/ 50 h 169"/>
                  <a:gd name="T70" fmla="*/ 109 w 114"/>
                  <a:gd name="T71" fmla="*/ 42 h 169"/>
                  <a:gd name="T72" fmla="*/ 111 w 114"/>
                  <a:gd name="T73" fmla="*/ 33 h 169"/>
                  <a:gd name="T74" fmla="*/ 104 w 114"/>
                  <a:gd name="T75" fmla="*/ 17 h 169"/>
                  <a:gd name="T76" fmla="*/ 95 w 114"/>
                  <a:gd name="T77" fmla="*/ 2 h 169"/>
                  <a:gd name="T78" fmla="*/ 90 w 114"/>
                  <a:gd name="T79" fmla="*/ 2 h 169"/>
                  <a:gd name="T80" fmla="*/ 95 w 114"/>
                  <a:gd name="T81" fmla="*/ 7 h 169"/>
                  <a:gd name="T82" fmla="*/ 90 w 114"/>
                  <a:gd name="T83" fmla="*/ 12 h 169"/>
                  <a:gd name="T84" fmla="*/ 85 w 114"/>
                  <a:gd name="T85" fmla="*/ 5 h 169"/>
                  <a:gd name="T86" fmla="*/ 83 w 114"/>
                  <a:gd name="T87" fmla="*/ 17 h 169"/>
                  <a:gd name="T88" fmla="*/ 81 w 114"/>
                  <a:gd name="T89" fmla="*/ 26 h 169"/>
                  <a:gd name="T90" fmla="*/ 88 w 114"/>
                  <a:gd name="T91" fmla="*/ 38 h 169"/>
                  <a:gd name="T92" fmla="*/ 83 w 114"/>
                  <a:gd name="T93" fmla="*/ 63 h 169"/>
                  <a:gd name="T94" fmla="*/ 72 w 114"/>
                  <a:gd name="T95" fmla="*/ 77 h 169"/>
                  <a:gd name="T96" fmla="*/ 67 w 114"/>
                  <a:gd name="T97" fmla="*/ 70 h 169"/>
                  <a:gd name="T98" fmla="*/ 62 w 114"/>
                  <a:gd name="T99" fmla="*/ 70 h 169"/>
                  <a:gd name="T100" fmla="*/ 60 w 114"/>
                  <a:gd name="T101" fmla="*/ 87 h 169"/>
                  <a:gd name="T102" fmla="*/ 60 w 114"/>
                  <a:gd name="T103" fmla="*/ 96 h 169"/>
                  <a:gd name="T104" fmla="*/ 55 w 114"/>
                  <a:gd name="T105" fmla="*/ 99 h 169"/>
                  <a:gd name="T106" fmla="*/ 49 w 114"/>
                  <a:gd name="T107" fmla="*/ 98 h 169"/>
                  <a:gd name="T108" fmla="*/ 34 w 114"/>
                  <a:gd name="T109" fmla="*/ 101 h 169"/>
                  <a:gd name="T110" fmla="*/ 21 w 114"/>
                  <a:gd name="T111" fmla="*/ 112 h 169"/>
                  <a:gd name="T112" fmla="*/ 11 w 114"/>
                  <a:gd name="T113" fmla="*/ 12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4" h="169">
                    <a:moveTo>
                      <a:pt x="11" y="127"/>
                    </a:moveTo>
                    <a:lnTo>
                      <a:pt x="9" y="129"/>
                    </a:lnTo>
                    <a:lnTo>
                      <a:pt x="7" y="131"/>
                    </a:lnTo>
                    <a:lnTo>
                      <a:pt x="7" y="131"/>
                    </a:lnTo>
                    <a:lnTo>
                      <a:pt x="4" y="134"/>
                    </a:lnTo>
                    <a:lnTo>
                      <a:pt x="4" y="134"/>
                    </a:lnTo>
                    <a:lnTo>
                      <a:pt x="2" y="136"/>
                    </a:lnTo>
                    <a:lnTo>
                      <a:pt x="0" y="136"/>
                    </a:lnTo>
                    <a:lnTo>
                      <a:pt x="0" y="136"/>
                    </a:lnTo>
                    <a:lnTo>
                      <a:pt x="2" y="136"/>
                    </a:lnTo>
                    <a:lnTo>
                      <a:pt x="2" y="138"/>
                    </a:lnTo>
                    <a:lnTo>
                      <a:pt x="4" y="141"/>
                    </a:lnTo>
                    <a:lnTo>
                      <a:pt x="4" y="141"/>
                    </a:lnTo>
                    <a:lnTo>
                      <a:pt x="2" y="139"/>
                    </a:lnTo>
                    <a:lnTo>
                      <a:pt x="2" y="138"/>
                    </a:lnTo>
                    <a:lnTo>
                      <a:pt x="0" y="139"/>
                    </a:lnTo>
                    <a:lnTo>
                      <a:pt x="2" y="143"/>
                    </a:lnTo>
                    <a:lnTo>
                      <a:pt x="4" y="143"/>
                    </a:lnTo>
                    <a:lnTo>
                      <a:pt x="4" y="145"/>
                    </a:lnTo>
                    <a:lnTo>
                      <a:pt x="2" y="145"/>
                    </a:lnTo>
                    <a:lnTo>
                      <a:pt x="4" y="145"/>
                    </a:lnTo>
                    <a:lnTo>
                      <a:pt x="4" y="143"/>
                    </a:lnTo>
                    <a:lnTo>
                      <a:pt x="6" y="143"/>
                    </a:lnTo>
                    <a:lnTo>
                      <a:pt x="7" y="143"/>
                    </a:lnTo>
                    <a:lnTo>
                      <a:pt x="6" y="145"/>
                    </a:lnTo>
                    <a:lnTo>
                      <a:pt x="7" y="145"/>
                    </a:lnTo>
                    <a:lnTo>
                      <a:pt x="9" y="145"/>
                    </a:lnTo>
                    <a:lnTo>
                      <a:pt x="9" y="143"/>
                    </a:lnTo>
                    <a:lnTo>
                      <a:pt x="7" y="141"/>
                    </a:lnTo>
                    <a:lnTo>
                      <a:pt x="6" y="141"/>
                    </a:lnTo>
                    <a:lnTo>
                      <a:pt x="6" y="141"/>
                    </a:lnTo>
                    <a:lnTo>
                      <a:pt x="6" y="139"/>
                    </a:lnTo>
                    <a:lnTo>
                      <a:pt x="6" y="138"/>
                    </a:lnTo>
                    <a:lnTo>
                      <a:pt x="7" y="138"/>
                    </a:lnTo>
                    <a:lnTo>
                      <a:pt x="9" y="138"/>
                    </a:lnTo>
                    <a:lnTo>
                      <a:pt x="11" y="141"/>
                    </a:lnTo>
                    <a:lnTo>
                      <a:pt x="11" y="143"/>
                    </a:lnTo>
                    <a:lnTo>
                      <a:pt x="11" y="145"/>
                    </a:lnTo>
                    <a:lnTo>
                      <a:pt x="11" y="148"/>
                    </a:lnTo>
                    <a:lnTo>
                      <a:pt x="11" y="152"/>
                    </a:lnTo>
                    <a:lnTo>
                      <a:pt x="7" y="152"/>
                    </a:lnTo>
                    <a:lnTo>
                      <a:pt x="9" y="153"/>
                    </a:lnTo>
                    <a:lnTo>
                      <a:pt x="11" y="155"/>
                    </a:lnTo>
                    <a:lnTo>
                      <a:pt x="11" y="160"/>
                    </a:lnTo>
                    <a:lnTo>
                      <a:pt x="13" y="162"/>
                    </a:lnTo>
                    <a:lnTo>
                      <a:pt x="13" y="164"/>
                    </a:lnTo>
                    <a:lnTo>
                      <a:pt x="13" y="166"/>
                    </a:lnTo>
                    <a:lnTo>
                      <a:pt x="13" y="167"/>
                    </a:lnTo>
                    <a:lnTo>
                      <a:pt x="14" y="166"/>
                    </a:lnTo>
                    <a:lnTo>
                      <a:pt x="16" y="167"/>
                    </a:lnTo>
                    <a:lnTo>
                      <a:pt x="18" y="166"/>
                    </a:lnTo>
                    <a:lnTo>
                      <a:pt x="18" y="166"/>
                    </a:lnTo>
                    <a:lnTo>
                      <a:pt x="16" y="162"/>
                    </a:lnTo>
                    <a:lnTo>
                      <a:pt x="16" y="159"/>
                    </a:lnTo>
                    <a:lnTo>
                      <a:pt x="16" y="159"/>
                    </a:lnTo>
                    <a:lnTo>
                      <a:pt x="18" y="159"/>
                    </a:lnTo>
                    <a:lnTo>
                      <a:pt x="18" y="160"/>
                    </a:lnTo>
                    <a:lnTo>
                      <a:pt x="18" y="160"/>
                    </a:lnTo>
                    <a:lnTo>
                      <a:pt x="20" y="162"/>
                    </a:lnTo>
                    <a:lnTo>
                      <a:pt x="20" y="166"/>
                    </a:lnTo>
                    <a:lnTo>
                      <a:pt x="20" y="167"/>
                    </a:lnTo>
                    <a:lnTo>
                      <a:pt x="20" y="169"/>
                    </a:lnTo>
                    <a:lnTo>
                      <a:pt x="21" y="167"/>
                    </a:lnTo>
                    <a:lnTo>
                      <a:pt x="23" y="166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3" y="160"/>
                    </a:lnTo>
                    <a:lnTo>
                      <a:pt x="23" y="162"/>
                    </a:lnTo>
                    <a:lnTo>
                      <a:pt x="25" y="162"/>
                    </a:lnTo>
                    <a:lnTo>
                      <a:pt x="25" y="160"/>
                    </a:lnTo>
                    <a:lnTo>
                      <a:pt x="25" y="157"/>
                    </a:lnTo>
                    <a:lnTo>
                      <a:pt x="25" y="155"/>
                    </a:lnTo>
                    <a:lnTo>
                      <a:pt x="25" y="148"/>
                    </a:lnTo>
                    <a:lnTo>
                      <a:pt x="25" y="145"/>
                    </a:lnTo>
                    <a:lnTo>
                      <a:pt x="27" y="143"/>
                    </a:lnTo>
                    <a:lnTo>
                      <a:pt x="28" y="141"/>
                    </a:lnTo>
                    <a:lnTo>
                      <a:pt x="27" y="139"/>
                    </a:lnTo>
                    <a:lnTo>
                      <a:pt x="27" y="139"/>
                    </a:lnTo>
                    <a:lnTo>
                      <a:pt x="27" y="138"/>
                    </a:lnTo>
                    <a:lnTo>
                      <a:pt x="25" y="138"/>
                    </a:lnTo>
                    <a:lnTo>
                      <a:pt x="25" y="136"/>
                    </a:lnTo>
                    <a:lnTo>
                      <a:pt x="21" y="136"/>
                    </a:lnTo>
                    <a:lnTo>
                      <a:pt x="21" y="134"/>
                    </a:lnTo>
                    <a:lnTo>
                      <a:pt x="23" y="134"/>
                    </a:lnTo>
                    <a:lnTo>
                      <a:pt x="23" y="132"/>
                    </a:lnTo>
                    <a:lnTo>
                      <a:pt x="23" y="129"/>
                    </a:lnTo>
                    <a:lnTo>
                      <a:pt x="21" y="129"/>
                    </a:lnTo>
                    <a:lnTo>
                      <a:pt x="20" y="129"/>
                    </a:lnTo>
                    <a:lnTo>
                      <a:pt x="20" y="129"/>
                    </a:lnTo>
                    <a:lnTo>
                      <a:pt x="18" y="131"/>
                    </a:lnTo>
                    <a:lnTo>
                      <a:pt x="16" y="131"/>
                    </a:lnTo>
                    <a:lnTo>
                      <a:pt x="14" y="127"/>
                    </a:lnTo>
                    <a:lnTo>
                      <a:pt x="14" y="127"/>
                    </a:lnTo>
                    <a:lnTo>
                      <a:pt x="18" y="126"/>
                    </a:lnTo>
                    <a:lnTo>
                      <a:pt x="21" y="124"/>
                    </a:lnTo>
                    <a:lnTo>
                      <a:pt x="25" y="126"/>
                    </a:lnTo>
                    <a:lnTo>
                      <a:pt x="27" y="126"/>
                    </a:lnTo>
                    <a:lnTo>
                      <a:pt x="27" y="126"/>
                    </a:lnTo>
                    <a:lnTo>
                      <a:pt x="27" y="124"/>
                    </a:lnTo>
                    <a:lnTo>
                      <a:pt x="27" y="122"/>
                    </a:lnTo>
                    <a:lnTo>
                      <a:pt x="27" y="120"/>
                    </a:lnTo>
                    <a:lnTo>
                      <a:pt x="27" y="119"/>
                    </a:lnTo>
                    <a:lnTo>
                      <a:pt x="28" y="119"/>
                    </a:lnTo>
                    <a:lnTo>
                      <a:pt x="28" y="120"/>
                    </a:lnTo>
                    <a:lnTo>
                      <a:pt x="30" y="120"/>
                    </a:lnTo>
                    <a:lnTo>
                      <a:pt x="32" y="119"/>
                    </a:lnTo>
                    <a:lnTo>
                      <a:pt x="35" y="119"/>
                    </a:lnTo>
                    <a:lnTo>
                      <a:pt x="39" y="117"/>
                    </a:lnTo>
                    <a:lnTo>
                      <a:pt x="42" y="117"/>
                    </a:lnTo>
                    <a:lnTo>
                      <a:pt x="42" y="117"/>
                    </a:lnTo>
                    <a:lnTo>
                      <a:pt x="44" y="117"/>
                    </a:lnTo>
                    <a:lnTo>
                      <a:pt x="44" y="117"/>
                    </a:lnTo>
                    <a:lnTo>
                      <a:pt x="46" y="115"/>
                    </a:lnTo>
                    <a:lnTo>
                      <a:pt x="46" y="113"/>
                    </a:lnTo>
                    <a:lnTo>
                      <a:pt x="49" y="112"/>
                    </a:lnTo>
                    <a:lnTo>
                      <a:pt x="51" y="112"/>
                    </a:lnTo>
                    <a:lnTo>
                      <a:pt x="55" y="112"/>
                    </a:lnTo>
                    <a:lnTo>
                      <a:pt x="57" y="112"/>
                    </a:lnTo>
                    <a:lnTo>
                      <a:pt x="58" y="112"/>
                    </a:lnTo>
                    <a:lnTo>
                      <a:pt x="58" y="113"/>
                    </a:lnTo>
                    <a:lnTo>
                      <a:pt x="57" y="115"/>
                    </a:lnTo>
                    <a:lnTo>
                      <a:pt x="57" y="119"/>
                    </a:lnTo>
                    <a:lnTo>
                      <a:pt x="57" y="119"/>
                    </a:lnTo>
                    <a:lnTo>
                      <a:pt x="57" y="120"/>
                    </a:lnTo>
                    <a:lnTo>
                      <a:pt x="57" y="122"/>
                    </a:lnTo>
                    <a:lnTo>
                      <a:pt x="57" y="124"/>
                    </a:lnTo>
                    <a:lnTo>
                      <a:pt x="58" y="126"/>
                    </a:lnTo>
                    <a:lnTo>
                      <a:pt x="60" y="126"/>
                    </a:lnTo>
                    <a:lnTo>
                      <a:pt x="64" y="129"/>
                    </a:lnTo>
                    <a:lnTo>
                      <a:pt x="65" y="129"/>
                    </a:lnTo>
                    <a:lnTo>
                      <a:pt x="67" y="129"/>
                    </a:lnTo>
                    <a:lnTo>
                      <a:pt x="69" y="126"/>
                    </a:lnTo>
                    <a:lnTo>
                      <a:pt x="69" y="124"/>
                    </a:lnTo>
                    <a:lnTo>
                      <a:pt x="71" y="124"/>
                    </a:lnTo>
                    <a:lnTo>
                      <a:pt x="71" y="122"/>
                    </a:lnTo>
                    <a:lnTo>
                      <a:pt x="71" y="120"/>
                    </a:lnTo>
                    <a:lnTo>
                      <a:pt x="71" y="119"/>
                    </a:lnTo>
                    <a:lnTo>
                      <a:pt x="72" y="117"/>
                    </a:lnTo>
                    <a:lnTo>
                      <a:pt x="74" y="117"/>
                    </a:lnTo>
                    <a:lnTo>
                      <a:pt x="76" y="117"/>
                    </a:lnTo>
                    <a:lnTo>
                      <a:pt x="74" y="115"/>
                    </a:lnTo>
                    <a:lnTo>
                      <a:pt x="74" y="113"/>
                    </a:lnTo>
                    <a:lnTo>
                      <a:pt x="71" y="112"/>
                    </a:lnTo>
                    <a:lnTo>
                      <a:pt x="71" y="110"/>
                    </a:lnTo>
                    <a:lnTo>
                      <a:pt x="71" y="108"/>
                    </a:lnTo>
                    <a:lnTo>
                      <a:pt x="72" y="106"/>
                    </a:lnTo>
                    <a:lnTo>
                      <a:pt x="72" y="106"/>
                    </a:lnTo>
                    <a:lnTo>
                      <a:pt x="72" y="106"/>
                    </a:lnTo>
                    <a:lnTo>
                      <a:pt x="72" y="110"/>
                    </a:lnTo>
                    <a:lnTo>
                      <a:pt x="74" y="110"/>
                    </a:lnTo>
                    <a:lnTo>
                      <a:pt x="74" y="110"/>
                    </a:lnTo>
                    <a:lnTo>
                      <a:pt x="74" y="108"/>
                    </a:lnTo>
                    <a:lnTo>
                      <a:pt x="76" y="110"/>
                    </a:lnTo>
                    <a:lnTo>
                      <a:pt x="78" y="110"/>
                    </a:lnTo>
                    <a:lnTo>
                      <a:pt x="79" y="110"/>
                    </a:lnTo>
                    <a:lnTo>
                      <a:pt x="79" y="110"/>
                    </a:lnTo>
                    <a:lnTo>
                      <a:pt x="79" y="112"/>
                    </a:lnTo>
                    <a:lnTo>
                      <a:pt x="78" y="112"/>
                    </a:lnTo>
                    <a:lnTo>
                      <a:pt x="78" y="112"/>
                    </a:lnTo>
                    <a:lnTo>
                      <a:pt x="78" y="112"/>
                    </a:lnTo>
                    <a:lnTo>
                      <a:pt x="79" y="112"/>
                    </a:lnTo>
                    <a:lnTo>
                      <a:pt x="81" y="110"/>
                    </a:lnTo>
                    <a:lnTo>
                      <a:pt x="88" y="112"/>
                    </a:lnTo>
                    <a:lnTo>
                      <a:pt x="90" y="110"/>
                    </a:lnTo>
                    <a:lnTo>
                      <a:pt x="90" y="110"/>
                    </a:lnTo>
                    <a:lnTo>
                      <a:pt x="88" y="108"/>
                    </a:lnTo>
                    <a:lnTo>
                      <a:pt x="90" y="105"/>
                    </a:lnTo>
                    <a:lnTo>
                      <a:pt x="92" y="105"/>
                    </a:lnTo>
                    <a:lnTo>
                      <a:pt x="93" y="105"/>
                    </a:lnTo>
                    <a:lnTo>
                      <a:pt x="93" y="106"/>
                    </a:lnTo>
                    <a:lnTo>
                      <a:pt x="93" y="108"/>
                    </a:lnTo>
                    <a:lnTo>
                      <a:pt x="95" y="110"/>
                    </a:lnTo>
                    <a:lnTo>
                      <a:pt x="97" y="110"/>
                    </a:lnTo>
                    <a:lnTo>
                      <a:pt x="97" y="108"/>
                    </a:lnTo>
                    <a:lnTo>
                      <a:pt x="97" y="103"/>
                    </a:lnTo>
                    <a:lnTo>
                      <a:pt x="97" y="101"/>
                    </a:lnTo>
                    <a:lnTo>
                      <a:pt x="100" y="99"/>
                    </a:lnTo>
                    <a:lnTo>
                      <a:pt x="100" y="99"/>
                    </a:lnTo>
                    <a:lnTo>
                      <a:pt x="102" y="98"/>
                    </a:lnTo>
                    <a:lnTo>
                      <a:pt x="100" y="98"/>
                    </a:lnTo>
                    <a:lnTo>
                      <a:pt x="100" y="94"/>
                    </a:lnTo>
                    <a:lnTo>
                      <a:pt x="102" y="94"/>
                    </a:lnTo>
                    <a:lnTo>
                      <a:pt x="104" y="94"/>
                    </a:lnTo>
                    <a:lnTo>
                      <a:pt x="106" y="96"/>
                    </a:lnTo>
                    <a:lnTo>
                      <a:pt x="104" y="96"/>
                    </a:lnTo>
                    <a:lnTo>
                      <a:pt x="104" y="99"/>
                    </a:lnTo>
                    <a:lnTo>
                      <a:pt x="104" y="106"/>
                    </a:lnTo>
                    <a:lnTo>
                      <a:pt x="106" y="106"/>
                    </a:lnTo>
                    <a:lnTo>
                      <a:pt x="107" y="105"/>
                    </a:lnTo>
                    <a:lnTo>
                      <a:pt x="107" y="103"/>
                    </a:lnTo>
                    <a:lnTo>
                      <a:pt x="109" y="103"/>
                    </a:lnTo>
                    <a:lnTo>
                      <a:pt x="111" y="101"/>
                    </a:lnTo>
                    <a:lnTo>
                      <a:pt x="113" y="98"/>
                    </a:lnTo>
                    <a:lnTo>
                      <a:pt x="113" y="96"/>
                    </a:lnTo>
                    <a:lnTo>
                      <a:pt x="114" y="94"/>
                    </a:lnTo>
                    <a:lnTo>
                      <a:pt x="114" y="92"/>
                    </a:lnTo>
                    <a:lnTo>
                      <a:pt x="113" y="91"/>
                    </a:lnTo>
                    <a:lnTo>
                      <a:pt x="111" y="87"/>
                    </a:lnTo>
                    <a:lnTo>
                      <a:pt x="109" y="85"/>
                    </a:lnTo>
                    <a:lnTo>
                      <a:pt x="109" y="80"/>
                    </a:lnTo>
                    <a:lnTo>
                      <a:pt x="109" y="73"/>
                    </a:lnTo>
                    <a:lnTo>
                      <a:pt x="109" y="70"/>
                    </a:lnTo>
                    <a:lnTo>
                      <a:pt x="107" y="63"/>
                    </a:lnTo>
                    <a:lnTo>
                      <a:pt x="106" y="59"/>
                    </a:lnTo>
                    <a:lnTo>
                      <a:pt x="104" y="56"/>
                    </a:lnTo>
                    <a:lnTo>
                      <a:pt x="106" y="52"/>
                    </a:lnTo>
                    <a:lnTo>
                      <a:pt x="109" y="50"/>
                    </a:lnTo>
                    <a:lnTo>
                      <a:pt x="111" y="50"/>
                    </a:lnTo>
                    <a:lnTo>
                      <a:pt x="111" y="52"/>
                    </a:lnTo>
                    <a:lnTo>
                      <a:pt x="113" y="50"/>
                    </a:lnTo>
                    <a:lnTo>
                      <a:pt x="111" y="49"/>
                    </a:lnTo>
                    <a:lnTo>
                      <a:pt x="111" y="47"/>
                    </a:lnTo>
                    <a:lnTo>
                      <a:pt x="111" y="47"/>
                    </a:lnTo>
                    <a:lnTo>
                      <a:pt x="109" y="43"/>
                    </a:lnTo>
                    <a:lnTo>
                      <a:pt x="109" y="43"/>
                    </a:lnTo>
                    <a:lnTo>
                      <a:pt x="109" y="42"/>
                    </a:lnTo>
                    <a:lnTo>
                      <a:pt x="111" y="40"/>
                    </a:lnTo>
                    <a:lnTo>
                      <a:pt x="111" y="40"/>
                    </a:lnTo>
                    <a:lnTo>
                      <a:pt x="111" y="38"/>
                    </a:lnTo>
                    <a:lnTo>
                      <a:pt x="111" y="36"/>
                    </a:lnTo>
                    <a:lnTo>
                      <a:pt x="109" y="33"/>
                    </a:lnTo>
                    <a:lnTo>
                      <a:pt x="111" y="33"/>
                    </a:lnTo>
                    <a:lnTo>
                      <a:pt x="109" y="31"/>
                    </a:lnTo>
                    <a:lnTo>
                      <a:pt x="109" y="26"/>
                    </a:lnTo>
                    <a:lnTo>
                      <a:pt x="107" y="23"/>
                    </a:lnTo>
                    <a:lnTo>
                      <a:pt x="106" y="23"/>
                    </a:lnTo>
                    <a:lnTo>
                      <a:pt x="104" y="23"/>
                    </a:lnTo>
                    <a:lnTo>
                      <a:pt x="104" y="17"/>
                    </a:lnTo>
                    <a:lnTo>
                      <a:pt x="102" y="16"/>
                    </a:lnTo>
                    <a:lnTo>
                      <a:pt x="99" y="10"/>
                    </a:lnTo>
                    <a:lnTo>
                      <a:pt x="97" y="9"/>
                    </a:lnTo>
                    <a:lnTo>
                      <a:pt x="95" y="5"/>
                    </a:lnTo>
                    <a:lnTo>
                      <a:pt x="95" y="2"/>
                    </a:lnTo>
                    <a:lnTo>
                      <a:pt x="95" y="2"/>
                    </a:lnTo>
                    <a:lnTo>
                      <a:pt x="95" y="2"/>
                    </a:lnTo>
                    <a:lnTo>
                      <a:pt x="93" y="2"/>
                    </a:lnTo>
                    <a:lnTo>
                      <a:pt x="93" y="2"/>
                    </a:lnTo>
                    <a:lnTo>
                      <a:pt x="92" y="0"/>
                    </a:lnTo>
                    <a:lnTo>
                      <a:pt x="90" y="0"/>
                    </a:lnTo>
                    <a:lnTo>
                      <a:pt x="90" y="2"/>
                    </a:lnTo>
                    <a:lnTo>
                      <a:pt x="90" y="3"/>
                    </a:lnTo>
                    <a:lnTo>
                      <a:pt x="90" y="5"/>
                    </a:lnTo>
                    <a:lnTo>
                      <a:pt x="90" y="7"/>
                    </a:lnTo>
                    <a:lnTo>
                      <a:pt x="92" y="5"/>
                    </a:lnTo>
                    <a:lnTo>
                      <a:pt x="93" y="3"/>
                    </a:lnTo>
                    <a:lnTo>
                      <a:pt x="95" y="7"/>
                    </a:lnTo>
                    <a:lnTo>
                      <a:pt x="93" y="9"/>
                    </a:lnTo>
                    <a:lnTo>
                      <a:pt x="92" y="9"/>
                    </a:lnTo>
                    <a:lnTo>
                      <a:pt x="92" y="9"/>
                    </a:lnTo>
                    <a:lnTo>
                      <a:pt x="90" y="9"/>
                    </a:lnTo>
                    <a:lnTo>
                      <a:pt x="92" y="10"/>
                    </a:lnTo>
                    <a:lnTo>
                      <a:pt x="90" y="12"/>
                    </a:lnTo>
                    <a:lnTo>
                      <a:pt x="88" y="10"/>
                    </a:lnTo>
                    <a:lnTo>
                      <a:pt x="88" y="9"/>
                    </a:lnTo>
                    <a:lnTo>
                      <a:pt x="88" y="7"/>
                    </a:lnTo>
                    <a:lnTo>
                      <a:pt x="88" y="5"/>
                    </a:lnTo>
                    <a:lnTo>
                      <a:pt x="86" y="7"/>
                    </a:lnTo>
                    <a:lnTo>
                      <a:pt x="85" y="5"/>
                    </a:lnTo>
                    <a:lnTo>
                      <a:pt x="85" y="7"/>
                    </a:lnTo>
                    <a:lnTo>
                      <a:pt x="85" y="10"/>
                    </a:lnTo>
                    <a:lnTo>
                      <a:pt x="85" y="12"/>
                    </a:lnTo>
                    <a:lnTo>
                      <a:pt x="85" y="14"/>
                    </a:lnTo>
                    <a:lnTo>
                      <a:pt x="83" y="16"/>
                    </a:lnTo>
                    <a:lnTo>
                      <a:pt x="83" y="17"/>
                    </a:lnTo>
                    <a:lnTo>
                      <a:pt x="85" y="19"/>
                    </a:lnTo>
                    <a:lnTo>
                      <a:pt x="86" y="21"/>
                    </a:lnTo>
                    <a:lnTo>
                      <a:pt x="85" y="24"/>
                    </a:lnTo>
                    <a:lnTo>
                      <a:pt x="85" y="24"/>
                    </a:lnTo>
                    <a:lnTo>
                      <a:pt x="83" y="24"/>
                    </a:lnTo>
                    <a:lnTo>
                      <a:pt x="81" y="26"/>
                    </a:lnTo>
                    <a:lnTo>
                      <a:pt x="83" y="28"/>
                    </a:lnTo>
                    <a:lnTo>
                      <a:pt x="85" y="28"/>
                    </a:lnTo>
                    <a:lnTo>
                      <a:pt x="86" y="26"/>
                    </a:lnTo>
                    <a:lnTo>
                      <a:pt x="88" y="31"/>
                    </a:lnTo>
                    <a:lnTo>
                      <a:pt x="90" y="36"/>
                    </a:lnTo>
                    <a:lnTo>
                      <a:pt x="88" y="38"/>
                    </a:lnTo>
                    <a:lnTo>
                      <a:pt x="90" y="43"/>
                    </a:lnTo>
                    <a:lnTo>
                      <a:pt x="86" y="52"/>
                    </a:lnTo>
                    <a:lnTo>
                      <a:pt x="88" y="54"/>
                    </a:lnTo>
                    <a:lnTo>
                      <a:pt x="86" y="57"/>
                    </a:lnTo>
                    <a:lnTo>
                      <a:pt x="85" y="59"/>
                    </a:lnTo>
                    <a:lnTo>
                      <a:pt x="83" y="63"/>
                    </a:lnTo>
                    <a:lnTo>
                      <a:pt x="83" y="66"/>
                    </a:lnTo>
                    <a:lnTo>
                      <a:pt x="81" y="68"/>
                    </a:lnTo>
                    <a:lnTo>
                      <a:pt x="81" y="70"/>
                    </a:lnTo>
                    <a:lnTo>
                      <a:pt x="79" y="73"/>
                    </a:lnTo>
                    <a:lnTo>
                      <a:pt x="74" y="77"/>
                    </a:lnTo>
                    <a:lnTo>
                      <a:pt x="72" y="77"/>
                    </a:lnTo>
                    <a:lnTo>
                      <a:pt x="71" y="78"/>
                    </a:lnTo>
                    <a:lnTo>
                      <a:pt x="67" y="77"/>
                    </a:lnTo>
                    <a:lnTo>
                      <a:pt x="65" y="75"/>
                    </a:lnTo>
                    <a:lnTo>
                      <a:pt x="65" y="73"/>
                    </a:lnTo>
                    <a:lnTo>
                      <a:pt x="67" y="71"/>
                    </a:lnTo>
                    <a:lnTo>
                      <a:pt x="67" y="70"/>
                    </a:lnTo>
                    <a:lnTo>
                      <a:pt x="67" y="70"/>
                    </a:lnTo>
                    <a:lnTo>
                      <a:pt x="69" y="68"/>
                    </a:lnTo>
                    <a:lnTo>
                      <a:pt x="69" y="68"/>
                    </a:lnTo>
                    <a:lnTo>
                      <a:pt x="65" y="68"/>
                    </a:lnTo>
                    <a:lnTo>
                      <a:pt x="64" y="70"/>
                    </a:lnTo>
                    <a:lnTo>
                      <a:pt x="62" y="70"/>
                    </a:lnTo>
                    <a:lnTo>
                      <a:pt x="62" y="73"/>
                    </a:lnTo>
                    <a:lnTo>
                      <a:pt x="64" y="75"/>
                    </a:lnTo>
                    <a:lnTo>
                      <a:pt x="64" y="80"/>
                    </a:lnTo>
                    <a:lnTo>
                      <a:pt x="64" y="84"/>
                    </a:lnTo>
                    <a:lnTo>
                      <a:pt x="60" y="85"/>
                    </a:lnTo>
                    <a:lnTo>
                      <a:pt x="60" y="87"/>
                    </a:lnTo>
                    <a:lnTo>
                      <a:pt x="60" y="87"/>
                    </a:lnTo>
                    <a:lnTo>
                      <a:pt x="58" y="92"/>
                    </a:lnTo>
                    <a:lnTo>
                      <a:pt x="60" y="92"/>
                    </a:lnTo>
                    <a:lnTo>
                      <a:pt x="60" y="94"/>
                    </a:lnTo>
                    <a:lnTo>
                      <a:pt x="60" y="96"/>
                    </a:lnTo>
                    <a:lnTo>
                      <a:pt x="60" y="96"/>
                    </a:lnTo>
                    <a:lnTo>
                      <a:pt x="60" y="98"/>
                    </a:lnTo>
                    <a:lnTo>
                      <a:pt x="58" y="98"/>
                    </a:lnTo>
                    <a:lnTo>
                      <a:pt x="58" y="98"/>
                    </a:lnTo>
                    <a:lnTo>
                      <a:pt x="58" y="99"/>
                    </a:lnTo>
                    <a:lnTo>
                      <a:pt x="57" y="98"/>
                    </a:lnTo>
                    <a:lnTo>
                      <a:pt x="55" y="99"/>
                    </a:lnTo>
                    <a:lnTo>
                      <a:pt x="53" y="99"/>
                    </a:lnTo>
                    <a:lnTo>
                      <a:pt x="53" y="96"/>
                    </a:lnTo>
                    <a:lnTo>
                      <a:pt x="53" y="96"/>
                    </a:lnTo>
                    <a:lnTo>
                      <a:pt x="51" y="98"/>
                    </a:lnTo>
                    <a:lnTo>
                      <a:pt x="49" y="98"/>
                    </a:lnTo>
                    <a:lnTo>
                      <a:pt x="49" y="98"/>
                    </a:lnTo>
                    <a:lnTo>
                      <a:pt x="44" y="98"/>
                    </a:lnTo>
                    <a:lnTo>
                      <a:pt x="42" y="99"/>
                    </a:lnTo>
                    <a:lnTo>
                      <a:pt x="39" y="101"/>
                    </a:lnTo>
                    <a:lnTo>
                      <a:pt x="37" y="101"/>
                    </a:lnTo>
                    <a:lnTo>
                      <a:pt x="34" y="101"/>
                    </a:lnTo>
                    <a:lnTo>
                      <a:pt x="34" y="101"/>
                    </a:lnTo>
                    <a:lnTo>
                      <a:pt x="30" y="101"/>
                    </a:lnTo>
                    <a:lnTo>
                      <a:pt x="27" y="105"/>
                    </a:lnTo>
                    <a:lnTo>
                      <a:pt x="25" y="106"/>
                    </a:lnTo>
                    <a:lnTo>
                      <a:pt x="25" y="108"/>
                    </a:lnTo>
                    <a:lnTo>
                      <a:pt x="23" y="110"/>
                    </a:lnTo>
                    <a:lnTo>
                      <a:pt x="21" y="112"/>
                    </a:lnTo>
                    <a:lnTo>
                      <a:pt x="20" y="113"/>
                    </a:lnTo>
                    <a:lnTo>
                      <a:pt x="18" y="115"/>
                    </a:lnTo>
                    <a:lnTo>
                      <a:pt x="16" y="117"/>
                    </a:lnTo>
                    <a:lnTo>
                      <a:pt x="16" y="119"/>
                    </a:lnTo>
                    <a:lnTo>
                      <a:pt x="13" y="119"/>
                    </a:lnTo>
                    <a:lnTo>
                      <a:pt x="11" y="120"/>
                    </a:lnTo>
                    <a:lnTo>
                      <a:pt x="13" y="124"/>
                    </a:lnTo>
                    <a:lnTo>
                      <a:pt x="13" y="124"/>
                    </a:lnTo>
                    <a:lnTo>
                      <a:pt x="13" y="126"/>
                    </a:lnTo>
                    <a:lnTo>
                      <a:pt x="13" y="127"/>
                    </a:lnTo>
                    <a:lnTo>
                      <a:pt x="11" y="1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46" name="Freeform 178"/>
              <p:cNvSpPr>
                <a:spLocks/>
              </p:cNvSpPr>
              <p:nvPr/>
            </p:nvSpPr>
            <p:spPr bwMode="auto">
              <a:xfrm>
                <a:off x="3595" y="1837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47" name="Freeform 179"/>
              <p:cNvSpPr>
                <a:spLocks/>
              </p:cNvSpPr>
              <p:nvPr/>
            </p:nvSpPr>
            <p:spPr bwMode="auto">
              <a:xfrm>
                <a:off x="3562" y="1972"/>
                <a:ext cx="7" cy="8"/>
              </a:xfrm>
              <a:custGeom>
                <a:avLst/>
                <a:gdLst>
                  <a:gd name="T0" fmla="*/ 2 w 7"/>
                  <a:gd name="T1" fmla="*/ 8 h 8"/>
                  <a:gd name="T2" fmla="*/ 4 w 7"/>
                  <a:gd name="T3" fmla="*/ 8 h 8"/>
                  <a:gd name="T4" fmla="*/ 4 w 7"/>
                  <a:gd name="T5" fmla="*/ 7 h 8"/>
                  <a:gd name="T6" fmla="*/ 5 w 7"/>
                  <a:gd name="T7" fmla="*/ 5 h 8"/>
                  <a:gd name="T8" fmla="*/ 5 w 7"/>
                  <a:gd name="T9" fmla="*/ 3 h 8"/>
                  <a:gd name="T10" fmla="*/ 7 w 7"/>
                  <a:gd name="T11" fmla="*/ 1 h 8"/>
                  <a:gd name="T12" fmla="*/ 5 w 7"/>
                  <a:gd name="T13" fmla="*/ 0 h 8"/>
                  <a:gd name="T14" fmla="*/ 5 w 7"/>
                  <a:gd name="T15" fmla="*/ 1 h 8"/>
                  <a:gd name="T16" fmla="*/ 2 w 7"/>
                  <a:gd name="T17" fmla="*/ 3 h 8"/>
                  <a:gd name="T18" fmla="*/ 4 w 7"/>
                  <a:gd name="T19" fmla="*/ 3 h 8"/>
                  <a:gd name="T20" fmla="*/ 4 w 7"/>
                  <a:gd name="T21" fmla="*/ 5 h 8"/>
                  <a:gd name="T22" fmla="*/ 0 w 7"/>
                  <a:gd name="T23" fmla="*/ 5 h 8"/>
                  <a:gd name="T24" fmla="*/ 2 w 7"/>
                  <a:gd name="T2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8">
                    <a:moveTo>
                      <a:pt x="2" y="8"/>
                    </a:moveTo>
                    <a:lnTo>
                      <a:pt x="4" y="8"/>
                    </a:lnTo>
                    <a:lnTo>
                      <a:pt x="4" y="7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0" y="5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48" name="Freeform 180"/>
              <p:cNvSpPr>
                <a:spLocks/>
              </p:cNvSpPr>
              <p:nvPr/>
            </p:nvSpPr>
            <p:spPr bwMode="auto">
              <a:xfrm>
                <a:off x="3550" y="1857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1 h 3"/>
                  <a:gd name="T4" fmla="*/ 3 w 3"/>
                  <a:gd name="T5" fmla="*/ 0 h 3"/>
                  <a:gd name="T6" fmla="*/ 2 w 3"/>
                  <a:gd name="T7" fmla="*/ 0 h 3"/>
                  <a:gd name="T8" fmla="*/ 0 w 3"/>
                  <a:gd name="T9" fmla="*/ 1 h 3"/>
                  <a:gd name="T10" fmla="*/ 0 w 3"/>
                  <a:gd name="T11" fmla="*/ 1 h 3"/>
                  <a:gd name="T12" fmla="*/ 2 w 3"/>
                  <a:gd name="T13" fmla="*/ 3 h 3"/>
                  <a:gd name="T14" fmla="*/ 2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49" name="Freeform 181"/>
              <p:cNvSpPr>
                <a:spLocks/>
              </p:cNvSpPr>
              <p:nvPr/>
            </p:nvSpPr>
            <p:spPr bwMode="auto">
              <a:xfrm>
                <a:off x="3560" y="1862"/>
                <a:ext cx="2" cy="5"/>
              </a:xfrm>
              <a:custGeom>
                <a:avLst/>
                <a:gdLst>
                  <a:gd name="T0" fmla="*/ 2 w 2"/>
                  <a:gd name="T1" fmla="*/ 0 h 5"/>
                  <a:gd name="T2" fmla="*/ 0 w 2"/>
                  <a:gd name="T3" fmla="*/ 0 h 5"/>
                  <a:gd name="T4" fmla="*/ 0 w 2"/>
                  <a:gd name="T5" fmla="*/ 2 h 5"/>
                  <a:gd name="T6" fmla="*/ 0 w 2"/>
                  <a:gd name="T7" fmla="*/ 3 h 5"/>
                  <a:gd name="T8" fmla="*/ 0 w 2"/>
                  <a:gd name="T9" fmla="*/ 5 h 5"/>
                  <a:gd name="T10" fmla="*/ 0 w 2"/>
                  <a:gd name="T11" fmla="*/ 3 h 5"/>
                  <a:gd name="T12" fmla="*/ 2 w 2"/>
                  <a:gd name="T13" fmla="*/ 2 h 5"/>
                  <a:gd name="T14" fmla="*/ 2 w 2"/>
                  <a:gd name="T15" fmla="*/ 0 h 5"/>
                  <a:gd name="T16" fmla="*/ 2 w 2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50" name="Freeform 182"/>
              <p:cNvSpPr>
                <a:spLocks/>
              </p:cNvSpPr>
              <p:nvPr/>
            </p:nvSpPr>
            <p:spPr bwMode="auto">
              <a:xfrm>
                <a:off x="3543" y="1860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51" name="Freeform 183"/>
              <p:cNvSpPr>
                <a:spLocks/>
              </p:cNvSpPr>
              <p:nvPr/>
            </p:nvSpPr>
            <p:spPr bwMode="auto">
              <a:xfrm>
                <a:off x="3525" y="1864"/>
                <a:ext cx="4" cy="5"/>
              </a:xfrm>
              <a:custGeom>
                <a:avLst/>
                <a:gdLst>
                  <a:gd name="T0" fmla="*/ 2 w 4"/>
                  <a:gd name="T1" fmla="*/ 3 h 5"/>
                  <a:gd name="T2" fmla="*/ 4 w 4"/>
                  <a:gd name="T3" fmla="*/ 3 h 5"/>
                  <a:gd name="T4" fmla="*/ 4 w 4"/>
                  <a:gd name="T5" fmla="*/ 1 h 5"/>
                  <a:gd name="T6" fmla="*/ 2 w 4"/>
                  <a:gd name="T7" fmla="*/ 0 h 5"/>
                  <a:gd name="T8" fmla="*/ 2 w 4"/>
                  <a:gd name="T9" fmla="*/ 1 h 5"/>
                  <a:gd name="T10" fmla="*/ 2 w 4"/>
                  <a:gd name="T11" fmla="*/ 1 h 5"/>
                  <a:gd name="T12" fmla="*/ 0 w 4"/>
                  <a:gd name="T13" fmla="*/ 3 h 5"/>
                  <a:gd name="T14" fmla="*/ 2 w 4"/>
                  <a:gd name="T15" fmla="*/ 5 h 5"/>
                  <a:gd name="T16" fmla="*/ 2 w 4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2" y="3"/>
                    </a:moveTo>
                    <a:lnTo>
                      <a:pt x="4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52" name="Freeform 184"/>
              <p:cNvSpPr>
                <a:spLocks/>
              </p:cNvSpPr>
              <p:nvPr/>
            </p:nvSpPr>
            <p:spPr bwMode="auto">
              <a:xfrm>
                <a:off x="3529" y="1877"/>
                <a:ext cx="9" cy="6"/>
              </a:xfrm>
              <a:custGeom>
                <a:avLst/>
                <a:gdLst>
                  <a:gd name="T0" fmla="*/ 7 w 9"/>
                  <a:gd name="T1" fmla="*/ 6 h 6"/>
                  <a:gd name="T2" fmla="*/ 9 w 9"/>
                  <a:gd name="T3" fmla="*/ 2 h 6"/>
                  <a:gd name="T4" fmla="*/ 9 w 9"/>
                  <a:gd name="T5" fmla="*/ 0 h 6"/>
                  <a:gd name="T6" fmla="*/ 7 w 9"/>
                  <a:gd name="T7" fmla="*/ 0 h 6"/>
                  <a:gd name="T8" fmla="*/ 1 w 9"/>
                  <a:gd name="T9" fmla="*/ 2 h 6"/>
                  <a:gd name="T10" fmla="*/ 0 w 9"/>
                  <a:gd name="T11" fmla="*/ 4 h 6"/>
                  <a:gd name="T12" fmla="*/ 1 w 9"/>
                  <a:gd name="T13" fmla="*/ 6 h 6"/>
                  <a:gd name="T14" fmla="*/ 3 w 9"/>
                  <a:gd name="T15" fmla="*/ 6 h 6"/>
                  <a:gd name="T16" fmla="*/ 7 w 9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6">
                    <a:moveTo>
                      <a:pt x="7" y="6"/>
                    </a:moveTo>
                    <a:lnTo>
                      <a:pt x="9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53" name="Freeform 185"/>
              <p:cNvSpPr>
                <a:spLocks/>
              </p:cNvSpPr>
              <p:nvPr/>
            </p:nvSpPr>
            <p:spPr bwMode="auto">
              <a:xfrm>
                <a:off x="3559" y="1869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1 w 3"/>
                  <a:gd name="T3" fmla="*/ 2 h 2"/>
                  <a:gd name="T4" fmla="*/ 1 w 3"/>
                  <a:gd name="T5" fmla="*/ 0 h 2"/>
                  <a:gd name="T6" fmla="*/ 3 w 3"/>
                  <a:gd name="T7" fmla="*/ 0 h 2"/>
                  <a:gd name="T8" fmla="*/ 1 w 3"/>
                  <a:gd name="T9" fmla="*/ 0 h 2"/>
                  <a:gd name="T10" fmla="*/ 0 w 3"/>
                  <a:gd name="T11" fmla="*/ 0 h 2"/>
                  <a:gd name="T12" fmla="*/ 0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54" name="Freeform 186"/>
              <p:cNvSpPr>
                <a:spLocks/>
              </p:cNvSpPr>
              <p:nvPr/>
            </p:nvSpPr>
            <p:spPr bwMode="auto">
              <a:xfrm>
                <a:off x="3527" y="2174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3 w 3"/>
                  <a:gd name="T3" fmla="*/ 0 h 4"/>
                  <a:gd name="T4" fmla="*/ 2 w 3"/>
                  <a:gd name="T5" fmla="*/ 0 h 4"/>
                  <a:gd name="T6" fmla="*/ 0 w 3"/>
                  <a:gd name="T7" fmla="*/ 0 h 4"/>
                  <a:gd name="T8" fmla="*/ 0 w 3"/>
                  <a:gd name="T9" fmla="*/ 4 h 4"/>
                  <a:gd name="T10" fmla="*/ 2 w 3"/>
                  <a:gd name="T11" fmla="*/ 4 h 4"/>
                  <a:gd name="T12" fmla="*/ 3 w 3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55" name="Freeform 187"/>
              <p:cNvSpPr>
                <a:spLocks/>
              </p:cNvSpPr>
              <p:nvPr/>
            </p:nvSpPr>
            <p:spPr bwMode="auto">
              <a:xfrm>
                <a:off x="3527" y="2171"/>
                <a:ext cx="12" cy="22"/>
              </a:xfrm>
              <a:custGeom>
                <a:avLst/>
                <a:gdLst>
                  <a:gd name="T0" fmla="*/ 0 w 12"/>
                  <a:gd name="T1" fmla="*/ 17 h 22"/>
                  <a:gd name="T2" fmla="*/ 2 w 12"/>
                  <a:gd name="T3" fmla="*/ 17 h 22"/>
                  <a:gd name="T4" fmla="*/ 3 w 12"/>
                  <a:gd name="T5" fmla="*/ 19 h 22"/>
                  <a:gd name="T6" fmla="*/ 7 w 12"/>
                  <a:gd name="T7" fmla="*/ 19 h 22"/>
                  <a:gd name="T8" fmla="*/ 7 w 12"/>
                  <a:gd name="T9" fmla="*/ 21 h 22"/>
                  <a:gd name="T10" fmla="*/ 9 w 12"/>
                  <a:gd name="T11" fmla="*/ 22 h 22"/>
                  <a:gd name="T12" fmla="*/ 11 w 12"/>
                  <a:gd name="T13" fmla="*/ 21 h 22"/>
                  <a:gd name="T14" fmla="*/ 11 w 12"/>
                  <a:gd name="T15" fmla="*/ 19 h 22"/>
                  <a:gd name="T16" fmla="*/ 9 w 12"/>
                  <a:gd name="T17" fmla="*/ 15 h 22"/>
                  <a:gd name="T18" fmla="*/ 9 w 12"/>
                  <a:gd name="T19" fmla="*/ 12 h 22"/>
                  <a:gd name="T20" fmla="*/ 11 w 12"/>
                  <a:gd name="T21" fmla="*/ 5 h 22"/>
                  <a:gd name="T22" fmla="*/ 12 w 12"/>
                  <a:gd name="T23" fmla="*/ 3 h 22"/>
                  <a:gd name="T24" fmla="*/ 12 w 12"/>
                  <a:gd name="T25" fmla="*/ 1 h 22"/>
                  <a:gd name="T26" fmla="*/ 11 w 12"/>
                  <a:gd name="T27" fmla="*/ 0 h 22"/>
                  <a:gd name="T28" fmla="*/ 9 w 12"/>
                  <a:gd name="T29" fmla="*/ 1 h 22"/>
                  <a:gd name="T30" fmla="*/ 9 w 12"/>
                  <a:gd name="T31" fmla="*/ 0 h 22"/>
                  <a:gd name="T32" fmla="*/ 7 w 12"/>
                  <a:gd name="T33" fmla="*/ 1 h 22"/>
                  <a:gd name="T34" fmla="*/ 7 w 12"/>
                  <a:gd name="T35" fmla="*/ 3 h 22"/>
                  <a:gd name="T36" fmla="*/ 5 w 12"/>
                  <a:gd name="T37" fmla="*/ 5 h 22"/>
                  <a:gd name="T38" fmla="*/ 5 w 12"/>
                  <a:gd name="T39" fmla="*/ 8 h 22"/>
                  <a:gd name="T40" fmla="*/ 3 w 12"/>
                  <a:gd name="T41" fmla="*/ 12 h 22"/>
                  <a:gd name="T42" fmla="*/ 0 w 12"/>
                  <a:gd name="T43" fmla="*/ 12 h 22"/>
                  <a:gd name="T44" fmla="*/ 0 w 12"/>
                  <a:gd name="T45" fmla="*/ 14 h 22"/>
                  <a:gd name="T46" fmla="*/ 0 w 12"/>
                  <a:gd name="T47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" h="22">
                    <a:moveTo>
                      <a:pt x="0" y="17"/>
                    </a:moveTo>
                    <a:lnTo>
                      <a:pt x="2" y="17"/>
                    </a:lnTo>
                    <a:lnTo>
                      <a:pt x="3" y="19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9" y="22"/>
                    </a:lnTo>
                    <a:lnTo>
                      <a:pt x="11" y="21"/>
                    </a:lnTo>
                    <a:lnTo>
                      <a:pt x="11" y="19"/>
                    </a:lnTo>
                    <a:lnTo>
                      <a:pt x="9" y="15"/>
                    </a:lnTo>
                    <a:lnTo>
                      <a:pt x="9" y="12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2" y="1"/>
                    </a:lnTo>
                    <a:lnTo>
                      <a:pt x="11" y="0"/>
                    </a:lnTo>
                    <a:lnTo>
                      <a:pt x="9" y="1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3" y="12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56" name="Freeform 188"/>
              <p:cNvSpPr>
                <a:spLocks/>
              </p:cNvSpPr>
              <p:nvPr/>
            </p:nvSpPr>
            <p:spPr bwMode="auto">
              <a:xfrm>
                <a:off x="3518" y="2139"/>
                <a:ext cx="4" cy="6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2 h 6"/>
                  <a:gd name="T4" fmla="*/ 0 w 4"/>
                  <a:gd name="T5" fmla="*/ 4 h 6"/>
                  <a:gd name="T6" fmla="*/ 2 w 4"/>
                  <a:gd name="T7" fmla="*/ 6 h 6"/>
                  <a:gd name="T8" fmla="*/ 2 w 4"/>
                  <a:gd name="T9" fmla="*/ 4 h 6"/>
                  <a:gd name="T10" fmla="*/ 4 w 4"/>
                  <a:gd name="T11" fmla="*/ 4 h 6"/>
                  <a:gd name="T12" fmla="*/ 2 w 4"/>
                  <a:gd name="T13" fmla="*/ 2 h 6"/>
                  <a:gd name="T14" fmla="*/ 0 w 4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57" name="Freeform 189"/>
              <p:cNvSpPr>
                <a:spLocks/>
              </p:cNvSpPr>
              <p:nvPr/>
            </p:nvSpPr>
            <p:spPr bwMode="auto">
              <a:xfrm>
                <a:off x="3522" y="2221"/>
                <a:ext cx="5" cy="4"/>
              </a:xfrm>
              <a:custGeom>
                <a:avLst/>
                <a:gdLst>
                  <a:gd name="T0" fmla="*/ 1 w 5"/>
                  <a:gd name="T1" fmla="*/ 0 h 4"/>
                  <a:gd name="T2" fmla="*/ 0 w 5"/>
                  <a:gd name="T3" fmla="*/ 0 h 4"/>
                  <a:gd name="T4" fmla="*/ 0 w 5"/>
                  <a:gd name="T5" fmla="*/ 2 h 4"/>
                  <a:gd name="T6" fmla="*/ 1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  <a:gd name="T12" fmla="*/ 5 w 5"/>
                  <a:gd name="T13" fmla="*/ 0 h 4"/>
                  <a:gd name="T14" fmla="*/ 5 w 5"/>
                  <a:gd name="T15" fmla="*/ 0 h 4"/>
                  <a:gd name="T16" fmla="*/ 3 w 5"/>
                  <a:gd name="T17" fmla="*/ 0 h 4"/>
                  <a:gd name="T18" fmla="*/ 1 w 5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58" name="Freeform 190"/>
              <p:cNvSpPr>
                <a:spLocks/>
              </p:cNvSpPr>
              <p:nvPr/>
            </p:nvSpPr>
            <p:spPr bwMode="auto">
              <a:xfrm>
                <a:off x="3492" y="2080"/>
                <a:ext cx="54" cy="73"/>
              </a:xfrm>
              <a:custGeom>
                <a:avLst/>
                <a:gdLst>
                  <a:gd name="T0" fmla="*/ 16 w 54"/>
                  <a:gd name="T1" fmla="*/ 2 h 73"/>
                  <a:gd name="T2" fmla="*/ 7 w 54"/>
                  <a:gd name="T3" fmla="*/ 3 h 73"/>
                  <a:gd name="T4" fmla="*/ 5 w 54"/>
                  <a:gd name="T5" fmla="*/ 16 h 73"/>
                  <a:gd name="T6" fmla="*/ 5 w 54"/>
                  <a:gd name="T7" fmla="*/ 28 h 73"/>
                  <a:gd name="T8" fmla="*/ 2 w 54"/>
                  <a:gd name="T9" fmla="*/ 30 h 73"/>
                  <a:gd name="T10" fmla="*/ 0 w 54"/>
                  <a:gd name="T11" fmla="*/ 33 h 73"/>
                  <a:gd name="T12" fmla="*/ 2 w 54"/>
                  <a:gd name="T13" fmla="*/ 35 h 73"/>
                  <a:gd name="T14" fmla="*/ 3 w 54"/>
                  <a:gd name="T15" fmla="*/ 45 h 73"/>
                  <a:gd name="T16" fmla="*/ 7 w 54"/>
                  <a:gd name="T17" fmla="*/ 45 h 73"/>
                  <a:gd name="T18" fmla="*/ 10 w 54"/>
                  <a:gd name="T19" fmla="*/ 51 h 73"/>
                  <a:gd name="T20" fmla="*/ 10 w 54"/>
                  <a:gd name="T21" fmla="*/ 45 h 73"/>
                  <a:gd name="T22" fmla="*/ 12 w 54"/>
                  <a:gd name="T23" fmla="*/ 51 h 73"/>
                  <a:gd name="T24" fmla="*/ 10 w 54"/>
                  <a:gd name="T25" fmla="*/ 56 h 73"/>
                  <a:gd name="T26" fmla="*/ 14 w 54"/>
                  <a:gd name="T27" fmla="*/ 56 h 73"/>
                  <a:gd name="T28" fmla="*/ 16 w 54"/>
                  <a:gd name="T29" fmla="*/ 59 h 73"/>
                  <a:gd name="T30" fmla="*/ 23 w 54"/>
                  <a:gd name="T31" fmla="*/ 59 h 73"/>
                  <a:gd name="T32" fmla="*/ 24 w 54"/>
                  <a:gd name="T33" fmla="*/ 56 h 73"/>
                  <a:gd name="T34" fmla="*/ 33 w 54"/>
                  <a:gd name="T35" fmla="*/ 61 h 73"/>
                  <a:gd name="T36" fmla="*/ 35 w 54"/>
                  <a:gd name="T37" fmla="*/ 61 h 73"/>
                  <a:gd name="T38" fmla="*/ 35 w 54"/>
                  <a:gd name="T39" fmla="*/ 56 h 73"/>
                  <a:gd name="T40" fmla="*/ 38 w 54"/>
                  <a:gd name="T41" fmla="*/ 61 h 73"/>
                  <a:gd name="T42" fmla="*/ 42 w 54"/>
                  <a:gd name="T43" fmla="*/ 66 h 73"/>
                  <a:gd name="T44" fmla="*/ 49 w 54"/>
                  <a:gd name="T45" fmla="*/ 70 h 73"/>
                  <a:gd name="T46" fmla="*/ 51 w 54"/>
                  <a:gd name="T47" fmla="*/ 70 h 73"/>
                  <a:gd name="T48" fmla="*/ 53 w 54"/>
                  <a:gd name="T49" fmla="*/ 73 h 73"/>
                  <a:gd name="T50" fmla="*/ 54 w 54"/>
                  <a:gd name="T51" fmla="*/ 68 h 73"/>
                  <a:gd name="T52" fmla="*/ 49 w 54"/>
                  <a:gd name="T53" fmla="*/ 66 h 73"/>
                  <a:gd name="T54" fmla="*/ 46 w 54"/>
                  <a:gd name="T55" fmla="*/ 61 h 73"/>
                  <a:gd name="T56" fmla="*/ 47 w 54"/>
                  <a:gd name="T57" fmla="*/ 59 h 73"/>
                  <a:gd name="T58" fmla="*/ 46 w 54"/>
                  <a:gd name="T59" fmla="*/ 56 h 73"/>
                  <a:gd name="T60" fmla="*/ 42 w 54"/>
                  <a:gd name="T61" fmla="*/ 56 h 73"/>
                  <a:gd name="T62" fmla="*/ 38 w 54"/>
                  <a:gd name="T63" fmla="*/ 58 h 73"/>
                  <a:gd name="T64" fmla="*/ 35 w 54"/>
                  <a:gd name="T65" fmla="*/ 51 h 73"/>
                  <a:gd name="T66" fmla="*/ 30 w 54"/>
                  <a:gd name="T67" fmla="*/ 54 h 73"/>
                  <a:gd name="T68" fmla="*/ 24 w 54"/>
                  <a:gd name="T69" fmla="*/ 52 h 73"/>
                  <a:gd name="T70" fmla="*/ 23 w 54"/>
                  <a:gd name="T71" fmla="*/ 47 h 73"/>
                  <a:gd name="T72" fmla="*/ 19 w 54"/>
                  <a:gd name="T73" fmla="*/ 42 h 73"/>
                  <a:gd name="T74" fmla="*/ 21 w 54"/>
                  <a:gd name="T75" fmla="*/ 35 h 73"/>
                  <a:gd name="T76" fmla="*/ 26 w 54"/>
                  <a:gd name="T77" fmla="*/ 28 h 73"/>
                  <a:gd name="T78" fmla="*/ 28 w 54"/>
                  <a:gd name="T79" fmla="*/ 28 h 73"/>
                  <a:gd name="T80" fmla="*/ 30 w 54"/>
                  <a:gd name="T81" fmla="*/ 17 h 73"/>
                  <a:gd name="T82" fmla="*/ 26 w 54"/>
                  <a:gd name="T83" fmla="*/ 12 h 73"/>
                  <a:gd name="T84" fmla="*/ 26 w 54"/>
                  <a:gd name="T85" fmla="*/ 3 h 73"/>
                  <a:gd name="T86" fmla="*/ 24 w 54"/>
                  <a:gd name="T87" fmla="*/ 0 h 73"/>
                  <a:gd name="T88" fmla="*/ 19 w 54"/>
                  <a:gd name="T89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4" h="73">
                    <a:moveTo>
                      <a:pt x="17" y="3"/>
                    </a:moveTo>
                    <a:lnTo>
                      <a:pt x="17" y="3"/>
                    </a:lnTo>
                    <a:lnTo>
                      <a:pt x="16" y="2"/>
                    </a:lnTo>
                    <a:lnTo>
                      <a:pt x="10" y="0"/>
                    </a:lnTo>
                    <a:lnTo>
                      <a:pt x="7" y="2"/>
                    </a:lnTo>
                    <a:lnTo>
                      <a:pt x="7" y="3"/>
                    </a:lnTo>
                    <a:lnTo>
                      <a:pt x="5" y="9"/>
                    </a:lnTo>
                    <a:lnTo>
                      <a:pt x="5" y="10"/>
                    </a:lnTo>
                    <a:lnTo>
                      <a:pt x="5" y="16"/>
                    </a:lnTo>
                    <a:lnTo>
                      <a:pt x="5" y="21"/>
                    </a:lnTo>
                    <a:lnTo>
                      <a:pt x="3" y="23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3" y="30"/>
                    </a:lnTo>
                    <a:lnTo>
                      <a:pt x="2" y="30"/>
                    </a:lnTo>
                    <a:lnTo>
                      <a:pt x="0" y="28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2" y="33"/>
                    </a:lnTo>
                    <a:lnTo>
                      <a:pt x="2" y="33"/>
                    </a:lnTo>
                    <a:lnTo>
                      <a:pt x="2" y="35"/>
                    </a:lnTo>
                    <a:lnTo>
                      <a:pt x="2" y="38"/>
                    </a:lnTo>
                    <a:lnTo>
                      <a:pt x="3" y="40"/>
                    </a:lnTo>
                    <a:lnTo>
                      <a:pt x="3" y="45"/>
                    </a:lnTo>
                    <a:lnTo>
                      <a:pt x="5" y="45"/>
                    </a:lnTo>
                    <a:lnTo>
                      <a:pt x="5" y="45"/>
                    </a:lnTo>
                    <a:lnTo>
                      <a:pt x="7" y="45"/>
                    </a:lnTo>
                    <a:lnTo>
                      <a:pt x="7" y="47"/>
                    </a:lnTo>
                    <a:lnTo>
                      <a:pt x="9" y="51"/>
                    </a:lnTo>
                    <a:lnTo>
                      <a:pt x="10" y="51"/>
                    </a:lnTo>
                    <a:lnTo>
                      <a:pt x="10" y="49"/>
                    </a:lnTo>
                    <a:lnTo>
                      <a:pt x="10" y="47"/>
                    </a:lnTo>
                    <a:lnTo>
                      <a:pt x="10" y="45"/>
                    </a:lnTo>
                    <a:lnTo>
                      <a:pt x="12" y="47"/>
                    </a:lnTo>
                    <a:lnTo>
                      <a:pt x="14" y="47"/>
                    </a:lnTo>
                    <a:lnTo>
                      <a:pt x="12" y="51"/>
                    </a:lnTo>
                    <a:lnTo>
                      <a:pt x="10" y="52"/>
                    </a:lnTo>
                    <a:lnTo>
                      <a:pt x="10" y="54"/>
                    </a:lnTo>
                    <a:lnTo>
                      <a:pt x="10" y="56"/>
                    </a:lnTo>
                    <a:lnTo>
                      <a:pt x="12" y="59"/>
                    </a:lnTo>
                    <a:lnTo>
                      <a:pt x="12" y="56"/>
                    </a:lnTo>
                    <a:lnTo>
                      <a:pt x="14" y="56"/>
                    </a:lnTo>
                    <a:lnTo>
                      <a:pt x="16" y="58"/>
                    </a:lnTo>
                    <a:lnTo>
                      <a:pt x="14" y="59"/>
                    </a:lnTo>
                    <a:lnTo>
                      <a:pt x="16" y="59"/>
                    </a:lnTo>
                    <a:lnTo>
                      <a:pt x="17" y="58"/>
                    </a:lnTo>
                    <a:lnTo>
                      <a:pt x="19" y="61"/>
                    </a:lnTo>
                    <a:lnTo>
                      <a:pt x="23" y="59"/>
                    </a:lnTo>
                    <a:lnTo>
                      <a:pt x="21" y="58"/>
                    </a:lnTo>
                    <a:lnTo>
                      <a:pt x="23" y="56"/>
                    </a:lnTo>
                    <a:lnTo>
                      <a:pt x="24" y="56"/>
                    </a:lnTo>
                    <a:lnTo>
                      <a:pt x="30" y="58"/>
                    </a:lnTo>
                    <a:lnTo>
                      <a:pt x="30" y="59"/>
                    </a:lnTo>
                    <a:lnTo>
                      <a:pt x="33" y="61"/>
                    </a:lnTo>
                    <a:lnTo>
                      <a:pt x="35" y="65"/>
                    </a:lnTo>
                    <a:lnTo>
                      <a:pt x="35" y="65"/>
                    </a:lnTo>
                    <a:lnTo>
                      <a:pt x="35" y="61"/>
                    </a:lnTo>
                    <a:lnTo>
                      <a:pt x="33" y="58"/>
                    </a:lnTo>
                    <a:lnTo>
                      <a:pt x="33" y="56"/>
                    </a:lnTo>
                    <a:lnTo>
                      <a:pt x="35" y="56"/>
                    </a:lnTo>
                    <a:lnTo>
                      <a:pt x="35" y="58"/>
                    </a:lnTo>
                    <a:lnTo>
                      <a:pt x="37" y="58"/>
                    </a:lnTo>
                    <a:lnTo>
                      <a:pt x="38" y="61"/>
                    </a:lnTo>
                    <a:lnTo>
                      <a:pt x="42" y="61"/>
                    </a:lnTo>
                    <a:lnTo>
                      <a:pt x="42" y="65"/>
                    </a:lnTo>
                    <a:lnTo>
                      <a:pt x="42" y="66"/>
                    </a:lnTo>
                    <a:lnTo>
                      <a:pt x="44" y="66"/>
                    </a:lnTo>
                    <a:lnTo>
                      <a:pt x="47" y="70"/>
                    </a:lnTo>
                    <a:lnTo>
                      <a:pt x="49" y="70"/>
                    </a:lnTo>
                    <a:lnTo>
                      <a:pt x="49" y="68"/>
                    </a:lnTo>
                    <a:lnTo>
                      <a:pt x="51" y="68"/>
                    </a:lnTo>
                    <a:lnTo>
                      <a:pt x="51" y="70"/>
                    </a:lnTo>
                    <a:lnTo>
                      <a:pt x="49" y="72"/>
                    </a:lnTo>
                    <a:lnTo>
                      <a:pt x="51" y="73"/>
                    </a:lnTo>
                    <a:lnTo>
                      <a:pt x="53" y="73"/>
                    </a:lnTo>
                    <a:lnTo>
                      <a:pt x="53" y="70"/>
                    </a:lnTo>
                    <a:lnTo>
                      <a:pt x="53" y="70"/>
                    </a:lnTo>
                    <a:lnTo>
                      <a:pt x="54" y="68"/>
                    </a:lnTo>
                    <a:lnTo>
                      <a:pt x="53" y="66"/>
                    </a:lnTo>
                    <a:lnTo>
                      <a:pt x="51" y="66"/>
                    </a:lnTo>
                    <a:lnTo>
                      <a:pt x="49" y="66"/>
                    </a:lnTo>
                    <a:lnTo>
                      <a:pt x="47" y="66"/>
                    </a:lnTo>
                    <a:lnTo>
                      <a:pt x="47" y="65"/>
                    </a:lnTo>
                    <a:lnTo>
                      <a:pt x="46" y="61"/>
                    </a:lnTo>
                    <a:lnTo>
                      <a:pt x="46" y="59"/>
                    </a:lnTo>
                    <a:lnTo>
                      <a:pt x="46" y="58"/>
                    </a:lnTo>
                    <a:lnTo>
                      <a:pt x="47" y="59"/>
                    </a:lnTo>
                    <a:lnTo>
                      <a:pt x="49" y="59"/>
                    </a:lnTo>
                    <a:lnTo>
                      <a:pt x="49" y="58"/>
                    </a:lnTo>
                    <a:lnTo>
                      <a:pt x="46" y="56"/>
                    </a:lnTo>
                    <a:lnTo>
                      <a:pt x="44" y="56"/>
                    </a:lnTo>
                    <a:lnTo>
                      <a:pt x="42" y="54"/>
                    </a:lnTo>
                    <a:lnTo>
                      <a:pt x="42" y="56"/>
                    </a:lnTo>
                    <a:lnTo>
                      <a:pt x="42" y="58"/>
                    </a:lnTo>
                    <a:lnTo>
                      <a:pt x="40" y="58"/>
                    </a:lnTo>
                    <a:lnTo>
                      <a:pt x="38" y="58"/>
                    </a:lnTo>
                    <a:lnTo>
                      <a:pt x="40" y="54"/>
                    </a:lnTo>
                    <a:lnTo>
                      <a:pt x="38" y="52"/>
                    </a:lnTo>
                    <a:lnTo>
                      <a:pt x="35" y="51"/>
                    </a:lnTo>
                    <a:lnTo>
                      <a:pt x="33" y="51"/>
                    </a:lnTo>
                    <a:lnTo>
                      <a:pt x="30" y="52"/>
                    </a:lnTo>
                    <a:lnTo>
                      <a:pt x="30" y="54"/>
                    </a:lnTo>
                    <a:lnTo>
                      <a:pt x="28" y="54"/>
                    </a:lnTo>
                    <a:lnTo>
                      <a:pt x="24" y="54"/>
                    </a:lnTo>
                    <a:lnTo>
                      <a:pt x="24" y="52"/>
                    </a:lnTo>
                    <a:lnTo>
                      <a:pt x="23" y="51"/>
                    </a:lnTo>
                    <a:lnTo>
                      <a:pt x="23" y="49"/>
                    </a:lnTo>
                    <a:lnTo>
                      <a:pt x="23" y="47"/>
                    </a:lnTo>
                    <a:lnTo>
                      <a:pt x="21" y="45"/>
                    </a:lnTo>
                    <a:lnTo>
                      <a:pt x="21" y="42"/>
                    </a:lnTo>
                    <a:lnTo>
                      <a:pt x="19" y="42"/>
                    </a:lnTo>
                    <a:lnTo>
                      <a:pt x="19" y="38"/>
                    </a:lnTo>
                    <a:lnTo>
                      <a:pt x="21" y="37"/>
                    </a:lnTo>
                    <a:lnTo>
                      <a:pt x="21" y="35"/>
                    </a:lnTo>
                    <a:lnTo>
                      <a:pt x="21" y="33"/>
                    </a:lnTo>
                    <a:lnTo>
                      <a:pt x="24" y="30"/>
                    </a:lnTo>
                    <a:lnTo>
                      <a:pt x="26" y="28"/>
                    </a:lnTo>
                    <a:lnTo>
                      <a:pt x="26" y="30"/>
                    </a:lnTo>
                    <a:lnTo>
                      <a:pt x="26" y="31"/>
                    </a:lnTo>
                    <a:lnTo>
                      <a:pt x="28" y="28"/>
                    </a:lnTo>
                    <a:lnTo>
                      <a:pt x="26" y="26"/>
                    </a:lnTo>
                    <a:lnTo>
                      <a:pt x="28" y="23"/>
                    </a:lnTo>
                    <a:lnTo>
                      <a:pt x="30" y="17"/>
                    </a:lnTo>
                    <a:lnTo>
                      <a:pt x="28" y="16"/>
                    </a:lnTo>
                    <a:lnTo>
                      <a:pt x="28" y="14"/>
                    </a:lnTo>
                    <a:lnTo>
                      <a:pt x="26" y="12"/>
                    </a:lnTo>
                    <a:lnTo>
                      <a:pt x="24" y="10"/>
                    </a:lnTo>
                    <a:lnTo>
                      <a:pt x="24" y="5"/>
                    </a:lnTo>
                    <a:lnTo>
                      <a:pt x="26" y="3"/>
                    </a:lnTo>
                    <a:lnTo>
                      <a:pt x="26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3" y="2"/>
                    </a:lnTo>
                    <a:lnTo>
                      <a:pt x="23" y="3"/>
                    </a:lnTo>
                    <a:lnTo>
                      <a:pt x="19" y="3"/>
                    </a:lnTo>
                    <a:lnTo>
                      <a:pt x="1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59" name="Freeform 191"/>
              <p:cNvSpPr>
                <a:spLocks/>
              </p:cNvSpPr>
              <p:nvPr/>
            </p:nvSpPr>
            <p:spPr bwMode="auto">
              <a:xfrm>
                <a:off x="3469" y="2167"/>
                <a:ext cx="26" cy="33"/>
              </a:xfrm>
              <a:custGeom>
                <a:avLst/>
                <a:gdLst>
                  <a:gd name="T0" fmla="*/ 4 w 26"/>
                  <a:gd name="T1" fmla="*/ 28 h 33"/>
                  <a:gd name="T2" fmla="*/ 2 w 26"/>
                  <a:gd name="T3" fmla="*/ 32 h 33"/>
                  <a:gd name="T4" fmla="*/ 0 w 26"/>
                  <a:gd name="T5" fmla="*/ 33 h 33"/>
                  <a:gd name="T6" fmla="*/ 0 w 26"/>
                  <a:gd name="T7" fmla="*/ 33 h 33"/>
                  <a:gd name="T8" fmla="*/ 4 w 26"/>
                  <a:gd name="T9" fmla="*/ 32 h 33"/>
                  <a:gd name="T10" fmla="*/ 4 w 26"/>
                  <a:gd name="T11" fmla="*/ 32 h 33"/>
                  <a:gd name="T12" fmla="*/ 5 w 26"/>
                  <a:gd name="T13" fmla="*/ 30 h 33"/>
                  <a:gd name="T14" fmla="*/ 9 w 26"/>
                  <a:gd name="T15" fmla="*/ 30 h 33"/>
                  <a:gd name="T16" fmla="*/ 11 w 26"/>
                  <a:gd name="T17" fmla="*/ 26 h 33"/>
                  <a:gd name="T18" fmla="*/ 12 w 26"/>
                  <a:gd name="T19" fmla="*/ 25 h 33"/>
                  <a:gd name="T20" fmla="*/ 14 w 26"/>
                  <a:gd name="T21" fmla="*/ 23 h 33"/>
                  <a:gd name="T22" fmla="*/ 16 w 26"/>
                  <a:gd name="T23" fmla="*/ 23 h 33"/>
                  <a:gd name="T24" fmla="*/ 16 w 26"/>
                  <a:gd name="T25" fmla="*/ 21 h 33"/>
                  <a:gd name="T26" fmla="*/ 16 w 26"/>
                  <a:gd name="T27" fmla="*/ 18 h 33"/>
                  <a:gd name="T28" fmla="*/ 18 w 26"/>
                  <a:gd name="T29" fmla="*/ 16 h 33"/>
                  <a:gd name="T30" fmla="*/ 21 w 26"/>
                  <a:gd name="T31" fmla="*/ 16 h 33"/>
                  <a:gd name="T32" fmla="*/ 21 w 26"/>
                  <a:gd name="T33" fmla="*/ 12 h 33"/>
                  <a:gd name="T34" fmla="*/ 23 w 26"/>
                  <a:gd name="T35" fmla="*/ 11 h 33"/>
                  <a:gd name="T36" fmla="*/ 25 w 26"/>
                  <a:gd name="T37" fmla="*/ 11 h 33"/>
                  <a:gd name="T38" fmla="*/ 26 w 26"/>
                  <a:gd name="T39" fmla="*/ 9 h 33"/>
                  <a:gd name="T40" fmla="*/ 25 w 26"/>
                  <a:gd name="T41" fmla="*/ 7 h 33"/>
                  <a:gd name="T42" fmla="*/ 23 w 26"/>
                  <a:gd name="T43" fmla="*/ 5 h 33"/>
                  <a:gd name="T44" fmla="*/ 23 w 26"/>
                  <a:gd name="T45" fmla="*/ 2 h 33"/>
                  <a:gd name="T46" fmla="*/ 23 w 26"/>
                  <a:gd name="T47" fmla="*/ 0 h 33"/>
                  <a:gd name="T48" fmla="*/ 23 w 26"/>
                  <a:gd name="T49" fmla="*/ 0 h 33"/>
                  <a:gd name="T50" fmla="*/ 21 w 26"/>
                  <a:gd name="T51" fmla="*/ 4 h 33"/>
                  <a:gd name="T52" fmla="*/ 23 w 26"/>
                  <a:gd name="T53" fmla="*/ 7 h 33"/>
                  <a:gd name="T54" fmla="*/ 21 w 26"/>
                  <a:gd name="T55" fmla="*/ 5 h 33"/>
                  <a:gd name="T56" fmla="*/ 21 w 26"/>
                  <a:gd name="T57" fmla="*/ 7 h 33"/>
                  <a:gd name="T58" fmla="*/ 21 w 26"/>
                  <a:gd name="T59" fmla="*/ 9 h 33"/>
                  <a:gd name="T60" fmla="*/ 19 w 26"/>
                  <a:gd name="T61" fmla="*/ 11 h 33"/>
                  <a:gd name="T62" fmla="*/ 19 w 26"/>
                  <a:gd name="T63" fmla="*/ 11 h 33"/>
                  <a:gd name="T64" fmla="*/ 16 w 26"/>
                  <a:gd name="T65" fmla="*/ 14 h 33"/>
                  <a:gd name="T66" fmla="*/ 16 w 26"/>
                  <a:gd name="T67" fmla="*/ 14 h 33"/>
                  <a:gd name="T68" fmla="*/ 14 w 26"/>
                  <a:gd name="T69" fmla="*/ 16 h 33"/>
                  <a:gd name="T70" fmla="*/ 12 w 26"/>
                  <a:gd name="T71" fmla="*/ 21 h 33"/>
                  <a:gd name="T72" fmla="*/ 9 w 26"/>
                  <a:gd name="T73" fmla="*/ 25 h 33"/>
                  <a:gd name="T74" fmla="*/ 7 w 26"/>
                  <a:gd name="T75" fmla="*/ 25 h 33"/>
                  <a:gd name="T76" fmla="*/ 5 w 26"/>
                  <a:gd name="T77" fmla="*/ 28 h 33"/>
                  <a:gd name="T78" fmla="*/ 4 w 26"/>
                  <a:gd name="T79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6" h="33">
                    <a:moveTo>
                      <a:pt x="4" y="28"/>
                    </a:moveTo>
                    <a:lnTo>
                      <a:pt x="2" y="32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4" y="32"/>
                    </a:lnTo>
                    <a:lnTo>
                      <a:pt x="4" y="32"/>
                    </a:lnTo>
                    <a:lnTo>
                      <a:pt x="5" y="30"/>
                    </a:lnTo>
                    <a:lnTo>
                      <a:pt x="9" y="30"/>
                    </a:lnTo>
                    <a:lnTo>
                      <a:pt x="11" y="26"/>
                    </a:lnTo>
                    <a:lnTo>
                      <a:pt x="12" y="25"/>
                    </a:lnTo>
                    <a:lnTo>
                      <a:pt x="14" y="23"/>
                    </a:lnTo>
                    <a:lnTo>
                      <a:pt x="16" y="23"/>
                    </a:lnTo>
                    <a:lnTo>
                      <a:pt x="16" y="21"/>
                    </a:lnTo>
                    <a:lnTo>
                      <a:pt x="16" y="18"/>
                    </a:lnTo>
                    <a:lnTo>
                      <a:pt x="18" y="16"/>
                    </a:lnTo>
                    <a:lnTo>
                      <a:pt x="21" y="16"/>
                    </a:lnTo>
                    <a:lnTo>
                      <a:pt x="21" y="12"/>
                    </a:lnTo>
                    <a:lnTo>
                      <a:pt x="23" y="11"/>
                    </a:lnTo>
                    <a:lnTo>
                      <a:pt x="25" y="11"/>
                    </a:lnTo>
                    <a:lnTo>
                      <a:pt x="26" y="9"/>
                    </a:lnTo>
                    <a:lnTo>
                      <a:pt x="25" y="7"/>
                    </a:lnTo>
                    <a:lnTo>
                      <a:pt x="23" y="5"/>
                    </a:lnTo>
                    <a:lnTo>
                      <a:pt x="23" y="2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1" y="4"/>
                    </a:lnTo>
                    <a:lnTo>
                      <a:pt x="23" y="7"/>
                    </a:lnTo>
                    <a:lnTo>
                      <a:pt x="21" y="5"/>
                    </a:lnTo>
                    <a:lnTo>
                      <a:pt x="21" y="7"/>
                    </a:lnTo>
                    <a:lnTo>
                      <a:pt x="21" y="9"/>
                    </a:lnTo>
                    <a:lnTo>
                      <a:pt x="19" y="11"/>
                    </a:lnTo>
                    <a:lnTo>
                      <a:pt x="19" y="11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14" y="16"/>
                    </a:lnTo>
                    <a:lnTo>
                      <a:pt x="12" y="21"/>
                    </a:lnTo>
                    <a:lnTo>
                      <a:pt x="9" y="25"/>
                    </a:lnTo>
                    <a:lnTo>
                      <a:pt x="7" y="25"/>
                    </a:lnTo>
                    <a:lnTo>
                      <a:pt x="5" y="28"/>
                    </a:lnTo>
                    <a:lnTo>
                      <a:pt x="4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60" name="Freeform 192"/>
              <p:cNvSpPr>
                <a:spLocks/>
              </p:cNvSpPr>
              <p:nvPr/>
            </p:nvSpPr>
            <p:spPr bwMode="auto">
              <a:xfrm>
                <a:off x="3548" y="2167"/>
                <a:ext cx="11" cy="14"/>
              </a:xfrm>
              <a:custGeom>
                <a:avLst/>
                <a:gdLst>
                  <a:gd name="T0" fmla="*/ 7 w 11"/>
                  <a:gd name="T1" fmla="*/ 7 h 14"/>
                  <a:gd name="T2" fmla="*/ 7 w 11"/>
                  <a:gd name="T3" fmla="*/ 4 h 14"/>
                  <a:gd name="T4" fmla="*/ 5 w 11"/>
                  <a:gd name="T5" fmla="*/ 0 h 14"/>
                  <a:gd name="T6" fmla="*/ 5 w 11"/>
                  <a:gd name="T7" fmla="*/ 0 h 14"/>
                  <a:gd name="T8" fmla="*/ 4 w 11"/>
                  <a:gd name="T9" fmla="*/ 0 h 14"/>
                  <a:gd name="T10" fmla="*/ 2 w 11"/>
                  <a:gd name="T11" fmla="*/ 0 h 14"/>
                  <a:gd name="T12" fmla="*/ 0 w 11"/>
                  <a:gd name="T13" fmla="*/ 0 h 14"/>
                  <a:gd name="T14" fmla="*/ 0 w 11"/>
                  <a:gd name="T15" fmla="*/ 2 h 14"/>
                  <a:gd name="T16" fmla="*/ 0 w 11"/>
                  <a:gd name="T17" fmla="*/ 4 h 14"/>
                  <a:gd name="T18" fmla="*/ 2 w 11"/>
                  <a:gd name="T19" fmla="*/ 5 h 14"/>
                  <a:gd name="T20" fmla="*/ 4 w 11"/>
                  <a:gd name="T21" fmla="*/ 4 h 14"/>
                  <a:gd name="T22" fmla="*/ 4 w 11"/>
                  <a:gd name="T23" fmla="*/ 5 h 14"/>
                  <a:gd name="T24" fmla="*/ 4 w 11"/>
                  <a:gd name="T25" fmla="*/ 9 h 14"/>
                  <a:gd name="T26" fmla="*/ 5 w 11"/>
                  <a:gd name="T27" fmla="*/ 11 h 14"/>
                  <a:gd name="T28" fmla="*/ 5 w 11"/>
                  <a:gd name="T29" fmla="*/ 14 h 14"/>
                  <a:gd name="T30" fmla="*/ 7 w 11"/>
                  <a:gd name="T31" fmla="*/ 14 h 14"/>
                  <a:gd name="T32" fmla="*/ 7 w 11"/>
                  <a:gd name="T33" fmla="*/ 12 h 14"/>
                  <a:gd name="T34" fmla="*/ 9 w 11"/>
                  <a:gd name="T35" fmla="*/ 14 h 14"/>
                  <a:gd name="T36" fmla="*/ 11 w 11"/>
                  <a:gd name="T37" fmla="*/ 12 h 14"/>
                  <a:gd name="T38" fmla="*/ 11 w 11"/>
                  <a:gd name="T39" fmla="*/ 11 h 14"/>
                  <a:gd name="T40" fmla="*/ 9 w 11"/>
                  <a:gd name="T41" fmla="*/ 7 h 14"/>
                  <a:gd name="T42" fmla="*/ 7 w 11"/>
                  <a:gd name="T43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" h="14">
                    <a:moveTo>
                      <a:pt x="7" y="7"/>
                    </a:moveTo>
                    <a:lnTo>
                      <a:pt x="7" y="4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4" y="9"/>
                    </a:lnTo>
                    <a:lnTo>
                      <a:pt x="5" y="11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7" y="12"/>
                    </a:lnTo>
                    <a:lnTo>
                      <a:pt x="9" y="14"/>
                    </a:lnTo>
                    <a:lnTo>
                      <a:pt x="11" y="12"/>
                    </a:lnTo>
                    <a:lnTo>
                      <a:pt x="11" y="11"/>
                    </a:lnTo>
                    <a:lnTo>
                      <a:pt x="9" y="7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61" name="Freeform 193"/>
              <p:cNvSpPr>
                <a:spLocks/>
              </p:cNvSpPr>
              <p:nvPr/>
            </p:nvSpPr>
            <p:spPr bwMode="auto">
              <a:xfrm>
                <a:off x="3516" y="2122"/>
                <a:ext cx="4" cy="7"/>
              </a:xfrm>
              <a:custGeom>
                <a:avLst/>
                <a:gdLst>
                  <a:gd name="T0" fmla="*/ 2 w 4"/>
                  <a:gd name="T1" fmla="*/ 0 h 7"/>
                  <a:gd name="T2" fmla="*/ 0 w 4"/>
                  <a:gd name="T3" fmla="*/ 2 h 7"/>
                  <a:gd name="T4" fmla="*/ 2 w 4"/>
                  <a:gd name="T5" fmla="*/ 3 h 7"/>
                  <a:gd name="T6" fmla="*/ 0 w 4"/>
                  <a:gd name="T7" fmla="*/ 5 h 7"/>
                  <a:gd name="T8" fmla="*/ 2 w 4"/>
                  <a:gd name="T9" fmla="*/ 7 h 7"/>
                  <a:gd name="T10" fmla="*/ 4 w 4"/>
                  <a:gd name="T11" fmla="*/ 5 h 7"/>
                  <a:gd name="T12" fmla="*/ 4 w 4"/>
                  <a:gd name="T13" fmla="*/ 2 h 7"/>
                  <a:gd name="T14" fmla="*/ 4 w 4"/>
                  <a:gd name="T15" fmla="*/ 0 h 7"/>
                  <a:gd name="T16" fmla="*/ 2 w 4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7">
                    <a:moveTo>
                      <a:pt x="2" y="0"/>
                    </a:moveTo>
                    <a:lnTo>
                      <a:pt x="0" y="2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4" y="5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62" name="Freeform 194"/>
              <p:cNvSpPr>
                <a:spLocks/>
              </p:cNvSpPr>
              <p:nvPr/>
            </p:nvSpPr>
            <p:spPr bwMode="auto">
              <a:xfrm>
                <a:off x="3530" y="2145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1 h 5"/>
                  <a:gd name="T4" fmla="*/ 0 w 4"/>
                  <a:gd name="T5" fmla="*/ 1 h 5"/>
                  <a:gd name="T6" fmla="*/ 4 w 4"/>
                  <a:gd name="T7" fmla="*/ 5 h 5"/>
                  <a:gd name="T8" fmla="*/ 4 w 4"/>
                  <a:gd name="T9" fmla="*/ 3 h 5"/>
                  <a:gd name="T10" fmla="*/ 4 w 4"/>
                  <a:gd name="T11" fmla="*/ 3 h 5"/>
                  <a:gd name="T12" fmla="*/ 2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63" name="Freeform 195"/>
              <p:cNvSpPr>
                <a:spLocks/>
              </p:cNvSpPr>
              <p:nvPr/>
            </p:nvSpPr>
            <p:spPr bwMode="auto">
              <a:xfrm>
                <a:off x="3511" y="2075"/>
                <a:ext cx="4" cy="3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64" name="Freeform 196"/>
              <p:cNvSpPr>
                <a:spLocks/>
              </p:cNvSpPr>
              <p:nvPr/>
            </p:nvSpPr>
            <p:spPr bwMode="auto">
              <a:xfrm>
                <a:off x="3518" y="2131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2 w 2"/>
                  <a:gd name="T3" fmla="*/ 3 h 3"/>
                  <a:gd name="T4" fmla="*/ 2 w 2"/>
                  <a:gd name="T5" fmla="*/ 1 h 3"/>
                  <a:gd name="T6" fmla="*/ 0 w 2"/>
                  <a:gd name="T7" fmla="*/ 0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lnTo>
                      <a:pt x="2" y="3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65" name="Freeform 197"/>
              <p:cNvSpPr>
                <a:spLocks/>
              </p:cNvSpPr>
              <p:nvPr/>
            </p:nvSpPr>
            <p:spPr bwMode="auto">
              <a:xfrm>
                <a:off x="3543" y="2181"/>
                <a:ext cx="9" cy="5"/>
              </a:xfrm>
              <a:custGeom>
                <a:avLst/>
                <a:gdLst>
                  <a:gd name="T0" fmla="*/ 0 w 9"/>
                  <a:gd name="T1" fmla="*/ 4 h 5"/>
                  <a:gd name="T2" fmla="*/ 2 w 9"/>
                  <a:gd name="T3" fmla="*/ 5 h 5"/>
                  <a:gd name="T4" fmla="*/ 2 w 9"/>
                  <a:gd name="T5" fmla="*/ 5 h 5"/>
                  <a:gd name="T6" fmla="*/ 3 w 9"/>
                  <a:gd name="T7" fmla="*/ 5 h 5"/>
                  <a:gd name="T8" fmla="*/ 7 w 9"/>
                  <a:gd name="T9" fmla="*/ 4 h 5"/>
                  <a:gd name="T10" fmla="*/ 9 w 9"/>
                  <a:gd name="T11" fmla="*/ 4 h 5"/>
                  <a:gd name="T12" fmla="*/ 9 w 9"/>
                  <a:gd name="T13" fmla="*/ 0 h 5"/>
                  <a:gd name="T14" fmla="*/ 7 w 9"/>
                  <a:gd name="T15" fmla="*/ 0 h 5"/>
                  <a:gd name="T16" fmla="*/ 5 w 9"/>
                  <a:gd name="T17" fmla="*/ 0 h 5"/>
                  <a:gd name="T18" fmla="*/ 2 w 9"/>
                  <a:gd name="T19" fmla="*/ 2 h 5"/>
                  <a:gd name="T20" fmla="*/ 0 w 9"/>
                  <a:gd name="T2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5">
                    <a:moveTo>
                      <a:pt x="0" y="4"/>
                    </a:moveTo>
                    <a:lnTo>
                      <a:pt x="2" y="5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66" name="Freeform 198"/>
              <p:cNvSpPr>
                <a:spLocks/>
              </p:cNvSpPr>
              <p:nvPr/>
            </p:nvSpPr>
            <p:spPr bwMode="auto">
              <a:xfrm>
                <a:off x="3559" y="2181"/>
                <a:ext cx="0" cy="4"/>
              </a:xfrm>
              <a:custGeom>
                <a:avLst/>
                <a:gdLst>
                  <a:gd name="T0" fmla="*/ 0 h 4"/>
                  <a:gd name="T1" fmla="*/ 2 h 4"/>
                  <a:gd name="T2" fmla="*/ 4 h 4"/>
                  <a:gd name="T3" fmla="*/ 2 h 4"/>
                  <a:gd name="T4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67" name="Freeform 199"/>
              <p:cNvSpPr>
                <a:spLocks/>
              </p:cNvSpPr>
              <p:nvPr/>
            </p:nvSpPr>
            <p:spPr bwMode="auto">
              <a:xfrm>
                <a:off x="3546" y="2174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68" name="Freeform 200"/>
              <p:cNvSpPr>
                <a:spLocks/>
              </p:cNvSpPr>
              <p:nvPr/>
            </p:nvSpPr>
            <p:spPr bwMode="auto">
              <a:xfrm>
                <a:off x="3539" y="2190"/>
                <a:ext cx="4" cy="3"/>
              </a:xfrm>
              <a:custGeom>
                <a:avLst/>
                <a:gdLst>
                  <a:gd name="T0" fmla="*/ 0 w 4"/>
                  <a:gd name="T1" fmla="*/ 2 h 3"/>
                  <a:gd name="T2" fmla="*/ 2 w 4"/>
                  <a:gd name="T3" fmla="*/ 3 h 3"/>
                  <a:gd name="T4" fmla="*/ 4 w 4"/>
                  <a:gd name="T5" fmla="*/ 3 h 3"/>
                  <a:gd name="T6" fmla="*/ 4 w 4"/>
                  <a:gd name="T7" fmla="*/ 2 h 3"/>
                  <a:gd name="T8" fmla="*/ 2 w 4"/>
                  <a:gd name="T9" fmla="*/ 0 h 3"/>
                  <a:gd name="T10" fmla="*/ 0 w 4"/>
                  <a:gd name="T11" fmla="*/ 2 h 3"/>
                  <a:gd name="T12" fmla="*/ 0 w 4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lnTo>
                      <a:pt x="2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69" name="Freeform 201"/>
              <p:cNvSpPr>
                <a:spLocks/>
              </p:cNvSpPr>
              <p:nvPr/>
            </p:nvSpPr>
            <p:spPr bwMode="auto">
              <a:xfrm>
                <a:off x="3546" y="2164"/>
                <a:ext cx="4" cy="2"/>
              </a:xfrm>
              <a:custGeom>
                <a:avLst/>
                <a:gdLst>
                  <a:gd name="T0" fmla="*/ 0 w 4"/>
                  <a:gd name="T1" fmla="*/ 2 h 2"/>
                  <a:gd name="T2" fmla="*/ 2 w 4"/>
                  <a:gd name="T3" fmla="*/ 2 h 2"/>
                  <a:gd name="T4" fmla="*/ 4 w 4"/>
                  <a:gd name="T5" fmla="*/ 2 h 2"/>
                  <a:gd name="T6" fmla="*/ 4 w 4"/>
                  <a:gd name="T7" fmla="*/ 0 h 2"/>
                  <a:gd name="T8" fmla="*/ 2 w 4"/>
                  <a:gd name="T9" fmla="*/ 0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70" name="Freeform 202"/>
              <p:cNvSpPr>
                <a:spLocks/>
              </p:cNvSpPr>
              <p:nvPr/>
            </p:nvSpPr>
            <p:spPr bwMode="auto">
              <a:xfrm>
                <a:off x="3552" y="2190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0 h 3"/>
                  <a:gd name="T6" fmla="*/ 0 w 1"/>
                  <a:gd name="T7" fmla="*/ 2 h 3"/>
                  <a:gd name="T8" fmla="*/ 1 w 1"/>
                  <a:gd name="T9" fmla="*/ 3 h 3"/>
                  <a:gd name="T10" fmla="*/ 1 w 1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71" name="Freeform 203"/>
              <p:cNvSpPr>
                <a:spLocks/>
              </p:cNvSpPr>
              <p:nvPr/>
            </p:nvSpPr>
            <p:spPr bwMode="auto">
              <a:xfrm>
                <a:off x="3495" y="2160"/>
                <a:ext cx="4" cy="4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2 h 4"/>
                  <a:gd name="T4" fmla="*/ 4 w 4"/>
                  <a:gd name="T5" fmla="*/ 2 h 4"/>
                  <a:gd name="T6" fmla="*/ 2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  <a:gd name="T12" fmla="*/ 0 w 4"/>
                  <a:gd name="T13" fmla="*/ 4 h 4"/>
                  <a:gd name="T14" fmla="*/ 2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lnTo>
                      <a:pt x="2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  <p:sp>
            <p:nvSpPr>
              <p:cNvPr id="372" name="Freeform 204"/>
              <p:cNvSpPr>
                <a:spLocks/>
              </p:cNvSpPr>
              <p:nvPr/>
            </p:nvSpPr>
            <p:spPr bwMode="auto">
              <a:xfrm>
                <a:off x="3518" y="2160"/>
                <a:ext cx="18" cy="18"/>
              </a:xfrm>
              <a:custGeom>
                <a:avLst/>
                <a:gdLst>
                  <a:gd name="T0" fmla="*/ 5 w 18"/>
                  <a:gd name="T1" fmla="*/ 2 h 18"/>
                  <a:gd name="T2" fmla="*/ 4 w 18"/>
                  <a:gd name="T3" fmla="*/ 0 h 18"/>
                  <a:gd name="T4" fmla="*/ 2 w 18"/>
                  <a:gd name="T5" fmla="*/ 0 h 18"/>
                  <a:gd name="T6" fmla="*/ 0 w 18"/>
                  <a:gd name="T7" fmla="*/ 2 h 18"/>
                  <a:gd name="T8" fmla="*/ 4 w 18"/>
                  <a:gd name="T9" fmla="*/ 2 h 18"/>
                  <a:gd name="T10" fmla="*/ 4 w 18"/>
                  <a:gd name="T11" fmla="*/ 2 h 18"/>
                  <a:gd name="T12" fmla="*/ 4 w 18"/>
                  <a:gd name="T13" fmla="*/ 6 h 18"/>
                  <a:gd name="T14" fmla="*/ 4 w 18"/>
                  <a:gd name="T15" fmla="*/ 7 h 18"/>
                  <a:gd name="T16" fmla="*/ 4 w 18"/>
                  <a:gd name="T17" fmla="*/ 11 h 18"/>
                  <a:gd name="T18" fmla="*/ 4 w 18"/>
                  <a:gd name="T19" fmla="*/ 12 h 18"/>
                  <a:gd name="T20" fmla="*/ 4 w 18"/>
                  <a:gd name="T21" fmla="*/ 18 h 18"/>
                  <a:gd name="T22" fmla="*/ 5 w 18"/>
                  <a:gd name="T23" fmla="*/ 16 h 18"/>
                  <a:gd name="T24" fmla="*/ 5 w 18"/>
                  <a:gd name="T25" fmla="*/ 16 h 18"/>
                  <a:gd name="T26" fmla="*/ 9 w 18"/>
                  <a:gd name="T27" fmla="*/ 14 h 18"/>
                  <a:gd name="T28" fmla="*/ 9 w 18"/>
                  <a:gd name="T29" fmla="*/ 14 h 18"/>
                  <a:gd name="T30" fmla="*/ 11 w 18"/>
                  <a:gd name="T31" fmla="*/ 14 h 18"/>
                  <a:gd name="T32" fmla="*/ 11 w 18"/>
                  <a:gd name="T33" fmla="*/ 14 h 18"/>
                  <a:gd name="T34" fmla="*/ 12 w 18"/>
                  <a:gd name="T35" fmla="*/ 12 h 18"/>
                  <a:gd name="T36" fmla="*/ 14 w 18"/>
                  <a:gd name="T37" fmla="*/ 9 h 18"/>
                  <a:gd name="T38" fmla="*/ 16 w 18"/>
                  <a:gd name="T39" fmla="*/ 7 h 18"/>
                  <a:gd name="T40" fmla="*/ 16 w 18"/>
                  <a:gd name="T41" fmla="*/ 7 h 18"/>
                  <a:gd name="T42" fmla="*/ 18 w 18"/>
                  <a:gd name="T43" fmla="*/ 6 h 18"/>
                  <a:gd name="T44" fmla="*/ 16 w 18"/>
                  <a:gd name="T45" fmla="*/ 4 h 18"/>
                  <a:gd name="T46" fmla="*/ 14 w 18"/>
                  <a:gd name="T47" fmla="*/ 4 h 18"/>
                  <a:gd name="T48" fmla="*/ 14 w 18"/>
                  <a:gd name="T49" fmla="*/ 6 h 18"/>
                  <a:gd name="T50" fmla="*/ 12 w 18"/>
                  <a:gd name="T51" fmla="*/ 4 h 18"/>
                  <a:gd name="T52" fmla="*/ 11 w 18"/>
                  <a:gd name="T53" fmla="*/ 4 h 18"/>
                  <a:gd name="T54" fmla="*/ 9 w 18"/>
                  <a:gd name="T55" fmla="*/ 4 h 18"/>
                  <a:gd name="T56" fmla="*/ 7 w 18"/>
                  <a:gd name="T57" fmla="*/ 4 h 18"/>
                  <a:gd name="T58" fmla="*/ 7 w 18"/>
                  <a:gd name="T59" fmla="*/ 2 h 18"/>
                  <a:gd name="T60" fmla="*/ 5 w 18"/>
                  <a:gd name="T61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" h="18">
                    <a:moveTo>
                      <a:pt x="5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4" y="11"/>
                    </a:lnTo>
                    <a:lnTo>
                      <a:pt x="4" y="12"/>
                    </a:lnTo>
                    <a:lnTo>
                      <a:pt x="4" y="18"/>
                    </a:lnTo>
                    <a:lnTo>
                      <a:pt x="5" y="16"/>
                    </a:lnTo>
                    <a:lnTo>
                      <a:pt x="5" y="16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2" y="12"/>
                    </a:lnTo>
                    <a:lnTo>
                      <a:pt x="14" y="9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8" y="6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14" y="6"/>
                    </a:lnTo>
                    <a:lnTo>
                      <a:pt x="12" y="4"/>
                    </a:lnTo>
                    <a:lnTo>
                      <a:pt x="11" y="4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Gill Sans"/>
                </a:endParaRPr>
              </a:p>
            </p:txBody>
          </p:sp>
        </p:grpSp>
      </p:grpSp>
      <p:sp>
        <p:nvSpPr>
          <p:cNvPr id="1174" name="Oval 1173"/>
          <p:cNvSpPr/>
          <p:nvPr/>
        </p:nvSpPr>
        <p:spPr>
          <a:xfrm>
            <a:off x="3183390" y="2598914"/>
            <a:ext cx="1269898" cy="1277184"/>
          </a:xfrm>
          <a:prstGeom prst="ellipse">
            <a:avLst/>
          </a:pr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733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175" name="Text Box 7"/>
          <p:cNvSpPr txBox="1">
            <a:spLocks noChangeArrowheads="1"/>
          </p:cNvSpPr>
          <p:nvPr/>
        </p:nvSpPr>
        <p:spPr bwMode="auto">
          <a:xfrm>
            <a:off x="3334392" y="2888725"/>
            <a:ext cx="967894" cy="69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0960" tIns="30480" rIns="60960" bIns="30480">
            <a:spAutoFit/>
          </a:bodyPr>
          <a:lstStyle/>
          <a:p>
            <a:pPr defTabSz="1450904"/>
            <a:r>
              <a:rPr lang="en-CA" sz="4133" spc="-200" dirty="0">
                <a:solidFill>
                  <a:schemeClr val="bg1"/>
                </a:solidFill>
                <a:latin typeface="Calibri" panose="020F0502020204030204" pitchFamily="34" charset="0"/>
                <a:ea typeface="Open Sans Light" panose="020B0306030504020204" pitchFamily="34" charset="0"/>
                <a:cs typeface="Calibri" panose="020F0502020204030204" pitchFamily="34" charset="0"/>
              </a:rPr>
              <a:t>80</a:t>
            </a:r>
            <a:r>
              <a:rPr lang="en-CA" sz="4133" spc="-200" dirty="0">
                <a:solidFill>
                  <a:schemeClr val="bg1"/>
                </a:solidFill>
                <a:latin typeface="Calibri" panose="020F050202020403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%</a:t>
            </a:r>
          </a:p>
        </p:txBody>
      </p:sp>
      <p:sp>
        <p:nvSpPr>
          <p:cNvPr id="1177" name="Oval 1176"/>
          <p:cNvSpPr/>
          <p:nvPr/>
        </p:nvSpPr>
        <p:spPr>
          <a:xfrm>
            <a:off x="984617" y="3091411"/>
            <a:ext cx="911660" cy="916889"/>
          </a:xfrm>
          <a:prstGeom prst="ellipse">
            <a:avLst/>
          </a:prstGeom>
          <a:solidFill>
            <a:schemeClr val="accent1">
              <a:alpha val="74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733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178" name="Text Box 7"/>
          <p:cNvSpPr txBox="1">
            <a:spLocks noChangeArrowheads="1"/>
          </p:cNvSpPr>
          <p:nvPr/>
        </p:nvSpPr>
        <p:spPr bwMode="auto">
          <a:xfrm>
            <a:off x="1120007" y="3313797"/>
            <a:ext cx="640881" cy="472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0960" tIns="30480" rIns="60960" bIns="30480">
            <a:spAutoFit/>
          </a:bodyPr>
          <a:lstStyle/>
          <a:p>
            <a:pPr defTabSz="1450904"/>
            <a:r>
              <a:rPr lang="en-CA" sz="2668" spc="-200" dirty="0">
                <a:solidFill>
                  <a:schemeClr val="bg1"/>
                </a:solidFill>
                <a:latin typeface="Calibri" panose="020F0502020204030204" pitchFamily="34" charset="0"/>
                <a:ea typeface="Open Sans Light" panose="020B0306030504020204" pitchFamily="34" charset="0"/>
                <a:cs typeface="Calibri" panose="020F0502020204030204" pitchFamily="34" charset="0"/>
              </a:rPr>
              <a:t>25</a:t>
            </a:r>
            <a:r>
              <a:rPr lang="en-CA" sz="2668" spc="-200" dirty="0">
                <a:solidFill>
                  <a:schemeClr val="bg1"/>
                </a:solidFill>
                <a:latin typeface="Calibri" panose="020F050202020403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%</a:t>
            </a:r>
          </a:p>
        </p:txBody>
      </p:sp>
      <p:sp>
        <p:nvSpPr>
          <p:cNvPr id="1180" name="Oval 1179"/>
          <p:cNvSpPr/>
          <p:nvPr/>
        </p:nvSpPr>
        <p:spPr>
          <a:xfrm>
            <a:off x="5519492" y="3989067"/>
            <a:ext cx="808116" cy="812752"/>
          </a:xfrm>
          <a:prstGeom prst="ellipse">
            <a:avLst/>
          </a:prstGeom>
          <a:solidFill>
            <a:schemeClr val="accent3">
              <a:alpha val="74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733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181" name="Text Box 7"/>
          <p:cNvSpPr txBox="1">
            <a:spLocks noChangeArrowheads="1"/>
          </p:cNvSpPr>
          <p:nvPr/>
        </p:nvSpPr>
        <p:spPr bwMode="auto">
          <a:xfrm>
            <a:off x="5603110" y="4159385"/>
            <a:ext cx="640881" cy="472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0960" tIns="30480" rIns="60960" bIns="30480">
            <a:spAutoFit/>
          </a:bodyPr>
          <a:lstStyle/>
          <a:p>
            <a:pPr defTabSz="1450904"/>
            <a:r>
              <a:rPr lang="en-CA" sz="2668" spc="-200" dirty="0">
                <a:solidFill>
                  <a:schemeClr val="bg1"/>
                </a:solidFill>
                <a:latin typeface="Calibri" panose="020F0502020204030204" pitchFamily="34" charset="0"/>
                <a:ea typeface="Open Sans Light" panose="020B0306030504020204" pitchFamily="34" charset="0"/>
                <a:cs typeface="Calibri" panose="020F0502020204030204" pitchFamily="34" charset="0"/>
              </a:rPr>
              <a:t>15</a:t>
            </a:r>
            <a:r>
              <a:rPr lang="en-CA" sz="2668" spc="-200" dirty="0">
                <a:solidFill>
                  <a:schemeClr val="bg1"/>
                </a:solidFill>
                <a:latin typeface="Calibri" panose="020F050202020403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%</a:t>
            </a:r>
          </a:p>
        </p:txBody>
      </p:sp>
      <p:sp>
        <p:nvSpPr>
          <p:cNvPr id="1183" name="Text Box 10"/>
          <p:cNvSpPr txBox="1">
            <a:spLocks noChangeArrowheads="1"/>
          </p:cNvSpPr>
          <p:nvPr/>
        </p:nvSpPr>
        <p:spPr bwMode="auto">
          <a:xfrm>
            <a:off x="9493961" y="1659576"/>
            <a:ext cx="20579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04">
              <a:lnSpc>
                <a:spcPct val="200000"/>
              </a:lnSpc>
            </a:pPr>
            <a:r>
              <a:rPr lang="en-US" sz="1600" dirty="0">
                <a:solidFill>
                  <a:schemeClr val="accent1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Confusion</a:t>
            </a:r>
            <a:endParaRPr lang="en-US" sz="1400" dirty="0">
              <a:solidFill>
                <a:schemeClr val="accent1"/>
              </a:solidFill>
              <a:latin typeface="Calibri" panose="020F0502020204030204" pitchFamily="34" charset="0"/>
              <a:ea typeface="Open Sans" pitchFamily="34" charset="0"/>
              <a:cs typeface="Calibri" panose="020F0502020204030204" pitchFamily="34" charset="0"/>
            </a:endParaRPr>
          </a:p>
          <a:p>
            <a:pPr defTabSz="1450904"/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Nullam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eu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tempor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.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Nunc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a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leo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magna,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consequat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risus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1184" name="Text Box 10"/>
          <p:cNvSpPr txBox="1">
            <a:spLocks noChangeArrowheads="1"/>
          </p:cNvSpPr>
          <p:nvPr/>
        </p:nvSpPr>
        <p:spPr bwMode="auto">
          <a:xfrm>
            <a:off x="9493961" y="2940541"/>
            <a:ext cx="20579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04">
              <a:lnSpc>
                <a:spcPct val="200000"/>
              </a:lnSpc>
            </a:pPr>
            <a:r>
              <a:rPr lang="en-US" sz="1600" dirty="0">
                <a:solidFill>
                  <a:schemeClr val="accent2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Intangible</a:t>
            </a:r>
            <a:endParaRPr lang="en-US" sz="1400" dirty="0">
              <a:solidFill>
                <a:schemeClr val="accent2"/>
              </a:solidFill>
              <a:latin typeface="Calibri" panose="020F0502020204030204" pitchFamily="34" charset="0"/>
              <a:ea typeface="Open Sans" pitchFamily="34" charset="0"/>
              <a:cs typeface="Calibri" panose="020F0502020204030204" pitchFamily="34" charset="0"/>
            </a:endParaRPr>
          </a:p>
          <a:p>
            <a:pPr defTabSz="1450904"/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Nullam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eu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tempor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.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Nunc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a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leo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magna,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consequat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risus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1185" name="Text Box 10"/>
          <p:cNvSpPr txBox="1">
            <a:spLocks noChangeArrowheads="1"/>
          </p:cNvSpPr>
          <p:nvPr/>
        </p:nvSpPr>
        <p:spPr bwMode="auto">
          <a:xfrm>
            <a:off x="9493961" y="4221740"/>
            <a:ext cx="20579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04">
              <a:lnSpc>
                <a:spcPct val="200000"/>
              </a:lnSpc>
            </a:pPr>
            <a:r>
              <a:rPr lang="en-US" sz="1600" dirty="0">
                <a:solidFill>
                  <a:schemeClr val="accent3"/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Performance</a:t>
            </a:r>
            <a:endParaRPr lang="en-US" sz="1400" dirty="0">
              <a:solidFill>
                <a:schemeClr val="accent3"/>
              </a:solidFill>
              <a:latin typeface="Calibri" panose="020F0502020204030204" pitchFamily="34" charset="0"/>
              <a:ea typeface="Open Sans" pitchFamily="34" charset="0"/>
              <a:cs typeface="Calibri" panose="020F0502020204030204" pitchFamily="34" charset="0"/>
            </a:endParaRPr>
          </a:p>
          <a:p>
            <a:pPr defTabSz="1450904"/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Nullam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eu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tempor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.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Nunc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a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leo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magna,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consequat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risus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Open Sans" pitchFamily="34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1187" name="Oval 1186"/>
          <p:cNvSpPr/>
          <p:nvPr/>
        </p:nvSpPr>
        <p:spPr>
          <a:xfrm>
            <a:off x="6575730" y="2752278"/>
            <a:ext cx="1269898" cy="1277184"/>
          </a:xfrm>
          <a:prstGeom prst="ellipse">
            <a:avLst/>
          </a:prstGeom>
          <a:solidFill>
            <a:schemeClr val="accent4">
              <a:alpha val="74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733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188" name="Text Box 7"/>
          <p:cNvSpPr txBox="1">
            <a:spLocks noChangeArrowheads="1"/>
          </p:cNvSpPr>
          <p:nvPr/>
        </p:nvSpPr>
        <p:spPr bwMode="auto">
          <a:xfrm>
            <a:off x="6726732" y="3042089"/>
            <a:ext cx="967894" cy="69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0960" tIns="30480" rIns="60960" bIns="30480">
            <a:spAutoFit/>
          </a:bodyPr>
          <a:lstStyle/>
          <a:p>
            <a:pPr defTabSz="1450904"/>
            <a:r>
              <a:rPr lang="en-CA" sz="4133" spc="-200" dirty="0">
                <a:solidFill>
                  <a:schemeClr val="bg1"/>
                </a:solidFill>
                <a:latin typeface="Calibri" panose="020F0502020204030204" pitchFamily="34" charset="0"/>
                <a:ea typeface="Open Sans Light" panose="020B0306030504020204" pitchFamily="34" charset="0"/>
                <a:cs typeface="Calibri" panose="020F0502020204030204" pitchFamily="34" charset="0"/>
              </a:rPr>
              <a:t>75</a:t>
            </a:r>
            <a:r>
              <a:rPr lang="en-CA" sz="4133" spc="-200" dirty="0">
                <a:solidFill>
                  <a:schemeClr val="bg1"/>
                </a:solidFill>
                <a:latin typeface="Calibri" panose="020F050202020403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%</a:t>
            </a:r>
          </a:p>
        </p:txBody>
      </p:sp>
      <p:sp>
        <p:nvSpPr>
          <p:cNvPr id="1191" name="Oval 1190"/>
          <p:cNvSpPr/>
          <p:nvPr/>
        </p:nvSpPr>
        <p:spPr>
          <a:xfrm>
            <a:off x="8544717" y="3233272"/>
            <a:ext cx="824400" cy="829132"/>
          </a:xfrm>
          <a:prstGeom prst="ellipse">
            <a:avLst/>
          </a:prstGeom>
          <a:noFill/>
          <a:ln w="47625" cmpd="dbl">
            <a:solidFill>
              <a:schemeClr val="accent2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733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192" name="Freeform 76"/>
          <p:cNvSpPr>
            <a:spLocks/>
          </p:cNvSpPr>
          <p:nvPr/>
        </p:nvSpPr>
        <p:spPr bwMode="auto">
          <a:xfrm>
            <a:off x="8749600" y="3384922"/>
            <a:ext cx="414634" cy="500916"/>
          </a:xfrm>
          <a:custGeom>
            <a:avLst/>
            <a:gdLst>
              <a:gd name="T0" fmla="*/ 31 w 73"/>
              <a:gd name="T1" fmla="*/ 88 h 88"/>
              <a:gd name="T2" fmla="*/ 29 w 73"/>
              <a:gd name="T3" fmla="*/ 82 h 88"/>
              <a:gd name="T4" fmla="*/ 12 w 73"/>
              <a:gd name="T5" fmla="*/ 68 h 88"/>
              <a:gd name="T6" fmla="*/ 6 w 73"/>
              <a:gd name="T7" fmla="*/ 56 h 88"/>
              <a:gd name="T8" fmla="*/ 1 w 73"/>
              <a:gd name="T9" fmla="*/ 45 h 88"/>
              <a:gd name="T10" fmla="*/ 6 w 73"/>
              <a:gd name="T11" fmla="*/ 39 h 88"/>
              <a:gd name="T12" fmla="*/ 16 w 73"/>
              <a:gd name="T13" fmla="*/ 54 h 88"/>
              <a:gd name="T14" fmla="*/ 21 w 73"/>
              <a:gd name="T15" fmla="*/ 53 h 88"/>
              <a:gd name="T16" fmla="*/ 21 w 73"/>
              <a:gd name="T17" fmla="*/ 41 h 88"/>
              <a:gd name="T18" fmla="*/ 15 w 73"/>
              <a:gd name="T19" fmla="*/ 14 h 88"/>
              <a:gd name="T20" fmla="*/ 22 w 73"/>
              <a:gd name="T21" fmla="*/ 12 h 88"/>
              <a:gd name="T22" fmla="*/ 33 w 73"/>
              <a:gd name="T23" fmla="*/ 40 h 88"/>
              <a:gd name="T24" fmla="*/ 34 w 73"/>
              <a:gd name="T25" fmla="*/ 3 h 88"/>
              <a:gd name="T26" fmla="*/ 42 w 73"/>
              <a:gd name="T27" fmla="*/ 4 h 88"/>
              <a:gd name="T28" fmla="*/ 46 w 73"/>
              <a:gd name="T29" fmla="*/ 40 h 88"/>
              <a:gd name="T30" fmla="*/ 54 w 73"/>
              <a:gd name="T31" fmla="*/ 9 h 88"/>
              <a:gd name="T32" fmla="*/ 60 w 73"/>
              <a:gd name="T33" fmla="*/ 11 h 88"/>
              <a:gd name="T34" fmla="*/ 57 w 73"/>
              <a:gd name="T35" fmla="*/ 44 h 88"/>
              <a:gd name="T36" fmla="*/ 69 w 73"/>
              <a:gd name="T37" fmla="*/ 21 h 88"/>
              <a:gd name="T38" fmla="*/ 73 w 73"/>
              <a:gd name="T39" fmla="*/ 24 h 88"/>
              <a:gd name="T40" fmla="*/ 65 w 73"/>
              <a:gd name="T41" fmla="*/ 54 h 88"/>
              <a:gd name="T42" fmla="*/ 60 w 73"/>
              <a:gd name="T43" fmla="*/ 83 h 88"/>
              <a:gd name="T44" fmla="*/ 58 w 73"/>
              <a:gd name="T45" fmla="*/ 88 h 88"/>
              <a:gd name="T46" fmla="*/ 31 w 73"/>
              <a:gd name="T47" fmla="*/ 88 h 88"/>
              <a:gd name="T48" fmla="*/ 31 w 73"/>
              <a:gd name="T49" fmla="*/ 8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3" h="88">
                <a:moveTo>
                  <a:pt x="31" y="88"/>
                </a:moveTo>
                <a:cubicBezTo>
                  <a:pt x="31" y="88"/>
                  <a:pt x="33" y="86"/>
                  <a:pt x="29" y="82"/>
                </a:cubicBezTo>
                <a:cubicBezTo>
                  <a:pt x="29" y="82"/>
                  <a:pt x="19" y="76"/>
                  <a:pt x="12" y="68"/>
                </a:cubicBezTo>
                <a:cubicBezTo>
                  <a:pt x="11" y="66"/>
                  <a:pt x="6" y="60"/>
                  <a:pt x="6" y="56"/>
                </a:cubicBezTo>
                <a:cubicBezTo>
                  <a:pt x="5" y="53"/>
                  <a:pt x="1" y="45"/>
                  <a:pt x="1" y="45"/>
                </a:cubicBezTo>
                <a:cubicBezTo>
                  <a:pt x="1" y="45"/>
                  <a:pt x="0" y="39"/>
                  <a:pt x="6" y="39"/>
                </a:cubicBezTo>
                <a:cubicBezTo>
                  <a:pt x="11" y="41"/>
                  <a:pt x="16" y="54"/>
                  <a:pt x="16" y="54"/>
                </a:cubicBezTo>
                <a:cubicBezTo>
                  <a:pt x="16" y="54"/>
                  <a:pt x="21" y="57"/>
                  <a:pt x="21" y="53"/>
                </a:cubicBezTo>
                <a:cubicBezTo>
                  <a:pt x="21" y="53"/>
                  <a:pt x="22" y="48"/>
                  <a:pt x="21" y="41"/>
                </a:cubicBezTo>
                <a:cubicBezTo>
                  <a:pt x="19" y="32"/>
                  <a:pt x="16" y="25"/>
                  <a:pt x="15" y="14"/>
                </a:cubicBezTo>
                <a:cubicBezTo>
                  <a:pt x="14" y="6"/>
                  <a:pt x="21" y="9"/>
                  <a:pt x="22" y="12"/>
                </a:cubicBezTo>
                <a:cubicBezTo>
                  <a:pt x="23" y="12"/>
                  <a:pt x="28" y="40"/>
                  <a:pt x="33" y="40"/>
                </a:cubicBezTo>
                <a:cubicBezTo>
                  <a:pt x="37" y="40"/>
                  <a:pt x="32" y="5"/>
                  <a:pt x="34" y="3"/>
                </a:cubicBezTo>
                <a:cubicBezTo>
                  <a:pt x="36" y="0"/>
                  <a:pt x="41" y="2"/>
                  <a:pt x="42" y="4"/>
                </a:cubicBezTo>
                <a:cubicBezTo>
                  <a:pt x="42" y="7"/>
                  <a:pt x="43" y="40"/>
                  <a:pt x="46" y="40"/>
                </a:cubicBezTo>
                <a:cubicBezTo>
                  <a:pt x="49" y="40"/>
                  <a:pt x="52" y="9"/>
                  <a:pt x="54" y="9"/>
                </a:cubicBezTo>
                <a:cubicBezTo>
                  <a:pt x="57" y="6"/>
                  <a:pt x="60" y="7"/>
                  <a:pt x="60" y="11"/>
                </a:cubicBezTo>
                <a:cubicBezTo>
                  <a:pt x="60" y="13"/>
                  <a:pt x="55" y="42"/>
                  <a:pt x="57" y="44"/>
                </a:cubicBezTo>
                <a:cubicBezTo>
                  <a:pt x="60" y="46"/>
                  <a:pt x="64" y="28"/>
                  <a:pt x="69" y="21"/>
                </a:cubicBezTo>
                <a:cubicBezTo>
                  <a:pt x="70" y="21"/>
                  <a:pt x="73" y="22"/>
                  <a:pt x="73" y="24"/>
                </a:cubicBezTo>
                <a:cubicBezTo>
                  <a:pt x="72" y="30"/>
                  <a:pt x="65" y="53"/>
                  <a:pt x="65" y="54"/>
                </a:cubicBezTo>
                <a:cubicBezTo>
                  <a:pt x="65" y="54"/>
                  <a:pt x="65" y="67"/>
                  <a:pt x="60" y="83"/>
                </a:cubicBezTo>
                <a:cubicBezTo>
                  <a:pt x="58" y="88"/>
                  <a:pt x="58" y="88"/>
                  <a:pt x="58" y="88"/>
                </a:cubicBezTo>
                <a:cubicBezTo>
                  <a:pt x="31" y="88"/>
                  <a:pt x="31" y="88"/>
                  <a:pt x="31" y="88"/>
                </a:cubicBezTo>
                <a:cubicBezTo>
                  <a:pt x="31" y="88"/>
                  <a:pt x="31" y="88"/>
                  <a:pt x="31" y="8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 dirty="0">
              <a:latin typeface="Calibri" panose="020F0502020204030204" pitchFamily="34" charset="0"/>
            </a:endParaRPr>
          </a:p>
        </p:txBody>
      </p:sp>
      <p:sp>
        <p:nvSpPr>
          <p:cNvPr id="1194" name="Oval 1193"/>
          <p:cNvSpPr/>
          <p:nvPr/>
        </p:nvSpPr>
        <p:spPr>
          <a:xfrm>
            <a:off x="8544717" y="1952308"/>
            <a:ext cx="824400" cy="829132"/>
          </a:xfrm>
          <a:prstGeom prst="ellipse">
            <a:avLst/>
          </a:prstGeom>
          <a:noFill/>
          <a:ln w="47625" cmpd="dbl">
            <a:solidFill>
              <a:schemeClr val="accent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733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195" name="Freeform 108"/>
          <p:cNvSpPr>
            <a:spLocks noEditPoints="1"/>
          </p:cNvSpPr>
          <p:nvPr/>
        </p:nvSpPr>
        <p:spPr bwMode="auto">
          <a:xfrm>
            <a:off x="8784352" y="2163837"/>
            <a:ext cx="345128" cy="402649"/>
          </a:xfrm>
          <a:custGeom>
            <a:avLst/>
            <a:gdLst>
              <a:gd name="T0" fmla="*/ 58 w 61"/>
              <a:gd name="T1" fmla="*/ 0 h 71"/>
              <a:gd name="T2" fmla="*/ 7 w 61"/>
              <a:gd name="T3" fmla="*/ 0 h 71"/>
              <a:gd name="T4" fmla="*/ 0 w 61"/>
              <a:gd name="T5" fmla="*/ 5 h 71"/>
              <a:gd name="T6" fmla="*/ 7 w 61"/>
              <a:gd name="T7" fmla="*/ 5 h 71"/>
              <a:gd name="T8" fmla="*/ 53 w 61"/>
              <a:gd name="T9" fmla="*/ 5 h 71"/>
              <a:gd name="T10" fmla="*/ 56 w 61"/>
              <a:gd name="T11" fmla="*/ 7 h 71"/>
              <a:gd name="T12" fmla="*/ 56 w 61"/>
              <a:gd name="T13" fmla="*/ 64 h 71"/>
              <a:gd name="T14" fmla="*/ 53 w 61"/>
              <a:gd name="T15" fmla="*/ 64 h 71"/>
              <a:gd name="T16" fmla="*/ 53 w 61"/>
              <a:gd name="T17" fmla="*/ 7 h 71"/>
              <a:gd name="T18" fmla="*/ 10 w 61"/>
              <a:gd name="T19" fmla="*/ 7 h 71"/>
              <a:gd name="T20" fmla="*/ 10 w 61"/>
              <a:gd name="T21" fmla="*/ 7 h 71"/>
              <a:gd name="T22" fmla="*/ 7 w 61"/>
              <a:gd name="T23" fmla="*/ 7 h 71"/>
              <a:gd name="T24" fmla="*/ 4 w 61"/>
              <a:gd name="T25" fmla="*/ 7 h 71"/>
              <a:gd name="T26" fmla="*/ 0 w 61"/>
              <a:gd name="T27" fmla="*/ 7 h 71"/>
              <a:gd name="T28" fmla="*/ 0 w 61"/>
              <a:gd name="T29" fmla="*/ 71 h 71"/>
              <a:gd name="T30" fmla="*/ 4 w 61"/>
              <a:gd name="T31" fmla="*/ 71 h 71"/>
              <a:gd name="T32" fmla="*/ 7 w 61"/>
              <a:gd name="T33" fmla="*/ 71 h 71"/>
              <a:gd name="T34" fmla="*/ 10 w 61"/>
              <a:gd name="T35" fmla="*/ 71 h 71"/>
              <a:gd name="T36" fmla="*/ 16 w 61"/>
              <a:gd name="T37" fmla="*/ 71 h 71"/>
              <a:gd name="T38" fmla="*/ 53 w 61"/>
              <a:gd name="T39" fmla="*/ 71 h 71"/>
              <a:gd name="T40" fmla="*/ 53 w 61"/>
              <a:gd name="T41" fmla="*/ 67 h 71"/>
              <a:gd name="T42" fmla="*/ 56 w 61"/>
              <a:gd name="T43" fmla="*/ 67 h 71"/>
              <a:gd name="T44" fmla="*/ 58 w 61"/>
              <a:gd name="T45" fmla="*/ 67 h 71"/>
              <a:gd name="T46" fmla="*/ 61 w 61"/>
              <a:gd name="T47" fmla="*/ 64 h 71"/>
              <a:gd name="T48" fmla="*/ 61 w 61"/>
              <a:gd name="T49" fmla="*/ 3 h 71"/>
              <a:gd name="T50" fmla="*/ 58 w 61"/>
              <a:gd name="T51" fmla="*/ 0 h 71"/>
              <a:gd name="T52" fmla="*/ 47 w 61"/>
              <a:gd name="T53" fmla="*/ 66 h 71"/>
              <a:gd name="T54" fmla="*/ 23 w 61"/>
              <a:gd name="T55" fmla="*/ 66 h 71"/>
              <a:gd name="T56" fmla="*/ 23 w 61"/>
              <a:gd name="T57" fmla="*/ 57 h 71"/>
              <a:gd name="T58" fmla="*/ 47 w 61"/>
              <a:gd name="T59" fmla="*/ 57 h 71"/>
              <a:gd name="T60" fmla="*/ 47 w 61"/>
              <a:gd name="T61" fmla="*/ 6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1" h="71">
                <a:moveTo>
                  <a:pt x="58" y="0"/>
                </a:moveTo>
                <a:cubicBezTo>
                  <a:pt x="7" y="0"/>
                  <a:pt x="7" y="0"/>
                  <a:pt x="7" y="0"/>
                </a:cubicBezTo>
                <a:cubicBezTo>
                  <a:pt x="2" y="0"/>
                  <a:pt x="1" y="3"/>
                  <a:pt x="0" y="5"/>
                </a:cubicBezTo>
                <a:cubicBezTo>
                  <a:pt x="7" y="5"/>
                  <a:pt x="7" y="5"/>
                  <a:pt x="7" y="5"/>
                </a:cubicBezTo>
                <a:cubicBezTo>
                  <a:pt x="53" y="5"/>
                  <a:pt x="53" y="5"/>
                  <a:pt x="53" y="5"/>
                </a:cubicBezTo>
                <a:cubicBezTo>
                  <a:pt x="56" y="5"/>
                  <a:pt x="56" y="7"/>
                  <a:pt x="56" y="7"/>
                </a:cubicBezTo>
                <a:cubicBezTo>
                  <a:pt x="56" y="64"/>
                  <a:pt x="56" y="64"/>
                  <a:pt x="56" y="64"/>
                </a:cubicBezTo>
                <a:cubicBezTo>
                  <a:pt x="53" y="64"/>
                  <a:pt x="53" y="64"/>
                  <a:pt x="53" y="64"/>
                </a:cubicBezTo>
                <a:cubicBezTo>
                  <a:pt x="53" y="7"/>
                  <a:pt x="53" y="7"/>
                  <a:pt x="53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7" y="7"/>
                  <a:pt x="7" y="7"/>
                  <a:pt x="7" y="7"/>
                </a:cubicBezTo>
                <a:cubicBezTo>
                  <a:pt x="4" y="7"/>
                  <a:pt x="4" y="7"/>
                  <a:pt x="4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1"/>
                  <a:pt x="0" y="71"/>
                  <a:pt x="0" y="71"/>
                </a:cubicBezTo>
                <a:cubicBezTo>
                  <a:pt x="4" y="71"/>
                  <a:pt x="4" y="71"/>
                  <a:pt x="4" y="71"/>
                </a:cubicBezTo>
                <a:cubicBezTo>
                  <a:pt x="7" y="71"/>
                  <a:pt x="7" y="71"/>
                  <a:pt x="7" y="71"/>
                </a:cubicBezTo>
                <a:cubicBezTo>
                  <a:pt x="10" y="71"/>
                  <a:pt x="10" y="71"/>
                  <a:pt x="10" y="71"/>
                </a:cubicBezTo>
                <a:cubicBezTo>
                  <a:pt x="12" y="71"/>
                  <a:pt x="14" y="71"/>
                  <a:pt x="16" y="71"/>
                </a:cubicBezTo>
                <a:cubicBezTo>
                  <a:pt x="53" y="71"/>
                  <a:pt x="53" y="71"/>
                  <a:pt x="53" y="71"/>
                </a:cubicBezTo>
                <a:cubicBezTo>
                  <a:pt x="53" y="67"/>
                  <a:pt x="53" y="67"/>
                  <a:pt x="53" y="67"/>
                </a:cubicBezTo>
                <a:cubicBezTo>
                  <a:pt x="56" y="67"/>
                  <a:pt x="56" y="67"/>
                  <a:pt x="56" y="67"/>
                </a:cubicBezTo>
                <a:cubicBezTo>
                  <a:pt x="58" y="67"/>
                  <a:pt x="58" y="67"/>
                  <a:pt x="58" y="67"/>
                </a:cubicBezTo>
                <a:cubicBezTo>
                  <a:pt x="61" y="67"/>
                  <a:pt x="61" y="64"/>
                  <a:pt x="61" y="64"/>
                </a:cubicBezTo>
                <a:cubicBezTo>
                  <a:pt x="61" y="3"/>
                  <a:pt x="61" y="3"/>
                  <a:pt x="61" y="3"/>
                </a:cubicBezTo>
                <a:cubicBezTo>
                  <a:pt x="61" y="0"/>
                  <a:pt x="58" y="0"/>
                  <a:pt x="58" y="0"/>
                </a:cubicBezTo>
                <a:close/>
                <a:moveTo>
                  <a:pt x="47" y="66"/>
                </a:moveTo>
                <a:cubicBezTo>
                  <a:pt x="23" y="66"/>
                  <a:pt x="23" y="66"/>
                  <a:pt x="23" y="66"/>
                </a:cubicBezTo>
                <a:cubicBezTo>
                  <a:pt x="23" y="57"/>
                  <a:pt x="23" y="57"/>
                  <a:pt x="23" y="57"/>
                </a:cubicBezTo>
                <a:cubicBezTo>
                  <a:pt x="47" y="57"/>
                  <a:pt x="47" y="57"/>
                  <a:pt x="47" y="57"/>
                </a:cubicBezTo>
                <a:lnTo>
                  <a:pt x="47" y="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 dirty="0">
              <a:latin typeface="Calibri" panose="020F0502020204030204" pitchFamily="34" charset="0"/>
            </a:endParaRPr>
          </a:p>
        </p:txBody>
      </p:sp>
      <p:sp>
        <p:nvSpPr>
          <p:cNvPr id="1208" name="Oval 1207"/>
          <p:cNvSpPr/>
          <p:nvPr/>
        </p:nvSpPr>
        <p:spPr>
          <a:xfrm>
            <a:off x="8544717" y="4514471"/>
            <a:ext cx="824400" cy="829132"/>
          </a:xfrm>
          <a:prstGeom prst="ellipse">
            <a:avLst/>
          </a:prstGeom>
          <a:noFill/>
          <a:ln w="47625" cmpd="dbl">
            <a:solidFill>
              <a:schemeClr val="accent3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733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1209" name="Group 1208"/>
          <p:cNvGrpSpPr/>
          <p:nvPr/>
        </p:nvGrpSpPr>
        <p:grpSpPr>
          <a:xfrm>
            <a:off x="8739082" y="4712028"/>
            <a:ext cx="435673" cy="382244"/>
            <a:chOff x="4184650" y="28575"/>
            <a:chExt cx="336550" cy="295276"/>
          </a:xfrm>
          <a:solidFill>
            <a:schemeClr val="accent3"/>
          </a:solidFill>
        </p:grpSpPr>
        <p:sp>
          <p:nvSpPr>
            <p:cNvPr id="1210" name="Freeform 99"/>
            <p:cNvSpPr>
              <a:spLocks/>
            </p:cNvSpPr>
            <p:nvPr/>
          </p:nvSpPr>
          <p:spPr bwMode="auto">
            <a:xfrm>
              <a:off x="4184650" y="312738"/>
              <a:ext cx="336550" cy="11113"/>
            </a:xfrm>
            <a:custGeom>
              <a:avLst/>
              <a:gdLst>
                <a:gd name="T0" fmla="*/ 1 w 89"/>
                <a:gd name="T1" fmla="*/ 0 h 3"/>
                <a:gd name="T2" fmla="*/ 87 w 89"/>
                <a:gd name="T3" fmla="*/ 0 h 3"/>
                <a:gd name="T4" fmla="*/ 89 w 89"/>
                <a:gd name="T5" fmla="*/ 1 h 3"/>
                <a:gd name="T6" fmla="*/ 87 w 89"/>
                <a:gd name="T7" fmla="*/ 3 h 3"/>
                <a:gd name="T8" fmla="*/ 1 w 89"/>
                <a:gd name="T9" fmla="*/ 3 h 3"/>
                <a:gd name="T10" fmla="*/ 0 w 89"/>
                <a:gd name="T11" fmla="*/ 1 h 3"/>
                <a:gd name="T12" fmla="*/ 1 w 89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3">
                  <a:moveTo>
                    <a:pt x="1" y="0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88" y="0"/>
                    <a:pt x="89" y="0"/>
                    <a:pt x="89" y="1"/>
                  </a:cubicBezTo>
                  <a:cubicBezTo>
                    <a:pt x="89" y="2"/>
                    <a:pt x="88" y="3"/>
                    <a:pt x="87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700" dirty="0">
                <a:latin typeface="Calibri" panose="020F0502020204030204" pitchFamily="34" charset="0"/>
              </a:endParaRPr>
            </a:p>
          </p:txBody>
        </p:sp>
        <p:sp>
          <p:nvSpPr>
            <p:cNvPr id="1211" name="Rectangle 100"/>
            <p:cNvSpPr>
              <a:spLocks noChangeArrowheads="1"/>
            </p:cNvSpPr>
            <p:nvPr/>
          </p:nvSpPr>
          <p:spPr bwMode="auto">
            <a:xfrm>
              <a:off x="4430713" y="96838"/>
              <a:ext cx="49212" cy="184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700" dirty="0">
                <a:latin typeface="Calibri" panose="020F0502020204030204" pitchFamily="34" charset="0"/>
              </a:endParaRPr>
            </a:p>
          </p:txBody>
        </p:sp>
        <p:sp>
          <p:nvSpPr>
            <p:cNvPr id="1212" name="Rectangle 101"/>
            <p:cNvSpPr>
              <a:spLocks noChangeArrowheads="1"/>
            </p:cNvSpPr>
            <p:nvPr/>
          </p:nvSpPr>
          <p:spPr bwMode="auto">
            <a:xfrm>
              <a:off x="4359275" y="28575"/>
              <a:ext cx="44450" cy="252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700" dirty="0">
                <a:latin typeface="Calibri" panose="020F0502020204030204" pitchFamily="34" charset="0"/>
              </a:endParaRPr>
            </a:p>
          </p:txBody>
        </p:sp>
        <p:sp>
          <p:nvSpPr>
            <p:cNvPr id="1213" name="Rectangle 102"/>
            <p:cNvSpPr>
              <a:spLocks noChangeArrowheads="1"/>
            </p:cNvSpPr>
            <p:nvPr/>
          </p:nvSpPr>
          <p:spPr bwMode="auto">
            <a:xfrm>
              <a:off x="4291013" y="109538"/>
              <a:ext cx="44450" cy="171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700" dirty="0">
                <a:latin typeface="Calibri" panose="020F0502020204030204" pitchFamily="34" charset="0"/>
              </a:endParaRPr>
            </a:p>
          </p:txBody>
        </p:sp>
        <p:sp>
          <p:nvSpPr>
            <p:cNvPr id="1214" name="Rectangle 103"/>
            <p:cNvSpPr>
              <a:spLocks noChangeArrowheads="1"/>
            </p:cNvSpPr>
            <p:nvPr/>
          </p:nvSpPr>
          <p:spPr bwMode="auto">
            <a:xfrm>
              <a:off x="4214813" y="166688"/>
              <a:ext cx="49212" cy="114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700" dirty="0">
                <a:latin typeface="Calibri" panose="020F0502020204030204" pitchFamily="34" charset="0"/>
              </a:endParaRPr>
            </a:p>
          </p:txBody>
        </p:sp>
      </p:grpSp>
      <p:sp>
        <p:nvSpPr>
          <p:cNvPr id="1176" name="Text Placeholder 1175"/>
          <p:cNvSpPr>
            <a:spLocks noGrp="1"/>
          </p:cNvSpPr>
          <p:nvPr>
            <p:ph type="body" sz="quarter" idx="13"/>
          </p:nvPr>
        </p:nvSpPr>
        <p:spPr>
          <a:xfrm>
            <a:off x="531813" y="122238"/>
            <a:ext cx="11660187" cy="931862"/>
          </a:xfrm>
        </p:spPr>
        <p:txBody>
          <a:bodyPr/>
          <a:lstStyle/>
          <a:p>
            <a:r>
              <a:rPr lang="en-US" dirty="0"/>
              <a:t>Trending In The World</a:t>
            </a:r>
          </a:p>
        </p:txBody>
      </p:sp>
    </p:spTree>
    <p:extLst>
      <p:ext uri="{BB962C8B-B14F-4D97-AF65-F5344CB8AC3E}">
        <p14:creationId xmlns:p14="http://schemas.microsoft.com/office/powerpoint/2010/main" val="36287687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972C1270-3672-43D3-BF43-FE7B86BF4B6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Heading Here</a:t>
            </a:r>
          </a:p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73E9A33-B95E-495E-9A31-F39C035269D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enimad</a:t>
            </a:r>
            <a:r>
              <a:rPr lang="en-US" dirty="0"/>
              <a:t>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r>
              <a:rPr lang="en-US" dirty="0"/>
              <a:t>Duis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cillum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 </a:t>
            </a:r>
            <a:r>
              <a:rPr lang="en-US" dirty="0" err="1"/>
              <a:t>Excepteur</a:t>
            </a:r>
            <a:r>
              <a:rPr lang="en-US" dirty="0"/>
              <a:t> </a:t>
            </a:r>
            <a:r>
              <a:rPr lang="en-US" dirty="0" err="1"/>
              <a:t>sint</a:t>
            </a:r>
            <a:r>
              <a:rPr lang="en-US" dirty="0"/>
              <a:t> </a:t>
            </a:r>
            <a:r>
              <a:rPr lang="en-US" dirty="0" err="1"/>
              <a:t>occaecat</a:t>
            </a:r>
            <a:r>
              <a:rPr lang="en-US" dirty="0"/>
              <a:t> </a:t>
            </a:r>
            <a:r>
              <a:rPr lang="en-US" dirty="0" err="1"/>
              <a:t>cupidatat</a:t>
            </a:r>
            <a:r>
              <a:rPr lang="en-US" dirty="0"/>
              <a:t> non </a:t>
            </a:r>
            <a:r>
              <a:rPr lang="en-US" dirty="0" err="1"/>
              <a:t>proident</a:t>
            </a:r>
            <a:r>
              <a:rPr lang="en-US" dirty="0"/>
              <a:t>, sunt </a:t>
            </a:r>
            <a:r>
              <a:rPr lang="en-US" dirty="0" err="1"/>
              <a:t>inculpa</a:t>
            </a:r>
            <a:r>
              <a:rPr lang="en-US" dirty="0"/>
              <a:t> qui </a:t>
            </a:r>
            <a:r>
              <a:rPr lang="en-US" dirty="0" err="1"/>
              <a:t>officia</a:t>
            </a:r>
            <a:r>
              <a:rPr lang="en-US" dirty="0"/>
              <a:t> </a:t>
            </a:r>
            <a:r>
              <a:rPr lang="en-US" dirty="0" err="1"/>
              <a:t>deserunt</a:t>
            </a:r>
            <a:r>
              <a:rPr lang="en-US" dirty="0"/>
              <a:t> </a:t>
            </a:r>
            <a:r>
              <a:rPr lang="en-US" dirty="0" err="1"/>
              <a:t>mollit</a:t>
            </a:r>
            <a:r>
              <a:rPr lang="en-US" dirty="0"/>
              <a:t> </a:t>
            </a:r>
            <a:r>
              <a:rPr lang="en-US" dirty="0" err="1"/>
              <a:t>anim</a:t>
            </a:r>
            <a:r>
              <a:rPr lang="en-US" dirty="0"/>
              <a:t> id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laborum</a:t>
            </a:r>
            <a:r>
              <a:rPr lang="en-US" dirty="0"/>
              <a:t>.</a:t>
            </a:r>
          </a:p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enimad</a:t>
            </a:r>
            <a:r>
              <a:rPr lang="en-US" dirty="0"/>
              <a:t>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enimad</a:t>
            </a:r>
            <a:r>
              <a:rPr lang="en-US" dirty="0"/>
              <a:t>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F38BA8E-FD47-4FAA-B53A-3E19B53BECA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Right Image + Text</a:t>
            </a:r>
            <a:endParaRPr lang="en-US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493CA24C-5480-4C82-86AB-0E670FC74829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10" r="1321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079257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5B0B2BB-87EA-4F7B-AA93-8FA0B03407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Your Title Goes Here</a:t>
            </a:r>
            <a:endParaRPr lang="en-US" dirty="0"/>
          </a:p>
        </p:txBody>
      </p:sp>
      <p:sp>
        <p:nvSpPr>
          <p:cNvPr id="64" name="TextBox 63"/>
          <p:cNvSpPr txBox="1"/>
          <p:nvPr/>
        </p:nvSpPr>
        <p:spPr>
          <a:xfrm>
            <a:off x="7936446" y="2087185"/>
            <a:ext cx="3368821" cy="2662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Heading Goes Here</a:t>
            </a:r>
          </a:p>
          <a:p>
            <a:pPr algn="ctr"/>
            <a:b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amer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adipiscing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,     sed do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eiusmod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tempor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incididunt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ut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labore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 et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commodo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consequat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 dolore magna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aliqua.Lorem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 Ipsum dolor sit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amer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adipiscing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,     sed do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eiusmod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tempor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incididunt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ut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labore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 et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commodo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consequat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 dolore magna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aliqua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. Lorem Ipsum dolor sit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amer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adipiscing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,     sed do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eiusmod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tempor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incididunt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ut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labore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 et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commodo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consequat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 dolore magna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aliqua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.</a:t>
            </a:r>
          </a:p>
          <a:p>
            <a:pPr algn="ctr"/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amer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adipiscing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,     sed do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eiusmod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tempor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incididunt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ut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labore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 et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commodo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consequat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 dolore magna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aliqua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.</a:t>
            </a:r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068A16DF-45EA-4EBD-861D-FD6EAF97C97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26"/>
          <a:stretch/>
        </p:blipFill>
        <p:spPr>
          <a:xfrm>
            <a:off x="667340" y="1576295"/>
            <a:ext cx="3588216" cy="4191881"/>
          </a:xfrm>
        </p:spPr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8572F2AA-4E82-40A9-8A01-D6CDF38A498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" r="3110"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3C743E7B-3E32-4E64-BF7C-EC53B295B17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3" b="511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07842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E35A999-774E-4534-AE00-C838B868229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4">
            <a:extLst>
              <a:ext uri="{FF2B5EF4-FFF2-40B4-BE49-F238E27FC236}">
                <a16:creationId xmlns:a16="http://schemas.microsoft.com/office/drawing/2014/main" id="{E678FA4C-08F6-4235-8852-D739811868B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-1420220" y="2228544"/>
            <a:ext cx="7516220" cy="4660704"/>
            <a:chOff x="355" y="0"/>
            <a:chExt cx="6970" cy="4322"/>
          </a:xfrm>
        </p:grpSpPr>
        <p:sp>
          <p:nvSpPr>
            <p:cNvPr id="40" name="Freeform 5">
              <a:extLst>
                <a:ext uri="{FF2B5EF4-FFF2-40B4-BE49-F238E27FC236}">
                  <a16:creationId xmlns:a16="http://schemas.microsoft.com/office/drawing/2014/main" id="{5BC461E9-8C6B-4847-A300-9BE5BA2DC8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5" y="7"/>
              <a:ext cx="2995" cy="4315"/>
            </a:xfrm>
            <a:custGeom>
              <a:avLst/>
              <a:gdLst>
                <a:gd name="T0" fmla="*/ 1583 w 1719"/>
                <a:gd name="T1" fmla="*/ 1359 h 2475"/>
                <a:gd name="T2" fmla="*/ 897 w 1719"/>
                <a:gd name="T3" fmla="*/ 0 h 2475"/>
                <a:gd name="T4" fmla="*/ 0 w 1719"/>
                <a:gd name="T5" fmla="*/ 0 h 2475"/>
                <a:gd name="T6" fmla="*/ 1247 w 1719"/>
                <a:gd name="T7" fmla="*/ 2475 h 2475"/>
                <a:gd name="T8" fmla="*/ 1536 w 1719"/>
                <a:gd name="T9" fmla="*/ 2198 h 2475"/>
                <a:gd name="T10" fmla="*/ 1583 w 1719"/>
                <a:gd name="T11" fmla="*/ 1359 h 2475"/>
                <a:gd name="T12" fmla="*/ 1451 w 1719"/>
                <a:gd name="T13" fmla="*/ 2144 h 2475"/>
                <a:gd name="T14" fmla="*/ 1286 w 1719"/>
                <a:gd name="T15" fmla="*/ 2326 h 2475"/>
                <a:gd name="T16" fmla="*/ 163 w 1719"/>
                <a:gd name="T17" fmla="*/ 99 h 2475"/>
                <a:gd name="T18" fmla="*/ 834 w 1719"/>
                <a:gd name="T19" fmla="*/ 99 h 2475"/>
                <a:gd name="T20" fmla="*/ 1486 w 1719"/>
                <a:gd name="T21" fmla="*/ 1392 h 2475"/>
                <a:gd name="T22" fmla="*/ 1542 w 1719"/>
                <a:gd name="T23" fmla="*/ 1933 h 2475"/>
                <a:gd name="T24" fmla="*/ 1451 w 1719"/>
                <a:gd name="T25" fmla="*/ 2144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19" h="2475">
                  <a:moveTo>
                    <a:pt x="1583" y="1359"/>
                  </a:moveTo>
                  <a:cubicBezTo>
                    <a:pt x="897" y="0"/>
                    <a:pt x="897" y="0"/>
                    <a:pt x="89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47" y="2475"/>
                    <a:pt x="1247" y="2475"/>
                    <a:pt x="1247" y="2475"/>
                  </a:cubicBezTo>
                  <a:cubicBezTo>
                    <a:pt x="1360" y="2407"/>
                    <a:pt x="1463" y="2314"/>
                    <a:pt x="1536" y="2198"/>
                  </a:cubicBezTo>
                  <a:cubicBezTo>
                    <a:pt x="1682" y="1968"/>
                    <a:pt x="1719" y="1650"/>
                    <a:pt x="1583" y="1359"/>
                  </a:cubicBezTo>
                  <a:close/>
                  <a:moveTo>
                    <a:pt x="1451" y="2144"/>
                  </a:moveTo>
                  <a:cubicBezTo>
                    <a:pt x="1410" y="2210"/>
                    <a:pt x="1358" y="2270"/>
                    <a:pt x="1286" y="2326"/>
                  </a:cubicBezTo>
                  <a:cubicBezTo>
                    <a:pt x="163" y="99"/>
                    <a:pt x="163" y="99"/>
                    <a:pt x="163" y="99"/>
                  </a:cubicBezTo>
                  <a:cubicBezTo>
                    <a:pt x="834" y="99"/>
                    <a:pt x="834" y="99"/>
                    <a:pt x="834" y="99"/>
                  </a:cubicBezTo>
                  <a:cubicBezTo>
                    <a:pt x="1486" y="1392"/>
                    <a:pt x="1486" y="1392"/>
                    <a:pt x="1486" y="1392"/>
                  </a:cubicBezTo>
                  <a:cubicBezTo>
                    <a:pt x="1575" y="1575"/>
                    <a:pt x="1585" y="1763"/>
                    <a:pt x="1542" y="1933"/>
                  </a:cubicBezTo>
                  <a:cubicBezTo>
                    <a:pt x="1522" y="2009"/>
                    <a:pt x="1491" y="2081"/>
                    <a:pt x="1451" y="2144"/>
                  </a:cubicBez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6">
              <a:extLst>
                <a:ext uri="{FF2B5EF4-FFF2-40B4-BE49-F238E27FC236}">
                  <a16:creationId xmlns:a16="http://schemas.microsoft.com/office/drawing/2014/main" id="{00D259F1-E195-47D9-85FB-26F27A44FF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85" y="7"/>
              <a:ext cx="2996" cy="4315"/>
            </a:xfrm>
            <a:custGeom>
              <a:avLst/>
              <a:gdLst>
                <a:gd name="T0" fmla="*/ 1583 w 1719"/>
                <a:gd name="T1" fmla="*/ 1359 h 2475"/>
                <a:gd name="T2" fmla="*/ 897 w 1719"/>
                <a:gd name="T3" fmla="*/ 0 h 2475"/>
                <a:gd name="T4" fmla="*/ 0 w 1719"/>
                <a:gd name="T5" fmla="*/ 0 h 2475"/>
                <a:gd name="T6" fmla="*/ 1247 w 1719"/>
                <a:gd name="T7" fmla="*/ 2475 h 2475"/>
                <a:gd name="T8" fmla="*/ 1537 w 1719"/>
                <a:gd name="T9" fmla="*/ 2198 h 2475"/>
                <a:gd name="T10" fmla="*/ 1583 w 1719"/>
                <a:gd name="T11" fmla="*/ 1359 h 2475"/>
                <a:gd name="T12" fmla="*/ 1451 w 1719"/>
                <a:gd name="T13" fmla="*/ 2144 h 2475"/>
                <a:gd name="T14" fmla="*/ 1286 w 1719"/>
                <a:gd name="T15" fmla="*/ 2326 h 2475"/>
                <a:gd name="T16" fmla="*/ 163 w 1719"/>
                <a:gd name="T17" fmla="*/ 99 h 2475"/>
                <a:gd name="T18" fmla="*/ 834 w 1719"/>
                <a:gd name="T19" fmla="*/ 99 h 2475"/>
                <a:gd name="T20" fmla="*/ 1486 w 1719"/>
                <a:gd name="T21" fmla="*/ 1392 h 2475"/>
                <a:gd name="T22" fmla="*/ 1542 w 1719"/>
                <a:gd name="T23" fmla="*/ 1933 h 2475"/>
                <a:gd name="T24" fmla="*/ 1451 w 1719"/>
                <a:gd name="T25" fmla="*/ 2144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19" h="2475">
                  <a:moveTo>
                    <a:pt x="1583" y="1359"/>
                  </a:moveTo>
                  <a:cubicBezTo>
                    <a:pt x="897" y="0"/>
                    <a:pt x="897" y="0"/>
                    <a:pt x="89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47" y="2475"/>
                    <a:pt x="1247" y="2475"/>
                    <a:pt x="1247" y="2475"/>
                  </a:cubicBezTo>
                  <a:cubicBezTo>
                    <a:pt x="1360" y="2407"/>
                    <a:pt x="1464" y="2314"/>
                    <a:pt x="1537" y="2198"/>
                  </a:cubicBezTo>
                  <a:cubicBezTo>
                    <a:pt x="1682" y="1968"/>
                    <a:pt x="1719" y="1650"/>
                    <a:pt x="1583" y="1359"/>
                  </a:cubicBezTo>
                  <a:close/>
                  <a:moveTo>
                    <a:pt x="1451" y="2144"/>
                  </a:moveTo>
                  <a:cubicBezTo>
                    <a:pt x="1410" y="2210"/>
                    <a:pt x="1358" y="2270"/>
                    <a:pt x="1286" y="2326"/>
                  </a:cubicBezTo>
                  <a:cubicBezTo>
                    <a:pt x="163" y="99"/>
                    <a:pt x="163" y="99"/>
                    <a:pt x="163" y="99"/>
                  </a:cubicBezTo>
                  <a:cubicBezTo>
                    <a:pt x="834" y="99"/>
                    <a:pt x="834" y="99"/>
                    <a:pt x="834" y="99"/>
                  </a:cubicBezTo>
                  <a:cubicBezTo>
                    <a:pt x="1486" y="1392"/>
                    <a:pt x="1486" y="1392"/>
                    <a:pt x="1486" y="1392"/>
                  </a:cubicBezTo>
                  <a:cubicBezTo>
                    <a:pt x="1575" y="1575"/>
                    <a:pt x="1585" y="1763"/>
                    <a:pt x="1542" y="1933"/>
                  </a:cubicBezTo>
                  <a:cubicBezTo>
                    <a:pt x="1522" y="2009"/>
                    <a:pt x="1491" y="2081"/>
                    <a:pt x="1451" y="2144"/>
                  </a:cubicBez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7">
              <a:extLst>
                <a:ext uri="{FF2B5EF4-FFF2-40B4-BE49-F238E27FC236}">
                  <a16:creationId xmlns:a16="http://schemas.microsoft.com/office/drawing/2014/main" id="{E00D618D-DAC2-4D4B-86D0-6513A64C12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1" y="0"/>
              <a:ext cx="1744" cy="1224"/>
            </a:xfrm>
            <a:custGeom>
              <a:avLst/>
              <a:gdLst>
                <a:gd name="T0" fmla="*/ 0 w 1001"/>
                <a:gd name="T1" fmla="*/ 2 h 702"/>
                <a:gd name="T2" fmla="*/ 213 w 1001"/>
                <a:gd name="T3" fmla="*/ 124 h 702"/>
                <a:gd name="T4" fmla="*/ 555 w 1001"/>
                <a:gd name="T5" fmla="*/ 702 h 702"/>
                <a:gd name="T6" fmla="*/ 1001 w 1001"/>
                <a:gd name="T7" fmla="*/ 0 h 702"/>
                <a:gd name="T8" fmla="*/ 0 w 1001"/>
                <a:gd name="T9" fmla="*/ 2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1" h="702">
                  <a:moveTo>
                    <a:pt x="0" y="2"/>
                  </a:moveTo>
                  <a:cubicBezTo>
                    <a:pt x="72" y="32"/>
                    <a:pt x="150" y="74"/>
                    <a:pt x="213" y="124"/>
                  </a:cubicBezTo>
                  <a:cubicBezTo>
                    <a:pt x="382" y="259"/>
                    <a:pt x="519" y="483"/>
                    <a:pt x="555" y="702"/>
                  </a:cubicBezTo>
                  <a:cubicBezTo>
                    <a:pt x="624" y="557"/>
                    <a:pt x="817" y="188"/>
                    <a:pt x="1001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0071C1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D4944FD-2153-499F-BA8B-D5C5DEA27E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Your Subtitle Goes Here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311468-8EEC-4114-9F14-852224ED06B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Your Divider</a:t>
            </a:r>
          </a:p>
        </p:txBody>
      </p:sp>
      <p:grpSp>
        <p:nvGrpSpPr>
          <p:cNvPr id="43" name="Group 4">
            <a:extLst>
              <a:ext uri="{FF2B5EF4-FFF2-40B4-BE49-F238E27FC236}">
                <a16:creationId xmlns:a16="http://schemas.microsoft.com/office/drawing/2014/main" id="{2A50006D-FAD6-41BC-B52F-7D42BC16CBD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311327" y="3455579"/>
            <a:ext cx="1234240" cy="765335"/>
            <a:chOff x="355" y="0"/>
            <a:chExt cx="6970" cy="4322"/>
          </a:xfrm>
          <a:solidFill>
            <a:schemeClr val="bg1"/>
          </a:solidFill>
        </p:grpSpPr>
        <p:sp>
          <p:nvSpPr>
            <p:cNvPr id="44" name="Freeform 5">
              <a:extLst>
                <a:ext uri="{FF2B5EF4-FFF2-40B4-BE49-F238E27FC236}">
                  <a16:creationId xmlns:a16="http://schemas.microsoft.com/office/drawing/2014/main" id="{9882D7A7-FE39-4272-BB4E-E17A0A12DB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5" y="7"/>
              <a:ext cx="2995" cy="4315"/>
            </a:xfrm>
            <a:custGeom>
              <a:avLst/>
              <a:gdLst>
                <a:gd name="T0" fmla="*/ 1583 w 1719"/>
                <a:gd name="T1" fmla="*/ 1359 h 2475"/>
                <a:gd name="T2" fmla="*/ 897 w 1719"/>
                <a:gd name="T3" fmla="*/ 0 h 2475"/>
                <a:gd name="T4" fmla="*/ 0 w 1719"/>
                <a:gd name="T5" fmla="*/ 0 h 2475"/>
                <a:gd name="T6" fmla="*/ 1247 w 1719"/>
                <a:gd name="T7" fmla="*/ 2475 h 2475"/>
                <a:gd name="T8" fmla="*/ 1536 w 1719"/>
                <a:gd name="T9" fmla="*/ 2198 h 2475"/>
                <a:gd name="T10" fmla="*/ 1583 w 1719"/>
                <a:gd name="T11" fmla="*/ 1359 h 2475"/>
                <a:gd name="T12" fmla="*/ 1451 w 1719"/>
                <a:gd name="T13" fmla="*/ 2144 h 2475"/>
                <a:gd name="T14" fmla="*/ 1286 w 1719"/>
                <a:gd name="T15" fmla="*/ 2326 h 2475"/>
                <a:gd name="T16" fmla="*/ 163 w 1719"/>
                <a:gd name="T17" fmla="*/ 99 h 2475"/>
                <a:gd name="T18" fmla="*/ 834 w 1719"/>
                <a:gd name="T19" fmla="*/ 99 h 2475"/>
                <a:gd name="T20" fmla="*/ 1486 w 1719"/>
                <a:gd name="T21" fmla="*/ 1392 h 2475"/>
                <a:gd name="T22" fmla="*/ 1542 w 1719"/>
                <a:gd name="T23" fmla="*/ 1933 h 2475"/>
                <a:gd name="T24" fmla="*/ 1451 w 1719"/>
                <a:gd name="T25" fmla="*/ 2144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19" h="2475">
                  <a:moveTo>
                    <a:pt x="1583" y="1359"/>
                  </a:moveTo>
                  <a:cubicBezTo>
                    <a:pt x="897" y="0"/>
                    <a:pt x="897" y="0"/>
                    <a:pt x="89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47" y="2475"/>
                    <a:pt x="1247" y="2475"/>
                    <a:pt x="1247" y="2475"/>
                  </a:cubicBezTo>
                  <a:cubicBezTo>
                    <a:pt x="1360" y="2407"/>
                    <a:pt x="1463" y="2314"/>
                    <a:pt x="1536" y="2198"/>
                  </a:cubicBezTo>
                  <a:cubicBezTo>
                    <a:pt x="1682" y="1968"/>
                    <a:pt x="1719" y="1650"/>
                    <a:pt x="1583" y="1359"/>
                  </a:cubicBezTo>
                  <a:close/>
                  <a:moveTo>
                    <a:pt x="1451" y="2144"/>
                  </a:moveTo>
                  <a:cubicBezTo>
                    <a:pt x="1410" y="2210"/>
                    <a:pt x="1358" y="2270"/>
                    <a:pt x="1286" y="2326"/>
                  </a:cubicBezTo>
                  <a:cubicBezTo>
                    <a:pt x="163" y="99"/>
                    <a:pt x="163" y="99"/>
                    <a:pt x="163" y="99"/>
                  </a:cubicBezTo>
                  <a:cubicBezTo>
                    <a:pt x="834" y="99"/>
                    <a:pt x="834" y="99"/>
                    <a:pt x="834" y="99"/>
                  </a:cubicBezTo>
                  <a:cubicBezTo>
                    <a:pt x="1486" y="1392"/>
                    <a:pt x="1486" y="1392"/>
                    <a:pt x="1486" y="1392"/>
                  </a:cubicBezTo>
                  <a:cubicBezTo>
                    <a:pt x="1575" y="1575"/>
                    <a:pt x="1585" y="1763"/>
                    <a:pt x="1542" y="1933"/>
                  </a:cubicBezTo>
                  <a:cubicBezTo>
                    <a:pt x="1522" y="2009"/>
                    <a:pt x="1491" y="2081"/>
                    <a:pt x="1451" y="21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6">
              <a:extLst>
                <a:ext uri="{FF2B5EF4-FFF2-40B4-BE49-F238E27FC236}">
                  <a16:creationId xmlns:a16="http://schemas.microsoft.com/office/drawing/2014/main" id="{28843B21-7CAA-48C8-9B18-491FAD028D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85" y="7"/>
              <a:ext cx="2996" cy="4315"/>
            </a:xfrm>
            <a:custGeom>
              <a:avLst/>
              <a:gdLst>
                <a:gd name="T0" fmla="*/ 1583 w 1719"/>
                <a:gd name="T1" fmla="*/ 1359 h 2475"/>
                <a:gd name="T2" fmla="*/ 897 w 1719"/>
                <a:gd name="T3" fmla="*/ 0 h 2475"/>
                <a:gd name="T4" fmla="*/ 0 w 1719"/>
                <a:gd name="T5" fmla="*/ 0 h 2475"/>
                <a:gd name="T6" fmla="*/ 1247 w 1719"/>
                <a:gd name="T7" fmla="*/ 2475 h 2475"/>
                <a:gd name="T8" fmla="*/ 1537 w 1719"/>
                <a:gd name="T9" fmla="*/ 2198 h 2475"/>
                <a:gd name="T10" fmla="*/ 1583 w 1719"/>
                <a:gd name="T11" fmla="*/ 1359 h 2475"/>
                <a:gd name="T12" fmla="*/ 1451 w 1719"/>
                <a:gd name="T13" fmla="*/ 2144 h 2475"/>
                <a:gd name="T14" fmla="*/ 1286 w 1719"/>
                <a:gd name="T15" fmla="*/ 2326 h 2475"/>
                <a:gd name="T16" fmla="*/ 163 w 1719"/>
                <a:gd name="T17" fmla="*/ 99 h 2475"/>
                <a:gd name="T18" fmla="*/ 834 w 1719"/>
                <a:gd name="T19" fmla="*/ 99 h 2475"/>
                <a:gd name="T20" fmla="*/ 1486 w 1719"/>
                <a:gd name="T21" fmla="*/ 1392 h 2475"/>
                <a:gd name="T22" fmla="*/ 1542 w 1719"/>
                <a:gd name="T23" fmla="*/ 1933 h 2475"/>
                <a:gd name="T24" fmla="*/ 1451 w 1719"/>
                <a:gd name="T25" fmla="*/ 2144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19" h="2475">
                  <a:moveTo>
                    <a:pt x="1583" y="1359"/>
                  </a:moveTo>
                  <a:cubicBezTo>
                    <a:pt x="897" y="0"/>
                    <a:pt x="897" y="0"/>
                    <a:pt x="89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47" y="2475"/>
                    <a:pt x="1247" y="2475"/>
                    <a:pt x="1247" y="2475"/>
                  </a:cubicBezTo>
                  <a:cubicBezTo>
                    <a:pt x="1360" y="2407"/>
                    <a:pt x="1464" y="2314"/>
                    <a:pt x="1537" y="2198"/>
                  </a:cubicBezTo>
                  <a:cubicBezTo>
                    <a:pt x="1682" y="1968"/>
                    <a:pt x="1719" y="1650"/>
                    <a:pt x="1583" y="1359"/>
                  </a:cubicBezTo>
                  <a:close/>
                  <a:moveTo>
                    <a:pt x="1451" y="2144"/>
                  </a:moveTo>
                  <a:cubicBezTo>
                    <a:pt x="1410" y="2210"/>
                    <a:pt x="1358" y="2270"/>
                    <a:pt x="1286" y="2326"/>
                  </a:cubicBezTo>
                  <a:cubicBezTo>
                    <a:pt x="163" y="99"/>
                    <a:pt x="163" y="99"/>
                    <a:pt x="163" y="99"/>
                  </a:cubicBezTo>
                  <a:cubicBezTo>
                    <a:pt x="834" y="99"/>
                    <a:pt x="834" y="99"/>
                    <a:pt x="834" y="99"/>
                  </a:cubicBezTo>
                  <a:cubicBezTo>
                    <a:pt x="1486" y="1392"/>
                    <a:pt x="1486" y="1392"/>
                    <a:pt x="1486" y="1392"/>
                  </a:cubicBezTo>
                  <a:cubicBezTo>
                    <a:pt x="1575" y="1575"/>
                    <a:pt x="1585" y="1763"/>
                    <a:pt x="1542" y="1933"/>
                  </a:cubicBezTo>
                  <a:cubicBezTo>
                    <a:pt x="1522" y="2009"/>
                    <a:pt x="1491" y="2081"/>
                    <a:pt x="1451" y="21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7">
              <a:extLst>
                <a:ext uri="{FF2B5EF4-FFF2-40B4-BE49-F238E27FC236}">
                  <a16:creationId xmlns:a16="http://schemas.microsoft.com/office/drawing/2014/main" id="{F95397FD-DC27-4DFE-A461-FE392DBF63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1" y="0"/>
              <a:ext cx="1744" cy="1224"/>
            </a:xfrm>
            <a:custGeom>
              <a:avLst/>
              <a:gdLst>
                <a:gd name="T0" fmla="*/ 0 w 1001"/>
                <a:gd name="T1" fmla="*/ 2 h 702"/>
                <a:gd name="T2" fmla="*/ 213 w 1001"/>
                <a:gd name="T3" fmla="*/ 124 h 702"/>
                <a:gd name="T4" fmla="*/ 555 w 1001"/>
                <a:gd name="T5" fmla="*/ 702 h 702"/>
                <a:gd name="T6" fmla="*/ 1001 w 1001"/>
                <a:gd name="T7" fmla="*/ 0 h 702"/>
                <a:gd name="T8" fmla="*/ 0 w 1001"/>
                <a:gd name="T9" fmla="*/ 2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1" h="702">
                  <a:moveTo>
                    <a:pt x="0" y="2"/>
                  </a:moveTo>
                  <a:cubicBezTo>
                    <a:pt x="72" y="32"/>
                    <a:pt x="150" y="74"/>
                    <a:pt x="213" y="124"/>
                  </a:cubicBezTo>
                  <a:cubicBezTo>
                    <a:pt x="382" y="259"/>
                    <a:pt x="519" y="483"/>
                    <a:pt x="555" y="702"/>
                  </a:cubicBezTo>
                  <a:cubicBezTo>
                    <a:pt x="624" y="557"/>
                    <a:pt x="817" y="188"/>
                    <a:pt x="1001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884498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65A2069-3EFC-4A53-A387-B5EF2F8EF0A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enimad</a:t>
            </a:r>
            <a:r>
              <a:rPr lang="en-US" dirty="0"/>
              <a:t>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r>
              <a:rPr lang="en-US" dirty="0"/>
              <a:t>Duis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cillum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 </a:t>
            </a:r>
            <a:r>
              <a:rPr lang="en-US" dirty="0" err="1"/>
              <a:t>Excepteur</a:t>
            </a:r>
            <a:r>
              <a:rPr lang="en-US" dirty="0"/>
              <a:t> </a:t>
            </a:r>
            <a:r>
              <a:rPr lang="en-US" dirty="0" err="1"/>
              <a:t>sint</a:t>
            </a:r>
            <a:r>
              <a:rPr lang="en-US" dirty="0"/>
              <a:t> </a:t>
            </a:r>
            <a:r>
              <a:rPr lang="en-US" dirty="0" err="1"/>
              <a:t>occaecat</a:t>
            </a:r>
            <a:r>
              <a:rPr lang="en-US" dirty="0"/>
              <a:t> </a:t>
            </a:r>
            <a:r>
              <a:rPr lang="en-US" dirty="0" err="1"/>
              <a:t>cupidatat</a:t>
            </a:r>
            <a:r>
              <a:rPr lang="en-US" dirty="0"/>
              <a:t> non </a:t>
            </a:r>
            <a:r>
              <a:rPr lang="en-US" dirty="0" err="1"/>
              <a:t>proident</a:t>
            </a:r>
            <a:r>
              <a:rPr lang="en-US" dirty="0"/>
              <a:t>, sunt </a:t>
            </a:r>
            <a:r>
              <a:rPr lang="en-US" dirty="0" err="1"/>
              <a:t>inculpa</a:t>
            </a:r>
            <a:r>
              <a:rPr lang="en-US" dirty="0"/>
              <a:t> qui </a:t>
            </a:r>
            <a:r>
              <a:rPr lang="en-US" dirty="0" err="1"/>
              <a:t>officia</a:t>
            </a:r>
            <a:r>
              <a:rPr lang="en-US" dirty="0"/>
              <a:t> </a:t>
            </a:r>
            <a:r>
              <a:rPr lang="en-US" dirty="0" err="1"/>
              <a:t>deserunt</a:t>
            </a:r>
            <a:r>
              <a:rPr lang="en-US" dirty="0"/>
              <a:t> </a:t>
            </a:r>
            <a:r>
              <a:rPr lang="en-US" dirty="0" err="1"/>
              <a:t>mollit</a:t>
            </a:r>
            <a:r>
              <a:rPr lang="en-US" dirty="0"/>
              <a:t> </a:t>
            </a:r>
            <a:r>
              <a:rPr lang="en-US" dirty="0" err="1"/>
              <a:t>anim</a:t>
            </a:r>
            <a:r>
              <a:rPr lang="en-US" dirty="0"/>
              <a:t> id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laborum</a:t>
            </a:r>
            <a:r>
              <a:rPr lang="en-US" dirty="0"/>
              <a:t>.</a:t>
            </a:r>
          </a:p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enimad</a:t>
            </a:r>
            <a:r>
              <a:rPr lang="en-US" dirty="0"/>
              <a:t>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r>
              <a:rPr lang="en-US" dirty="0"/>
              <a:t>Duis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cillum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 </a:t>
            </a:r>
            <a:r>
              <a:rPr lang="en-US" dirty="0" err="1"/>
              <a:t>Excepteur</a:t>
            </a:r>
            <a:r>
              <a:rPr lang="en-US" dirty="0"/>
              <a:t> </a:t>
            </a:r>
            <a:r>
              <a:rPr lang="en-US" dirty="0" err="1"/>
              <a:t>sint</a:t>
            </a:r>
            <a:r>
              <a:rPr lang="en-US" dirty="0"/>
              <a:t> </a:t>
            </a:r>
            <a:r>
              <a:rPr lang="en-US" dirty="0" err="1"/>
              <a:t>occaecat</a:t>
            </a:r>
            <a:r>
              <a:rPr lang="en-US" dirty="0"/>
              <a:t> </a:t>
            </a:r>
            <a:r>
              <a:rPr lang="en-US" dirty="0" err="1"/>
              <a:t>cupidatat</a:t>
            </a:r>
            <a:r>
              <a:rPr lang="en-US" dirty="0"/>
              <a:t> non </a:t>
            </a:r>
            <a:r>
              <a:rPr lang="en-US" dirty="0" err="1"/>
              <a:t>proident</a:t>
            </a:r>
            <a:r>
              <a:rPr lang="en-US" dirty="0"/>
              <a:t>, sunt </a:t>
            </a:r>
            <a:r>
              <a:rPr lang="en-US" dirty="0" err="1"/>
              <a:t>inculpa</a:t>
            </a:r>
            <a:r>
              <a:rPr lang="en-US" dirty="0"/>
              <a:t> qui </a:t>
            </a:r>
            <a:r>
              <a:rPr lang="en-US" dirty="0" err="1"/>
              <a:t>officia</a:t>
            </a:r>
            <a:r>
              <a:rPr lang="en-US" dirty="0"/>
              <a:t> </a:t>
            </a:r>
            <a:r>
              <a:rPr lang="en-US" dirty="0" err="1"/>
              <a:t>deserunt</a:t>
            </a:r>
            <a:r>
              <a:rPr lang="en-US" dirty="0"/>
              <a:t> </a:t>
            </a:r>
            <a:r>
              <a:rPr lang="en-US" dirty="0" err="1"/>
              <a:t>mollit</a:t>
            </a:r>
            <a:r>
              <a:rPr lang="en-US" dirty="0"/>
              <a:t> </a:t>
            </a:r>
            <a:r>
              <a:rPr lang="en-US" dirty="0" err="1"/>
              <a:t>anim</a:t>
            </a:r>
            <a:r>
              <a:rPr lang="en-US" dirty="0"/>
              <a:t> id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laborum</a:t>
            </a:r>
            <a:r>
              <a:rPr lang="en-US" dirty="0"/>
              <a:t>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8170712-9AED-4425-A3E8-5E5DF26CB8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Left Image + Text</a:t>
            </a:r>
            <a:endParaRPr lang="en-US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9C6D7157-6DD0-424E-BB28-C3DCC4F3DF97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83" r="131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190972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39867" y="1440918"/>
            <a:ext cx="2252133" cy="47397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Bullets And Image</a:t>
            </a:r>
            <a:endParaRPr lang="en-US" dirty="0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84EB2AF6-2BA1-4D94-BC69-EFD5F26CCCF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" y="1837611"/>
            <a:ext cx="5261811" cy="3946357"/>
          </a:xfrm>
        </p:spPr>
        <p:txBody>
          <a:bodyPr>
            <a:normAutofit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enimad</a:t>
            </a:r>
            <a:r>
              <a:rPr lang="en-US" dirty="0"/>
              <a:t>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r>
              <a:rPr lang="en-US" dirty="0"/>
              <a:t>Duis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cillum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 </a:t>
            </a:r>
            <a:r>
              <a:rPr lang="en-US" dirty="0" err="1"/>
              <a:t>Excepteur</a:t>
            </a:r>
            <a:r>
              <a:rPr lang="en-US" dirty="0"/>
              <a:t> </a:t>
            </a:r>
            <a:r>
              <a:rPr lang="en-US" dirty="0" err="1"/>
              <a:t>sint</a:t>
            </a:r>
            <a:r>
              <a:rPr lang="en-US" dirty="0"/>
              <a:t> </a:t>
            </a:r>
            <a:r>
              <a:rPr lang="en-US" dirty="0" err="1"/>
              <a:t>occaecat</a:t>
            </a:r>
            <a:r>
              <a:rPr lang="en-US" dirty="0"/>
              <a:t> </a:t>
            </a:r>
            <a:r>
              <a:rPr lang="en-US" dirty="0" err="1"/>
              <a:t>cupidatat</a:t>
            </a:r>
            <a:r>
              <a:rPr lang="en-US" dirty="0"/>
              <a:t> non </a:t>
            </a:r>
            <a:r>
              <a:rPr lang="en-US" dirty="0" err="1"/>
              <a:t>proident</a:t>
            </a:r>
            <a:r>
              <a:rPr lang="en-US" dirty="0"/>
              <a:t>, sunt </a:t>
            </a:r>
            <a:r>
              <a:rPr lang="en-US" dirty="0" err="1"/>
              <a:t>inculpa</a:t>
            </a:r>
            <a:r>
              <a:rPr lang="en-US" dirty="0"/>
              <a:t> qui </a:t>
            </a:r>
            <a:r>
              <a:rPr lang="en-US" dirty="0" err="1"/>
              <a:t>officia</a:t>
            </a:r>
            <a:r>
              <a:rPr lang="en-US" dirty="0"/>
              <a:t> </a:t>
            </a:r>
            <a:r>
              <a:rPr lang="en-US" dirty="0" err="1"/>
              <a:t>deserunt</a:t>
            </a:r>
            <a:r>
              <a:rPr lang="en-US" dirty="0"/>
              <a:t> </a:t>
            </a:r>
            <a:r>
              <a:rPr lang="en-US" dirty="0" err="1"/>
              <a:t>mollit</a:t>
            </a:r>
            <a:r>
              <a:rPr lang="en-US" dirty="0"/>
              <a:t> </a:t>
            </a:r>
            <a:r>
              <a:rPr lang="en-US" dirty="0" err="1"/>
              <a:t>anim</a:t>
            </a:r>
            <a:r>
              <a:rPr lang="en-US" dirty="0"/>
              <a:t> id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laborum</a:t>
            </a:r>
            <a:r>
              <a:rPr lang="en-US" dirty="0"/>
              <a:t>.</a:t>
            </a:r>
          </a:p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enimad</a:t>
            </a:r>
            <a:r>
              <a:rPr lang="en-US" dirty="0"/>
              <a:t>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r>
              <a:rPr lang="en-US" dirty="0"/>
              <a:t>Duis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cillum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 </a:t>
            </a:r>
            <a:r>
              <a:rPr lang="en-US" dirty="0" err="1"/>
              <a:t>Excepteur</a:t>
            </a:r>
            <a:r>
              <a:rPr lang="en-US" dirty="0"/>
              <a:t> </a:t>
            </a:r>
            <a:r>
              <a:rPr lang="en-US" dirty="0" err="1"/>
              <a:t>sint</a:t>
            </a:r>
            <a:r>
              <a:rPr lang="en-US" dirty="0"/>
              <a:t> </a:t>
            </a:r>
            <a:r>
              <a:rPr lang="en-US" dirty="0" err="1"/>
              <a:t>occaecat</a:t>
            </a:r>
            <a:r>
              <a:rPr lang="en-US" dirty="0"/>
              <a:t> </a:t>
            </a:r>
            <a:r>
              <a:rPr lang="en-US" dirty="0" err="1"/>
              <a:t>cupidatat</a:t>
            </a:r>
            <a:r>
              <a:rPr lang="en-US" dirty="0"/>
              <a:t> non </a:t>
            </a:r>
            <a:r>
              <a:rPr lang="en-US" dirty="0" err="1"/>
              <a:t>proident</a:t>
            </a:r>
            <a:r>
              <a:rPr lang="en-US" dirty="0"/>
              <a:t>, sunt </a:t>
            </a:r>
            <a:r>
              <a:rPr lang="en-US" dirty="0" err="1"/>
              <a:t>inculpa</a:t>
            </a:r>
            <a:r>
              <a:rPr lang="en-US" dirty="0"/>
              <a:t> qui </a:t>
            </a:r>
            <a:r>
              <a:rPr lang="en-US" dirty="0" err="1"/>
              <a:t>officia</a:t>
            </a:r>
            <a:r>
              <a:rPr lang="en-US" dirty="0"/>
              <a:t> </a:t>
            </a:r>
            <a:r>
              <a:rPr lang="en-US" dirty="0" err="1"/>
              <a:t>deserunt</a:t>
            </a:r>
            <a:r>
              <a:rPr lang="en-US" dirty="0"/>
              <a:t> </a:t>
            </a:r>
            <a:r>
              <a:rPr lang="en-US" dirty="0" err="1"/>
              <a:t>mollit</a:t>
            </a:r>
            <a:r>
              <a:rPr lang="en-US" dirty="0"/>
              <a:t> </a:t>
            </a:r>
            <a:r>
              <a:rPr lang="en-US" dirty="0" err="1"/>
              <a:t>anim</a:t>
            </a:r>
            <a:r>
              <a:rPr lang="en-US" dirty="0"/>
              <a:t> id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laborum</a:t>
            </a:r>
            <a:r>
              <a:rPr lang="en-US" dirty="0"/>
              <a:t>.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B33B0A5E-9FDE-42B5-8BB2-BC9A09CF275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" r="22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301105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DAC2774C-44DD-46F5-8179-4B4AE193AF2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A41BAD83-449B-4174-B14C-1D036AB68951}"/>
              </a:ext>
            </a:extLst>
          </p:cNvPr>
          <p:cNvSpPr>
            <a:spLocks/>
          </p:cNvSpPr>
          <p:nvPr/>
        </p:nvSpPr>
        <p:spPr bwMode="auto">
          <a:xfrm>
            <a:off x="-1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4581932 h 6858000"/>
              <a:gd name="connsiteX5" fmla="*/ 39688 w 12192000"/>
              <a:gd name="connsiteY5" fmla="*/ 4660901 h 6858000"/>
              <a:gd name="connsiteX6" fmla="*/ 661824 w 12192000"/>
              <a:gd name="connsiteY6" fmla="*/ 5892801 h 6858000"/>
              <a:gd name="connsiteX7" fmla="*/ 1236257 w 12192000"/>
              <a:gd name="connsiteY7" fmla="*/ 5342420 h 6858000"/>
              <a:gd name="connsiteX8" fmla="*/ 1482726 w 12192000"/>
              <a:gd name="connsiteY8" fmla="*/ 4660901 h 6858000"/>
              <a:gd name="connsiteX9" fmla="*/ 1482268 w 12192000"/>
              <a:gd name="connsiteY9" fmla="*/ 4660901 h 6858000"/>
              <a:gd name="connsiteX10" fmla="*/ 1329248 w 12192000"/>
              <a:gd name="connsiteY10" fmla="*/ 3675381 h 6858000"/>
              <a:gd name="connsiteX11" fmla="*/ 1204050 w 12192000"/>
              <a:gd name="connsiteY11" fmla="*/ 3429001 h 6858000"/>
              <a:gd name="connsiteX12" fmla="*/ 1204913 w 12192000"/>
              <a:gd name="connsiteY12" fmla="*/ 3429001 h 6858000"/>
              <a:gd name="connsiteX13" fmla="*/ 584200 w 12192000"/>
              <a:gd name="connsiteY13" fmla="*/ 2197101 h 6858000"/>
              <a:gd name="connsiteX14" fmla="*/ 0 w 12192000"/>
              <a:gd name="connsiteY14" fmla="*/ 1040716 h 6858000"/>
              <a:gd name="connsiteX15" fmla="*/ 0 w 12192000"/>
              <a:gd name="connsiteY15" fmla="*/ 0 h 6858000"/>
              <a:gd name="connsiteX16" fmla="*/ 6132513 w 12192000"/>
              <a:gd name="connsiteY16" fmla="*/ 966788 h 6858000"/>
              <a:gd name="connsiteX17" fmla="*/ 4143375 w 12192000"/>
              <a:gd name="connsiteY17" fmla="*/ 970763 h 6858000"/>
              <a:gd name="connsiteX18" fmla="*/ 4566638 w 12192000"/>
              <a:gd name="connsiteY18" fmla="*/ 1213248 h 6858000"/>
              <a:gd name="connsiteX19" fmla="*/ 5210475 w 12192000"/>
              <a:gd name="connsiteY19" fmla="*/ 2197101 h 6858000"/>
              <a:gd name="connsiteX20" fmla="*/ 5210175 w 12192000"/>
              <a:gd name="connsiteY20" fmla="*/ 2197101 h 6858000"/>
              <a:gd name="connsiteX21" fmla="*/ 5246015 w 12192000"/>
              <a:gd name="connsiteY21" fmla="*/ 2362201 h 6858000"/>
              <a:gd name="connsiteX22" fmla="*/ 5327650 w 12192000"/>
              <a:gd name="connsiteY22" fmla="*/ 2197101 h 6858000"/>
              <a:gd name="connsiteX23" fmla="*/ 5327717 w 12192000"/>
              <a:gd name="connsiteY23" fmla="*/ 2197101 h 6858000"/>
              <a:gd name="connsiteX24" fmla="*/ 6132513 w 12192000"/>
              <a:gd name="connsiteY24" fmla="*/ 966788 h 6858000"/>
              <a:gd name="connsiteX25" fmla="*/ 1298575 w 12192000"/>
              <a:gd name="connsiteY25" fmla="*/ 974726 h 6858000"/>
              <a:gd name="connsiteX26" fmla="*/ 1914525 w 12192000"/>
              <a:gd name="connsiteY26" fmla="*/ 2197101 h 6858000"/>
              <a:gd name="connsiteX27" fmla="*/ 2533651 w 12192000"/>
              <a:gd name="connsiteY27" fmla="*/ 3429001 h 6858000"/>
              <a:gd name="connsiteX28" fmla="*/ 2533650 w 12192000"/>
              <a:gd name="connsiteY28" fmla="*/ 3429001 h 6858000"/>
              <a:gd name="connsiteX29" fmla="*/ 3154363 w 12192000"/>
              <a:gd name="connsiteY29" fmla="*/ 4660901 h 6858000"/>
              <a:gd name="connsiteX30" fmla="*/ 3775815 w 12192000"/>
              <a:gd name="connsiteY30" fmla="*/ 5892801 h 6858000"/>
              <a:gd name="connsiteX31" fmla="*/ 4351601 w 12192000"/>
              <a:gd name="connsiteY31" fmla="*/ 5342420 h 6858000"/>
              <a:gd name="connsiteX32" fmla="*/ 4595813 w 12192000"/>
              <a:gd name="connsiteY32" fmla="*/ 4660901 h 6858000"/>
              <a:gd name="connsiteX33" fmla="*/ 4596943 w 12192000"/>
              <a:gd name="connsiteY33" fmla="*/ 4660901 h 6858000"/>
              <a:gd name="connsiteX34" fmla="*/ 4443923 w 12192000"/>
              <a:gd name="connsiteY34" fmla="*/ 3675381 h 6858000"/>
              <a:gd name="connsiteX35" fmla="*/ 4318725 w 12192000"/>
              <a:gd name="connsiteY35" fmla="*/ 3429001 h 6858000"/>
              <a:gd name="connsiteX36" fmla="*/ 4318001 w 12192000"/>
              <a:gd name="connsiteY36" fmla="*/ 3429001 h 6858000"/>
              <a:gd name="connsiteX37" fmla="*/ 3698876 w 12192000"/>
              <a:gd name="connsiteY37" fmla="*/ 2197101 h 6858000"/>
              <a:gd name="connsiteX38" fmla="*/ 3698875 w 12192000"/>
              <a:gd name="connsiteY38" fmla="*/ 2197101 h 6858000"/>
              <a:gd name="connsiteX39" fmla="*/ 3079750 w 12192000"/>
              <a:gd name="connsiteY39" fmla="*/ 974726 h 6858000"/>
              <a:gd name="connsiteX40" fmla="*/ 1298575 w 12192000"/>
              <a:gd name="connsiteY40" fmla="*/ 97472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4581932"/>
                </a:lnTo>
                <a:lnTo>
                  <a:pt x="39688" y="4660901"/>
                </a:lnTo>
                <a:cubicBezTo>
                  <a:pt x="661824" y="5892801"/>
                  <a:pt x="661824" y="5892801"/>
                  <a:pt x="661824" y="5892801"/>
                </a:cubicBezTo>
                <a:cubicBezTo>
                  <a:pt x="886429" y="5757690"/>
                  <a:pt x="1091158" y="5572905"/>
                  <a:pt x="1236257" y="5342420"/>
                </a:cubicBezTo>
                <a:cubicBezTo>
                  <a:pt x="1363467" y="5141740"/>
                  <a:pt x="1448936" y="4909268"/>
                  <a:pt x="1482726" y="4660901"/>
                </a:cubicBezTo>
                <a:lnTo>
                  <a:pt x="1482268" y="4660901"/>
                </a:lnTo>
                <a:cubicBezTo>
                  <a:pt x="1524001" y="4342992"/>
                  <a:pt x="1480281" y="4001239"/>
                  <a:pt x="1329248" y="3675381"/>
                </a:cubicBezTo>
                <a:cubicBezTo>
                  <a:pt x="1204050" y="3429001"/>
                  <a:pt x="1204050" y="3429001"/>
                  <a:pt x="1204050" y="3429001"/>
                </a:cubicBezTo>
                <a:lnTo>
                  <a:pt x="1204913" y="3429001"/>
                </a:lnTo>
                <a:lnTo>
                  <a:pt x="584200" y="2197101"/>
                </a:lnTo>
                <a:lnTo>
                  <a:pt x="0" y="1040716"/>
                </a:lnTo>
                <a:lnTo>
                  <a:pt x="0" y="0"/>
                </a:lnTo>
                <a:close/>
                <a:moveTo>
                  <a:pt x="6132513" y="966788"/>
                </a:moveTo>
                <a:cubicBezTo>
                  <a:pt x="4143375" y="970763"/>
                  <a:pt x="4143375" y="970763"/>
                  <a:pt x="4143375" y="970763"/>
                </a:cubicBezTo>
                <a:cubicBezTo>
                  <a:pt x="4286450" y="1030391"/>
                  <a:pt x="4441448" y="1113869"/>
                  <a:pt x="4566638" y="1213248"/>
                </a:cubicBezTo>
                <a:cubicBezTo>
                  <a:pt x="4860737" y="1447783"/>
                  <a:pt x="5105156" y="1819461"/>
                  <a:pt x="5210475" y="2197101"/>
                </a:cubicBezTo>
                <a:lnTo>
                  <a:pt x="5210175" y="2197101"/>
                </a:lnTo>
                <a:cubicBezTo>
                  <a:pt x="5226104" y="2252798"/>
                  <a:pt x="5238051" y="2306505"/>
                  <a:pt x="5246015" y="2362201"/>
                </a:cubicBezTo>
                <a:cubicBezTo>
                  <a:pt x="5267917" y="2316451"/>
                  <a:pt x="5295793" y="2260754"/>
                  <a:pt x="5327650" y="2197101"/>
                </a:cubicBezTo>
                <a:lnTo>
                  <a:pt x="5327717" y="2197101"/>
                </a:lnTo>
                <a:cubicBezTo>
                  <a:pt x="5502586" y="1855237"/>
                  <a:pt x="5822518" y="1282814"/>
                  <a:pt x="6132513" y="966788"/>
                </a:cubicBezTo>
                <a:close/>
                <a:moveTo>
                  <a:pt x="1298575" y="974726"/>
                </a:moveTo>
                <a:lnTo>
                  <a:pt x="1914525" y="2197101"/>
                </a:lnTo>
                <a:lnTo>
                  <a:pt x="2533651" y="3429001"/>
                </a:lnTo>
                <a:lnTo>
                  <a:pt x="2533650" y="3429001"/>
                </a:lnTo>
                <a:lnTo>
                  <a:pt x="3154363" y="4660901"/>
                </a:lnTo>
                <a:cubicBezTo>
                  <a:pt x="3775815" y="5892801"/>
                  <a:pt x="3775815" y="5892801"/>
                  <a:pt x="3775815" y="5892801"/>
                </a:cubicBezTo>
                <a:cubicBezTo>
                  <a:pt x="4000173" y="5757690"/>
                  <a:pt x="4206661" y="5572905"/>
                  <a:pt x="4351601" y="5342420"/>
                </a:cubicBezTo>
                <a:cubicBezTo>
                  <a:pt x="4476685" y="5141740"/>
                  <a:pt x="4562060" y="4909268"/>
                  <a:pt x="4595813" y="4660901"/>
                </a:cubicBezTo>
                <a:lnTo>
                  <a:pt x="4596943" y="4660901"/>
                </a:lnTo>
                <a:cubicBezTo>
                  <a:pt x="4638676" y="4342992"/>
                  <a:pt x="4594956" y="4001239"/>
                  <a:pt x="4443923" y="3675381"/>
                </a:cubicBezTo>
                <a:cubicBezTo>
                  <a:pt x="4318725" y="3429001"/>
                  <a:pt x="4318725" y="3429001"/>
                  <a:pt x="4318725" y="3429001"/>
                </a:cubicBezTo>
                <a:lnTo>
                  <a:pt x="4318001" y="3429001"/>
                </a:lnTo>
                <a:lnTo>
                  <a:pt x="3698876" y="2197101"/>
                </a:lnTo>
                <a:lnTo>
                  <a:pt x="3698875" y="2197101"/>
                </a:lnTo>
                <a:lnTo>
                  <a:pt x="3079750" y="974726"/>
                </a:lnTo>
                <a:lnTo>
                  <a:pt x="1298575" y="974726"/>
                </a:lnTo>
                <a:close/>
              </a:path>
            </a:pathLst>
          </a:custGeom>
          <a:solidFill>
            <a:srgbClr val="011F4B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5705387-2C6C-4DD2-A6E5-8CB75C0CEA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0885" y="2105581"/>
            <a:ext cx="4555738" cy="774392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D4944FD-2153-499F-BA8B-D5C5DEA27E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Your Subtitle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311468-8EEC-4114-9F14-852224ED06B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Your Title Here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E269CCC-8C75-4986-B500-981E71A0980E}"/>
              </a:ext>
            </a:extLst>
          </p:cNvPr>
          <p:cNvSpPr/>
          <p:nvPr/>
        </p:nvSpPr>
        <p:spPr>
          <a:xfrm>
            <a:off x="9933922" y="5996781"/>
            <a:ext cx="151355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www.yourwebsite.com</a:t>
            </a: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973CC1D2-3149-4AA8-9AA2-CF61D4CF81A1}"/>
              </a:ext>
            </a:extLst>
          </p:cNvPr>
          <p:cNvSpPr>
            <a:spLocks/>
          </p:cNvSpPr>
          <p:nvPr/>
        </p:nvSpPr>
        <p:spPr bwMode="auto">
          <a:xfrm>
            <a:off x="4143374" y="966788"/>
            <a:ext cx="1989138" cy="1395413"/>
          </a:xfrm>
          <a:custGeom>
            <a:avLst/>
            <a:gdLst>
              <a:gd name="connsiteX0" fmla="*/ 1989138 w 1989138"/>
              <a:gd name="connsiteY0" fmla="*/ 0 h 1395413"/>
              <a:gd name="connsiteX1" fmla="*/ 1184342 w 1989138"/>
              <a:gd name="connsiteY1" fmla="*/ 1230313 h 1395413"/>
              <a:gd name="connsiteX2" fmla="*/ 1184275 w 1989138"/>
              <a:gd name="connsiteY2" fmla="*/ 1230313 h 1395413"/>
              <a:gd name="connsiteX3" fmla="*/ 1102640 w 1989138"/>
              <a:gd name="connsiteY3" fmla="*/ 1395413 h 1395413"/>
              <a:gd name="connsiteX4" fmla="*/ 1066800 w 1989138"/>
              <a:gd name="connsiteY4" fmla="*/ 1230313 h 1395413"/>
              <a:gd name="connsiteX5" fmla="*/ 1067100 w 1989138"/>
              <a:gd name="connsiteY5" fmla="*/ 1230313 h 1395413"/>
              <a:gd name="connsiteX6" fmla="*/ 423263 w 1989138"/>
              <a:gd name="connsiteY6" fmla="*/ 246460 h 1395413"/>
              <a:gd name="connsiteX7" fmla="*/ 0 w 1989138"/>
              <a:gd name="connsiteY7" fmla="*/ 3975 h 1395413"/>
              <a:gd name="connsiteX8" fmla="*/ 1989138 w 1989138"/>
              <a:gd name="connsiteY8" fmla="*/ 0 h 1395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89138" h="1395413">
                <a:moveTo>
                  <a:pt x="1989138" y="0"/>
                </a:moveTo>
                <a:cubicBezTo>
                  <a:pt x="1679143" y="316026"/>
                  <a:pt x="1359211" y="888449"/>
                  <a:pt x="1184342" y="1230313"/>
                </a:cubicBezTo>
                <a:lnTo>
                  <a:pt x="1184275" y="1230313"/>
                </a:lnTo>
                <a:cubicBezTo>
                  <a:pt x="1152418" y="1293966"/>
                  <a:pt x="1124542" y="1349663"/>
                  <a:pt x="1102640" y="1395413"/>
                </a:cubicBezTo>
                <a:cubicBezTo>
                  <a:pt x="1094676" y="1339717"/>
                  <a:pt x="1082729" y="1286010"/>
                  <a:pt x="1066800" y="1230313"/>
                </a:cubicBezTo>
                <a:lnTo>
                  <a:pt x="1067100" y="1230313"/>
                </a:lnTo>
                <a:cubicBezTo>
                  <a:pt x="961781" y="852673"/>
                  <a:pt x="717362" y="480995"/>
                  <a:pt x="423263" y="246460"/>
                </a:cubicBezTo>
                <a:cubicBezTo>
                  <a:pt x="298073" y="147081"/>
                  <a:pt x="143075" y="63603"/>
                  <a:pt x="0" y="3975"/>
                </a:cubicBezTo>
                <a:cubicBezTo>
                  <a:pt x="0" y="3975"/>
                  <a:pt x="0" y="3975"/>
                  <a:pt x="1989138" y="0"/>
                </a:cubicBezTo>
                <a:close/>
              </a:path>
            </a:pathLst>
          </a:custGeom>
          <a:solidFill>
            <a:schemeClr val="accent2">
              <a:alpha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07C36119-F757-4491-AA45-9536757411F7}"/>
              </a:ext>
            </a:extLst>
          </p:cNvPr>
          <p:cNvSpPr>
            <a:spLocks/>
          </p:cNvSpPr>
          <p:nvPr/>
        </p:nvSpPr>
        <p:spPr bwMode="auto">
          <a:xfrm>
            <a:off x="1298575" y="974726"/>
            <a:ext cx="3313349" cy="4918075"/>
          </a:xfrm>
          <a:custGeom>
            <a:avLst/>
            <a:gdLst>
              <a:gd name="connsiteX0" fmla="*/ 0 w 3313349"/>
              <a:gd name="connsiteY0" fmla="*/ 0 h 4918075"/>
              <a:gd name="connsiteX1" fmla="*/ 1781175 w 3313349"/>
              <a:gd name="connsiteY1" fmla="*/ 0 h 4918075"/>
              <a:gd name="connsiteX2" fmla="*/ 2400300 w 3313349"/>
              <a:gd name="connsiteY2" fmla="*/ 1222375 h 4918075"/>
              <a:gd name="connsiteX3" fmla="*/ 2400301 w 3313349"/>
              <a:gd name="connsiteY3" fmla="*/ 1222375 h 4918075"/>
              <a:gd name="connsiteX4" fmla="*/ 3019426 w 3313349"/>
              <a:gd name="connsiteY4" fmla="*/ 2454275 h 4918075"/>
              <a:gd name="connsiteX5" fmla="*/ 3020150 w 3313349"/>
              <a:gd name="connsiteY5" fmla="*/ 2454275 h 4918075"/>
              <a:gd name="connsiteX6" fmla="*/ 3145348 w 3313349"/>
              <a:gd name="connsiteY6" fmla="*/ 2700655 h 4918075"/>
              <a:gd name="connsiteX7" fmla="*/ 3298368 w 3313349"/>
              <a:gd name="connsiteY7" fmla="*/ 3686175 h 4918075"/>
              <a:gd name="connsiteX8" fmla="*/ 3297238 w 3313349"/>
              <a:gd name="connsiteY8" fmla="*/ 3686175 h 4918075"/>
              <a:gd name="connsiteX9" fmla="*/ 3053026 w 3313349"/>
              <a:gd name="connsiteY9" fmla="*/ 4367694 h 4918075"/>
              <a:gd name="connsiteX10" fmla="*/ 2477240 w 3313349"/>
              <a:gd name="connsiteY10" fmla="*/ 4918075 h 4918075"/>
              <a:gd name="connsiteX11" fmla="*/ 1855788 w 3313349"/>
              <a:gd name="connsiteY11" fmla="*/ 3686175 h 4918075"/>
              <a:gd name="connsiteX12" fmla="*/ 1235075 w 3313349"/>
              <a:gd name="connsiteY12" fmla="*/ 2454275 h 4918075"/>
              <a:gd name="connsiteX13" fmla="*/ 1235076 w 3313349"/>
              <a:gd name="connsiteY13" fmla="*/ 2454275 h 4918075"/>
              <a:gd name="connsiteX14" fmla="*/ 615950 w 3313349"/>
              <a:gd name="connsiteY14" fmla="*/ 1222375 h 4918075"/>
              <a:gd name="connsiteX15" fmla="*/ 0 w 3313349"/>
              <a:gd name="connsiteY15" fmla="*/ 0 h 4918075"/>
              <a:gd name="connsiteX16" fmla="*/ 323850 w 3313349"/>
              <a:gd name="connsiteY16" fmla="*/ 196850 h 4918075"/>
              <a:gd name="connsiteX17" fmla="*/ 839788 w 3313349"/>
              <a:gd name="connsiteY17" fmla="*/ 1222375 h 4918075"/>
              <a:gd name="connsiteX18" fmla="*/ 1462088 w 3313349"/>
              <a:gd name="connsiteY18" fmla="*/ 2454275 h 4918075"/>
              <a:gd name="connsiteX19" fmla="*/ 2081213 w 3313349"/>
              <a:gd name="connsiteY19" fmla="*/ 3686175 h 4918075"/>
              <a:gd name="connsiteX20" fmla="*/ 2082132 w 3313349"/>
              <a:gd name="connsiteY20" fmla="*/ 3686175 h 4918075"/>
              <a:gd name="connsiteX21" fmla="*/ 2554673 w 3313349"/>
              <a:gd name="connsiteY21" fmla="*/ 4622022 h 4918075"/>
              <a:gd name="connsiteX22" fmla="*/ 2882275 w 3313349"/>
              <a:gd name="connsiteY22" fmla="*/ 4260400 h 4918075"/>
              <a:gd name="connsiteX23" fmla="*/ 3062953 w 3313349"/>
              <a:gd name="connsiteY23" fmla="*/ 3841156 h 4918075"/>
              <a:gd name="connsiteX24" fmla="*/ 3094720 w 3313349"/>
              <a:gd name="connsiteY24" fmla="*/ 3686175 h 4918075"/>
              <a:gd name="connsiteX25" fmla="*/ 3095667 w 3313349"/>
              <a:gd name="connsiteY25" fmla="*/ 3686175 h 4918075"/>
              <a:gd name="connsiteX26" fmla="*/ 2952583 w 3313349"/>
              <a:gd name="connsiteY26" fmla="*/ 2766224 h 4918075"/>
              <a:gd name="connsiteX27" fmla="*/ 2795588 w 3313349"/>
              <a:gd name="connsiteY27" fmla="*/ 2454275 h 4918075"/>
              <a:gd name="connsiteX28" fmla="*/ 2795589 w 3313349"/>
              <a:gd name="connsiteY28" fmla="*/ 2454275 h 4918075"/>
              <a:gd name="connsiteX29" fmla="*/ 2173288 w 3313349"/>
              <a:gd name="connsiteY29" fmla="*/ 1222375 h 4918075"/>
              <a:gd name="connsiteX30" fmla="*/ 1655763 w 3313349"/>
              <a:gd name="connsiteY30" fmla="*/ 196850 h 4918075"/>
              <a:gd name="connsiteX31" fmla="*/ 323850 w 3313349"/>
              <a:gd name="connsiteY31" fmla="*/ 196850 h 4918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313349" h="4918075">
                <a:moveTo>
                  <a:pt x="0" y="0"/>
                </a:moveTo>
                <a:lnTo>
                  <a:pt x="1781175" y="0"/>
                </a:lnTo>
                <a:lnTo>
                  <a:pt x="2400300" y="1222375"/>
                </a:lnTo>
                <a:lnTo>
                  <a:pt x="2400301" y="1222375"/>
                </a:lnTo>
                <a:lnTo>
                  <a:pt x="3019426" y="2454275"/>
                </a:lnTo>
                <a:lnTo>
                  <a:pt x="3020150" y="2454275"/>
                </a:lnTo>
                <a:cubicBezTo>
                  <a:pt x="3020150" y="2454275"/>
                  <a:pt x="3020150" y="2454275"/>
                  <a:pt x="3145348" y="2700655"/>
                </a:cubicBezTo>
                <a:cubicBezTo>
                  <a:pt x="3296381" y="3026513"/>
                  <a:pt x="3340101" y="3368266"/>
                  <a:pt x="3298368" y="3686175"/>
                </a:cubicBezTo>
                <a:lnTo>
                  <a:pt x="3297238" y="3686175"/>
                </a:lnTo>
                <a:cubicBezTo>
                  <a:pt x="3263485" y="3934542"/>
                  <a:pt x="3178110" y="4167014"/>
                  <a:pt x="3053026" y="4367694"/>
                </a:cubicBezTo>
                <a:cubicBezTo>
                  <a:pt x="2908086" y="4598179"/>
                  <a:pt x="2701598" y="4782964"/>
                  <a:pt x="2477240" y="4918075"/>
                </a:cubicBezTo>
                <a:cubicBezTo>
                  <a:pt x="2477240" y="4918075"/>
                  <a:pt x="2477240" y="4918075"/>
                  <a:pt x="1855788" y="3686175"/>
                </a:cubicBezTo>
                <a:lnTo>
                  <a:pt x="1235075" y="2454275"/>
                </a:lnTo>
                <a:lnTo>
                  <a:pt x="1235076" y="2454275"/>
                </a:lnTo>
                <a:lnTo>
                  <a:pt x="615950" y="1222375"/>
                </a:lnTo>
                <a:lnTo>
                  <a:pt x="0" y="0"/>
                </a:lnTo>
                <a:close/>
                <a:moveTo>
                  <a:pt x="323850" y="196850"/>
                </a:moveTo>
                <a:lnTo>
                  <a:pt x="839788" y="1222375"/>
                </a:lnTo>
                <a:lnTo>
                  <a:pt x="1462088" y="2454275"/>
                </a:lnTo>
                <a:lnTo>
                  <a:pt x="2081213" y="3686175"/>
                </a:lnTo>
                <a:lnTo>
                  <a:pt x="2082132" y="3686175"/>
                </a:lnTo>
                <a:cubicBezTo>
                  <a:pt x="2082132" y="3686175"/>
                  <a:pt x="2082132" y="3686175"/>
                  <a:pt x="2554673" y="4622022"/>
                </a:cubicBezTo>
                <a:cubicBezTo>
                  <a:pt x="2697627" y="4510753"/>
                  <a:pt x="2800871" y="4391537"/>
                  <a:pt x="2882275" y="4260400"/>
                </a:cubicBezTo>
                <a:cubicBezTo>
                  <a:pt x="2961694" y="4135223"/>
                  <a:pt x="3023244" y="3992163"/>
                  <a:pt x="3062953" y="3841156"/>
                </a:cubicBezTo>
                <a:cubicBezTo>
                  <a:pt x="3074866" y="3789496"/>
                  <a:pt x="3086779" y="3737836"/>
                  <a:pt x="3094720" y="3686175"/>
                </a:cubicBezTo>
                <a:lnTo>
                  <a:pt x="3095667" y="3686175"/>
                </a:lnTo>
                <a:cubicBezTo>
                  <a:pt x="3139387" y="3392109"/>
                  <a:pt x="3103616" y="3074199"/>
                  <a:pt x="2952583" y="2766224"/>
                </a:cubicBezTo>
                <a:lnTo>
                  <a:pt x="2795588" y="2454275"/>
                </a:lnTo>
                <a:lnTo>
                  <a:pt x="2795589" y="2454275"/>
                </a:lnTo>
                <a:lnTo>
                  <a:pt x="2173288" y="1222375"/>
                </a:lnTo>
                <a:lnTo>
                  <a:pt x="1655763" y="196850"/>
                </a:lnTo>
                <a:lnTo>
                  <a:pt x="323850" y="196850"/>
                </a:lnTo>
                <a:close/>
              </a:path>
            </a:pathLst>
          </a:custGeom>
          <a:solidFill>
            <a:srgbClr val="011F4B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8B846B5B-B2C4-4FE8-A7EE-7EC23AE58498}"/>
              </a:ext>
            </a:extLst>
          </p:cNvPr>
          <p:cNvSpPr>
            <a:spLocks/>
          </p:cNvSpPr>
          <p:nvPr/>
        </p:nvSpPr>
        <p:spPr bwMode="auto">
          <a:xfrm>
            <a:off x="0" y="1040716"/>
            <a:ext cx="1497249" cy="4852085"/>
          </a:xfrm>
          <a:custGeom>
            <a:avLst/>
            <a:gdLst>
              <a:gd name="connsiteX0" fmla="*/ 0 w 1497249"/>
              <a:gd name="connsiteY0" fmla="*/ 0 h 4852085"/>
              <a:gd name="connsiteX1" fmla="*/ 584200 w 1497249"/>
              <a:gd name="connsiteY1" fmla="*/ 1156385 h 4852085"/>
              <a:gd name="connsiteX2" fmla="*/ 1204913 w 1497249"/>
              <a:gd name="connsiteY2" fmla="*/ 2388285 h 4852085"/>
              <a:gd name="connsiteX3" fmla="*/ 1204050 w 1497249"/>
              <a:gd name="connsiteY3" fmla="*/ 2388285 h 4852085"/>
              <a:gd name="connsiteX4" fmla="*/ 1329248 w 1497249"/>
              <a:gd name="connsiteY4" fmla="*/ 2634665 h 4852085"/>
              <a:gd name="connsiteX5" fmla="*/ 1482268 w 1497249"/>
              <a:gd name="connsiteY5" fmla="*/ 3620185 h 4852085"/>
              <a:gd name="connsiteX6" fmla="*/ 1482726 w 1497249"/>
              <a:gd name="connsiteY6" fmla="*/ 3620185 h 4852085"/>
              <a:gd name="connsiteX7" fmla="*/ 1236257 w 1497249"/>
              <a:gd name="connsiteY7" fmla="*/ 4301704 h 4852085"/>
              <a:gd name="connsiteX8" fmla="*/ 661824 w 1497249"/>
              <a:gd name="connsiteY8" fmla="*/ 4852085 h 4852085"/>
              <a:gd name="connsiteX9" fmla="*/ 39688 w 1497249"/>
              <a:gd name="connsiteY9" fmla="*/ 3620185 h 4852085"/>
              <a:gd name="connsiteX10" fmla="*/ 0 w 1497249"/>
              <a:gd name="connsiteY10" fmla="*/ 3541216 h 4852085"/>
              <a:gd name="connsiteX11" fmla="*/ 0 w 1497249"/>
              <a:gd name="connsiteY11" fmla="*/ 3090876 h 4852085"/>
              <a:gd name="connsiteX12" fmla="*/ 266701 w 1497249"/>
              <a:gd name="connsiteY12" fmla="*/ 3620185 h 4852085"/>
              <a:gd name="connsiteX13" fmla="*/ 266281 w 1497249"/>
              <a:gd name="connsiteY13" fmla="*/ 3620185 h 4852085"/>
              <a:gd name="connsiteX14" fmla="*/ 739343 w 1497249"/>
              <a:gd name="connsiteY14" fmla="*/ 4556032 h 4852085"/>
              <a:gd name="connsiteX15" fmla="*/ 1067306 w 1497249"/>
              <a:gd name="connsiteY15" fmla="*/ 4194410 h 4852085"/>
              <a:gd name="connsiteX16" fmla="*/ 1248183 w 1497249"/>
              <a:gd name="connsiteY16" fmla="*/ 3775166 h 4852085"/>
              <a:gd name="connsiteX17" fmla="*/ 1277998 w 1497249"/>
              <a:gd name="connsiteY17" fmla="*/ 3620185 h 4852085"/>
              <a:gd name="connsiteX18" fmla="*/ 1277579 w 1497249"/>
              <a:gd name="connsiteY18" fmla="*/ 3620185 h 4852085"/>
              <a:gd name="connsiteX19" fmla="*/ 1136483 w 1497249"/>
              <a:gd name="connsiteY19" fmla="*/ 2700234 h 4852085"/>
              <a:gd name="connsiteX20" fmla="*/ 979488 w 1497249"/>
              <a:gd name="connsiteY20" fmla="*/ 2388285 h 4852085"/>
              <a:gd name="connsiteX21" fmla="*/ 358775 w 1497249"/>
              <a:gd name="connsiteY21" fmla="*/ 1156385 h 4852085"/>
              <a:gd name="connsiteX22" fmla="*/ 0 w 1497249"/>
              <a:gd name="connsiteY22" fmla="*/ 445438 h 4852085"/>
              <a:gd name="connsiteX23" fmla="*/ 0 w 1497249"/>
              <a:gd name="connsiteY23" fmla="*/ 0 h 485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497249" h="4852085">
                <a:moveTo>
                  <a:pt x="0" y="0"/>
                </a:moveTo>
                <a:lnTo>
                  <a:pt x="584200" y="1156385"/>
                </a:lnTo>
                <a:lnTo>
                  <a:pt x="1204913" y="2388285"/>
                </a:lnTo>
                <a:lnTo>
                  <a:pt x="1204050" y="2388285"/>
                </a:lnTo>
                <a:cubicBezTo>
                  <a:pt x="1204050" y="2388285"/>
                  <a:pt x="1204050" y="2388285"/>
                  <a:pt x="1329248" y="2634665"/>
                </a:cubicBezTo>
                <a:cubicBezTo>
                  <a:pt x="1480281" y="2960523"/>
                  <a:pt x="1524001" y="3302276"/>
                  <a:pt x="1482268" y="3620185"/>
                </a:cubicBezTo>
                <a:lnTo>
                  <a:pt x="1482726" y="3620185"/>
                </a:lnTo>
                <a:cubicBezTo>
                  <a:pt x="1448936" y="3868552"/>
                  <a:pt x="1363467" y="4101024"/>
                  <a:pt x="1236257" y="4301704"/>
                </a:cubicBezTo>
                <a:cubicBezTo>
                  <a:pt x="1091158" y="4532189"/>
                  <a:pt x="886429" y="4716974"/>
                  <a:pt x="661824" y="4852085"/>
                </a:cubicBezTo>
                <a:cubicBezTo>
                  <a:pt x="661824" y="4852085"/>
                  <a:pt x="661824" y="4852085"/>
                  <a:pt x="39688" y="3620185"/>
                </a:cubicBezTo>
                <a:lnTo>
                  <a:pt x="0" y="3541216"/>
                </a:lnTo>
                <a:lnTo>
                  <a:pt x="0" y="3090876"/>
                </a:lnTo>
                <a:lnTo>
                  <a:pt x="266701" y="3620185"/>
                </a:lnTo>
                <a:lnTo>
                  <a:pt x="266281" y="3620185"/>
                </a:lnTo>
                <a:cubicBezTo>
                  <a:pt x="266281" y="3620185"/>
                  <a:pt x="266281" y="3620185"/>
                  <a:pt x="739343" y="4556032"/>
                </a:cubicBezTo>
                <a:cubicBezTo>
                  <a:pt x="882454" y="4444763"/>
                  <a:pt x="985812" y="4325547"/>
                  <a:pt x="1067306" y="4194410"/>
                </a:cubicBezTo>
                <a:cubicBezTo>
                  <a:pt x="1146812" y="4069233"/>
                  <a:pt x="1208430" y="3926173"/>
                  <a:pt x="1248183" y="3775166"/>
                </a:cubicBezTo>
                <a:cubicBezTo>
                  <a:pt x="1260109" y="3723506"/>
                  <a:pt x="1270047" y="3671846"/>
                  <a:pt x="1277998" y="3620185"/>
                </a:cubicBezTo>
                <a:lnTo>
                  <a:pt x="1277579" y="3620185"/>
                </a:lnTo>
                <a:cubicBezTo>
                  <a:pt x="1323286" y="3326119"/>
                  <a:pt x="1287516" y="3008209"/>
                  <a:pt x="1136483" y="2700234"/>
                </a:cubicBezTo>
                <a:cubicBezTo>
                  <a:pt x="1136483" y="2700234"/>
                  <a:pt x="1136483" y="2700234"/>
                  <a:pt x="979488" y="2388285"/>
                </a:cubicBezTo>
                <a:lnTo>
                  <a:pt x="358775" y="1156385"/>
                </a:lnTo>
                <a:lnTo>
                  <a:pt x="0" y="445438"/>
                </a:lnTo>
                <a:lnTo>
                  <a:pt x="0" y="0"/>
                </a:lnTo>
                <a:close/>
              </a:path>
            </a:pathLst>
          </a:custGeom>
          <a:solidFill>
            <a:srgbClr val="011F4B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5805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31813" y="122238"/>
            <a:ext cx="11660187" cy="931862"/>
          </a:xfrm>
        </p:spPr>
        <p:txBody>
          <a:bodyPr/>
          <a:lstStyle/>
          <a:p>
            <a:r>
              <a:rPr lang="en-US"/>
              <a:t>Images + Text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01492" y="4595400"/>
            <a:ext cx="52678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Calibri" panose="020F0502020204030204" pitchFamily="34" charset="0"/>
              </a:rPr>
              <a:t>amer</a:t>
            </a: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Calibri" panose="020F0502020204030204" pitchFamily="34" charset="0"/>
              </a:rPr>
              <a:t>consectetur</a:t>
            </a: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" panose="020F050202020403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" panose="020F0502020204030204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</a:rPr>
              <a:t>,     </a:t>
            </a:r>
            <a:r>
              <a:rPr lang="en-US" dirty="0" err="1">
                <a:solidFill>
                  <a:schemeClr val="bg1"/>
                </a:solidFill>
                <a:latin typeface="Calibri" panose="020F0502020204030204" pitchFamily="34" charset="0"/>
              </a:rPr>
              <a:t>sed</a:t>
            </a: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</a:rPr>
              <a:t> do </a:t>
            </a:r>
            <a:r>
              <a:rPr lang="en-US" dirty="0" err="1">
                <a:solidFill>
                  <a:schemeClr val="bg1"/>
                </a:solidFill>
                <a:latin typeface="Calibri" panose="020F0502020204030204" pitchFamily="34" charset="0"/>
              </a:rPr>
              <a:t>eiusmod</a:t>
            </a: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" panose="020F0502020204030204" pitchFamily="34" charset="0"/>
              </a:rPr>
              <a:t>tempor</a:t>
            </a: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" panose="020F0502020204030204" pitchFamily="34" charset="0"/>
              </a:rPr>
              <a:t>incididunt</a:t>
            </a: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" panose="020F0502020204030204" pitchFamily="34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" panose="020F0502020204030204" pitchFamily="34" charset="0"/>
              </a:rPr>
              <a:t>labore</a:t>
            </a: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</a:rPr>
              <a:t> et </a:t>
            </a:r>
            <a:r>
              <a:rPr lang="en-US" dirty="0" err="1">
                <a:solidFill>
                  <a:schemeClr val="bg1"/>
                </a:solidFill>
                <a:latin typeface="Calibri" panose="020F0502020204030204" pitchFamily="34" charset="0"/>
              </a:rPr>
              <a:t>commodo</a:t>
            </a: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" panose="020F0502020204030204" pitchFamily="34" charset="0"/>
              </a:rPr>
              <a:t>consequat</a:t>
            </a: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" panose="020F0502020204030204" pitchFamily="34" charset="0"/>
              </a:rPr>
              <a:t>dolore</a:t>
            </a: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</a:rPr>
              <a:t> magna </a:t>
            </a:r>
            <a:r>
              <a:rPr lang="en-US" dirty="0" err="1">
                <a:solidFill>
                  <a:schemeClr val="bg1"/>
                </a:solidFill>
                <a:latin typeface="Calibri" panose="020F0502020204030204" pitchFamily="34" charset="0"/>
              </a:rPr>
              <a:t>aliqua</a:t>
            </a: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20A214AA-1B28-4633-8636-BFAD064EE212}"/>
              </a:ext>
            </a:extLst>
          </p:cNvPr>
          <p:cNvSpPr/>
          <p:nvPr/>
        </p:nvSpPr>
        <p:spPr>
          <a:xfrm>
            <a:off x="6400801" y="1557978"/>
            <a:ext cx="526782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00" dirty="0">
                <a:solidFill>
                  <a:schemeClr val="bg1"/>
                </a:solidFill>
                <a:latin typeface="Calibri" panose="020F0502020204030204" pitchFamily="34" charset="0"/>
              </a:rPr>
              <a:t>Lorem Ipsum dolor sit </a:t>
            </a:r>
            <a:r>
              <a:rPr lang="en-US" sz="1300" dirty="0" err="1">
                <a:solidFill>
                  <a:schemeClr val="bg1"/>
                </a:solidFill>
                <a:latin typeface="Calibri" panose="020F0502020204030204" pitchFamily="34" charset="0"/>
              </a:rPr>
              <a:t>amer</a:t>
            </a:r>
            <a:r>
              <a:rPr lang="en-US" sz="1300" dirty="0">
                <a:solidFill>
                  <a:schemeClr val="bg1"/>
                </a:solidFill>
                <a:latin typeface="Calibri" panose="020F0502020204030204" pitchFamily="34" charset="0"/>
              </a:rPr>
              <a:t>, </a:t>
            </a:r>
            <a:r>
              <a:rPr lang="en-US" sz="1300" dirty="0" err="1">
                <a:solidFill>
                  <a:schemeClr val="bg1"/>
                </a:solidFill>
                <a:latin typeface="Calibri" panose="020F0502020204030204" pitchFamily="34" charset="0"/>
              </a:rPr>
              <a:t>consectetur</a:t>
            </a:r>
            <a:r>
              <a:rPr lang="en-US" sz="13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Calibri" panose="020F0502020204030204" pitchFamily="34" charset="0"/>
              </a:rPr>
              <a:t>adipiscing</a:t>
            </a:r>
            <a:r>
              <a:rPr lang="en-US" sz="13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Calibri" panose="020F0502020204030204" pitchFamily="34" charset="0"/>
              </a:rPr>
              <a:t>elit</a:t>
            </a:r>
            <a:r>
              <a:rPr lang="en-US" sz="1300" dirty="0">
                <a:solidFill>
                  <a:schemeClr val="bg1"/>
                </a:solidFill>
                <a:latin typeface="Calibri" panose="020F0502020204030204" pitchFamily="34" charset="0"/>
              </a:rPr>
              <a:t>,     </a:t>
            </a:r>
            <a:r>
              <a:rPr lang="en-US" sz="1300" dirty="0" err="1">
                <a:solidFill>
                  <a:schemeClr val="bg1"/>
                </a:solidFill>
                <a:latin typeface="Calibri" panose="020F0502020204030204" pitchFamily="34" charset="0"/>
              </a:rPr>
              <a:t>sed</a:t>
            </a:r>
            <a:r>
              <a:rPr lang="en-US" sz="1300" dirty="0">
                <a:solidFill>
                  <a:schemeClr val="bg1"/>
                </a:solidFill>
                <a:latin typeface="Calibri" panose="020F0502020204030204" pitchFamily="34" charset="0"/>
              </a:rPr>
              <a:t> do </a:t>
            </a:r>
            <a:r>
              <a:rPr lang="en-US" sz="1300" dirty="0" err="1">
                <a:solidFill>
                  <a:schemeClr val="bg1"/>
                </a:solidFill>
                <a:latin typeface="Calibri" panose="020F0502020204030204" pitchFamily="34" charset="0"/>
              </a:rPr>
              <a:t>eiusmod</a:t>
            </a:r>
            <a:r>
              <a:rPr lang="en-US" sz="13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Calibri" panose="020F0502020204030204" pitchFamily="34" charset="0"/>
              </a:rPr>
              <a:t>tempor</a:t>
            </a:r>
            <a:r>
              <a:rPr lang="en-US" sz="13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Calibri" panose="020F0502020204030204" pitchFamily="34" charset="0"/>
              </a:rPr>
              <a:t>incididunt</a:t>
            </a:r>
            <a:r>
              <a:rPr lang="en-US" sz="13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Calibri" panose="020F0502020204030204" pitchFamily="34" charset="0"/>
              </a:rPr>
              <a:t>ut</a:t>
            </a:r>
            <a:r>
              <a:rPr lang="en-US" sz="13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Calibri" panose="020F0502020204030204" pitchFamily="34" charset="0"/>
              </a:rPr>
              <a:t>labore</a:t>
            </a:r>
            <a:r>
              <a:rPr lang="en-US" sz="1300" dirty="0">
                <a:solidFill>
                  <a:schemeClr val="bg1"/>
                </a:solidFill>
                <a:latin typeface="Calibri" panose="020F0502020204030204" pitchFamily="34" charset="0"/>
              </a:rPr>
              <a:t> et </a:t>
            </a:r>
            <a:r>
              <a:rPr lang="en-US" sz="1300" dirty="0" err="1">
                <a:solidFill>
                  <a:schemeClr val="bg1"/>
                </a:solidFill>
                <a:latin typeface="Calibri" panose="020F0502020204030204" pitchFamily="34" charset="0"/>
              </a:rPr>
              <a:t>commodo</a:t>
            </a:r>
            <a:r>
              <a:rPr lang="en-US" sz="13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Calibri" panose="020F0502020204030204" pitchFamily="34" charset="0"/>
              </a:rPr>
              <a:t>consequat</a:t>
            </a:r>
            <a:r>
              <a:rPr lang="en-US" sz="13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Calibri" panose="020F0502020204030204" pitchFamily="34" charset="0"/>
              </a:rPr>
              <a:t>dolore</a:t>
            </a:r>
            <a:r>
              <a:rPr lang="en-US" sz="1300" dirty="0">
                <a:solidFill>
                  <a:schemeClr val="bg1"/>
                </a:solidFill>
                <a:latin typeface="Calibri" panose="020F0502020204030204" pitchFamily="34" charset="0"/>
              </a:rPr>
              <a:t> magna </a:t>
            </a:r>
            <a:r>
              <a:rPr lang="en-US" sz="1300" dirty="0" err="1">
                <a:solidFill>
                  <a:schemeClr val="bg1"/>
                </a:solidFill>
                <a:latin typeface="Calibri" panose="020F0502020204030204" pitchFamily="34" charset="0"/>
              </a:rPr>
              <a:t>aliqua</a:t>
            </a:r>
            <a:r>
              <a:rPr lang="en-US" sz="1300" dirty="0">
                <a:solidFill>
                  <a:schemeClr val="bg1"/>
                </a:solidFill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D3393AD1-B1AD-4293-BB9E-7E02EC6C402B}"/>
              </a:ext>
            </a:extLst>
          </p:cNvPr>
          <p:cNvSpPr/>
          <p:nvPr/>
        </p:nvSpPr>
        <p:spPr>
          <a:xfrm>
            <a:off x="6400801" y="2250475"/>
            <a:ext cx="526782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00" dirty="0">
                <a:solidFill>
                  <a:schemeClr val="bg1"/>
                </a:solidFill>
                <a:latin typeface="Calibri" panose="020F0502020204030204" pitchFamily="34" charset="0"/>
              </a:rPr>
              <a:t>Lorem Ipsum dolor sit </a:t>
            </a:r>
            <a:r>
              <a:rPr lang="en-US" sz="1300" dirty="0" err="1">
                <a:solidFill>
                  <a:schemeClr val="bg1"/>
                </a:solidFill>
                <a:latin typeface="Calibri" panose="020F0502020204030204" pitchFamily="34" charset="0"/>
              </a:rPr>
              <a:t>amer</a:t>
            </a:r>
            <a:r>
              <a:rPr lang="en-US" sz="1300" dirty="0">
                <a:solidFill>
                  <a:schemeClr val="bg1"/>
                </a:solidFill>
                <a:latin typeface="Calibri" panose="020F0502020204030204" pitchFamily="34" charset="0"/>
              </a:rPr>
              <a:t>, </a:t>
            </a:r>
            <a:r>
              <a:rPr lang="en-US" sz="1300" dirty="0" err="1">
                <a:solidFill>
                  <a:schemeClr val="bg1"/>
                </a:solidFill>
                <a:latin typeface="Calibri" panose="020F0502020204030204" pitchFamily="34" charset="0"/>
              </a:rPr>
              <a:t>consectetur</a:t>
            </a:r>
            <a:r>
              <a:rPr lang="en-US" sz="13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Calibri" panose="020F0502020204030204" pitchFamily="34" charset="0"/>
              </a:rPr>
              <a:t>adipiscing</a:t>
            </a:r>
            <a:r>
              <a:rPr lang="en-US" sz="13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Calibri" panose="020F0502020204030204" pitchFamily="34" charset="0"/>
              </a:rPr>
              <a:t>elit</a:t>
            </a:r>
            <a:r>
              <a:rPr lang="en-US" sz="1300" dirty="0">
                <a:solidFill>
                  <a:schemeClr val="bg1"/>
                </a:solidFill>
                <a:latin typeface="Calibri" panose="020F0502020204030204" pitchFamily="34" charset="0"/>
              </a:rPr>
              <a:t>,     </a:t>
            </a:r>
            <a:r>
              <a:rPr lang="en-US" sz="1300" dirty="0" err="1">
                <a:solidFill>
                  <a:schemeClr val="bg1"/>
                </a:solidFill>
                <a:latin typeface="Calibri" panose="020F0502020204030204" pitchFamily="34" charset="0"/>
              </a:rPr>
              <a:t>sed</a:t>
            </a:r>
            <a:r>
              <a:rPr lang="en-US" sz="1300" dirty="0">
                <a:solidFill>
                  <a:schemeClr val="bg1"/>
                </a:solidFill>
                <a:latin typeface="Calibri" panose="020F0502020204030204" pitchFamily="34" charset="0"/>
              </a:rPr>
              <a:t> do </a:t>
            </a:r>
            <a:r>
              <a:rPr lang="en-US" sz="1300" dirty="0" err="1">
                <a:solidFill>
                  <a:schemeClr val="bg1"/>
                </a:solidFill>
                <a:latin typeface="Calibri" panose="020F0502020204030204" pitchFamily="34" charset="0"/>
              </a:rPr>
              <a:t>eiusmod</a:t>
            </a:r>
            <a:r>
              <a:rPr lang="en-US" sz="13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Calibri" panose="020F0502020204030204" pitchFamily="34" charset="0"/>
              </a:rPr>
              <a:t>tempor</a:t>
            </a:r>
            <a:r>
              <a:rPr lang="en-US" sz="13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Calibri" panose="020F0502020204030204" pitchFamily="34" charset="0"/>
              </a:rPr>
              <a:t>incididunt</a:t>
            </a:r>
            <a:r>
              <a:rPr lang="en-US" sz="13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Calibri" panose="020F0502020204030204" pitchFamily="34" charset="0"/>
              </a:rPr>
              <a:t>ut</a:t>
            </a:r>
            <a:r>
              <a:rPr lang="en-US" sz="13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Calibri" panose="020F0502020204030204" pitchFamily="34" charset="0"/>
              </a:rPr>
              <a:t>labore</a:t>
            </a:r>
            <a:r>
              <a:rPr lang="en-US" sz="1300" dirty="0">
                <a:solidFill>
                  <a:schemeClr val="bg1"/>
                </a:solidFill>
                <a:latin typeface="Calibri" panose="020F0502020204030204" pitchFamily="34" charset="0"/>
              </a:rPr>
              <a:t> et </a:t>
            </a:r>
            <a:r>
              <a:rPr lang="en-US" sz="1300" dirty="0" err="1">
                <a:solidFill>
                  <a:schemeClr val="bg1"/>
                </a:solidFill>
                <a:latin typeface="Calibri" panose="020F0502020204030204" pitchFamily="34" charset="0"/>
              </a:rPr>
              <a:t>commodo</a:t>
            </a:r>
            <a:r>
              <a:rPr lang="en-US" sz="13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Calibri" panose="020F0502020204030204" pitchFamily="34" charset="0"/>
              </a:rPr>
              <a:t>consequat</a:t>
            </a:r>
            <a:r>
              <a:rPr lang="en-US" sz="13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1300" dirty="0" err="1">
                <a:solidFill>
                  <a:schemeClr val="bg1"/>
                </a:solidFill>
                <a:latin typeface="Calibri" panose="020F0502020204030204" pitchFamily="34" charset="0"/>
              </a:rPr>
              <a:t>dolore</a:t>
            </a:r>
            <a:r>
              <a:rPr lang="en-US" sz="1300" dirty="0">
                <a:solidFill>
                  <a:schemeClr val="bg1"/>
                </a:solidFill>
                <a:latin typeface="Calibri" panose="020F0502020204030204" pitchFamily="34" charset="0"/>
              </a:rPr>
              <a:t> magna </a:t>
            </a:r>
            <a:r>
              <a:rPr lang="en-US" sz="1300" dirty="0" err="1">
                <a:solidFill>
                  <a:schemeClr val="bg1"/>
                </a:solidFill>
                <a:latin typeface="Calibri" panose="020F0502020204030204" pitchFamily="34" charset="0"/>
              </a:rPr>
              <a:t>aliqua</a:t>
            </a:r>
            <a:r>
              <a:rPr lang="en-US" sz="1300" dirty="0">
                <a:solidFill>
                  <a:schemeClr val="bg1"/>
                </a:solidFill>
                <a:latin typeface="Calibri" panose="020F0502020204030204" pitchFamily="34" charset="0"/>
              </a:rPr>
              <a:t>.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752DB000-C9BC-4C62-8D49-DC62E185E45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9" b="1259"/>
          <a:stretch>
            <a:fillRect/>
          </a:stretch>
        </p:blipFill>
        <p:spPr/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06ABBD97-7CCC-4097-B5BE-38369B767ED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4" b="41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575989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Rectangle 106"/>
          <p:cNvSpPr/>
          <p:nvPr/>
        </p:nvSpPr>
        <p:spPr>
          <a:xfrm>
            <a:off x="2518731" y="4196296"/>
            <a:ext cx="21294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50" dirty="0">
                <a:solidFill>
                  <a:schemeClr val="accent1"/>
                </a:solidFill>
                <a:latin typeface="Calibri" panose="020F0502020204030204" pitchFamily="34" charset="0"/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108" name="Rectangle 107"/>
          <p:cNvSpPr/>
          <p:nvPr/>
        </p:nvSpPr>
        <p:spPr>
          <a:xfrm>
            <a:off x="2538335" y="4475099"/>
            <a:ext cx="20901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Segoe UI Light" panose="020B0502040204020203" pitchFamily="34" charset="0"/>
              </a:rPr>
              <a:t>Vestibulum neque elit, Class aptent taciti sociosqu ad litora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Segoe UI Light" panose="020B0502040204020203" pitchFamily="34" charset="0"/>
              </a:rPr>
              <a:t>.</a:t>
            </a:r>
          </a:p>
        </p:txBody>
      </p:sp>
      <p:sp>
        <p:nvSpPr>
          <p:cNvPr id="109" name="Rectangle 108"/>
          <p:cNvSpPr/>
          <p:nvPr/>
        </p:nvSpPr>
        <p:spPr>
          <a:xfrm>
            <a:off x="5915025" y="4196296"/>
            <a:ext cx="21294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50" dirty="0">
                <a:solidFill>
                  <a:schemeClr val="accent1"/>
                </a:solidFill>
                <a:latin typeface="Calibri" panose="020F0502020204030204" pitchFamily="34" charset="0"/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110" name="Rectangle 109"/>
          <p:cNvSpPr/>
          <p:nvPr/>
        </p:nvSpPr>
        <p:spPr>
          <a:xfrm>
            <a:off x="5934629" y="4475099"/>
            <a:ext cx="20901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Segoe UI Light" panose="020B0502040204020203" pitchFamily="34" charset="0"/>
              </a:rPr>
              <a:t>Vestibulum neque elit, Class aptent taciti sociosqu ad litora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Segoe UI Light" panose="020B0502040204020203" pitchFamily="34" charset="0"/>
              </a:rPr>
              <a:t>.</a:t>
            </a:r>
          </a:p>
        </p:txBody>
      </p:sp>
      <p:sp>
        <p:nvSpPr>
          <p:cNvPr id="111" name="Rectangle 110"/>
          <p:cNvSpPr/>
          <p:nvPr/>
        </p:nvSpPr>
        <p:spPr>
          <a:xfrm>
            <a:off x="9273900" y="4196296"/>
            <a:ext cx="21294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50" dirty="0">
                <a:solidFill>
                  <a:schemeClr val="accent1"/>
                </a:solidFill>
                <a:latin typeface="Calibri" panose="020F0502020204030204" pitchFamily="34" charset="0"/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112" name="Rectangle 111"/>
          <p:cNvSpPr/>
          <p:nvPr/>
        </p:nvSpPr>
        <p:spPr>
          <a:xfrm>
            <a:off x="9293504" y="4475099"/>
            <a:ext cx="20901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Segoe UI Light" panose="020B0502040204020203" pitchFamily="34" charset="0"/>
              </a:rPr>
              <a:t>Vestibulum neque elit, Class aptent taciti sociosqu ad litora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Segoe UI Light" panose="020B0502040204020203" pitchFamily="34" charset="0"/>
              </a:rPr>
              <a:t>.</a:t>
            </a:r>
          </a:p>
        </p:txBody>
      </p:sp>
      <p:sp>
        <p:nvSpPr>
          <p:cNvPr id="113" name="Rectangle 112"/>
          <p:cNvSpPr/>
          <p:nvPr/>
        </p:nvSpPr>
        <p:spPr>
          <a:xfrm>
            <a:off x="798745" y="1737908"/>
            <a:ext cx="21294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50" dirty="0">
                <a:solidFill>
                  <a:schemeClr val="accent1"/>
                </a:solidFill>
                <a:latin typeface="Calibri" panose="020F0502020204030204" pitchFamily="34" charset="0"/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114" name="Rectangle 113"/>
          <p:cNvSpPr/>
          <p:nvPr/>
        </p:nvSpPr>
        <p:spPr>
          <a:xfrm>
            <a:off x="818349" y="2016711"/>
            <a:ext cx="20901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Segoe UI Light" panose="020B0502040204020203" pitchFamily="34" charset="0"/>
              </a:rPr>
              <a:t>Vestibulum neque elit, Class aptent taciti sociosqu ad litora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Segoe UI Light" panose="020B0502040204020203" pitchFamily="34" charset="0"/>
              </a:rPr>
              <a:t>.</a:t>
            </a:r>
          </a:p>
        </p:txBody>
      </p:sp>
      <p:sp>
        <p:nvSpPr>
          <p:cNvPr id="115" name="Rectangle 114"/>
          <p:cNvSpPr/>
          <p:nvPr/>
        </p:nvSpPr>
        <p:spPr>
          <a:xfrm>
            <a:off x="4195038" y="1737908"/>
            <a:ext cx="21294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50" dirty="0">
                <a:solidFill>
                  <a:schemeClr val="accent1"/>
                </a:solidFill>
                <a:latin typeface="Calibri" panose="020F0502020204030204" pitchFamily="34" charset="0"/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116" name="Rectangle 115"/>
          <p:cNvSpPr/>
          <p:nvPr/>
        </p:nvSpPr>
        <p:spPr>
          <a:xfrm>
            <a:off x="4214642" y="2016711"/>
            <a:ext cx="20901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Segoe UI Light" panose="020B0502040204020203" pitchFamily="34" charset="0"/>
              </a:rPr>
              <a:t>Vestibulum neque elit, Class aptent taciti sociosqu ad litora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Segoe UI Light" panose="020B0502040204020203" pitchFamily="34" charset="0"/>
              </a:rPr>
              <a:t>.</a:t>
            </a:r>
          </a:p>
        </p:txBody>
      </p:sp>
      <p:sp>
        <p:nvSpPr>
          <p:cNvPr id="117" name="Rectangle 116"/>
          <p:cNvSpPr/>
          <p:nvPr/>
        </p:nvSpPr>
        <p:spPr>
          <a:xfrm>
            <a:off x="7553913" y="1737908"/>
            <a:ext cx="21294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50" dirty="0">
                <a:solidFill>
                  <a:schemeClr val="accent1"/>
                </a:solidFill>
                <a:latin typeface="Calibri" panose="020F0502020204030204" pitchFamily="34" charset="0"/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118" name="Rectangle 117"/>
          <p:cNvSpPr/>
          <p:nvPr/>
        </p:nvSpPr>
        <p:spPr>
          <a:xfrm>
            <a:off x="7573517" y="2016711"/>
            <a:ext cx="20901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Segoe UI Light" panose="020B0502040204020203" pitchFamily="34" charset="0"/>
              </a:rPr>
              <a:t>Vestibulum neque elit, Class aptent taciti sociosqu ad litora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Segoe UI Light" panose="020B0502040204020203" pitchFamily="34" charset="0"/>
              </a:rPr>
              <a:t>.</a:t>
            </a:r>
          </a:p>
        </p:txBody>
      </p:sp>
      <p:sp>
        <p:nvSpPr>
          <p:cNvPr id="50" name="Arc 49"/>
          <p:cNvSpPr/>
          <p:nvPr/>
        </p:nvSpPr>
        <p:spPr>
          <a:xfrm rot="5400000">
            <a:off x="1069660" y="2512945"/>
            <a:ext cx="1679441" cy="1679441"/>
          </a:xfrm>
          <a:prstGeom prst="arc">
            <a:avLst>
              <a:gd name="adj1" fmla="val 16200000"/>
              <a:gd name="adj2" fmla="val 5278363"/>
            </a:avLst>
          </a:prstGeom>
          <a:solidFill>
            <a:schemeClr val="bg1"/>
          </a:solidFill>
          <a:ln w="50800" cap="rnd">
            <a:solidFill>
              <a:schemeClr val="accent1"/>
            </a:solidFill>
            <a:prstDash val="sysDot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350" dirty="0">
              <a:latin typeface="Calibri" panose="020F0502020204030204" pitchFamily="34" charset="0"/>
            </a:endParaRPr>
          </a:p>
        </p:txBody>
      </p:sp>
      <p:sp>
        <p:nvSpPr>
          <p:cNvPr id="52" name="Oval 51"/>
          <p:cNvSpPr/>
          <p:nvPr/>
        </p:nvSpPr>
        <p:spPr>
          <a:xfrm>
            <a:off x="1352373" y="2795657"/>
            <a:ext cx="1114016" cy="1114016"/>
          </a:xfrm>
          <a:prstGeom prst="ellipse">
            <a:avLst/>
          </a:prstGeom>
          <a:solidFill>
            <a:schemeClr val="tx2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Calibri" panose="020F0502020204030204" pitchFamily="34" charset="0"/>
            </a:endParaRPr>
          </a:p>
        </p:txBody>
      </p:sp>
      <p:sp>
        <p:nvSpPr>
          <p:cNvPr id="53" name="Oval 52"/>
          <p:cNvSpPr/>
          <p:nvPr/>
        </p:nvSpPr>
        <p:spPr>
          <a:xfrm>
            <a:off x="1519724" y="2963007"/>
            <a:ext cx="779314" cy="77931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Calibri" panose="020F0502020204030204" pitchFamily="34" charset="0"/>
            </a:endParaRPr>
          </a:p>
        </p:txBody>
      </p:sp>
      <p:sp>
        <p:nvSpPr>
          <p:cNvPr id="54" name="Arc 53"/>
          <p:cNvSpPr/>
          <p:nvPr/>
        </p:nvSpPr>
        <p:spPr>
          <a:xfrm rot="16200000" flipV="1">
            <a:off x="2749100" y="2512945"/>
            <a:ext cx="1679441" cy="1679441"/>
          </a:xfrm>
          <a:prstGeom prst="arc">
            <a:avLst>
              <a:gd name="adj1" fmla="val 16200000"/>
              <a:gd name="adj2" fmla="val 5278363"/>
            </a:avLst>
          </a:prstGeom>
          <a:solidFill>
            <a:schemeClr val="bg1"/>
          </a:solidFill>
          <a:ln w="50800" cap="rnd">
            <a:solidFill>
              <a:schemeClr val="accent2"/>
            </a:solidFill>
            <a:prstDash val="sysDot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350" dirty="0">
              <a:latin typeface="Calibri" panose="020F0502020204030204" pitchFamily="34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3031812" y="2795657"/>
            <a:ext cx="1114016" cy="1114016"/>
          </a:xfrm>
          <a:prstGeom prst="ellipse">
            <a:avLst/>
          </a:prstGeom>
          <a:solidFill>
            <a:schemeClr val="accent2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Calibri" panose="020F0502020204030204" pitchFamily="34" charset="0"/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3199163" y="2963007"/>
            <a:ext cx="779314" cy="7793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Calibri" panose="020F0502020204030204" pitchFamily="34" charset="0"/>
            </a:endParaRPr>
          </a:p>
        </p:txBody>
      </p:sp>
      <p:sp>
        <p:nvSpPr>
          <p:cNvPr id="58" name="Arc 57"/>
          <p:cNvSpPr/>
          <p:nvPr/>
        </p:nvSpPr>
        <p:spPr>
          <a:xfrm rot="5400000">
            <a:off x="4428539" y="2512945"/>
            <a:ext cx="1679441" cy="1679441"/>
          </a:xfrm>
          <a:prstGeom prst="arc">
            <a:avLst>
              <a:gd name="adj1" fmla="val 16200000"/>
              <a:gd name="adj2" fmla="val 5278363"/>
            </a:avLst>
          </a:prstGeom>
          <a:solidFill>
            <a:schemeClr val="bg1"/>
          </a:solidFill>
          <a:ln w="50800" cap="rnd">
            <a:solidFill>
              <a:schemeClr val="accent3"/>
            </a:solidFill>
            <a:prstDash val="sysDot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350" dirty="0">
              <a:latin typeface="Calibri" panose="020F0502020204030204" pitchFamily="34" charset="0"/>
            </a:endParaRPr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4711251" y="2795657"/>
            <a:ext cx="1114016" cy="1114016"/>
          </a:xfrm>
          <a:prstGeom prst="ellipse">
            <a:avLst/>
          </a:prstGeom>
          <a:solidFill>
            <a:schemeClr val="accent3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Calibri" panose="020F0502020204030204" pitchFamily="34" charset="0"/>
            </a:endParaRPr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878602" y="2963007"/>
            <a:ext cx="779314" cy="77931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Calibri" panose="020F0502020204030204" pitchFamily="34" charset="0"/>
            </a:endParaRPr>
          </a:p>
        </p:txBody>
      </p:sp>
      <p:sp>
        <p:nvSpPr>
          <p:cNvPr id="62" name="Arc 61"/>
          <p:cNvSpPr/>
          <p:nvPr/>
        </p:nvSpPr>
        <p:spPr>
          <a:xfrm rot="16200000" flipV="1">
            <a:off x="6107977" y="2512945"/>
            <a:ext cx="1679441" cy="1679441"/>
          </a:xfrm>
          <a:prstGeom prst="arc">
            <a:avLst>
              <a:gd name="adj1" fmla="val 16200000"/>
              <a:gd name="adj2" fmla="val 5278363"/>
            </a:avLst>
          </a:prstGeom>
          <a:solidFill>
            <a:schemeClr val="bg1"/>
          </a:solidFill>
          <a:ln w="50800" cap="rnd">
            <a:solidFill>
              <a:schemeClr val="accent4"/>
            </a:solidFill>
            <a:prstDash val="sysDot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350" dirty="0">
              <a:latin typeface="Calibri" panose="020F0502020204030204" pitchFamily="34" charset="0"/>
            </a:endParaRPr>
          </a:p>
        </p:txBody>
      </p:sp>
      <p:sp>
        <p:nvSpPr>
          <p:cNvPr id="64" name="Oval 63"/>
          <p:cNvSpPr/>
          <p:nvPr/>
        </p:nvSpPr>
        <p:spPr>
          <a:xfrm>
            <a:off x="6390690" y="2795657"/>
            <a:ext cx="1114016" cy="1114016"/>
          </a:xfrm>
          <a:prstGeom prst="ellipse">
            <a:avLst/>
          </a:prstGeom>
          <a:solidFill>
            <a:schemeClr val="accent4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Calibri" panose="020F0502020204030204" pitchFamily="34" charset="0"/>
            </a:endParaRPr>
          </a:p>
        </p:txBody>
      </p:sp>
      <p:sp>
        <p:nvSpPr>
          <p:cNvPr id="65" name="Oval 64"/>
          <p:cNvSpPr>
            <a:spLocks noChangeAspect="1"/>
          </p:cNvSpPr>
          <p:nvPr/>
        </p:nvSpPr>
        <p:spPr>
          <a:xfrm>
            <a:off x="6558041" y="2963007"/>
            <a:ext cx="779314" cy="77931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Calibri" panose="020F0502020204030204" pitchFamily="34" charset="0"/>
            </a:endParaRPr>
          </a:p>
        </p:txBody>
      </p:sp>
      <p:sp>
        <p:nvSpPr>
          <p:cNvPr id="66" name="Arc 65"/>
          <p:cNvSpPr/>
          <p:nvPr/>
        </p:nvSpPr>
        <p:spPr>
          <a:xfrm rot="5400000">
            <a:off x="7787415" y="2512945"/>
            <a:ext cx="1679441" cy="1679441"/>
          </a:xfrm>
          <a:prstGeom prst="arc">
            <a:avLst>
              <a:gd name="adj1" fmla="val 16200000"/>
              <a:gd name="adj2" fmla="val 5278363"/>
            </a:avLst>
          </a:prstGeom>
          <a:solidFill>
            <a:schemeClr val="bg1"/>
          </a:solidFill>
          <a:ln w="50800" cap="rnd">
            <a:solidFill>
              <a:schemeClr val="accent5"/>
            </a:solidFill>
            <a:prstDash val="sysDot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350" dirty="0">
              <a:latin typeface="Calibri" panose="020F0502020204030204" pitchFamily="34" charset="0"/>
            </a:endParaRPr>
          </a:p>
        </p:txBody>
      </p:sp>
      <p:sp>
        <p:nvSpPr>
          <p:cNvPr id="68" name="Oval 67"/>
          <p:cNvSpPr/>
          <p:nvPr/>
        </p:nvSpPr>
        <p:spPr>
          <a:xfrm>
            <a:off x="8070128" y="2795657"/>
            <a:ext cx="1114016" cy="1114016"/>
          </a:xfrm>
          <a:prstGeom prst="ellipse">
            <a:avLst/>
          </a:prstGeom>
          <a:solidFill>
            <a:schemeClr val="accent5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Calibri" panose="020F0502020204030204" pitchFamily="34" charset="0"/>
            </a:endParaRPr>
          </a:p>
        </p:txBody>
      </p:sp>
      <p:sp>
        <p:nvSpPr>
          <p:cNvPr id="69" name="Oval 68"/>
          <p:cNvSpPr>
            <a:spLocks noChangeAspect="1"/>
          </p:cNvSpPr>
          <p:nvPr/>
        </p:nvSpPr>
        <p:spPr>
          <a:xfrm>
            <a:off x="8237480" y="2963007"/>
            <a:ext cx="779314" cy="77931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Calibri" panose="020F0502020204030204" pitchFamily="34" charset="0"/>
            </a:endParaRPr>
          </a:p>
        </p:txBody>
      </p:sp>
      <p:sp>
        <p:nvSpPr>
          <p:cNvPr id="70" name="Arc 69"/>
          <p:cNvSpPr/>
          <p:nvPr/>
        </p:nvSpPr>
        <p:spPr>
          <a:xfrm rot="16200000" flipV="1">
            <a:off x="9466855" y="2512945"/>
            <a:ext cx="1679441" cy="1679441"/>
          </a:xfrm>
          <a:prstGeom prst="arc">
            <a:avLst>
              <a:gd name="adj1" fmla="val 16200000"/>
              <a:gd name="adj2" fmla="val 5278363"/>
            </a:avLst>
          </a:prstGeom>
          <a:solidFill>
            <a:schemeClr val="bg1"/>
          </a:solidFill>
          <a:ln w="50800" cap="rnd">
            <a:solidFill>
              <a:schemeClr val="accent6"/>
            </a:solidFill>
            <a:prstDash val="sysDot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350" dirty="0">
              <a:latin typeface="Calibri" panose="020F0502020204030204" pitchFamily="34" charset="0"/>
            </a:endParaRPr>
          </a:p>
        </p:txBody>
      </p:sp>
      <p:sp>
        <p:nvSpPr>
          <p:cNvPr id="72" name="Oval 71"/>
          <p:cNvSpPr/>
          <p:nvPr/>
        </p:nvSpPr>
        <p:spPr>
          <a:xfrm>
            <a:off x="9749567" y="2795657"/>
            <a:ext cx="1114016" cy="1114016"/>
          </a:xfrm>
          <a:prstGeom prst="ellipse">
            <a:avLst/>
          </a:prstGeom>
          <a:solidFill>
            <a:schemeClr val="accent6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Calibri" panose="020F0502020204030204" pitchFamily="34" charset="0"/>
            </a:endParaRPr>
          </a:p>
        </p:txBody>
      </p:sp>
      <p:sp>
        <p:nvSpPr>
          <p:cNvPr id="73" name="Oval 72"/>
          <p:cNvSpPr>
            <a:spLocks noChangeAspect="1"/>
          </p:cNvSpPr>
          <p:nvPr/>
        </p:nvSpPr>
        <p:spPr>
          <a:xfrm>
            <a:off x="9916918" y="2963007"/>
            <a:ext cx="779314" cy="77931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Calibri" panose="020F0502020204030204" pitchFamily="34" charset="0"/>
            </a:endParaRPr>
          </a:p>
        </p:txBody>
      </p:sp>
      <p:sp>
        <p:nvSpPr>
          <p:cNvPr id="119" name="Freeform 118"/>
          <p:cNvSpPr>
            <a:spLocks noEditPoints="1"/>
          </p:cNvSpPr>
          <p:nvPr/>
        </p:nvSpPr>
        <p:spPr bwMode="auto">
          <a:xfrm>
            <a:off x="6799518" y="3203259"/>
            <a:ext cx="296360" cy="298810"/>
          </a:xfrm>
          <a:custGeom>
            <a:avLst/>
            <a:gdLst>
              <a:gd name="T0" fmla="*/ 599 w 639"/>
              <a:gd name="T1" fmla="*/ 120 h 639"/>
              <a:gd name="T2" fmla="*/ 519 w 639"/>
              <a:gd name="T3" fmla="*/ 120 h 639"/>
              <a:gd name="T4" fmla="*/ 519 w 639"/>
              <a:gd name="T5" fmla="*/ 40 h 639"/>
              <a:gd name="T6" fmla="*/ 599 w 639"/>
              <a:gd name="T7" fmla="*/ 40 h 639"/>
              <a:gd name="T8" fmla="*/ 599 w 639"/>
              <a:gd name="T9" fmla="*/ 120 h 639"/>
              <a:gd name="T10" fmla="*/ 599 w 639"/>
              <a:gd name="T11" fmla="*/ 280 h 639"/>
              <a:gd name="T12" fmla="*/ 519 w 639"/>
              <a:gd name="T13" fmla="*/ 280 h 639"/>
              <a:gd name="T14" fmla="*/ 519 w 639"/>
              <a:gd name="T15" fmla="*/ 200 h 639"/>
              <a:gd name="T16" fmla="*/ 599 w 639"/>
              <a:gd name="T17" fmla="*/ 200 h 639"/>
              <a:gd name="T18" fmla="*/ 599 w 639"/>
              <a:gd name="T19" fmla="*/ 280 h 639"/>
              <a:gd name="T20" fmla="*/ 599 w 639"/>
              <a:gd name="T21" fmla="*/ 439 h 639"/>
              <a:gd name="T22" fmla="*/ 519 w 639"/>
              <a:gd name="T23" fmla="*/ 439 h 639"/>
              <a:gd name="T24" fmla="*/ 519 w 639"/>
              <a:gd name="T25" fmla="*/ 359 h 639"/>
              <a:gd name="T26" fmla="*/ 599 w 639"/>
              <a:gd name="T27" fmla="*/ 359 h 639"/>
              <a:gd name="T28" fmla="*/ 599 w 639"/>
              <a:gd name="T29" fmla="*/ 439 h 639"/>
              <a:gd name="T30" fmla="*/ 599 w 639"/>
              <a:gd name="T31" fmla="*/ 599 h 639"/>
              <a:gd name="T32" fmla="*/ 519 w 639"/>
              <a:gd name="T33" fmla="*/ 599 h 639"/>
              <a:gd name="T34" fmla="*/ 519 w 639"/>
              <a:gd name="T35" fmla="*/ 519 h 639"/>
              <a:gd name="T36" fmla="*/ 599 w 639"/>
              <a:gd name="T37" fmla="*/ 519 h 639"/>
              <a:gd name="T38" fmla="*/ 599 w 639"/>
              <a:gd name="T39" fmla="*/ 599 h 639"/>
              <a:gd name="T40" fmla="*/ 479 w 639"/>
              <a:gd name="T41" fmla="*/ 359 h 639"/>
              <a:gd name="T42" fmla="*/ 160 w 639"/>
              <a:gd name="T43" fmla="*/ 359 h 639"/>
              <a:gd name="T44" fmla="*/ 160 w 639"/>
              <a:gd name="T45" fmla="*/ 40 h 639"/>
              <a:gd name="T46" fmla="*/ 479 w 639"/>
              <a:gd name="T47" fmla="*/ 40 h 639"/>
              <a:gd name="T48" fmla="*/ 479 w 639"/>
              <a:gd name="T49" fmla="*/ 359 h 639"/>
              <a:gd name="T50" fmla="*/ 479 w 639"/>
              <a:gd name="T51" fmla="*/ 599 h 639"/>
              <a:gd name="T52" fmla="*/ 160 w 639"/>
              <a:gd name="T53" fmla="*/ 599 h 639"/>
              <a:gd name="T54" fmla="*/ 160 w 639"/>
              <a:gd name="T55" fmla="*/ 399 h 639"/>
              <a:gd name="T56" fmla="*/ 479 w 639"/>
              <a:gd name="T57" fmla="*/ 399 h 639"/>
              <a:gd name="T58" fmla="*/ 479 w 639"/>
              <a:gd name="T59" fmla="*/ 599 h 639"/>
              <a:gd name="T60" fmla="*/ 120 w 639"/>
              <a:gd name="T61" fmla="*/ 120 h 639"/>
              <a:gd name="T62" fmla="*/ 40 w 639"/>
              <a:gd name="T63" fmla="*/ 120 h 639"/>
              <a:gd name="T64" fmla="*/ 40 w 639"/>
              <a:gd name="T65" fmla="*/ 40 h 639"/>
              <a:gd name="T66" fmla="*/ 120 w 639"/>
              <a:gd name="T67" fmla="*/ 40 h 639"/>
              <a:gd name="T68" fmla="*/ 120 w 639"/>
              <a:gd name="T69" fmla="*/ 120 h 639"/>
              <a:gd name="T70" fmla="*/ 120 w 639"/>
              <a:gd name="T71" fmla="*/ 280 h 639"/>
              <a:gd name="T72" fmla="*/ 40 w 639"/>
              <a:gd name="T73" fmla="*/ 280 h 639"/>
              <a:gd name="T74" fmla="*/ 40 w 639"/>
              <a:gd name="T75" fmla="*/ 200 h 639"/>
              <a:gd name="T76" fmla="*/ 120 w 639"/>
              <a:gd name="T77" fmla="*/ 200 h 639"/>
              <a:gd name="T78" fmla="*/ 120 w 639"/>
              <a:gd name="T79" fmla="*/ 280 h 639"/>
              <a:gd name="T80" fmla="*/ 120 w 639"/>
              <a:gd name="T81" fmla="*/ 439 h 639"/>
              <a:gd name="T82" fmla="*/ 40 w 639"/>
              <a:gd name="T83" fmla="*/ 439 h 639"/>
              <a:gd name="T84" fmla="*/ 40 w 639"/>
              <a:gd name="T85" fmla="*/ 359 h 639"/>
              <a:gd name="T86" fmla="*/ 120 w 639"/>
              <a:gd name="T87" fmla="*/ 359 h 639"/>
              <a:gd name="T88" fmla="*/ 120 w 639"/>
              <a:gd name="T89" fmla="*/ 439 h 639"/>
              <a:gd name="T90" fmla="*/ 120 w 639"/>
              <a:gd name="T91" fmla="*/ 599 h 639"/>
              <a:gd name="T92" fmla="*/ 40 w 639"/>
              <a:gd name="T93" fmla="*/ 599 h 639"/>
              <a:gd name="T94" fmla="*/ 40 w 639"/>
              <a:gd name="T95" fmla="*/ 519 h 639"/>
              <a:gd name="T96" fmla="*/ 120 w 639"/>
              <a:gd name="T97" fmla="*/ 519 h 639"/>
              <a:gd name="T98" fmla="*/ 120 w 639"/>
              <a:gd name="T99" fmla="*/ 599 h 639"/>
              <a:gd name="T100" fmla="*/ 599 w 639"/>
              <a:gd name="T101" fmla="*/ 0 h 639"/>
              <a:gd name="T102" fmla="*/ 40 w 639"/>
              <a:gd name="T103" fmla="*/ 0 h 639"/>
              <a:gd name="T104" fmla="*/ 0 w 639"/>
              <a:gd name="T105" fmla="*/ 40 h 639"/>
              <a:gd name="T106" fmla="*/ 0 w 639"/>
              <a:gd name="T107" fmla="*/ 599 h 639"/>
              <a:gd name="T108" fmla="*/ 40 w 639"/>
              <a:gd name="T109" fmla="*/ 639 h 639"/>
              <a:gd name="T110" fmla="*/ 599 w 639"/>
              <a:gd name="T111" fmla="*/ 639 h 639"/>
              <a:gd name="T112" fmla="*/ 639 w 639"/>
              <a:gd name="T113" fmla="*/ 599 h 639"/>
              <a:gd name="T114" fmla="*/ 639 w 639"/>
              <a:gd name="T115" fmla="*/ 40 h 639"/>
              <a:gd name="T116" fmla="*/ 599 w 639"/>
              <a:gd name="T117" fmla="*/ 0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39" h="639">
                <a:moveTo>
                  <a:pt x="599" y="120"/>
                </a:moveTo>
                <a:lnTo>
                  <a:pt x="519" y="120"/>
                </a:lnTo>
                <a:lnTo>
                  <a:pt x="519" y="40"/>
                </a:lnTo>
                <a:lnTo>
                  <a:pt x="599" y="40"/>
                </a:lnTo>
                <a:lnTo>
                  <a:pt x="599" y="120"/>
                </a:lnTo>
                <a:close/>
                <a:moveTo>
                  <a:pt x="599" y="280"/>
                </a:moveTo>
                <a:lnTo>
                  <a:pt x="519" y="280"/>
                </a:lnTo>
                <a:lnTo>
                  <a:pt x="519" y="200"/>
                </a:lnTo>
                <a:lnTo>
                  <a:pt x="599" y="200"/>
                </a:lnTo>
                <a:lnTo>
                  <a:pt x="599" y="280"/>
                </a:lnTo>
                <a:close/>
                <a:moveTo>
                  <a:pt x="599" y="439"/>
                </a:moveTo>
                <a:lnTo>
                  <a:pt x="519" y="439"/>
                </a:lnTo>
                <a:lnTo>
                  <a:pt x="519" y="359"/>
                </a:lnTo>
                <a:lnTo>
                  <a:pt x="599" y="359"/>
                </a:lnTo>
                <a:lnTo>
                  <a:pt x="599" y="439"/>
                </a:lnTo>
                <a:close/>
                <a:moveTo>
                  <a:pt x="599" y="599"/>
                </a:moveTo>
                <a:lnTo>
                  <a:pt x="519" y="599"/>
                </a:lnTo>
                <a:lnTo>
                  <a:pt x="519" y="519"/>
                </a:lnTo>
                <a:lnTo>
                  <a:pt x="599" y="519"/>
                </a:lnTo>
                <a:lnTo>
                  <a:pt x="599" y="599"/>
                </a:lnTo>
                <a:close/>
                <a:moveTo>
                  <a:pt x="479" y="359"/>
                </a:moveTo>
                <a:lnTo>
                  <a:pt x="160" y="359"/>
                </a:lnTo>
                <a:lnTo>
                  <a:pt x="160" y="40"/>
                </a:lnTo>
                <a:lnTo>
                  <a:pt x="479" y="40"/>
                </a:lnTo>
                <a:lnTo>
                  <a:pt x="479" y="359"/>
                </a:lnTo>
                <a:close/>
                <a:moveTo>
                  <a:pt x="479" y="599"/>
                </a:moveTo>
                <a:lnTo>
                  <a:pt x="160" y="599"/>
                </a:lnTo>
                <a:lnTo>
                  <a:pt x="160" y="399"/>
                </a:lnTo>
                <a:lnTo>
                  <a:pt x="479" y="399"/>
                </a:lnTo>
                <a:lnTo>
                  <a:pt x="479" y="599"/>
                </a:lnTo>
                <a:close/>
                <a:moveTo>
                  <a:pt x="120" y="120"/>
                </a:moveTo>
                <a:lnTo>
                  <a:pt x="40" y="120"/>
                </a:lnTo>
                <a:lnTo>
                  <a:pt x="40" y="40"/>
                </a:lnTo>
                <a:lnTo>
                  <a:pt x="120" y="40"/>
                </a:lnTo>
                <a:lnTo>
                  <a:pt x="120" y="120"/>
                </a:lnTo>
                <a:close/>
                <a:moveTo>
                  <a:pt x="120" y="280"/>
                </a:moveTo>
                <a:lnTo>
                  <a:pt x="40" y="280"/>
                </a:lnTo>
                <a:lnTo>
                  <a:pt x="40" y="200"/>
                </a:lnTo>
                <a:lnTo>
                  <a:pt x="120" y="200"/>
                </a:lnTo>
                <a:lnTo>
                  <a:pt x="120" y="280"/>
                </a:lnTo>
                <a:close/>
                <a:moveTo>
                  <a:pt x="120" y="439"/>
                </a:moveTo>
                <a:lnTo>
                  <a:pt x="40" y="439"/>
                </a:lnTo>
                <a:lnTo>
                  <a:pt x="40" y="359"/>
                </a:lnTo>
                <a:lnTo>
                  <a:pt x="120" y="359"/>
                </a:lnTo>
                <a:lnTo>
                  <a:pt x="120" y="439"/>
                </a:lnTo>
                <a:close/>
                <a:moveTo>
                  <a:pt x="120" y="599"/>
                </a:moveTo>
                <a:lnTo>
                  <a:pt x="40" y="599"/>
                </a:lnTo>
                <a:lnTo>
                  <a:pt x="40" y="519"/>
                </a:lnTo>
                <a:lnTo>
                  <a:pt x="120" y="519"/>
                </a:lnTo>
                <a:lnTo>
                  <a:pt x="120" y="599"/>
                </a:lnTo>
                <a:close/>
                <a:moveTo>
                  <a:pt x="599" y="0"/>
                </a:moveTo>
                <a:lnTo>
                  <a:pt x="40" y="0"/>
                </a:lnTo>
                <a:cubicBezTo>
                  <a:pt x="18" y="0"/>
                  <a:pt x="0" y="18"/>
                  <a:pt x="0" y="40"/>
                </a:cubicBezTo>
                <a:lnTo>
                  <a:pt x="0" y="599"/>
                </a:lnTo>
                <a:cubicBezTo>
                  <a:pt x="0" y="621"/>
                  <a:pt x="18" y="639"/>
                  <a:pt x="40" y="639"/>
                </a:cubicBezTo>
                <a:lnTo>
                  <a:pt x="599" y="639"/>
                </a:lnTo>
                <a:cubicBezTo>
                  <a:pt x="621" y="639"/>
                  <a:pt x="639" y="621"/>
                  <a:pt x="639" y="599"/>
                </a:cubicBezTo>
                <a:lnTo>
                  <a:pt x="639" y="40"/>
                </a:lnTo>
                <a:cubicBezTo>
                  <a:pt x="639" y="18"/>
                  <a:pt x="621" y="0"/>
                  <a:pt x="59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299" tIns="45649" rIns="91299" bIns="45649" numCol="1" anchor="t" anchorCtr="0" compatLnSpc="1">
            <a:prstTxWarp prst="textNoShape">
              <a:avLst/>
            </a:prstTxWarp>
          </a:bodyPr>
          <a:lstStyle/>
          <a:p>
            <a:endParaRPr lang="en-US" sz="1798" dirty="0">
              <a:latin typeface="Calibri" panose="020F0502020204030204" pitchFamily="34" charset="0"/>
            </a:endParaRPr>
          </a:p>
        </p:txBody>
      </p:sp>
      <p:sp>
        <p:nvSpPr>
          <p:cNvPr id="120" name="Freeform 119"/>
          <p:cNvSpPr>
            <a:spLocks noEditPoints="1"/>
          </p:cNvSpPr>
          <p:nvPr/>
        </p:nvSpPr>
        <p:spPr bwMode="auto">
          <a:xfrm>
            <a:off x="3403573" y="3205709"/>
            <a:ext cx="370496" cy="293912"/>
          </a:xfrm>
          <a:custGeom>
            <a:avLst/>
            <a:gdLst>
              <a:gd name="T0" fmla="*/ 563 w 939"/>
              <a:gd name="T1" fmla="*/ 212 h 746"/>
              <a:gd name="T2" fmla="*/ 879 w 939"/>
              <a:gd name="T3" fmla="*/ 234 h 746"/>
              <a:gd name="T4" fmla="*/ 784 w 939"/>
              <a:gd name="T5" fmla="*/ 555 h 746"/>
              <a:gd name="T6" fmla="*/ 556 w 939"/>
              <a:gd name="T7" fmla="*/ 307 h 746"/>
              <a:gd name="T8" fmla="*/ 611 w 939"/>
              <a:gd name="T9" fmla="*/ 407 h 746"/>
              <a:gd name="T10" fmla="*/ 629 w 939"/>
              <a:gd name="T11" fmla="*/ 407 h 746"/>
              <a:gd name="T12" fmla="*/ 784 w 939"/>
              <a:gd name="T13" fmla="*/ 555 h 746"/>
              <a:gd name="T14" fmla="*/ 171 w 939"/>
              <a:gd name="T15" fmla="*/ 357 h 746"/>
              <a:gd name="T16" fmla="*/ 404 w 939"/>
              <a:gd name="T17" fmla="*/ 416 h 746"/>
              <a:gd name="T18" fmla="*/ 508 w 939"/>
              <a:gd name="T19" fmla="*/ 279 h 746"/>
              <a:gd name="T20" fmla="*/ 171 w 939"/>
              <a:gd name="T21" fmla="*/ 587 h 746"/>
              <a:gd name="T22" fmla="*/ 492 w 939"/>
              <a:gd name="T23" fmla="*/ 217 h 746"/>
              <a:gd name="T24" fmla="*/ 64 w 939"/>
              <a:gd name="T25" fmla="*/ 280 h 746"/>
              <a:gd name="T26" fmla="*/ 435 w 939"/>
              <a:gd name="T27" fmla="*/ 49 h 746"/>
              <a:gd name="T28" fmla="*/ 529 w 939"/>
              <a:gd name="T29" fmla="*/ 176 h 746"/>
              <a:gd name="T30" fmla="*/ 435 w 939"/>
              <a:gd name="T31" fmla="*/ 49 h 746"/>
              <a:gd name="T32" fmla="*/ 794 w 939"/>
              <a:gd name="T33" fmla="*/ 53 h 746"/>
              <a:gd name="T34" fmla="*/ 436 w 939"/>
              <a:gd name="T35" fmla="*/ 1 h 746"/>
              <a:gd name="T36" fmla="*/ 137 w 939"/>
              <a:gd name="T37" fmla="*/ 107 h 746"/>
              <a:gd name="T38" fmla="*/ 136 w 939"/>
              <a:gd name="T39" fmla="*/ 108 h 746"/>
              <a:gd name="T40" fmla="*/ 131 w 939"/>
              <a:gd name="T41" fmla="*/ 111 h 746"/>
              <a:gd name="T42" fmla="*/ 126 w 939"/>
              <a:gd name="T43" fmla="*/ 115 h 746"/>
              <a:gd name="T44" fmla="*/ 2 w 939"/>
              <a:gd name="T45" fmla="*/ 303 h 746"/>
              <a:gd name="T46" fmla="*/ 124 w 939"/>
              <a:gd name="T47" fmla="*/ 345 h 746"/>
              <a:gd name="T48" fmla="*/ 140 w 939"/>
              <a:gd name="T49" fmla="*/ 627 h 746"/>
              <a:gd name="T50" fmla="*/ 525 w 939"/>
              <a:gd name="T51" fmla="*/ 745 h 746"/>
              <a:gd name="T52" fmla="*/ 532 w 939"/>
              <a:gd name="T53" fmla="*/ 746 h 746"/>
              <a:gd name="T54" fmla="*/ 539 w 939"/>
              <a:gd name="T55" fmla="*/ 745 h 746"/>
              <a:gd name="T56" fmla="*/ 543 w 939"/>
              <a:gd name="T57" fmla="*/ 743 h 746"/>
              <a:gd name="T58" fmla="*/ 831 w 939"/>
              <a:gd name="T59" fmla="*/ 569 h 746"/>
              <a:gd name="T60" fmla="*/ 925 w 939"/>
              <a:gd name="T61" fmla="*/ 265 h 746"/>
              <a:gd name="T62" fmla="*/ 934 w 939"/>
              <a:gd name="T63" fmla="*/ 229 h 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39" h="746">
                <a:moveTo>
                  <a:pt x="630" y="353"/>
                </a:moveTo>
                <a:lnTo>
                  <a:pt x="563" y="212"/>
                </a:lnTo>
                <a:lnTo>
                  <a:pt x="790" y="107"/>
                </a:lnTo>
                <a:lnTo>
                  <a:pt x="879" y="234"/>
                </a:lnTo>
                <a:lnTo>
                  <a:pt x="630" y="353"/>
                </a:lnTo>
                <a:close/>
                <a:moveTo>
                  <a:pt x="784" y="555"/>
                </a:moveTo>
                <a:lnTo>
                  <a:pt x="556" y="682"/>
                </a:lnTo>
                <a:lnTo>
                  <a:pt x="556" y="307"/>
                </a:lnTo>
                <a:lnTo>
                  <a:pt x="597" y="395"/>
                </a:lnTo>
                <a:cubicBezTo>
                  <a:pt x="600" y="401"/>
                  <a:pt x="605" y="405"/>
                  <a:pt x="611" y="407"/>
                </a:cubicBezTo>
                <a:cubicBezTo>
                  <a:pt x="613" y="408"/>
                  <a:pt x="616" y="409"/>
                  <a:pt x="619" y="409"/>
                </a:cubicBezTo>
                <a:cubicBezTo>
                  <a:pt x="622" y="409"/>
                  <a:pt x="626" y="408"/>
                  <a:pt x="629" y="407"/>
                </a:cubicBezTo>
                <a:lnTo>
                  <a:pt x="784" y="332"/>
                </a:lnTo>
                <a:lnTo>
                  <a:pt x="784" y="555"/>
                </a:lnTo>
                <a:close/>
                <a:moveTo>
                  <a:pt x="171" y="587"/>
                </a:moveTo>
                <a:lnTo>
                  <a:pt x="171" y="357"/>
                </a:lnTo>
                <a:lnTo>
                  <a:pt x="398" y="416"/>
                </a:lnTo>
                <a:cubicBezTo>
                  <a:pt x="400" y="416"/>
                  <a:pt x="402" y="416"/>
                  <a:pt x="404" y="416"/>
                </a:cubicBezTo>
                <a:cubicBezTo>
                  <a:pt x="411" y="416"/>
                  <a:pt x="419" y="412"/>
                  <a:pt x="423" y="406"/>
                </a:cubicBezTo>
                <a:lnTo>
                  <a:pt x="508" y="279"/>
                </a:lnTo>
                <a:lnTo>
                  <a:pt x="508" y="690"/>
                </a:lnTo>
                <a:lnTo>
                  <a:pt x="171" y="587"/>
                </a:lnTo>
                <a:close/>
                <a:moveTo>
                  <a:pt x="156" y="155"/>
                </a:moveTo>
                <a:lnTo>
                  <a:pt x="492" y="217"/>
                </a:lnTo>
                <a:lnTo>
                  <a:pt x="393" y="365"/>
                </a:lnTo>
                <a:lnTo>
                  <a:pt x="64" y="280"/>
                </a:lnTo>
                <a:lnTo>
                  <a:pt x="156" y="155"/>
                </a:lnTo>
                <a:close/>
                <a:moveTo>
                  <a:pt x="435" y="49"/>
                </a:moveTo>
                <a:lnTo>
                  <a:pt x="714" y="90"/>
                </a:lnTo>
                <a:lnTo>
                  <a:pt x="529" y="176"/>
                </a:lnTo>
                <a:lnTo>
                  <a:pt x="235" y="122"/>
                </a:lnTo>
                <a:lnTo>
                  <a:pt x="435" y="49"/>
                </a:lnTo>
                <a:close/>
                <a:moveTo>
                  <a:pt x="817" y="63"/>
                </a:moveTo>
                <a:cubicBezTo>
                  <a:pt x="812" y="56"/>
                  <a:pt x="803" y="52"/>
                  <a:pt x="794" y="53"/>
                </a:cubicBezTo>
                <a:cubicBezTo>
                  <a:pt x="794" y="53"/>
                  <a:pt x="794" y="53"/>
                  <a:pt x="793" y="53"/>
                </a:cubicBezTo>
                <a:lnTo>
                  <a:pt x="436" y="1"/>
                </a:lnTo>
                <a:cubicBezTo>
                  <a:pt x="432" y="0"/>
                  <a:pt x="428" y="1"/>
                  <a:pt x="424" y="2"/>
                </a:cubicBezTo>
                <a:lnTo>
                  <a:pt x="137" y="107"/>
                </a:lnTo>
                <a:cubicBezTo>
                  <a:pt x="137" y="107"/>
                  <a:pt x="137" y="107"/>
                  <a:pt x="137" y="107"/>
                </a:cubicBezTo>
                <a:cubicBezTo>
                  <a:pt x="137" y="107"/>
                  <a:pt x="136" y="107"/>
                  <a:pt x="136" y="108"/>
                </a:cubicBezTo>
                <a:cubicBezTo>
                  <a:pt x="135" y="108"/>
                  <a:pt x="133" y="109"/>
                  <a:pt x="132" y="110"/>
                </a:cubicBezTo>
                <a:cubicBezTo>
                  <a:pt x="131" y="110"/>
                  <a:pt x="131" y="111"/>
                  <a:pt x="131" y="111"/>
                </a:cubicBezTo>
                <a:cubicBezTo>
                  <a:pt x="129" y="112"/>
                  <a:pt x="128" y="113"/>
                  <a:pt x="127" y="115"/>
                </a:cubicBezTo>
                <a:cubicBezTo>
                  <a:pt x="127" y="115"/>
                  <a:pt x="126" y="115"/>
                  <a:pt x="126" y="115"/>
                </a:cubicBezTo>
                <a:lnTo>
                  <a:pt x="5" y="281"/>
                </a:lnTo>
                <a:cubicBezTo>
                  <a:pt x="1" y="287"/>
                  <a:pt x="0" y="295"/>
                  <a:pt x="2" y="303"/>
                </a:cubicBezTo>
                <a:cubicBezTo>
                  <a:pt x="5" y="310"/>
                  <a:pt x="11" y="316"/>
                  <a:pt x="19" y="318"/>
                </a:cubicBezTo>
                <a:lnTo>
                  <a:pt x="124" y="345"/>
                </a:lnTo>
                <a:lnTo>
                  <a:pt x="124" y="604"/>
                </a:lnTo>
                <a:cubicBezTo>
                  <a:pt x="124" y="615"/>
                  <a:pt x="130" y="624"/>
                  <a:pt x="140" y="627"/>
                </a:cubicBezTo>
                <a:lnTo>
                  <a:pt x="525" y="745"/>
                </a:lnTo>
                <a:cubicBezTo>
                  <a:pt x="525" y="745"/>
                  <a:pt x="525" y="745"/>
                  <a:pt x="525" y="745"/>
                </a:cubicBezTo>
                <a:cubicBezTo>
                  <a:pt x="527" y="745"/>
                  <a:pt x="530" y="746"/>
                  <a:pt x="532" y="746"/>
                </a:cubicBezTo>
                <a:cubicBezTo>
                  <a:pt x="532" y="746"/>
                  <a:pt x="532" y="746"/>
                  <a:pt x="532" y="746"/>
                </a:cubicBezTo>
                <a:lnTo>
                  <a:pt x="532" y="746"/>
                </a:lnTo>
                <a:cubicBezTo>
                  <a:pt x="534" y="746"/>
                  <a:pt x="536" y="745"/>
                  <a:pt x="539" y="745"/>
                </a:cubicBezTo>
                <a:cubicBezTo>
                  <a:pt x="539" y="744"/>
                  <a:pt x="540" y="744"/>
                  <a:pt x="541" y="744"/>
                </a:cubicBezTo>
                <a:cubicBezTo>
                  <a:pt x="542" y="743"/>
                  <a:pt x="542" y="743"/>
                  <a:pt x="543" y="743"/>
                </a:cubicBezTo>
                <a:lnTo>
                  <a:pt x="819" y="590"/>
                </a:lnTo>
                <a:cubicBezTo>
                  <a:pt x="827" y="585"/>
                  <a:pt x="831" y="577"/>
                  <a:pt x="831" y="569"/>
                </a:cubicBezTo>
                <a:lnTo>
                  <a:pt x="831" y="309"/>
                </a:lnTo>
                <a:lnTo>
                  <a:pt x="925" y="265"/>
                </a:lnTo>
                <a:cubicBezTo>
                  <a:pt x="931" y="262"/>
                  <a:pt x="936" y="256"/>
                  <a:pt x="937" y="249"/>
                </a:cubicBezTo>
                <a:cubicBezTo>
                  <a:pt x="939" y="242"/>
                  <a:pt x="938" y="235"/>
                  <a:pt x="934" y="229"/>
                </a:cubicBezTo>
                <a:lnTo>
                  <a:pt x="817" y="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299" tIns="45649" rIns="91299" bIns="45649" numCol="1" anchor="t" anchorCtr="0" compatLnSpc="1">
            <a:prstTxWarp prst="textNoShape">
              <a:avLst/>
            </a:prstTxWarp>
          </a:bodyPr>
          <a:lstStyle/>
          <a:p>
            <a:endParaRPr lang="en-US" sz="1798" dirty="0">
              <a:latin typeface="Calibri" panose="020F0502020204030204" pitchFamily="34" charset="0"/>
            </a:endParaRPr>
          </a:p>
        </p:txBody>
      </p:sp>
      <p:sp>
        <p:nvSpPr>
          <p:cNvPr id="121" name="Freeform 120"/>
          <p:cNvSpPr>
            <a:spLocks/>
          </p:cNvSpPr>
          <p:nvPr/>
        </p:nvSpPr>
        <p:spPr bwMode="auto">
          <a:xfrm>
            <a:off x="5120079" y="3205709"/>
            <a:ext cx="296360" cy="293912"/>
          </a:xfrm>
          <a:custGeom>
            <a:avLst/>
            <a:gdLst>
              <a:gd name="T0" fmla="*/ 505 w 635"/>
              <a:gd name="T1" fmla="*/ 351 h 629"/>
              <a:gd name="T2" fmla="*/ 480 w 635"/>
              <a:gd name="T3" fmla="*/ 225 h 629"/>
              <a:gd name="T4" fmla="*/ 479 w 635"/>
              <a:gd name="T5" fmla="*/ 224 h 629"/>
              <a:gd name="T6" fmla="*/ 600 w 635"/>
              <a:gd name="T7" fmla="*/ 35 h 629"/>
              <a:gd name="T8" fmla="*/ 406 w 635"/>
              <a:gd name="T9" fmla="*/ 161 h 629"/>
              <a:gd name="T10" fmla="*/ 295 w 635"/>
              <a:gd name="T11" fmla="*/ 141 h 629"/>
              <a:gd name="T12" fmla="*/ 321 w 635"/>
              <a:gd name="T13" fmla="*/ 57 h 629"/>
              <a:gd name="T14" fmla="*/ 217 w 635"/>
              <a:gd name="T15" fmla="*/ 102 h 629"/>
              <a:gd name="T16" fmla="*/ 198 w 635"/>
              <a:gd name="T17" fmla="*/ 124 h 629"/>
              <a:gd name="T18" fmla="*/ 108 w 635"/>
              <a:gd name="T19" fmla="*/ 108 h 629"/>
              <a:gd name="T20" fmla="*/ 47 w 635"/>
              <a:gd name="T21" fmla="*/ 160 h 629"/>
              <a:gd name="T22" fmla="*/ 296 w 635"/>
              <a:gd name="T23" fmla="*/ 274 h 629"/>
              <a:gd name="T24" fmla="*/ 147 w 635"/>
              <a:gd name="T25" fmla="*/ 455 h 629"/>
              <a:gd name="T26" fmla="*/ 137 w 635"/>
              <a:gd name="T27" fmla="*/ 467 h 629"/>
              <a:gd name="T28" fmla="*/ 44 w 635"/>
              <a:gd name="T29" fmla="*/ 429 h 629"/>
              <a:gd name="T30" fmla="*/ 0 w 635"/>
              <a:gd name="T31" fmla="*/ 473 h 629"/>
              <a:gd name="T32" fmla="*/ 99 w 635"/>
              <a:gd name="T33" fmla="*/ 519 h 629"/>
              <a:gd name="T34" fmla="*/ 129 w 635"/>
              <a:gd name="T35" fmla="*/ 549 h 629"/>
              <a:gd name="T36" fmla="*/ 171 w 635"/>
              <a:gd name="T37" fmla="*/ 629 h 629"/>
              <a:gd name="T38" fmla="*/ 212 w 635"/>
              <a:gd name="T39" fmla="*/ 588 h 629"/>
              <a:gd name="T40" fmla="*/ 164 w 635"/>
              <a:gd name="T41" fmla="*/ 493 h 629"/>
              <a:gd name="T42" fmla="*/ 171 w 635"/>
              <a:gd name="T43" fmla="*/ 488 h 629"/>
              <a:gd name="T44" fmla="*/ 364 w 635"/>
              <a:gd name="T45" fmla="*/ 336 h 629"/>
              <a:gd name="T46" fmla="*/ 366 w 635"/>
              <a:gd name="T47" fmla="*/ 339 h 629"/>
              <a:gd name="T48" fmla="*/ 496 w 635"/>
              <a:gd name="T49" fmla="*/ 596 h 629"/>
              <a:gd name="T50" fmla="*/ 542 w 635"/>
              <a:gd name="T51" fmla="*/ 541 h 629"/>
              <a:gd name="T52" fmla="*/ 523 w 635"/>
              <a:gd name="T53" fmla="*/ 446 h 629"/>
              <a:gd name="T54" fmla="*/ 551 w 635"/>
              <a:gd name="T55" fmla="*/ 422 h 629"/>
              <a:gd name="T56" fmla="*/ 596 w 635"/>
              <a:gd name="T57" fmla="*/ 317 h 629"/>
              <a:gd name="T58" fmla="*/ 505 w 635"/>
              <a:gd name="T59" fmla="*/ 351 h 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35" h="629">
                <a:moveTo>
                  <a:pt x="505" y="351"/>
                </a:moveTo>
                <a:lnTo>
                  <a:pt x="480" y="225"/>
                </a:lnTo>
                <a:lnTo>
                  <a:pt x="479" y="224"/>
                </a:lnTo>
                <a:cubicBezTo>
                  <a:pt x="479" y="224"/>
                  <a:pt x="635" y="71"/>
                  <a:pt x="600" y="35"/>
                </a:cubicBezTo>
                <a:cubicBezTo>
                  <a:pt x="565" y="0"/>
                  <a:pt x="406" y="161"/>
                  <a:pt x="406" y="161"/>
                </a:cubicBezTo>
                <a:lnTo>
                  <a:pt x="295" y="141"/>
                </a:lnTo>
                <a:cubicBezTo>
                  <a:pt x="323" y="106"/>
                  <a:pt x="335" y="71"/>
                  <a:pt x="321" y="57"/>
                </a:cubicBezTo>
                <a:cubicBezTo>
                  <a:pt x="305" y="41"/>
                  <a:pt x="258" y="61"/>
                  <a:pt x="217" y="102"/>
                </a:cubicBezTo>
                <a:cubicBezTo>
                  <a:pt x="210" y="109"/>
                  <a:pt x="203" y="117"/>
                  <a:pt x="198" y="124"/>
                </a:cubicBezTo>
                <a:lnTo>
                  <a:pt x="108" y="108"/>
                </a:lnTo>
                <a:lnTo>
                  <a:pt x="47" y="160"/>
                </a:lnTo>
                <a:lnTo>
                  <a:pt x="296" y="274"/>
                </a:lnTo>
                <a:lnTo>
                  <a:pt x="147" y="455"/>
                </a:lnTo>
                <a:cubicBezTo>
                  <a:pt x="144" y="459"/>
                  <a:pt x="140" y="463"/>
                  <a:pt x="137" y="467"/>
                </a:cubicBezTo>
                <a:lnTo>
                  <a:pt x="44" y="429"/>
                </a:lnTo>
                <a:lnTo>
                  <a:pt x="0" y="473"/>
                </a:lnTo>
                <a:lnTo>
                  <a:pt x="99" y="519"/>
                </a:lnTo>
                <a:lnTo>
                  <a:pt x="129" y="549"/>
                </a:lnTo>
                <a:lnTo>
                  <a:pt x="171" y="629"/>
                </a:lnTo>
                <a:lnTo>
                  <a:pt x="212" y="588"/>
                </a:lnTo>
                <a:lnTo>
                  <a:pt x="164" y="493"/>
                </a:lnTo>
                <a:cubicBezTo>
                  <a:pt x="166" y="492"/>
                  <a:pt x="169" y="490"/>
                  <a:pt x="171" y="488"/>
                </a:cubicBezTo>
                <a:lnTo>
                  <a:pt x="364" y="336"/>
                </a:lnTo>
                <a:lnTo>
                  <a:pt x="366" y="339"/>
                </a:lnTo>
                <a:lnTo>
                  <a:pt x="496" y="596"/>
                </a:lnTo>
                <a:lnTo>
                  <a:pt x="542" y="541"/>
                </a:lnTo>
                <a:lnTo>
                  <a:pt x="523" y="446"/>
                </a:lnTo>
                <a:cubicBezTo>
                  <a:pt x="533" y="439"/>
                  <a:pt x="542" y="431"/>
                  <a:pt x="551" y="422"/>
                </a:cubicBezTo>
                <a:cubicBezTo>
                  <a:pt x="593" y="380"/>
                  <a:pt x="613" y="334"/>
                  <a:pt x="596" y="317"/>
                </a:cubicBezTo>
                <a:cubicBezTo>
                  <a:pt x="582" y="302"/>
                  <a:pt x="542" y="317"/>
                  <a:pt x="505" y="3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299" tIns="45649" rIns="91299" bIns="45649" numCol="1" anchor="t" anchorCtr="0" compatLnSpc="1">
            <a:prstTxWarp prst="textNoShape">
              <a:avLst/>
            </a:prstTxWarp>
          </a:bodyPr>
          <a:lstStyle/>
          <a:p>
            <a:endParaRPr lang="en-US" sz="1798" dirty="0">
              <a:latin typeface="Calibri" panose="020F0502020204030204" pitchFamily="34" charset="0"/>
            </a:endParaRPr>
          </a:p>
        </p:txBody>
      </p:sp>
      <p:sp>
        <p:nvSpPr>
          <p:cNvPr id="122" name="Freeform 121"/>
          <p:cNvSpPr>
            <a:spLocks noEditPoints="1"/>
          </p:cNvSpPr>
          <p:nvPr/>
        </p:nvSpPr>
        <p:spPr bwMode="auto">
          <a:xfrm>
            <a:off x="1737932" y="3235100"/>
            <a:ext cx="342898" cy="235129"/>
          </a:xfrm>
          <a:custGeom>
            <a:avLst/>
            <a:gdLst>
              <a:gd name="T0" fmla="*/ 640 w 735"/>
              <a:gd name="T1" fmla="*/ 155 h 501"/>
              <a:gd name="T2" fmla="*/ 564 w 735"/>
              <a:gd name="T3" fmla="*/ 31 h 501"/>
              <a:gd name="T4" fmla="*/ 448 w 735"/>
              <a:gd name="T5" fmla="*/ 0 h 501"/>
              <a:gd name="T6" fmla="*/ 379 w 735"/>
              <a:gd name="T7" fmla="*/ 27 h 501"/>
              <a:gd name="T8" fmla="*/ 341 w 735"/>
              <a:gd name="T9" fmla="*/ 84 h 501"/>
              <a:gd name="T10" fmla="*/ 308 w 735"/>
              <a:gd name="T11" fmla="*/ 57 h 501"/>
              <a:gd name="T12" fmla="*/ 188 w 735"/>
              <a:gd name="T13" fmla="*/ 45 h 501"/>
              <a:gd name="T14" fmla="*/ 101 w 735"/>
              <a:gd name="T15" fmla="*/ 136 h 501"/>
              <a:gd name="T16" fmla="*/ 76 w 735"/>
              <a:gd name="T17" fmla="*/ 228 h 501"/>
              <a:gd name="T18" fmla="*/ 7 w 735"/>
              <a:gd name="T19" fmla="*/ 312 h 501"/>
              <a:gd name="T20" fmla="*/ 25 w 735"/>
              <a:gd name="T21" fmla="*/ 437 h 501"/>
              <a:gd name="T22" fmla="*/ 144 w 735"/>
              <a:gd name="T23" fmla="*/ 501 h 501"/>
              <a:gd name="T24" fmla="*/ 322 w 735"/>
              <a:gd name="T25" fmla="*/ 501 h 501"/>
              <a:gd name="T26" fmla="*/ 445 w 735"/>
              <a:gd name="T27" fmla="*/ 501 h 501"/>
              <a:gd name="T28" fmla="*/ 551 w 735"/>
              <a:gd name="T29" fmla="*/ 501 h 501"/>
              <a:gd name="T30" fmla="*/ 589 w 735"/>
              <a:gd name="T31" fmla="*/ 501 h 501"/>
              <a:gd name="T32" fmla="*/ 692 w 735"/>
              <a:gd name="T33" fmla="*/ 458 h 501"/>
              <a:gd name="T34" fmla="*/ 733 w 735"/>
              <a:gd name="T35" fmla="*/ 332 h 501"/>
              <a:gd name="T36" fmla="*/ 673 w 735"/>
              <a:gd name="T37" fmla="*/ 239 h 501"/>
              <a:gd name="T38" fmla="*/ 498 w 735"/>
              <a:gd name="T39" fmla="*/ 472 h 501"/>
              <a:gd name="T40" fmla="*/ 404 w 735"/>
              <a:gd name="T41" fmla="*/ 472 h 501"/>
              <a:gd name="T42" fmla="*/ 370 w 735"/>
              <a:gd name="T43" fmla="*/ 472 h 501"/>
              <a:gd name="T44" fmla="*/ 413 w 735"/>
              <a:gd name="T45" fmla="*/ 428 h 501"/>
              <a:gd name="T46" fmla="*/ 482 w 735"/>
              <a:gd name="T47" fmla="*/ 360 h 501"/>
              <a:gd name="T48" fmla="*/ 491 w 735"/>
              <a:gd name="T49" fmla="*/ 346 h 501"/>
              <a:gd name="T50" fmla="*/ 448 w 735"/>
              <a:gd name="T51" fmla="*/ 340 h 501"/>
              <a:gd name="T52" fmla="*/ 430 w 735"/>
              <a:gd name="T53" fmla="*/ 339 h 501"/>
              <a:gd name="T54" fmla="*/ 430 w 735"/>
              <a:gd name="T55" fmla="*/ 283 h 501"/>
              <a:gd name="T56" fmla="*/ 430 w 735"/>
              <a:gd name="T57" fmla="*/ 173 h 501"/>
              <a:gd name="T58" fmla="*/ 418 w 735"/>
              <a:gd name="T59" fmla="*/ 168 h 501"/>
              <a:gd name="T60" fmla="*/ 341 w 735"/>
              <a:gd name="T61" fmla="*/ 168 h 501"/>
              <a:gd name="T62" fmla="*/ 293 w 735"/>
              <a:gd name="T63" fmla="*/ 170 h 501"/>
              <a:gd name="T64" fmla="*/ 290 w 735"/>
              <a:gd name="T65" fmla="*/ 207 h 501"/>
              <a:gd name="T66" fmla="*/ 290 w 735"/>
              <a:gd name="T67" fmla="*/ 317 h 501"/>
              <a:gd name="T68" fmla="*/ 288 w 735"/>
              <a:gd name="T69" fmla="*/ 340 h 501"/>
              <a:gd name="T70" fmla="*/ 244 w 735"/>
              <a:gd name="T71" fmla="*/ 340 h 501"/>
              <a:gd name="T72" fmla="*/ 236 w 735"/>
              <a:gd name="T73" fmla="*/ 353 h 501"/>
              <a:gd name="T74" fmla="*/ 306 w 735"/>
              <a:gd name="T75" fmla="*/ 422 h 501"/>
              <a:gd name="T76" fmla="*/ 354 w 735"/>
              <a:gd name="T77" fmla="*/ 470 h 501"/>
              <a:gd name="T78" fmla="*/ 272 w 735"/>
              <a:gd name="T79" fmla="*/ 472 h 501"/>
              <a:gd name="T80" fmla="*/ 199 w 735"/>
              <a:gd name="T81" fmla="*/ 472 h 501"/>
              <a:gd name="T82" fmla="*/ 178 w 735"/>
              <a:gd name="T83" fmla="*/ 472 h 501"/>
              <a:gd name="T84" fmla="*/ 73 w 735"/>
              <a:gd name="T85" fmla="*/ 417 h 501"/>
              <a:gd name="T86" fmla="*/ 57 w 735"/>
              <a:gd name="T87" fmla="*/ 312 h 501"/>
              <a:gd name="T88" fmla="*/ 119 w 735"/>
              <a:gd name="T89" fmla="*/ 243 h 501"/>
              <a:gd name="T90" fmla="*/ 131 w 735"/>
              <a:gd name="T91" fmla="*/ 186 h 501"/>
              <a:gd name="T92" fmla="*/ 194 w 735"/>
              <a:gd name="T93" fmla="*/ 97 h 501"/>
              <a:gd name="T94" fmla="*/ 304 w 735"/>
              <a:gd name="T95" fmla="*/ 97 h 501"/>
              <a:gd name="T96" fmla="*/ 350 w 735"/>
              <a:gd name="T97" fmla="*/ 141 h 501"/>
              <a:gd name="T98" fmla="*/ 368 w 735"/>
              <a:gd name="T99" fmla="*/ 97 h 501"/>
              <a:gd name="T100" fmla="*/ 441 w 735"/>
              <a:gd name="T101" fmla="*/ 52 h 501"/>
              <a:gd name="T102" fmla="*/ 559 w 735"/>
              <a:gd name="T103" fmla="*/ 95 h 501"/>
              <a:gd name="T104" fmla="*/ 598 w 735"/>
              <a:gd name="T105" fmla="*/ 218 h 501"/>
              <a:gd name="T106" fmla="*/ 646 w 735"/>
              <a:gd name="T107" fmla="*/ 262 h 501"/>
              <a:gd name="T108" fmla="*/ 687 w 735"/>
              <a:gd name="T109" fmla="*/ 351 h 501"/>
              <a:gd name="T110" fmla="*/ 632 w 735"/>
              <a:gd name="T111" fmla="*/ 451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35" h="501">
                <a:moveTo>
                  <a:pt x="632" y="219"/>
                </a:moveTo>
                <a:lnTo>
                  <a:pt x="635" y="209"/>
                </a:lnTo>
                <a:lnTo>
                  <a:pt x="639" y="196"/>
                </a:lnTo>
                <a:lnTo>
                  <a:pt x="640" y="173"/>
                </a:lnTo>
                <a:lnTo>
                  <a:pt x="640" y="155"/>
                </a:lnTo>
                <a:lnTo>
                  <a:pt x="637" y="139"/>
                </a:lnTo>
                <a:lnTo>
                  <a:pt x="626" y="107"/>
                </a:lnTo>
                <a:lnTo>
                  <a:pt x="610" y="77"/>
                </a:lnTo>
                <a:lnTo>
                  <a:pt x="589" y="52"/>
                </a:lnTo>
                <a:lnTo>
                  <a:pt x="564" y="31"/>
                </a:lnTo>
                <a:lnTo>
                  <a:pt x="534" y="13"/>
                </a:lnTo>
                <a:lnTo>
                  <a:pt x="502" y="4"/>
                </a:lnTo>
                <a:lnTo>
                  <a:pt x="486" y="0"/>
                </a:lnTo>
                <a:lnTo>
                  <a:pt x="468" y="0"/>
                </a:lnTo>
                <a:lnTo>
                  <a:pt x="448" y="0"/>
                </a:lnTo>
                <a:lnTo>
                  <a:pt x="430" y="4"/>
                </a:lnTo>
                <a:lnTo>
                  <a:pt x="414" y="8"/>
                </a:lnTo>
                <a:lnTo>
                  <a:pt x="400" y="13"/>
                </a:lnTo>
                <a:lnTo>
                  <a:pt x="388" y="20"/>
                </a:lnTo>
                <a:lnTo>
                  <a:pt x="379" y="27"/>
                </a:lnTo>
                <a:lnTo>
                  <a:pt x="363" y="41"/>
                </a:lnTo>
                <a:lnTo>
                  <a:pt x="352" y="57"/>
                </a:lnTo>
                <a:lnTo>
                  <a:pt x="345" y="72"/>
                </a:lnTo>
                <a:lnTo>
                  <a:pt x="341" y="81"/>
                </a:lnTo>
                <a:lnTo>
                  <a:pt x="341" y="84"/>
                </a:lnTo>
                <a:lnTo>
                  <a:pt x="341" y="84"/>
                </a:lnTo>
                <a:lnTo>
                  <a:pt x="340" y="82"/>
                </a:lnTo>
                <a:lnTo>
                  <a:pt x="333" y="75"/>
                </a:lnTo>
                <a:lnTo>
                  <a:pt x="322" y="66"/>
                </a:lnTo>
                <a:lnTo>
                  <a:pt x="308" y="57"/>
                </a:lnTo>
                <a:lnTo>
                  <a:pt x="290" y="49"/>
                </a:lnTo>
                <a:lnTo>
                  <a:pt x="269" y="41"/>
                </a:lnTo>
                <a:lnTo>
                  <a:pt x="244" y="36"/>
                </a:lnTo>
                <a:lnTo>
                  <a:pt x="215" y="38"/>
                </a:lnTo>
                <a:lnTo>
                  <a:pt x="188" y="45"/>
                </a:lnTo>
                <a:lnTo>
                  <a:pt x="164" y="57"/>
                </a:lnTo>
                <a:lnTo>
                  <a:pt x="144" y="72"/>
                </a:lnTo>
                <a:lnTo>
                  <a:pt x="126" y="91"/>
                </a:lnTo>
                <a:lnTo>
                  <a:pt x="112" y="113"/>
                </a:lnTo>
                <a:lnTo>
                  <a:pt x="101" y="136"/>
                </a:lnTo>
                <a:lnTo>
                  <a:pt x="96" y="161"/>
                </a:lnTo>
                <a:lnTo>
                  <a:pt x="92" y="187"/>
                </a:lnTo>
                <a:lnTo>
                  <a:pt x="94" y="203"/>
                </a:lnTo>
                <a:lnTo>
                  <a:pt x="98" y="219"/>
                </a:lnTo>
                <a:lnTo>
                  <a:pt x="76" y="228"/>
                </a:lnTo>
                <a:lnTo>
                  <a:pt x="59" y="241"/>
                </a:lnTo>
                <a:lnTo>
                  <a:pt x="42" y="255"/>
                </a:lnTo>
                <a:lnTo>
                  <a:pt x="26" y="271"/>
                </a:lnTo>
                <a:lnTo>
                  <a:pt x="16" y="291"/>
                </a:lnTo>
                <a:lnTo>
                  <a:pt x="7" y="312"/>
                </a:lnTo>
                <a:lnTo>
                  <a:pt x="2" y="333"/>
                </a:lnTo>
                <a:lnTo>
                  <a:pt x="0" y="355"/>
                </a:lnTo>
                <a:lnTo>
                  <a:pt x="2" y="385"/>
                </a:lnTo>
                <a:lnTo>
                  <a:pt x="10" y="412"/>
                </a:lnTo>
                <a:lnTo>
                  <a:pt x="25" y="437"/>
                </a:lnTo>
                <a:lnTo>
                  <a:pt x="42" y="458"/>
                </a:lnTo>
                <a:lnTo>
                  <a:pt x="64" y="476"/>
                </a:lnTo>
                <a:lnTo>
                  <a:pt x="89" y="488"/>
                </a:lnTo>
                <a:lnTo>
                  <a:pt x="115" y="497"/>
                </a:lnTo>
                <a:lnTo>
                  <a:pt x="144" y="501"/>
                </a:lnTo>
                <a:lnTo>
                  <a:pt x="185" y="501"/>
                </a:lnTo>
                <a:lnTo>
                  <a:pt x="222" y="501"/>
                </a:lnTo>
                <a:lnTo>
                  <a:pt x="258" y="501"/>
                </a:lnTo>
                <a:lnTo>
                  <a:pt x="292" y="501"/>
                </a:lnTo>
                <a:lnTo>
                  <a:pt x="322" y="501"/>
                </a:lnTo>
                <a:lnTo>
                  <a:pt x="350" y="501"/>
                </a:lnTo>
                <a:lnTo>
                  <a:pt x="377" y="501"/>
                </a:lnTo>
                <a:lnTo>
                  <a:pt x="402" y="501"/>
                </a:lnTo>
                <a:lnTo>
                  <a:pt x="423" y="501"/>
                </a:lnTo>
                <a:lnTo>
                  <a:pt x="445" y="501"/>
                </a:lnTo>
                <a:lnTo>
                  <a:pt x="464" y="501"/>
                </a:lnTo>
                <a:lnTo>
                  <a:pt x="480" y="501"/>
                </a:lnTo>
                <a:lnTo>
                  <a:pt x="511" y="501"/>
                </a:lnTo>
                <a:lnTo>
                  <a:pt x="534" y="501"/>
                </a:lnTo>
                <a:lnTo>
                  <a:pt x="551" y="501"/>
                </a:lnTo>
                <a:lnTo>
                  <a:pt x="566" y="501"/>
                </a:lnTo>
                <a:lnTo>
                  <a:pt x="576" y="501"/>
                </a:lnTo>
                <a:lnTo>
                  <a:pt x="582" y="501"/>
                </a:lnTo>
                <a:lnTo>
                  <a:pt x="587" y="501"/>
                </a:lnTo>
                <a:lnTo>
                  <a:pt x="589" y="501"/>
                </a:lnTo>
                <a:lnTo>
                  <a:pt x="589" y="501"/>
                </a:lnTo>
                <a:lnTo>
                  <a:pt x="619" y="497"/>
                </a:lnTo>
                <a:lnTo>
                  <a:pt x="646" y="488"/>
                </a:lnTo>
                <a:lnTo>
                  <a:pt x="671" y="476"/>
                </a:lnTo>
                <a:lnTo>
                  <a:pt x="692" y="458"/>
                </a:lnTo>
                <a:lnTo>
                  <a:pt x="710" y="437"/>
                </a:lnTo>
                <a:lnTo>
                  <a:pt x="722" y="412"/>
                </a:lnTo>
                <a:lnTo>
                  <a:pt x="731" y="385"/>
                </a:lnTo>
                <a:lnTo>
                  <a:pt x="735" y="355"/>
                </a:lnTo>
                <a:lnTo>
                  <a:pt x="733" y="332"/>
                </a:lnTo>
                <a:lnTo>
                  <a:pt x="726" y="308"/>
                </a:lnTo>
                <a:lnTo>
                  <a:pt x="717" y="289"/>
                </a:lnTo>
                <a:lnTo>
                  <a:pt x="706" y="269"/>
                </a:lnTo>
                <a:lnTo>
                  <a:pt x="690" y="253"/>
                </a:lnTo>
                <a:lnTo>
                  <a:pt x="673" y="239"/>
                </a:lnTo>
                <a:lnTo>
                  <a:pt x="653" y="228"/>
                </a:lnTo>
                <a:lnTo>
                  <a:pt x="632" y="219"/>
                </a:lnTo>
                <a:close/>
                <a:moveTo>
                  <a:pt x="560" y="472"/>
                </a:moveTo>
                <a:lnTo>
                  <a:pt x="527" y="472"/>
                </a:lnTo>
                <a:lnTo>
                  <a:pt x="498" y="472"/>
                </a:lnTo>
                <a:lnTo>
                  <a:pt x="471" y="472"/>
                </a:lnTo>
                <a:lnTo>
                  <a:pt x="450" y="472"/>
                </a:lnTo>
                <a:lnTo>
                  <a:pt x="432" y="472"/>
                </a:lnTo>
                <a:lnTo>
                  <a:pt x="416" y="472"/>
                </a:lnTo>
                <a:lnTo>
                  <a:pt x="404" y="472"/>
                </a:lnTo>
                <a:lnTo>
                  <a:pt x="393" y="472"/>
                </a:lnTo>
                <a:lnTo>
                  <a:pt x="386" y="472"/>
                </a:lnTo>
                <a:lnTo>
                  <a:pt x="379" y="472"/>
                </a:lnTo>
                <a:lnTo>
                  <a:pt x="372" y="472"/>
                </a:lnTo>
                <a:lnTo>
                  <a:pt x="370" y="472"/>
                </a:lnTo>
                <a:lnTo>
                  <a:pt x="370" y="472"/>
                </a:lnTo>
                <a:lnTo>
                  <a:pt x="374" y="467"/>
                </a:lnTo>
                <a:lnTo>
                  <a:pt x="379" y="461"/>
                </a:lnTo>
                <a:lnTo>
                  <a:pt x="393" y="445"/>
                </a:lnTo>
                <a:lnTo>
                  <a:pt x="413" y="428"/>
                </a:lnTo>
                <a:lnTo>
                  <a:pt x="432" y="406"/>
                </a:lnTo>
                <a:lnTo>
                  <a:pt x="454" y="387"/>
                </a:lnTo>
                <a:lnTo>
                  <a:pt x="470" y="371"/>
                </a:lnTo>
                <a:lnTo>
                  <a:pt x="477" y="365"/>
                </a:lnTo>
                <a:lnTo>
                  <a:pt x="482" y="360"/>
                </a:lnTo>
                <a:lnTo>
                  <a:pt x="486" y="356"/>
                </a:lnTo>
                <a:lnTo>
                  <a:pt x="486" y="355"/>
                </a:lnTo>
                <a:lnTo>
                  <a:pt x="487" y="353"/>
                </a:lnTo>
                <a:lnTo>
                  <a:pt x="491" y="348"/>
                </a:lnTo>
                <a:lnTo>
                  <a:pt x="491" y="346"/>
                </a:lnTo>
                <a:lnTo>
                  <a:pt x="491" y="344"/>
                </a:lnTo>
                <a:lnTo>
                  <a:pt x="487" y="342"/>
                </a:lnTo>
                <a:lnTo>
                  <a:pt x="482" y="340"/>
                </a:lnTo>
                <a:lnTo>
                  <a:pt x="466" y="340"/>
                </a:lnTo>
                <a:lnTo>
                  <a:pt x="448" y="340"/>
                </a:lnTo>
                <a:lnTo>
                  <a:pt x="441" y="340"/>
                </a:lnTo>
                <a:lnTo>
                  <a:pt x="436" y="340"/>
                </a:lnTo>
                <a:lnTo>
                  <a:pt x="432" y="340"/>
                </a:lnTo>
                <a:lnTo>
                  <a:pt x="430" y="340"/>
                </a:lnTo>
                <a:lnTo>
                  <a:pt x="430" y="339"/>
                </a:lnTo>
                <a:lnTo>
                  <a:pt x="430" y="335"/>
                </a:lnTo>
                <a:lnTo>
                  <a:pt x="430" y="328"/>
                </a:lnTo>
                <a:lnTo>
                  <a:pt x="430" y="317"/>
                </a:lnTo>
                <a:lnTo>
                  <a:pt x="430" y="303"/>
                </a:lnTo>
                <a:lnTo>
                  <a:pt x="430" y="283"/>
                </a:lnTo>
                <a:lnTo>
                  <a:pt x="430" y="244"/>
                </a:lnTo>
                <a:lnTo>
                  <a:pt x="430" y="223"/>
                </a:lnTo>
                <a:lnTo>
                  <a:pt x="430" y="203"/>
                </a:lnTo>
                <a:lnTo>
                  <a:pt x="430" y="187"/>
                </a:lnTo>
                <a:lnTo>
                  <a:pt x="430" y="173"/>
                </a:lnTo>
                <a:lnTo>
                  <a:pt x="430" y="173"/>
                </a:lnTo>
                <a:lnTo>
                  <a:pt x="429" y="171"/>
                </a:lnTo>
                <a:lnTo>
                  <a:pt x="427" y="170"/>
                </a:lnTo>
                <a:lnTo>
                  <a:pt x="420" y="168"/>
                </a:lnTo>
                <a:lnTo>
                  <a:pt x="418" y="168"/>
                </a:lnTo>
                <a:lnTo>
                  <a:pt x="413" y="168"/>
                </a:lnTo>
                <a:lnTo>
                  <a:pt x="400" y="168"/>
                </a:lnTo>
                <a:lnTo>
                  <a:pt x="382" y="168"/>
                </a:lnTo>
                <a:lnTo>
                  <a:pt x="361" y="168"/>
                </a:lnTo>
                <a:lnTo>
                  <a:pt x="341" y="168"/>
                </a:lnTo>
                <a:lnTo>
                  <a:pt x="322" y="168"/>
                </a:lnTo>
                <a:lnTo>
                  <a:pt x="308" y="168"/>
                </a:lnTo>
                <a:lnTo>
                  <a:pt x="302" y="168"/>
                </a:lnTo>
                <a:lnTo>
                  <a:pt x="299" y="168"/>
                </a:lnTo>
                <a:lnTo>
                  <a:pt x="293" y="170"/>
                </a:lnTo>
                <a:lnTo>
                  <a:pt x="292" y="173"/>
                </a:lnTo>
                <a:lnTo>
                  <a:pt x="290" y="177"/>
                </a:lnTo>
                <a:lnTo>
                  <a:pt x="290" y="178"/>
                </a:lnTo>
                <a:lnTo>
                  <a:pt x="290" y="191"/>
                </a:lnTo>
                <a:lnTo>
                  <a:pt x="290" y="207"/>
                </a:lnTo>
                <a:lnTo>
                  <a:pt x="290" y="225"/>
                </a:lnTo>
                <a:lnTo>
                  <a:pt x="290" y="244"/>
                </a:lnTo>
                <a:lnTo>
                  <a:pt x="290" y="283"/>
                </a:lnTo>
                <a:lnTo>
                  <a:pt x="290" y="303"/>
                </a:lnTo>
                <a:lnTo>
                  <a:pt x="290" y="317"/>
                </a:lnTo>
                <a:lnTo>
                  <a:pt x="290" y="328"/>
                </a:lnTo>
                <a:lnTo>
                  <a:pt x="290" y="335"/>
                </a:lnTo>
                <a:lnTo>
                  <a:pt x="290" y="339"/>
                </a:lnTo>
                <a:lnTo>
                  <a:pt x="290" y="340"/>
                </a:lnTo>
                <a:lnTo>
                  <a:pt x="288" y="340"/>
                </a:lnTo>
                <a:lnTo>
                  <a:pt x="285" y="340"/>
                </a:lnTo>
                <a:lnTo>
                  <a:pt x="277" y="340"/>
                </a:lnTo>
                <a:lnTo>
                  <a:pt x="269" y="340"/>
                </a:lnTo>
                <a:lnTo>
                  <a:pt x="253" y="340"/>
                </a:lnTo>
                <a:lnTo>
                  <a:pt x="244" y="340"/>
                </a:lnTo>
                <a:lnTo>
                  <a:pt x="238" y="340"/>
                </a:lnTo>
                <a:lnTo>
                  <a:pt x="235" y="342"/>
                </a:lnTo>
                <a:lnTo>
                  <a:pt x="233" y="344"/>
                </a:lnTo>
                <a:lnTo>
                  <a:pt x="233" y="348"/>
                </a:lnTo>
                <a:lnTo>
                  <a:pt x="236" y="353"/>
                </a:lnTo>
                <a:lnTo>
                  <a:pt x="238" y="355"/>
                </a:lnTo>
                <a:lnTo>
                  <a:pt x="258" y="376"/>
                </a:lnTo>
                <a:lnTo>
                  <a:pt x="277" y="394"/>
                </a:lnTo>
                <a:lnTo>
                  <a:pt x="292" y="410"/>
                </a:lnTo>
                <a:lnTo>
                  <a:pt x="306" y="422"/>
                </a:lnTo>
                <a:lnTo>
                  <a:pt x="317" y="435"/>
                </a:lnTo>
                <a:lnTo>
                  <a:pt x="327" y="444"/>
                </a:lnTo>
                <a:lnTo>
                  <a:pt x="340" y="458"/>
                </a:lnTo>
                <a:lnTo>
                  <a:pt x="349" y="465"/>
                </a:lnTo>
                <a:lnTo>
                  <a:pt x="354" y="470"/>
                </a:lnTo>
                <a:lnTo>
                  <a:pt x="356" y="472"/>
                </a:lnTo>
                <a:lnTo>
                  <a:pt x="356" y="472"/>
                </a:lnTo>
                <a:lnTo>
                  <a:pt x="324" y="472"/>
                </a:lnTo>
                <a:lnTo>
                  <a:pt x="297" y="472"/>
                </a:lnTo>
                <a:lnTo>
                  <a:pt x="272" y="472"/>
                </a:lnTo>
                <a:lnTo>
                  <a:pt x="253" y="472"/>
                </a:lnTo>
                <a:lnTo>
                  <a:pt x="235" y="472"/>
                </a:lnTo>
                <a:lnTo>
                  <a:pt x="220" y="472"/>
                </a:lnTo>
                <a:lnTo>
                  <a:pt x="208" y="472"/>
                </a:lnTo>
                <a:lnTo>
                  <a:pt x="199" y="472"/>
                </a:lnTo>
                <a:lnTo>
                  <a:pt x="192" y="472"/>
                </a:lnTo>
                <a:lnTo>
                  <a:pt x="187" y="472"/>
                </a:lnTo>
                <a:lnTo>
                  <a:pt x="180" y="472"/>
                </a:lnTo>
                <a:lnTo>
                  <a:pt x="178" y="472"/>
                </a:lnTo>
                <a:lnTo>
                  <a:pt x="178" y="472"/>
                </a:lnTo>
                <a:lnTo>
                  <a:pt x="151" y="469"/>
                </a:lnTo>
                <a:lnTo>
                  <a:pt x="128" y="461"/>
                </a:lnTo>
                <a:lnTo>
                  <a:pt x="107" y="451"/>
                </a:lnTo>
                <a:lnTo>
                  <a:pt x="87" y="437"/>
                </a:lnTo>
                <a:lnTo>
                  <a:pt x="73" y="417"/>
                </a:lnTo>
                <a:lnTo>
                  <a:pt x="60" y="397"/>
                </a:lnTo>
                <a:lnTo>
                  <a:pt x="53" y="374"/>
                </a:lnTo>
                <a:lnTo>
                  <a:pt x="51" y="351"/>
                </a:lnTo>
                <a:lnTo>
                  <a:pt x="53" y="330"/>
                </a:lnTo>
                <a:lnTo>
                  <a:pt x="57" y="312"/>
                </a:lnTo>
                <a:lnTo>
                  <a:pt x="66" y="294"/>
                </a:lnTo>
                <a:lnTo>
                  <a:pt x="75" y="278"/>
                </a:lnTo>
                <a:lnTo>
                  <a:pt x="87" y="264"/>
                </a:lnTo>
                <a:lnTo>
                  <a:pt x="103" y="251"/>
                </a:lnTo>
                <a:lnTo>
                  <a:pt x="119" y="243"/>
                </a:lnTo>
                <a:lnTo>
                  <a:pt x="135" y="234"/>
                </a:lnTo>
                <a:lnTo>
                  <a:pt x="133" y="226"/>
                </a:lnTo>
                <a:lnTo>
                  <a:pt x="131" y="219"/>
                </a:lnTo>
                <a:lnTo>
                  <a:pt x="130" y="205"/>
                </a:lnTo>
                <a:lnTo>
                  <a:pt x="131" y="186"/>
                </a:lnTo>
                <a:lnTo>
                  <a:pt x="139" y="164"/>
                </a:lnTo>
                <a:lnTo>
                  <a:pt x="147" y="145"/>
                </a:lnTo>
                <a:lnTo>
                  <a:pt x="160" y="127"/>
                </a:lnTo>
                <a:lnTo>
                  <a:pt x="176" y="111"/>
                </a:lnTo>
                <a:lnTo>
                  <a:pt x="194" y="97"/>
                </a:lnTo>
                <a:lnTo>
                  <a:pt x="215" y="86"/>
                </a:lnTo>
                <a:lnTo>
                  <a:pt x="238" y="79"/>
                </a:lnTo>
                <a:lnTo>
                  <a:pt x="263" y="81"/>
                </a:lnTo>
                <a:lnTo>
                  <a:pt x="285" y="88"/>
                </a:lnTo>
                <a:lnTo>
                  <a:pt x="304" y="97"/>
                </a:lnTo>
                <a:lnTo>
                  <a:pt x="320" y="109"/>
                </a:lnTo>
                <a:lnTo>
                  <a:pt x="334" y="120"/>
                </a:lnTo>
                <a:lnTo>
                  <a:pt x="343" y="130"/>
                </a:lnTo>
                <a:lnTo>
                  <a:pt x="349" y="138"/>
                </a:lnTo>
                <a:lnTo>
                  <a:pt x="350" y="141"/>
                </a:lnTo>
                <a:lnTo>
                  <a:pt x="350" y="139"/>
                </a:lnTo>
                <a:lnTo>
                  <a:pt x="350" y="138"/>
                </a:lnTo>
                <a:lnTo>
                  <a:pt x="354" y="127"/>
                </a:lnTo>
                <a:lnTo>
                  <a:pt x="359" y="113"/>
                </a:lnTo>
                <a:lnTo>
                  <a:pt x="368" y="97"/>
                </a:lnTo>
                <a:lnTo>
                  <a:pt x="381" y="79"/>
                </a:lnTo>
                <a:lnTo>
                  <a:pt x="400" y="65"/>
                </a:lnTo>
                <a:lnTo>
                  <a:pt x="413" y="59"/>
                </a:lnTo>
                <a:lnTo>
                  <a:pt x="425" y="56"/>
                </a:lnTo>
                <a:lnTo>
                  <a:pt x="441" y="52"/>
                </a:lnTo>
                <a:lnTo>
                  <a:pt x="459" y="52"/>
                </a:lnTo>
                <a:lnTo>
                  <a:pt x="487" y="54"/>
                </a:lnTo>
                <a:lnTo>
                  <a:pt x="514" y="63"/>
                </a:lnTo>
                <a:lnTo>
                  <a:pt x="537" y="77"/>
                </a:lnTo>
                <a:lnTo>
                  <a:pt x="559" y="95"/>
                </a:lnTo>
                <a:lnTo>
                  <a:pt x="575" y="116"/>
                </a:lnTo>
                <a:lnTo>
                  <a:pt x="587" y="141"/>
                </a:lnTo>
                <a:lnTo>
                  <a:pt x="596" y="168"/>
                </a:lnTo>
                <a:lnTo>
                  <a:pt x="598" y="196"/>
                </a:lnTo>
                <a:lnTo>
                  <a:pt x="598" y="218"/>
                </a:lnTo>
                <a:lnTo>
                  <a:pt x="596" y="226"/>
                </a:lnTo>
                <a:lnTo>
                  <a:pt x="594" y="234"/>
                </a:lnTo>
                <a:lnTo>
                  <a:pt x="612" y="241"/>
                </a:lnTo>
                <a:lnTo>
                  <a:pt x="630" y="250"/>
                </a:lnTo>
                <a:lnTo>
                  <a:pt x="646" y="262"/>
                </a:lnTo>
                <a:lnTo>
                  <a:pt x="660" y="276"/>
                </a:lnTo>
                <a:lnTo>
                  <a:pt x="671" y="292"/>
                </a:lnTo>
                <a:lnTo>
                  <a:pt x="680" y="310"/>
                </a:lnTo>
                <a:lnTo>
                  <a:pt x="685" y="330"/>
                </a:lnTo>
                <a:lnTo>
                  <a:pt x="687" y="351"/>
                </a:lnTo>
                <a:lnTo>
                  <a:pt x="685" y="374"/>
                </a:lnTo>
                <a:lnTo>
                  <a:pt x="678" y="397"/>
                </a:lnTo>
                <a:lnTo>
                  <a:pt x="665" y="417"/>
                </a:lnTo>
                <a:lnTo>
                  <a:pt x="651" y="437"/>
                </a:lnTo>
                <a:lnTo>
                  <a:pt x="632" y="451"/>
                </a:lnTo>
                <a:lnTo>
                  <a:pt x="610" y="461"/>
                </a:lnTo>
                <a:lnTo>
                  <a:pt x="587" y="469"/>
                </a:lnTo>
                <a:lnTo>
                  <a:pt x="560" y="4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299" tIns="45649" rIns="91299" bIns="45649" numCol="1" anchor="t" anchorCtr="0" compatLnSpc="1">
            <a:prstTxWarp prst="textNoShape">
              <a:avLst/>
            </a:prstTxWarp>
          </a:bodyPr>
          <a:lstStyle/>
          <a:p>
            <a:endParaRPr lang="en-US" sz="1798" dirty="0">
              <a:latin typeface="Calibri" panose="020F0502020204030204" pitchFamily="34" charset="0"/>
            </a:endParaRPr>
          </a:p>
        </p:txBody>
      </p:sp>
      <p:sp>
        <p:nvSpPr>
          <p:cNvPr id="123" name="Freeform 293"/>
          <p:cNvSpPr>
            <a:spLocks noEditPoints="1"/>
          </p:cNvSpPr>
          <p:nvPr/>
        </p:nvSpPr>
        <p:spPr bwMode="auto">
          <a:xfrm>
            <a:off x="8464261" y="3230201"/>
            <a:ext cx="325751" cy="244928"/>
          </a:xfrm>
          <a:custGeom>
            <a:avLst/>
            <a:gdLst>
              <a:gd name="T0" fmla="*/ 631 w 694"/>
              <a:gd name="T1" fmla="*/ 255 h 521"/>
              <a:gd name="T2" fmla="*/ 63 w 694"/>
              <a:gd name="T3" fmla="*/ 255 h 521"/>
              <a:gd name="T4" fmla="*/ 0 w 694"/>
              <a:gd name="T5" fmla="*/ 191 h 521"/>
              <a:gd name="T6" fmla="*/ 694 w 694"/>
              <a:gd name="T7" fmla="*/ 192 h 521"/>
              <a:gd name="T8" fmla="*/ 631 w 694"/>
              <a:gd name="T9" fmla="*/ 255 h 521"/>
              <a:gd name="T10" fmla="*/ 348 w 694"/>
              <a:gd name="T11" fmla="*/ 435 h 521"/>
              <a:gd name="T12" fmla="*/ 390 w 694"/>
              <a:gd name="T13" fmla="*/ 478 h 521"/>
              <a:gd name="T14" fmla="*/ 347 w 694"/>
              <a:gd name="T15" fmla="*/ 521 h 521"/>
              <a:gd name="T16" fmla="*/ 305 w 694"/>
              <a:gd name="T17" fmla="*/ 478 h 521"/>
              <a:gd name="T18" fmla="*/ 348 w 694"/>
              <a:gd name="T19" fmla="*/ 435 h 521"/>
              <a:gd name="T20" fmla="*/ 505 w 694"/>
              <a:gd name="T21" fmla="*/ 381 h 521"/>
              <a:gd name="T22" fmla="*/ 442 w 694"/>
              <a:gd name="T23" fmla="*/ 444 h 521"/>
              <a:gd name="T24" fmla="*/ 252 w 694"/>
              <a:gd name="T25" fmla="*/ 444 h 521"/>
              <a:gd name="T26" fmla="*/ 189 w 694"/>
              <a:gd name="T27" fmla="*/ 381 h 521"/>
              <a:gd name="T28" fmla="*/ 505 w 694"/>
              <a:gd name="T29" fmla="*/ 381 h 521"/>
              <a:gd name="T30" fmla="*/ 599 w 694"/>
              <a:gd name="T31" fmla="*/ 286 h 521"/>
              <a:gd name="T32" fmla="*/ 536 w 694"/>
              <a:gd name="T33" fmla="*/ 349 h 521"/>
              <a:gd name="T34" fmla="*/ 157 w 694"/>
              <a:gd name="T35" fmla="*/ 349 h 521"/>
              <a:gd name="T36" fmla="*/ 94 w 694"/>
              <a:gd name="T37" fmla="*/ 286 h 521"/>
              <a:gd name="T38" fmla="*/ 599 w 694"/>
              <a:gd name="T39" fmla="*/ 286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94" h="521">
                <a:moveTo>
                  <a:pt x="631" y="255"/>
                </a:moveTo>
                <a:cubicBezTo>
                  <a:pt x="474" y="98"/>
                  <a:pt x="220" y="98"/>
                  <a:pt x="63" y="255"/>
                </a:cubicBezTo>
                <a:lnTo>
                  <a:pt x="0" y="191"/>
                </a:lnTo>
                <a:cubicBezTo>
                  <a:pt x="191" y="0"/>
                  <a:pt x="502" y="0"/>
                  <a:pt x="694" y="192"/>
                </a:cubicBezTo>
                <a:lnTo>
                  <a:pt x="631" y="255"/>
                </a:lnTo>
                <a:close/>
                <a:moveTo>
                  <a:pt x="348" y="435"/>
                </a:moveTo>
                <a:cubicBezTo>
                  <a:pt x="371" y="435"/>
                  <a:pt x="390" y="455"/>
                  <a:pt x="390" y="478"/>
                </a:cubicBezTo>
                <a:cubicBezTo>
                  <a:pt x="390" y="502"/>
                  <a:pt x="371" y="521"/>
                  <a:pt x="347" y="521"/>
                </a:cubicBezTo>
                <a:cubicBezTo>
                  <a:pt x="324" y="521"/>
                  <a:pt x="305" y="502"/>
                  <a:pt x="305" y="478"/>
                </a:cubicBezTo>
                <a:cubicBezTo>
                  <a:pt x="305" y="455"/>
                  <a:pt x="324" y="435"/>
                  <a:pt x="348" y="435"/>
                </a:cubicBezTo>
                <a:close/>
                <a:moveTo>
                  <a:pt x="505" y="381"/>
                </a:moveTo>
                <a:lnTo>
                  <a:pt x="442" y="444"/>
                </a:lnTo>
                <a:cubicBezTo>
                  <a:pt x="389" y="392"/>
                  <a:pt x="304" y="392"/>
                  <a:pt x="252" y="444"/>
                </a:cubicBezTo>
                <a:lnTo>
                  <a:pt x="189" y="381"/>
                </a:lnTo>
                <a:cubicBezTo>
                  <a:pt x="276" y="294"/>
                  <a:pt x="418" y="294"/>
                  <a:pt x="505" y="381"/>
                </a:cubicBezTo>
                <a:close/>
                <a:moveTo>
                  <a:pt x="599" y="286"/>
                </a:moveTo>
                <a:lnTo>
                  <a:pt x="536" y="349"/>
                </a:lnTo>
                <a:cubicBezTo>
                  <a:pt x="432" y="245"/>
                  <a:pt x="262" y="245"/>
                  <a:pt x="157" y="349"/>
                </a:cubicBezTo>
                <a:lnTo>
                  <a:pt x="94" y="286"/>
                </a:lnTo>
                <a:cubicBezTo>
                  <a:pt x="234" y="147"/>
                  <a:pt x="460" y="147"/>
                  <a:pt x="599" y="2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299" tIns="45649" rIns="91299" bIns="45649" numCol="1" anchor="t" anchorCtr="0" compatLnSpc="1">
            <a:prstTxWarp prst="textNoShape">
              <a:avLst/>
            </a:prstTxWarp>
          </a:bodyPr>
          <a:lstStyle/>
          <a:p>
            <a:endParaRPr lang="en-US" sz="1798" dirty="0">
              <a:latin typeface="Calibri" panose="020F0502020204030204" pitchFamily="34" charset="0"/>
            </a:endParaRPr>
          </a:p>
        </p:txBody>
      </p:sp>
      <p:sp>
        <p:nvSpPr>
          <p:cNvPr id="124" name="Freeform 123"/>
          <p:cNvSpPr>
            <a:spLocks noEditPoints="1"/>
          </p:cNvSpPr>
          <p:nvPr/>
        </p:nvSpPr>
        <p:spPr bwMode="auto">
          <a:xfrm>
            <a:off x="10146382" y="3236160"/>
            <a:ext cx="320388" cy="233009"/>
          </a:xfrm>
          <a:custGeom>
            <a:avLst/>
            <a:gdLst>
              <a:gd name="T0" fmla="*/ 241 w 805"/>
              <a:gd name="T1" fmla="*/ 415 h 588"/>
              <a:gd name="T2" fmla="*/ 277 w 805"/>
              <a:gd name="T3" fmla="*/ 415 h 588"/>
              <a:gd name="T4" fmla="*/ 476 w 805"/>
              <a:gd name="T5" fmla="*/ 109 h 588"/>
              <a:gd name="T6" fmla="*/ 37 w 805"/>
              <a:gd name="T7" fmla="*/ 376 h 588"/>
              <a:gd name="T8" fmla="*/ 476 w 805"/>
              <a:gd name="T9" fmla="*/ 376 h 588"/>
              <a:gd name="T10" fmla="*/ 288 w 805"/>
              <a:gd name="T11" fmla="*/ 415 h 588"/>
              <a:gd name="T12" fmla="*/ 229 w 805"/>
              <a:gd name="T13" fmla="*/ 415 h 588"/>
              <a:gd name="T14" fmla="*/ 288 w 805"/>
              <a:gd name="T15" fmla="*/ 415 h 588"/>
              <a:gd name="T16" fmla="*/ 513 w 805"/>
              <a:gd name="T17" fmla="*/ 423 h 588"/>
              <a:gd name="T18" fmla="*/ 308 w 805"/>
              <a:gd name="T19" fmla="*/ 458 h 588"/>
              <a:gd name="T20" fmla="*/ 360 w 805"/>
              <a:gd name="T21" fmla="*/ 561 h 588"/>
              <a:gd name="T22" fmla="*/ 205 w 805"/>
              <a:gd name="T23" fmla="*/ 561 h 588"/>
              <a:gd name="T24" fmla="*/ 153 w 805"/>
              <a:gd name="T25" fmla="*/ 527 h 588"/>
              <a:gd name="T26" fmla="*/ 34 w 805"/>
              <a:gd name="T27" fmla="*/ 458 h 588"/>
              <a:gd name="T28" fmla="*/ 0 w 805"/>
              <a:gd name="T29" fmla="*/ 107 h 588"/>
              <a:gd name="T30" fmla="*/ 479 w 805"/>
              <a:gd name="T31" fmla="*/ 73 h 588"/>
              <a:gd name="T32" fmla="*/ 714 w 805"/>
              <a:gd name="T33" fmla="*/ 393 h 588"/>
              <a:gd name="T34" fmla="*/ 651 w 805"/>
              <a:gd name="T35" fmla="*/ 393 h 588"/>
              <a:gd name="T36" fmla="*/ 714 w 805"/>
              <a:gd name="T37" fmla="*/ 393 h 588"/>
              <a:gd name="T38" fmla="*/ 682 w 805"/>
              <a:gd name="T39" fmla="*/ 442 h 588"/>
              <a:gd name="T40" fmla="*/ 682 w 805"/>
              <a:gd name="T41" fmla="*/ 344 h 588"/>
              <a:gd name="T42" fmla="*/ 756 w 805"/>
              <a:gd name="T43" fmla="*/ 218 h 588"/>
              <a:gd name="T44" fmla="*/ 603 w 805"/>
              <a:gd name="T45" fmla="*/ 241 h 588"/>
              <a:gd name="T46" fmla="*/ 756 w 805"/>
              <a:gd name="T47" fmla="*/ 218 h 588"/>
              <a:gd name="T48" fmla="*/ 585 w 805"/>
              <a:gd name="T49" fmla="*/ 31 h 588"/>
              <a:gd name="T50" fmla="*/ 774 w 805"/>
              <a:gd name="T51" fmla="*/ 558 h 588"/>
              <a:gd name="T52" fmla="*/ 805 w 805"/>
              <a:gd name="T53" fmla="*/ 16 h 588"/>
              <a:gd name="T54" fmla="*/ 790 w 805"/>
              <a:gd name="T55" fmla="*/ 588 h 588"/>
              <a:gd name="T56" fmla="*/ 555 w 805"/>
              <a:gd name="T57" fmla="*/ 573 h 588"/>
              <a:gd name="T58" fmla="*/ 570 w 805"/>
              <a:gd name="T59" fmla="*/ 0 h 588"/>
              <a:gd name="T60" fmla="*/ 805 w 805"/>
              <a:gd name="T61" fmla="*/ 16 h 588"/>
              <a:gd name="T62" fmla="*/ 603 w 805"/>
              <a:gd name="T63" fmla="*/ 71 h 588"/>
              <a:gd name="T64" fmla="*/ 756 w 805"/>
              <a:gd name="T65" fmla="*/ 123 h 588"/>
              <a:gd name="T66" fmla="*/ 756 w 805"/>
              <a:gd name="T67" fmla="*/ 179 h 588"/>
              <a:gd name="T68" fmla="*/ 603 w 805"/>
              <a:gd name="T69" fmla="*/ 202 h 588"/>
              <a:gd name="T70" fmla="*/ 756 w 805"/>
              <a:gd name="T71" fmla="*/ 179 h 588"/>
              <a:gd name="T72" fmla="*/ 603 w 805"/>
              <a:gd name="T73" fmla="*/ 163 h 588"/>
              <a:gd name="T74" fmla="*/ 756 w 805"/>
              <a:gd name="T75" fmla="*/ 140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05" h="588">
                <a:moveTo>
                  <a:pt x="259" y="397"/>
                </a:moveTo>
                <a:cubicBezTo>
                  <a:pt x="249" y="397"/>
                  <a:pt x="241" y="405"/>
                  <a:pt x="241" y="415"/>
                </a:cubicBezTo>
                <a:cubicBezTo>
                  <a:pt x="241" y="425"/>
                  <a:pt x="249" y="434"/>
                  <a:pt x="259" y="434"/>
                </a:cubicBezTo>
                <a:cubicBezTo>
                  <a:pt x="269" y="434"/>
                  <a:pt x="277" y="425"/>
                  <a:pt x="277" y="415"/>
                </a:cubicBezTo>
                <a:cubicBezTo>
                  <a:pt x="277" y="405"/>
                  <a:pt x="269" y="397"/>
                  <a:pt x="259" y="397"/>
                </a:cubicBezTo>
                <a:close/>
                <a:moveTo>
                  <a:pt x="476" y="109"/>
                </a:moveTo>
                <a:lnTo>
                  <a:pt x="37" y="109"/>
                </a:lnTo>
                <a:lnTo>
                  <a:pt x="37" y="376"/>
                </a:lnTo>
                <a:lnTo>
                  <a:pt x="476" y="376"/>
                </a:lnTo>
                <a:lnTo>
                  <a:pt x="476" y="376"/>
                </a:lnTo>
                <a:lnTo>
                  <a:pt x="476" y="109"/>
                </a:lnTo>
                <a:close/>
                <a:moveTo>
                  <a:pt x="288" y="415"/>
                </a:moveTo>
                <a:cubicBezTo>
                  <a:pt x="288" y="399"/>
                  <a:pt x="275" y="386"/>
                  <a:pt x="259" y="386"/>
                </a:cubicBezTo>
                <a:cubicBezTo>
                  <a:pt x="242" y="386"/>
                  <a:pt x="229" y="399"/>
                  <a:pt x="229" y="415"/>
                </a:cubicBezTo>
                <a:cubicBezTo>
                  <a:pt x="229" y="432"/>
                  <a:pt x="242" y="445"/>
                  <a:pt x="259" y="445"/>
                </a:cubicBezTo>
                <a:cubicBezTo>
                  <a:pt x="275" y="445"/>
                  <a:pt x="288" y="432"/>
                  <a:pt x="288" y="415"/>
                </a:cubicBezTo>
                <a:close/>
                <a:moveTo>
                  <a:pt x="513" y="107"/>
                </a:moveTo>
                <a:lnTo>
                  <a:pt x="513" y="423"/>
                </a:lnTo>
                <a:cubicBezTo>
                  <a:pt x="513" y="442"/>
                  <a:pt x="498" y="458"/>
                  <a:pt x="479" y="458"/>
                </a:cubicBezTo>
                <a:lnTo>
                  <a:pt x="308" y="458"/>
                </a:lnTo>
                <a:cubicBezTo>
                  <a:pt x="308" y="458"/>
                  <a:pt x="298" y="527"/>
                  <a:pt x="360" y="527"/>
                </a:cubicBezTo>
                <a:lnTo>
                  <a:pt x="360" y="561"/>
                </a:lnTo>
                <a:lnTo>
                  <a:pt x="308" y="561"/>
                </a:lnTo>
                <a:lnTo>
                  <a:pt x="205" y="561"/>
                </a:lnTo>
                <a:lnTo>
                  <a:pt x="153" y="561"/>
                </a:lnTo>
                <a:lnTo>
                  <a:pt x="153" y="527"/>
                </a:lnTo>
                <a:cubicBezTo>
                  <a:pt x="212" y="527"/>
                  <a:pt x="205" y="458"/>
                  <a:pt x="205" y="458"/>
                </a:cubicBezTo>
                <a:lnTo>
                  <a:pt x="34" y="458"/>
                </a:lnTo>
                <a:cubicBezTo>
                  <a:pt x="15" y="458"/>
                  <a:pt x="0" y="442"/>
                  <a:pt x="0" y="423"/>
                </a:cubicBezTo>
                <a:lnTo>
                  <a:pt x="0" y="107"/>
                </a:lnTo>
                <a:cubicBezTo>
                  <a:pt x="0" y="88"/>
                  <a:pt x="15" y="73"/>
                  <a:pt x="34" y="73"/>
                </a:cubicBezTo>
                <a:lnTo>
                  <a:pt x="479" y="73"/>
                </a:lnTo>
                <a:cubicBezTo>
                  <a:pt x="498" y="73"/>
                  <a:pt x="513" y="88"/>
                  <a:pt x="513" y="107"/>
                </a:cubicBezTo>
                <a:close/>
                <a:moveTo>
                  <a:pt x="714" y="393"/>
                </a:moveTo>
                <a:cubicBezTo>
                  <a:pt x="714" y="376"/>
                  <a:pt x="699" y="362"/>
                  <a:pt x="682" y="362"/>
                </a:cubicBezTo>
                <a:cubicBezTo>
                  <a:pt x="665" y="362"/>
                  <a:pt x="651" y="376"/>
                  <a:pt x="651" y="393"/>
                </a:cubicBezTo>
                <a:cubicBezTo>
                  <a:pt x="651" y="411"/>
                  <a:pt x="665" y="425"/>
                  <a:pt x="682" y="425"/>
                </a:cubicBezTo>
                <a:cubicBezTo>
                  <a:pt x="699" y="425"/>
                  <a:pt x="714" y="411"/>
                  <a:pt x="714" y="393"/>
                </a:cubicBezTo>
                <a:close/>
                <a:moveTo>
                  <a:pt x="731" y="393"/>
                </a:moveTo>
                <a:cubicBezTo>
                  <a:pt x="731" y="421"/>
                  <a:pt x="709" y="442"/>
                  <a:pt x="682" y="442"/>
                </a:cubicBezTo>
                <a:cubicBezTo>
                  <a:pt x="655" y="442"/>
                  <a:pt x="633" y="421"/>
                  <a:pt x="633" y="393"/>
                </a:cubicBezTo>
                <a:cubicBezTo>
                  <a:pt x="633" y="366"/>
                  <a:pt x="655" y="344"/>
                  <a:pt x="682" y="344"/>
                </a:cubicBezTo>
                <a:cubicBezTo>
                  <a:pt x="709" y="344"/>
                  <a:pt x="731" y="366"/>
                  <a:pt x="731" y="393"/>
                </a:cubicBezTo>
                <a:close/>
                <a:moveTo>
                  <a:pt x="756" y="218"/>
                </a:moveTo>
                <a:lnTo>
                  <a:pt x="603" y="218"/>
                </a:lnTo>
                <a:lnTo>
                  <a:pt x="603" y="241"/>
                </a:lnTo>
                <a:lnTo>
                  <a:pt x="756" y="241"/>
                </a:lnTo>
                <a:lnTo>
                  <a:pt x="756" y="218"/>
                </a:lnTo>
                <a:close/>
                <a:moveTo>
                  <a:pt x="774" y="31"/>
                </a:moveTo>
                <a:lnTo>
                  <a:pt x="585" y="31"/>
                </a:lnTo>
                <a:lnTo>
                  <a:pt x="585" y="558"/>
                </a:lnTo>
                <a:lnTo>
                  <a:pt x="774" y="558"/>
                </a:lnTo>
                <a:lnTo>
                  <a:pt x="774" y="31"/>
                </a:lnTo>
                <a:close/>
                <a:moveTo>
                  <a:pt x="805" y="16"/>
                </a:moveTo>
                <a:lnTo>
                  <a:pt x="805" y="573"/>
                </a:lnTo>
                <a:cubicBezTo>
                  <a:pt x="805" y="581"/>
                  <a:pt x="798" y="588"/>
                  <a:pt x="790" y="588"/>
                </a:cubicBezTo>
                <a:lnTo>
                  <a:pt x="570" y="588"/>
                </a:lnTo>
                <a:cubicBezTo>
                  <a:pt x="561" y="588"/>
                  <a:pt x="555" y="581"/>
                  <a:pt x="555" y="573"/>
                </a:cubicBezTo>
                <a:lnTo>
                  <a:pt x="555" y="16"/>
                </a:lnTo>
                <a:cubicBezTo>
                  <a:pt x="555" y="7"/>
                  <a:pt x="561" y="0"/>
                  <a:pt x="570" y="0"/>
                </a:cubicBezTo>
                <a:lnTo>
                  <a:pt x="790" y="0"/>
                </a:lnTo>
                <a:cubicBezTo>
                  <a:pt x="798" y="0"/>
                  <a:pt x="805" y="7"/>
                  <a:pt x="805" y="16"/>
                </a:cubicBezTo>
                <a:close/>
                <a:moveTo>
                  <a:pt x="756" y="71"/>
                </a:moveTo>
                <a:lnTo>
                  <a:pt x="603" y="71"/>
                </a:lnTo>
                <a:lnTo>
                  <a:pt x="603" y="123"/>
                </a:lnTo>
                <a:lnTo>
                  <a:pt x="756" y="123"/>
                </a:lnTo>
                <a:lnTo>
                  <a:pt x="756" y="71"/>
                </a:lnTo>
                <a:close/>
                <a:moveTo>
                  <a:pt x="756" y="179"/>
                </a:moveTo>
                <a:lnTo>
                  <a:pt x="603" y="179"/>
                </a:lnTo>
                <a:lnTo>
                  <a:pt x="603" y="202"/>
                </a:lnTo>
                <a:lnTo>
                  <a:pt x="756" y="202"/>
                </a:lnTo>
                <a:lnTo>
                  <a:pt x="756" y="179"/>
                </a:lnTo>
                <a:close/>
                <a:moveTo>
                  <a:pt x="756" y="163"/>
                </a:moveTo>
                <a:lnTo>
                  <a:pt x="603" y="163"/>
                </a:lnTo>
                <a:lnTo>
                  <a:pt x="603" y="140"/>
                </a:lnTo>
                <a:lnTo>
                  <a:pt x="756" y="140"/>
                </a:lnTo>
                <a:lnTo>
                  <a:pt x="756" y="1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299" tIns="45649" rIns="91299" bIns="45649" numCol="1" anchor="t" anchorCtr="0" compatLnSpc="1">
            <a:prstTxWarp prst="textNoShape">
              <a:avLst/>
            </a:prstTxWarp>
          </a:bodyPr>
          <a:lstStyle/>
          <a:p>
            <a:endParaRPr lang="en-US" sz="1798" dirty="0">
              <a:latin typeface="Calibri" panose="020F050202020403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531813" y="122238"/>
            <a:ext cx="11660187" cy="931862"/>
          </a:xfrm>
        </p:spPr>
        <p:txBody>
          <a:bodyPr/>
          <a:lstStyle/>
          <a:p>
            <a:r>
              <a:rPr lang="en-US"/>
              <a:t>Process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02322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15090CDD-5A58-4C70-B1E5-4B9C99663F7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" r="62"/>
          <a:stretch>
            <a:fillRect/>
          </a:stretch>
        </p:blipFill>
        <p:spPr/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2444671-AA2C-4CFF-8203-F932467FB02B}"/>
              </a:ext>
            </a:extLst>
          </p:cNvPr>
          <p:cNvSpPr/>
          <p:nvPr/>
        </p:nvSpPr>
        <p:spPr>
          <a:xfrm>
            <a:off x="1" y="0"/>
            <a:ext cx="6095999" cy="6858000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56CA0D4-C605-4F79-9CAD-194494195865}"/>
              </a:ext>
            </a:extLst>
          </p:cNvPr>
          <p:cNvSpPr/>
          <p:nvPr/>
        </p:nvSpPr>
        <p:spPr>
          <a:xfrm>
            <a:off x="295274" y="1903724"/>
            <a:ext cx="553075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TURN YOUR PROCESSES INTO COMPETITIVE ADVANTAGE</a:t>
            </a:r>
            <a:endParaRPr lang="en-US" sz="3200" b="1" dirty="0">
              <a:solidFill>
                <a:schemeClr val="bg1"/>
              </a:solidFill>
              <a:effectLst/>
              <a:latin typeface="Calibri" panose="020F050202020403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052A561-A39B-4A3D-98EB-F1D118E51357}"/>
              </a:ext>
            </a:extLst>
          </p:cNvPr>
          <p:cNvGrpSpPr/>
          <p:nvPr/>
        </p:nvGrpSpPr>
        <p:grpSpPr>
          <a:xfrm>
            <a:off x="295275" y="3257486"/>
            <a:ext cx="5229226" cy="1213464"/>
            <a:chOff x="295275" y="4013988"/>
            <a:chExt cx="5229226" cy="1213464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69F67B6-8619-47F2-9529-69D361655BAE}"/>
                </a:ext>
              </a:extLst>
            </p:cNvPr>
            <p:cNvSpPr/>
            <p:nvPr/>
          </p:nvSpPr>
          <p:spPr>
            <a:xfrm>
              <a:off x="295275" y="4013988"/>
              <a:ext cx="5229226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Lorem Ipsum dolor sit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amer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,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consectetur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adipiscing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elit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,     sed do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eiusmod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tempor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incididunt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ut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labore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 et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commodo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consequat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 dolore magna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aliqua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.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8611C1E-AB97-46B7-B659-7ACF263FA17B}"/>
                </a:ext>
              </a:extLst>
            </p:cNvPr>
            <p:cNvSpPr/>
            <p:nvPr/>
          </p:nvSpPr>
          <p:spPr>
            <a:xfrm>
              <a:off x="295275" y="4735009"/>
              <a:ext cx="5229226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Lorem Ipsum dolor sit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amer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,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consectetur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adipiscing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elit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,     sed do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eiusmod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tempor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incididunt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ut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labore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 et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commodo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consequat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 dolore magna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aliqua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.</a:t>
              </a:r>
            </a:p>
          </p:txBody>
        </p:sp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143D8DE9-42E1-4E5F-9E59-6CE912C475BB}"/>
              </a:ext>
            </a:extLst>
          </p:cNvPr>
          <p:cNvSpPr/>
          <p:nvPr/>
        </p:nvSpPr>
        <p:spPr>
          <a:xfrm>
            <a:off x="0" y="6374674"/>
            <a:ext cx="12192000" cy="4833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9" name="Group 4">
            <a:extLst>
              <a:ext uri="{FF2B5EF4-FFF2-40B4-BE49-F238E27FC236}">
                <a16:creationId xmlns:a16="http://schemas.microsoft.com/office/drawing/2014/main" id="{B3D33230-1B0B-4BD7-98F8-64C061B25A8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692478" y="6375680"/>
            <a:ext cx="782950" cy="485496"/>
            <a:chOff x="355" y="0"/>
            <a:chExt cx="6970" cy="4322"/>
          </a:xfrm>
        </p:grpSpPr>
        <p:sp>
          <p:nvSpPr>
            <p:cNvPr id="44" name="Freeform 5">
              <a:extLst>
                <a:ext uri="{FF2B5EF4-FFF2-40B4-BE49-F238E27FC236}">
                  <a16:creationId xmlns:a16="http://schemas.microsoft.com/office/drawing/2014/main" id="{17D336FE-5BC2-4EA3-A779-8216401803F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55" y="7"/>
              <a:ext cx="2995" cy="4315"/>
            </a:xfrm>
            <a:custGeom>
              <a:avLst/>
              <a:gdLst>
                <a:gd name="T0" fmla="*/ 1583 w 1719"/>
                <a:gd name="T1" fmla="*/ 1359 h 2475"/>
                <a:gd name="T2" fmla="*/ 897 w 1719"/>
                <a:gd name="T3" fmla="*/ 0 h 2475"/>
                <a:gd name="T4" fmla="*/ 0 w 1719"/>
                <a:gd name="T5" fmla="*/ 0 h 2475"/>
                <a:gd name="T6" fmla="*/ 1247 w 1719"/>
                <a:gd name="T7" fmla="*/ 2475 h 2475"/>
                <a:gd name="T8" fmla="*/ 1536 w 1719"/>
                <a:gd name="T9" fmla="*/ 2198 h 2475"/>
                <a:gd name="T10" fmla="*/ 1583 w 1719"/>
                <a:gd name="T11" fmla="*/ 1359 h 2475"/>
                <a:gd name="T12" fmla="*/ 1451 w 1719"/>
                <a:gd name="T13" fmla="*/ 2144 h 2475"/>
                <a:gd name="T14" fmla="*/ 1286 w 1719"/>
                <a:gd name="T15" fmla="*/ 2326 h 2475"/>
                <a:gd name="T16" fmla="*/ 163 w 1719"/>
                <a:gd name="T17" fmla="*/ 99 h 2475"/>
                <a:gd name="T18" fmla="*/ 834 w 1719"/>
                <a:gd name="T19" fmla="*/ 99 h 2475"/>
                <a:gd name="T20" fmla="*/ 1486 w 1719"/>
                <a:gd name="T21" fmla="*/ 1392 h 2475"/>
                <a:gd name="T22" fmla="*/ 1542 w 1719"/>
                <a:gd name="T23" fmla="*/ 1933 h 2475"/>
                <a:gd name="T24" fmla="*/ 1451 w 1719"/>
                <a:gd name="T25" fmla="*/ 2144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19" h="2475">
                  <a:moveTo>
                    <a:pt x="1583" y="1359"/>
                  </a:moveTo>
                  <a:cubicBezTo>
                    <a:pt x="897" y="0"/>
                    <a:pt x="897" y="0"/>
                    <a:pt x="89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47" y="2475"/>
                    <a:pt x="1247" y="2475"/>
                    <a:pt x="1247" y="2475"/>
                  </a:cubicBezTo>
                  <a:cubicBezTo>
                    <a:pt x="1360" y="2407"/>
                    <a:pt x="1463" y="2314"/>
                    <a:pt x="1536" y="2198"/>
                  </a:cubicBezTo>
                  <a:cubicBezTo>
                    <a:pt x="1682" y="1968"/>
                    <a:pt x="1719" y="1650"/>
                    <a:pt x="1583" y="1359"/>
                  </a:cubicBezTo>
                  <a:close/>
                  <a:moveTo>
                    <a:pt x="1451" y="2144"/>
                  </a:moveTo>
                  <a:cubicBezTo>
                    <a:pt x="1410" y="2210"/>
                    <a:pt x="1358" y="2270"/>
                    <a:pt x="1286" y="2326"/>
                  </a:cubicBezTo>
                  <a:cubicBezTo>
                    <a:pt x="163" y="99"/>
                    <a:pt x="163" y="99"/>
                    <a:pt x="163" y="99"/>
                  </a:cubicBezTo>
                  <a:cubicBezTo>
                    <a:pt x="834" y="99"/>
                    <a:pt x="834" y="99"/>
                    <a:pt x="834" y="99"/>
                  </a:cubicBezTo>
                  <a:cubicBezTo>
                    <a:pt x="1486" y="1392"/>
                    <a:pt x="1486" y="1392"/>
                    <a:pt x="1486" y="1392"/>
                  </a:cubicBezTo>
                  <a:cubicBezTo>
                    <a:pt x="1575" y="1575"/>
                    <a:pt x="1585" y="1763"/>
                    <a:pt x="1542" y="1933"/>
                  </a:cubicBezTo>
                  <a:cubicBezTo>
                    <a:pt x="1522" y="2009"/>
                    <a:pt x="1491" y="2081"/>
                    <a:pt x="1451" y="21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" name="Freeform 6">
              <a:extLst>
                <a:ext uri="{FF2B5EF4-FFF2-40B4-BE49-F238E27FC236}">
                  <a16:creationId xmlns:a16="http://schemas.microsoft.com/office/drawing/2014/main" id="{FA7A727C-B540-46C0-99EF-622F78C91D0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085" y="7"/>
              <a:ext cx="2996" cy="4315"/>
            </a:xfrm>
            <a:custGeom>
              <a:avLst/>
              <a:gdLst>
                <a:gd name="T0" fmla="*/ 1583 w 1719"/>
                <a:gd name="T1" fmla="*/ 1359 h 2475"/>
                <a:gd name="T2" fmla="*/ 897 w 1719"/>
                <a:gd name="T3" fmla="*/ 0 h 2475"/>
                <a:gd name="T4" fmla="*/ 0 w 1719"/>
                <a:gd name="T5" fmla="*/ 0 h 2475"/>
                <a:gd name="T6" fmla="*/ 1247 w 1719"/>
                <a:gd name="T7" fmla="*/ 2475 h 2475"/>
                <a:gd name="T8" fmla="*/ 1537 w 1719"/>
                <a:gd name="T9" fmla="*/ 2198 h 2475"/>
                <a:gd name="T10" fmla="*/ 1583 w 1719"/>
                <a:gd name="T11" fmla="*/ 1359 h 2475"/>
                <a:gd name="T12" fmla="*/ 1451 w 1719"/>
                <a:gd name="T13" fmla="*/ 2144 h 2475"/>
                <a:gd name="T14" fmla="*/ 1286 w 1719"/>
                <a:gd name="T15" fmla="*/ 2326 h 2475"/>
                <a:gd name="T16" fmla="*/ 163 w 1719"/>
                <a:gd name="T17" fmla="*/ 99 h 2475"/>
                <a:gd name="T18" fmla="*/ 834 w 1719"/>
                <a:gd name="T19" fmla="*/ 99 h 2475"/>
                <a:gd name="T20" fmla="*/ 1486 w 1719"/>
                <a:gd name="T21" fmla="*/ 1392 h 2475"/>
                <a:gd name="T22" fmla="*/ 1542 w 1719"/>
                <a:gd name="T23" fmla="*/ 1933 h 2475"/>
                <a:gd name="T24" fmla="*/ 1451 w 1719"/>
                <a:gd name="T25" fmla="*/ 2144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19" h="2475">
                  <a:moveTo>
                    <a:pt x="1583" y="1359"/>
                  </a:moveTo>
                  <a:cubicBezTo>
                    <a:pt x="897" y="0"/>
                    <a:pt x="897" y="0"/>
                    <a:pt x="89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47" y="2475"/>
                    <a:pt x="1247" y="2475"/>
                    <a:pt x="1247" y="2475"/>
                  </a:cubicBezTo>
                  <a:cubicBezTo>
                    <a:pt x="1360" y="2407"/>
                    <a:pt x="1464" y="2314"/>
                    <a:pt x="1537" y="2198"/>
                  </a:cubicBezTo>
                  <a:cubicBezTo>
                    <a:pt x="1682" y="1968"/>
                    <a:pt x="1719" y="1650"/>
                    <a:pt x="1583" y="1359"/>
                  </a:cubicBezTo>
                  <a:close/>
                  <a:moveTo>
                    <a:pt x="1451" y="2144"/>
                  </a:moveTo>
                  <a:cubicBezTo>
                    <a:pt x="1410" y="2210"/>
                    <a:pt x="1358" y="2270"/>
                    <a:pt x="1286" y="2326"/>
                  </a:cubicBezTo>
                  <a:cubicBezTo>
                    <a:pt x="163" y="99"/>
                    <a:pt x="163" y="99"/>
                    <a:pt x="163" y="99"/>
                  </a:cubicBezTo>
                  <a:cubicBezTo>
                    <a:pt x="834" y="99"/>
                    <a:pt x="834" y="99"/>
                    <a:pt x="834" y="99"/>
                  </a:cubicBezTo>
                  <a:cubicBezTo>
                    <a:pt x="1486" y="1392"/>
                    <a:pt x="1486" y="1392"/>
                    <a:pt x="1486" y="1392"/>
                  </a:cubicBezTo>
                  <a:cubicBezTo>
                    <a:pt x="1575" y="1575"/>
                    <a:pt x="1585" y="1763"/>
                    <a:pt x="1542" y="1933"/>
                  </a:cubicBezTo>
                  <a:cubicBezTo>
                    <a:pt x="1522" y="2009"/>
                    <a:pt x="1491" y="2081"/>
                    <a:pt x="1451" y="21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7">
              <a:extLst>
                <a:ext uri="{FF2B5EF4-FFF2-40B4-BE49-F238E27FC236}">
                  <a16:creationId xmlns:a16="http://schemas.microsoft.com/office/drawing/2014/main" id="{1535164C-A192-4207-A862-AC07140433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81" y="0"/>
              <a:ext cx="1744" cy="1224"/>
            </a:xfrm>
            <a:custGeom>
              <a:avLst/>
              <a:gdLst>
                <a:gd name="T0" fmla="*/ 0 w 1001"/>
                <a:gd name="T1" fmla="*/ 2 h 702"/>
                <a:gd name="T2" fmla="*/ 213 w 1001"/>
                <a:gd name="T3" fmla="*/ 124 h 702"/>
                <a:gd name="T4" fmla="*/ 555 w 1001"/>
                <a:gd name="T5" fmla="*/ 702 h 702"/>
                <a:gd name="T6" fmla="*/ 1001 w 1001"/>
                <a:gd name="T7" fmla="*/ 0 h 702"/>
                <a:gd name="T8" fmla="*/ 0 w 1001"/>
                <a:gd name="T9" fmla="*/ 2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1" h="702">
                  <a:moveTo>
                    <a:pt x="0" y="2"/>
                  </a:moveTo>
                  <a:cubicBezTo>
                    <a:pt x="72" y="32"/>
                    <a:pt x="150" y="74"/>
                    <a:pt x="213" y="124"/>
                  </a:cubicBezTo>
                  <a:cubicBezTo>
                    <a:pt x="382" y="259"/>
                    <a:pt x="519" y="483"/>
                    <a:pt x="555" y="702"/>
                  </a:cubicBezTo>
                  <a:cubicBezTo>
                    <a:pt x="624" y="557"/>
                    <a:pt x="817" y="188"/>
                    <a:pt x="1001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DA075117-C237-4D50-904C-2749020174A5}"/>
              </a:ext>
            </a:extLst>
          </p:cNvPr>
          <p:cNvSpPr txBox="1"/>
          <p:nvPr/>
        </p:nvSpPr>
        <p:spPr>
          <a:xfrm>
            <a:off x="509256" y="6500920"/>
            <a:ext cx="66429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b="0" dirty="0">
                <a:solidFill>
                  <a:schemeClr val="bg1"/>
                </a:solidFill>
                <a:latin typeface="Calibri" panose="020F0502020204030204" pitchFamily="34" charset="0"/>
              </a:rPr>
              <a:t>© Copyright </a:t>
            </a:r>
            <a:r>
              <a:rPr lang="en-US" sz="9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2019  WEBBER RESEARCH ADVISORY. </a:t>
            </a:r>
            <a:r>
              <a:rPr lang="en-US" sz="700" dirty="0">
                <a:solidFill>
                  <a:schemeClr val="bg1"/>
                </a:solidFill>
                <a:latin typeface="Calibri" panose="020F0502020204030204" pitchFamily="34" charset="0"/>
              </a:rPr>
              <a:t>All rights reserved.       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62D88ED-EFEC-4EBF-9270-195C580DE8B9}"/>
              </a:ext>
            </a:extLst>
          </p:cNvPr>
          <p:cNvSpPr txBox="1"/>
          <p:nvPr/>
        </p:nvSpPr>
        <p:spPr>
          <a:xfrm>
            <a:off x="11552973" y="6489377"/>
            <a:ext cx="4097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F9FBF094-4433-4169-9536-0895C02B0204}" type="slidenum">
              <a:rPr lang="en-US" sz="120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ctr"/>
              <a:t>22</a:t>
            </a:fld>
            <a:endParaRPr lang="en-US" sz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31512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531813" y="122238"/>
            <a:ext cx="11660187" cy="931862"/>
          </a:xfrm>
        </p:spPr>
        <p:txBody>
          <a:bodyPr/>
          <a:lstStyle/>
          <a:p>
            <a:r>
              <a:rPr lang="en-US" dirty="0"/>
              <a:t>Market Overview</a:t>
            </a:r>
          </a:p>
        </p:txBody>
      </p:sp>
      <p:sp>
        <p:nvSpPr>
          <p:cNvPr id="4" name="Rectangle 3"/>
          <p:cNvSpPr/>
          <p:nvPr/>
        </p:nvSpPr>
        <p:spPr>
          <a:xfrm>
            <a:off x="504727" y="1465263"/>
            <a:ext cx="2495648" cy="459058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220623" y="3958196"/>
            <a:ext cx="8618303" cy="19184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Heading Text</a:t>
            </a:r>
          </a:p>
          <a:p>
            <a:endParaRPr lang="en-US" sz="900" dirty="0"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2200"/>
              </a:lnSpc>
            </a:pP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dolore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aliqua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Lorem ipsum dolor sit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amet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consectetur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adipiscing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elit,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sed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do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eiusmod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tempor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incididunt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labore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Lorem ipsum dolor sit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amet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consectetur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adipiscing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elit,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sed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do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eiusmod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tempor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incididunt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labore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et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dolore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aliqua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Lorem ipsum dolor sit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amet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consectetur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adipiscing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elit,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sed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do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eiusmod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tempor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incididunt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labore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dolore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aliqua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Lorem ipsum dolor sit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amet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consectetur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adipiscing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elit,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sed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do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eiusmod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tempor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incididunt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labore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Lorem ipsum dolor sit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amet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consectetur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adipiscing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elit,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sed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do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eiusmod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tempor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incididunt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labore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et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dolore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aliqua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grpSp>
        <p:nvGrpSpPr>
          <p:cNvPr id="10" name="Group 139"/>
          <p:cNvGrpSpPr>
            <a:grpSpLocks noChangeAspect="1"/>
          </p:cNvGrpSpPr>
          <p:nvPr/>
        </p:nvGrpSpPr>
        <p:grpSpPr bwMode="auto">
          <a:xfrm>
            <a:off x="738782" y="4234241"/>
            <a:ext cx="365760" cy="365760"/>
            <a:chOff x="3505" y="349"/>
            <a:chExt cx="4098" cy="4028"/>
          </a:xfrm>
          <a:solidFill>
            <a:schemeClr val="bg1"/>
          </a:solidFill>
        </p:grpSpPr>
        <p:sp>
          <p:nvSpPr>
            <p:cNvPr id="11" name="Freeform 141"/>
            <p:cNvSpPr>
              <a:spLocks noEditPoints="1"/>
            </p:cNvSpPr>
            <p:nvPr/>
          </p:nvSpPr>
          <p:spPr bwMode="auto">
            <a:xfrm>
              <a:off x="3505" y="349"/>
              <a:ext cx="4098" cy="4028"/>
            </a:xfrm>
            <a:custGeom>
              <a:avLst/>
              <a:gdLst>
                <a:gd name="T0" fmla="*/ 128 w 4098"/>
                <a:gd name="T1" fmla="*/ 949 h 4028"/>
                <a:gd name="T2" fmla="*/ 128 w 4098"/>
                <a:gd name="T3" fmla="*/ 3900 h 4028"/>
                <a:gd name="T4" fmla="*/ 3970 w 4098"/>
                <a:gd name="T5" fmla="*/ 3900 h 4028"/>
                <a:gd name="T6" fmla="*/ 3970 w 4098"/>
                <a:gd name="T7" fmla="*/ 949 h 4028"/>
                <a:gd name="T8" fmla="*/ 128 w 4098"/>
                <a:gd name="T9" fmla="*/ 949 h 4028"/>
                <a:gd name="T10" fmla="*/ 128 w 4098"/>
                <a:gd name="T11" fmla="*/ 129 h 4028"/>
                <a:gd name="T12" fmla="*/ 128 w 4098"/>
                <a:gd name="T13" fmla="*/ 822 h 4028"/>
                <a:gd name="T14" fmla="*/ 3970 w 4098"/>
                <a:gd name="T15" fmla="*/ 822 h 4028"/>
                <a:gd name="T16" fmla="*/ 3970 w 4098"/>
                <a:gd name="T17" fmla="*/ 129 h 4028"/>
                <a:gd name="T18" fmla="*/ 128 w 4098"/>
                <a:gd name="T19" fmla="*/ 129 h 4028"/>
                <a:gd name="T20" fmla="*/ 65 w 4098"/>
                <a:gd name="T21" fmla="*/ 0 h 4028"/>
                <a:gd name="T22" fmla="*/ 4033 w 4098"/>
                <a:gd name="T23" fmla="*/ 0 h 4028"/>
                <a:gd name="T24" fmla="*/ 4055 w 4098"/>
                <a:gd name="T25" fmla="*/ 3 h 4028"/>
                <a:gd name="T26" fmla="*/ 4072 w 4098"/>
                <a:gd name="T27" fmla="*/ 12 h 4028"/>
                <a:gd name="T28" fmla="*/ 4086 w 4098"/>
                <a:gd name="T29" fmla="*/ 26 h 4028"/>
                <a:gd name="T30" fmla="*/ 4094 w 4098"/>
                <a:gd name="T31" fmla="*/ 44 h 4028"/>
                <a:gd name="T32" fmla="*/ 4098 w 4098"/>
                <a:gd name="T33" fmla="*/ 64 h 4028"/>
                <a:gd name="T34" fmla="*/ 4098 w 4098"/>
                <a:gd name="T35" fmla="*/ 3965 h 4028"/>
                <a:gd name="T36" fmla="*/ 4094 w 4098"/>
                <a:gd name="T37" fmla="*/ 3985 h 4028"/>
                <a:gd name="T38" fmla="*/ 4086 w 4098"/>
                <a:gd name="T39" fmla="*/ 4002 h 4028"/>
                <a:gd name="T40" fmla="*/ 4072 w 4098"/>
                <a:gd name="T41" fmla="*/ 4016 h 4028"/>
                <a:gd name="T42" fmla="*/ 4055 w 4098"/>
                <a:gd name="T43" fmla="*/ 4026 h 4028"/>
                <a:gd name="T44" fmla="*/ 4033 w 4098"/>
                <a:gd name="T45" fmla="*/ 4028 h 4028"/>
                <a:gd name="T46" fmla="*/ 65 w 4098"/>
                <a:gd name="T47" fmla="*/ 4028 h 4028"/>
                <a:gd name="T48" fmla="*/ 43 w 4098"/>
                <a:gd name="T49" fmla="*/ 4026 h 4028"/>
                <a:gd name="T50" fmla="*/ 26 w 4098"/>
                <a:gd name="T51" fmla="*/ 4016 h 4028"/>
                <a:gd name="T52" fmla="*/ 12 w 4098"/>
                <a:gd name="T53" fmla="*/ 4002 h 4028"/>
                <a:gd name="T54" fmla="*/ 4 w 4098"/>
                <a:gd name="T55" fmla="*/ 3985 h 4028"/>
                <a:gd name="T56" fmla="*/ 0 w 4098"/>
                <a:gd name="T57" fmla="*/ 3965 h 4028"/>
                <a:gd name="T58" fmla="*/ 0 w 4098"/>
                <a:gd name="T59" fmla="*/ 64 h 4028"/>
                <a:gd name="T60" fmla="*/ 4 w 4098"/>
                <a:gd name="T61" fmla="*/ 44 h 4028"/>
                <a:gd name="T62" fmla="*/ 12 w 4098"/>
                <a:gd name="T63" fmla="*/ 26 h 4028"/>
                <a:gd name="T64" fmla="*/ 26 w 4098"/>
                <a:gd name="T65" fmla="*/ 12 h 4028"/>
                <a:gd name="T66" fmla="*/ 43 w 4098"/>
                <a:gd name="T67" fmla="*/ 3 h 4028"/>
                <a:gd name="T68" fmla="*/ 65 w 4098"/>
                <a:gd name="T69" fmla="*/ 0 h 4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98" h="4028">
                  <a:moveTo>
                    <a:pt x="128" y="949"/>
                  </a:moveTo>
                  <a:lnTo>
                    <a:pt x="128" y="3900"/>
                  </a:lnTo>
                  <a:lnTo>
                    <a:pt x="3970" y="3900"/>
                  </a:lnTo>
                  <a:lnTo>
                    <a:pt x="3970" y="949"/>
                  </a:lnTo>
                  <a:lnTo>
                    <a:pt x="128" y="949"/>
                  </a:lnTo>
                  <a:close/>
                  <a:moveTo>
                    <a:pt x="128" y="129"/>
                  </a:moveTo>
                  <a:lnTo>
                    <a:pt x="128" y="822"/>
                  </a:lnTo>
                  <a:lnTo>
                    <a:pt x="3970" y="822"/>
                  </a:lnTo>
                  <a:lnTo>
                    <a:pt x="3970" y="129"/>
                  </a:lnTo>
                  <a:lnTo>
                    <a:pt x="128" y="129"/>
                  </a:lnTo>
                  <a:close/>
                  <a:moveTo>
                    <a:pt x="65" y="0"/>
                  </a:moveTo>
                  <a:lnTo>
                    <a:pt x="4033" y="0"/>
                  </a:lnTo>
                  <a:lnTo>
                    <a:pt x="4055" y="3"/>
                  </a:lnTo>
                  <a:lnTo>
                    <a:pt x="4072" y="12"/>
                  </a:lnTo>
                  <a:lnTo>
                    <a:pt x="4086" y="26"/>
                  </a:lnTo>
                  <a:lnTo>
                    <a:pt x="4094" y="44"/>
                  </a:lnTo>
                  <a:lnTo>
                    <a:pt x="4098" y="64"/>
                  </a:lnTo>
                  <a:lnTo>
                    <a:pt x="4098" y="3965"/>
                  </a:lnTo>
                  <a:lnTo>
                    <a:pt x="4094" y="3985"/>
                  </a:lnTo>
                  <a:lnTo>
                    <a:pt x="4086" y="4002"/>
                  </a:lnTo>
                  <a:lnTo>
                    <a:pt x="4072" y="4016"/>
                  </a:lnTo>
                  <a:lnTo>
                    <a:pt x="4055" y="4026"/>
                  </a:lnTo>
                  <a:lnTo>
                    <a:pt x="4033" y="4028"/>
                  </a:lnTo>
                  <a:lnTo>
                    <a:pt x="65" y="4028"/>
                  </a:lnTo>
                  <a:lnTo>
                    <a:pt x="43" y="4026"/>
                  </a:lnTo>
                  <a:lnTo>
                    <a:pt x="26" y="4016"/>
                  </a:lnTo>
                  <a:lnTo>
                    <a:pt x="12" y="4002"/>
                  </a:lnTo>
                  <a:lnTo>
                    <a:pt x="4" y="3985"/>
                  </a:lnTo>
                  <a:lnTo>
                    <a:pt x="0" y="3965"/>
                  </a:lnTo>
                  <a:lnTo>
                    <a:pt x="0" y="64"/>
                  </a:lnTo>
                  <a:lnTo>
                    <a:pt x="4" y="44"/>
                  </a:lnTo>
                  <a:lnTo>
                    <a:pt x="12" y="26"/>
                  </a:lnTo>
                  <a:lnTo>
                    <a:pt x="26" y="12"/>
                  </a:lnTo>
                  <a:lnTo>
                    <a:pt x="43" y="3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" name="Freeform 142"/>
            <p:cNvSpPr>
              <a:spLocks/>
            </p:cNvSpPr>
            <p:nvPr/>
          </p:nvSpPr>
          <p:spPr bwMode="auto">
            <a:xfrm>
              <a:off x="6105" y="623"/>
              <a:ext cx="882" cy="128"/>
            </a:xfrm>
            <a:custGeom>
              <a:avLst/>
              <a:gdLst>
                <a:gd name="T0" fmla="*/ 65 w 882"/>
                <a:gd name="T1" fmla="*/ 0 h 128"/>
                <a:gd name="T2" fmla="*/ 817 w 882"/>
                <a:gd name="T3" fmla="*/ 0 h 128"/>
                <a:gd name="T4" fmla="*/ 839 w 882"/>
                <a:gd name="T5" fmla="*/ 3 h 128"/>
                <a:gd name="T6" fmla="*/ 856 w 882"/>
                <a:gd name="T7" fmla="*/ 12 h 128"/>
                <a:gd name="T8" fmla="*/ 870 w 882"/>
                <a:gd name="T9" fmla="*/ 26 h 128"/>
                <a:gd name="T10" fmla="*/ 878 w 882"/>
                <a:gd name="T11" fmla="*/ 44 h 128"/>
                <a:gd name="T12" fmla="*/ 882 w 882"/>
                <a:gd name="T13" fmla="*/ 63 h 128"/>
                <a:gd name="T14" fmla="*/ 878 w 882"/>
                <a:gd name="T15" fmla="*/ 84 h 128"/>
                <a:gd name="T16" fmla="*/ 870 w 882"/>
                <a:gd name="T17" fmla="*/ 102 h 128"/>
                <a:gd name="T18" fmla="*/ 856 w 882"/>
                <a:gd name="T19" fmla="*/ 116 h 128"/>
                <a:gd name="T20" fmla="*/ 839 w 882"/>
                <a:gd name="T21" fmla="*/ 124 h 128"/>
                <a:gd name="T22" fmla="*/ 817 w 882"/>
                <a:gd name="T23" fmla="*/ 128 h 128"/>
                <a:gd name="T24" fmla="*/ 65 w 882"/>
                <a:gd name="T25" fmla="*/ 128 h 128"/>
                <a:gd name="T26" fmla="*/ 45 w 882"/>
                <a:gd name="T27" fmla="*/ 124 h 128"/>
                <a:gd name="T28" fmla="*/ 28 w 882"/>
                <a:gd name="T29" fmla="*/ 116 h 128"/>
                <a:gd name="T30" fmla="*/ 13 w 882"/>
                <a:gd name="T31" fmla="*/ 102 h 128"/>
                <a:gd name="T32" fmla="*/ 4 w 882"/>
                <a:gd name="T33" fmla="*/ 84 h 128"/>
                <a:gd name="T34" fmla="*/ 0 w 882"/>
                <a:gd name="T35" fmla="*/ 63 h 128"/>
                <a:gd name="T36" fmla="*/ 4 w 882"/>
                <a:gd name="T37" fmla="*/ 44 h 128"/>
                <a:gd name="T38" fmla="*/ 13 w 882"/>
                <a:gd name="T39" fmla="*/ 26 h 128"/>
                <a:gd name="T40" fmla="*/ 28 w 882"/>
                <a:gd name="T41" fmla="*/ 12 h 128"/>
                <a:gd name="T42" fmla="*/ 45 w 882"/>
                <a:gd name="T43" fmla="*/ 3 h 128"/>
                <a:gd name="T44" fmla="*/ 65 w 882"/>
                <a:gd name="T4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2" h="128">
                  <a:moveTo>
                    <a:pt x="65" y="0"/>
                  </a:moveTo>
                  <a:lnTo>
                    <a:pt x="817" y="0"/>
                  </a:lnTo>
                  <a:lnTo>
                    <a:pt x="839" y="3"/>
                  </a:lnTo>
                  <a:lnTo>
                    <a:pt x="856" y="12"/>
                  </a:lnTo>
                  <a:lnTo>
                    <a:pt x="870" y="26"/>
                  </a:lnTo>
                  <a:lnTo>
                    <a:pt x="878" y="44"/>
                  </a:lnTo>
                  <a:lnTo>
                    <a:pt x="882" y="63"/>
                  </a:lnTo>
                  <a:lnTo>
                    <a:pt x="878" y="84"/>
                  </a:lnTo>
                  <a:lnTo>
                    <a:pt x="870" y="102"/>
                  </a:lnTo>
                  <a:lnTo>
                    <a:pt x="856" y="116"/>
                  </a:lnTo>
                  <a:lnTo>
                    <a:pt x="839" y="124"/>
                  </a:lnTo>
                  <a:lnTo>
                    <a:pt x="817" y="128"/>
                  </a:lnTo>
                  <a:lnTo>
                    <a:pt x="65" y="128"/>
                  </a:lnTo>
                  <a:lnTo>
                    <a:pt x="45" y="124"/>
                  </a:lnTo>
                  <a:lnTo>
                    <a:pt x="28" y="116"/>
                  </a:lnTo>
                  <a:lnTo>
                    <a:pt x="13" y="102"/>
                  </a:lnTo>
                  <a:lnTo>
                    <a:pt x="4" y="84"/>
                  </a:lnTo>
                  <a:lnTo>
                    <a:pt x="0" y="63"/>
                  </a:lnTo>
                  <a:lnTo>
                    <a:pt x="4" y="44"/>
                  </a:lnTo>
                  <a:lnTo>
                    <a:pt x="13" y="26"/>
                  </a:lnTo>
                  <a:lnTo>
                    <a:pt x="28" y="12"/>
                  </a:lnTo>
                  <a:lnTo>
                    <a:pt x="45" y="3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3" name="Freeform 143"/>
            <p:cNvSpPr>
              <a:spLocks/>
            </p:cNvSpPr>
            <p:nvPr/>
          </p:nvSpPr>
          <p:spPr bwMode="auto">
            <a:xfrm>
              <a:off x="7064" y="623"/>
              <a:ext cx="266" cy="128"/>
            </a:xfrm>
            <a:custGeom>
              <a:avLst/>
              <a:gdLst>
                <a:gd name="T0" fmla="*/ 65 w 266"/>
                <a:gd name="T1" fmla="*/ 0 h 128"/>
                <a:gd name="T2" fmla="*/ 201 w 266"/>
                <a:gd name="T3" fmla="*/ 0 h 128"/>
                <a:gd name="T4" fmla="*/ 221 w 266"/>
                <a:gd name="T5" fmla="*/ 3 h 128"/>
                <a:gd name="T6" fmla="*/ 238 w 266"/>
                <a:gd name="T7" fmla="*/ 12 h 128"/>
                <a:gd name="T8" fmla="*/ 253 w 266"/>
                <a:gd name="T9" fmla="*/ 26 h 128"/>
                <a:gd name="T10" fmla="*/ 262 w 266"/>
                <a:gd name="T11" fmla="*/ 44 h 128"/>
                <a:gd name="T12" fmla="*/ 266 w 266"/>
                <a:gd name="T13" fmla="*/ 63 h 128"/>
                <a:gd name="T14" fmla="*/ 262 w 266"/>
                <a:gd name="T15" fmla="*/ 84 h 128"/>
                <a:gd name="T16" fmla="*/ 253 w 266"/>
                <a:gd name="T17" fmla="*/ 102 h 128"/>
                <a:gd name="T18" fmla="*/ 238 w 266"/>
                <a:gd name="T19" fmla="*/ 116 h 128"/>
                <a:gd name="T20" fmla="*/ 221 w 266"/>
                <a:gd name="T21" fmla="*/ 124 h 128"/>
                <a:gd name="T22" fmla="*/ 201 w 266"/>
                <a:gd name="T23" fmla="*/ 128 h 128"/>
                <a:gd name="T24" fmla="*/ 65 w 266"/>
                <a:gd name="T25" fmla="*/ 128 h 128"/>
                <a:gd name="T26" fmla="*/ 44 w 266"/>
                <a:gd name="T27" fmla="*/ 124 h 128"/>
                <a:gd name="T28" fmla="*/ 26 w 266"/>
                <a:gd name="T29" fmla="*/ 116 h 128"/>
                <a:gd name="T30" fmla="*/ 12 w 266"/>
                <a:gd name="T31" fmla="*/ 102 h 128"/>
                <a:gd name="T32" fmla="*/ 4 w 266"/>
                <a:gd name="T33" fmla="*/ 84 h 128"/>
                <a:gd name="T34" fmla="*/ 0 w 266"/>
                <a:gd name="T35" fmla="*/ 63 h 128"/>
                <a:gd name="T36" fmla="*/ 4 w 266"/>
                <a:gd name="T37" fmla="*/ 44 h 128"/>
                <a:gd name="T38" fmla="*/ 12 w 266"/>
                <a:gd name="T39" fmla="*/ 26 h 128"/>
                <a:gd name="T40" fmla="*/ 26 w 266"/>
                <a:gd name="T41" fmla="*/ 12 h 128"/>
                <a:gd name="T42" fmla="*/ 44 w 266"/>
                <a:gd name="T43" fmla="*/ 3 h 128"/>
                <a:gd name="T44" fmla="*/ 65 w 266"/>
                <a:gd name="T4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6" h="128">
                  <a:moveTo>
                    <a:pt x="65" y="0"/>
                  </a:moveTo>
                  <a:lnTo>
                    <a:pt x="201" y="0"/>
                  </a:lnTo>
                  <a:lnTo>
                    <a:pt x="221" y="3"/>
                  </a:lnTo>
                  <a:lnTo>
                    <a:pt x="238" y="12"/>
                  </a:lnTo>
                  <a:lnTo>
                    <a:pt x="253" y="26"/>
                  </a:lnTo>
                  <a:lnTo>
                    <a:pt x="262" y="44"/>
                  </a:lnTo>
                  <a:lnTo>
                    <a:pt x="266" y="63"/>
                  </a:lnTo>
                  <a:lnTo>
                    <a:pt x="262" y="84"/>
                  </a:lnTo>
                  <a:lnTo>
                    <a:pt x="253" y="102"/>
                  </a:lnTo>
                  <a:lnTo>
                    <a:pt x="238" y="116"/>
                  </a:lnTo>
                  <a:lnTo>
                    <a:pt x="221" y="124"/>
                  </a:lnTo>
                  <a:lnTo>
                    <a:pt x="201" y="128"/>
                  </a:lnTo>
                  <a:lnTo>
                    <a:pt x="65" y="128"/>
                  </a:lnTo>
                  <a:lnTo>
                    <a:pt x="44" y="124"/>
                  </a:lnTo>
                  <a:lnTo>
                    <a:pt x="26" y="116"/>
                  </a:lnTo>
                  <a:lnTo>
                    <a:pt x="12" y="102"/>
                  </a:lnTo>
                  <a:lnTo>
                    <a:pt x="4" y="84"/>
                  </a:lnTo>
                  <a:lnTo>
                    <a:pt x="0" y="63"/>
                  </a:lnTo>
                  <a:lnTo>
                    <a:pt x="4" y="44"/>
                  </a:lnTo>
                  <a:lnTo>
                    <a:pt x="12" y="26"/>
                  </a:lnTo>
                  <a:lnTo>
                    <a:pt x="26" y="12"/>
                  </a:lnTo>
                  <a:lnTo>
                    <a:pt x="44" y="3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" name="Freeform 144"/>
            <p:cNvSpPr>
              <a:spLocks noEditPoints="1"/>
            </p:cNvSpPr>
            <p:nvPr/>
          </p:nvSpPr>
          <p:spPr bwMode="auto">
            <a:xfrm>
              <a:off x="5353" y="555"/>
              <a:ext cx="539" cy="539"/>
            </a:xfrm>
            <a:custGeom>
              <a:avLst/>
              <a:gdLst>
                <a:gd name="T0" fmla="*/ 237 w 539"/>
                <a:gd name="T1" fmla="*/ 131 h 539"/>
                <a:gd name="T2" fmla="*/ 181 w 539"/>
                <a:gd name="T3" fmla="*/ 159 h 539"/>
                <a:gd name="T4" fmla="*/ 143 w 539"/>
                <a:gd name="T5" fmla="*/ 207 h 539"/>
                <a:gd name="T6" fmla="*/ 128 w 539"/>
                <a:gd name="T7" fmla="*/ 269 h 539"/>
                <a:gd name="T8" fmla="*/ 143 w 539"/>
                <a:gd name="T9" fmla="*/ 331 h 539"/>
                <a:gd name="T10" fmla="*/ 181 w 539"/>
                <a:gd name="T11" fmla="*/ 378 h 539"/>
                <a:gd name="T12" fmla="*/ 237 w 539"/>
                <a:gd name="T13" fmla="*/ 406 h 539"/>
                <a:gd name="T14" fmla="*/ 302 w 539"/>
                <a:gd name="T15" fmla="*/ 406 h 539"/>
                <a:gd name="T16" fmla="*/ 357 w 539"/>
                <a:gd name="T17" fmla="*/ 378 h 539"/>
                <a:gd name="T18" fmla="*/ 396 w 539"/>
                <a:gd name="T19" fmla="*/ 331 h 539"/>
                <a:gd name="T20" fmla="*/ 411 w 539"/>
                <a:gd name="T21" fmla="*/ 269 h 539"/>
                <a:gd name="T22" fmla="*/ 396 w 539"/>
                <a:gd name="T23" fmla="*/ 207 h 539"/>
                <a:gd name="T24" fmla="*/ 357 w 539"/>
                <a:gd name="T25" fmla="*/ 159 h 539"/>
                <a:gd name="T26" fmla="*/ 302 w 539"/>
                <a:gd name="T27" fmla="*/ 131 h 539"/>
                <a:gd name="T28" fmla="*/ 269 w 539"/>
                <a:gd name="T29" fmla="*/ 0 h 539"/>
                <a:gd name="T30" fmla="*/ 355 w 539"/>
                <a:gd name="T31" fmla="*/ 13 h 539"/>
                <a:gd name="T32" fmla="*/ 428 w 539"/>
                <a:gd name="T33" fmla="*/ 52 h 539"/>
                <a:gd name="T34" fmla="*/ 487 w 539"/>
                <a:gd name="T35" fmla="*/ 110 h 539"/>
                <a:gd name="T36" fmla="*/ 525 w 539"/>
                <a:gd name="T37" fmla="*/ 184 h 539"/>
                <a:gd name="T38" fmla="*/ 539 w 539"/>
                <a:gd name="T39" fmla="*/ 269 h 539"/>
                <a:gd name="T40" fmla="*/ 525 w 539"/>
                <a:gd name="T41" fmla="*/ 354 h 539"/>
                <a:gd name="T42" fmla="*/ 487 w 539"/>
                <a:gd name="T43" fmla="*/ 428 h 539"/>
                <a:gd name="T44" fmla="*/ 428 w 539"/>
                <a:gd name="T45" fmla="*/ 486 h 539"/>
                <a:gd name="T46" fmla="*/ 355 w 539"/>
                <a:gd name="T47" fmla="*/ 525 h 539"/>
                <a:gd name="T48" fmla="*/ 269 w 539"/>
                <a:gd name="T49" fmla="*/ 539 h 539"/>
                <a:gd name="T50" fmla="*/ 185 w 539"/>
                <a:gd name="T51" fmla="*/ 525 h 539"/>
                <a:gd name="T52" fmla="*/ 110 w 539"/>
                <a:gd name="T53" fmla="*/ 486 h 539"/>
                <a:gd name="T54" fmla="*/ 52 w 539"/>
                <a:gd name="T55" fmla="*/ 428 h 539"/>
                <a:gd name="T56" fmla="*/ 13 w 539"/>
                <a:gd name="T57" fmla="*/ 354 h 539"/>
                <a:gd name="T58" fmla="*/ 0 w 539"/>
                <a:gd name="T59" fmla="*/ 269 h 539"/>
                <a:gd name="T60" fmla="*/ 13 w 539"/>
                <a:gd name="T61" fmla="*/ 184 h 539"/>
                <a:gd name="T62" fmla="*/ 52 w 539"/>
                <a:gd name="T63" fmla="*/ 110 h 539"/>
                <a:gd name="T64" fmla="*/ 110 w 539"/>
                <a:gd name="T65" fmla="*/ 52 h 539"/>
                <a:gd name="T66" fmla="*/ 185 w 539"/>
                <a:gd name="T67" fmla="*/ 13 h 539"/>
                <a:gd name="T68" fmla="*/ 269 w 539"/>
                <a:gd name="T69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39" h="539">
                  <a:moveTo>
                    <a:pt x="269" y="128"/>
                  </a:moveTo>
                  <a:lnTo>
                    <a:pt x="237" y="131"/>
                  </a:lnTo>
                  <a:lnTo>
                    <a:pt x="207" y="143"/>
                  </a:lnTo>
                  <a:lnTo>
                    <a:pt x="181" y="159"/>
                  </a:lnTo>
                  <a:lnTo>
                    <a:pt x="159" y="181"/>
                  </a:lnTo>
                  <a:lnTo>
                    <a:pt x="143" y="207"/>
                  </a:lnTo>
                  <a:lnTo>
                    <a:pt x="131" y="237"/>
                  </a:lnTo>
                  <a:lnTo>
                    <a:pt x="128" y="269"/>
                  </a:lnTo>
                  <a:lnTo>
                    <a:pt x="131" y="301"/>
                  </a:lnTo>
                  <a:lnTo>
                    <a:pt x="143" y="331"/>
                  </a:lnTo>
                  <a:lnTo>
                    <a:pt x="159" y="357"/>
                  </a:lnTo>
                  <a:lnTo>
                    <a:pt x="181" y="378"/>
                  </a:lnTo>
                  <a:lnTo>
                    <a:pt x="207" y="396"/>
                  </a:lnTo>
                  <a:lnTo>
                    <a:pt x="237" y="406"/>
                  </a:lnTo>
                  <a:lnTo>
                    <a:pt x="269" y="409"/>
                  </a:lnTo>
                  <a:lnTo>
                    <a:pt x="302" y="406"/>
                  </a:lnTo>
                  <a:lnTo>
                    <a:pt x="331" y="396"/>
                  </a:lnTo>
                  <a:lnTo>
                    <a:pt x="357" y="378"/>
                  </a:lnTo>
                  <a:lnTo>
                    <a:pt x="380" y="357"/>
                  </a:lnTo>
                  <a:lnTo>
                    <a:pt x="396" y="331"/>
                  </a:lnTo>
                  <a:lnTo>
                    <a:pt x="407" y="301"/>
                  </a:lnTo>
                  <a:lnTo>
                    <a:pt x="411" y="269"/>
                  </a:lnTo>
                  <a:lnTo>
                    <a:pt x="407" y="237"/>
                  </a:lnTo>
                  <a:lnTo>
                    <a:pt x="396" y="207"/>
                  </a:lnTo>
                  <a:lnTo>
                    <a:pt x="380" y="181"/>
                  </a:lnTo>
                  <a:lnTo>
                    <a:pt x="357" y="159"/>
                  </a:lnTo>
                  <a:lnTo>
                    <a:pt x="331" y="143"/>
                  </a:lnTo>
                  <a:lnTo>
                    <a:pt x="302" y="131"/>
                  </a:lnTo>
                  <a:lnTo>
                    <a:pt x="269" y="128"/>
                  </a:lnTo>
                  <a:close/>
                  <a:moveTo>
                    <a:pt x="269" y="0"/>
                  </a:moveTo>
                  <a:lnTo>
                    <a:pt x="313" y="4"/>
                  </a:lnTo>
                  <a:lnTo>
                    <a:pt x="355" y="13"/>
                  </a:lnTo>
                  <a:lnTo>
                    <a:pt x="393" y="30"/>
                  </a:lnTo>
                  <a:lnTo>
                    <a:pt x="428" y="52"/>
                  </a:lnTo>
                  <a:lnTo>
                    <a:pt x="459" y="78"/>
                  </a:lnTo>
                  <a:lnTo>
                    <a:pt x="487" y="110"/>
                  </a:lnTo>
                  <a:lnTo>
                    <a:pt x="509" y="145"/>
                  </a:lnTo>
                  <a:lnTo>
                    <a:pt x="525" y="184"/>
                  </a:lnTo>
                  <a:lnTo>
                    <a:pt x="535" y="226"/>
                  </a:lnTo>
                  <a:lnTo>
                    <a:pt x="539" y="269"/>
                  </a:lnTo>
                  <a:lnTo>
                    <a:pt x="535" y="313"/>
                  </a:lnTo>
                  <a:lnTo>
                    <a:pt x="525" y="354"/>
                  </a:lnTo>
                  <a:lnTo>
                    <a:pt x="509" y="392"/>
                  </a:lnTo>
                  <a:lnTo>
                    <a:pt x="487" y="428"/>
                  </a:lnTo>
                  <a:lnTo>
                    <a:pt x="459" y="459"/>
                  </a:lnTo>
                  <a:lnTo>
                    <a:pt x="428" y="486"/>
                  </a:lnTo>
                  <a:lnTo>
                    <a:pt x="393" y="508"/>
                  </a:lnTo>
                  <a:lnTo>
                    <a:pt x="355" y="525"/>
                  </a:lnTo>
                  <a:lnTo>
                    <a:pt x="313" y="535"/>
                  </a:lnTo>
                  <a:lnTo>
                    <a:pt x="269" y="539"/>
                  </a:lnTo>
                  <a:lnTo>
                    <a:pt x="226" y="535"/>
                  </a:lnTo>
                  <a:lnTo>
                    <a:pt x="185" y="525"/>
                  </a:lnTo>
                  <a:lnTo>
                    <a:pt x="145" y="508"/>
                  </a:lnTo>
                  <a:lnTo>
                    <a:pt x="110" y="486"/>
                  </a:lnTo>
                  <a:lnTo>
                    <a:pt x="79" y="459"/>
                  </a:lnTo>
                  <a:lnTo>
                    <a:pt x="52" y="428"/>
                  </a:lnTo>
                  <a:lnTo>
                    <a:pt x="30" y="392"/>
                  </a:lnTo>
                  <a:lnTo>
                    <a:pt x="13" y="354"/>
                  </a:lnTo>
                  <a:lnTo>
                    <a:pt x="4" y="313"/>
                  </a:lnTo>
                  <a:lnTo>
                    <a:pt x="0" y="269"/>
                  </a:lnTo>
                  <a:lnTo>
                    <a:pt x="4" y="226"/>
                  </a:lnTo>
                  <a:lnTo>
                    <a:pt x="13" y="184"/>
                  </a:lnTo>
                  <a:lnTo>
                    <a:pt x="30" y="145"/>
                  </a:lnTo>
                  <a:lnTo>
                    <a:pt x="52" y="110"/>
                  </a:lnTo>
                  <a:lnTo>
                    <a:pt x="79" y="78"/>
                  </a:lnTo>
                  <a:lnTo>
                    <a:pt x="110" y="52"/>
                  </a:lnTo>
                  <a:lnTo>
                    <a:pt x="145" y="30"/>
                  </a:lnTo>
                  <a:lnTo>
                    <a:pt x="185" y="13"/>
                  </a:lnTo>
                  <a:lnTo>
                    <a:pt x="226" y="4"/>
                  </a:lnTo>
                  <a:lnTo>
                    <a:pt x="2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5" name="Freeform 145"/>
            <p:cNvSpPr>
              <a:spLocks noEditPoints="1"/>
            </p:cNvSpPr>
            <p:nvPr/>
          </p:nvSpPr>
          <p:spPr bwMode="auto">
            <a:xfrm>
              <a:off x="4600" y="555"/>
              <a:ext cx="539" cy="539"/>
            </a:xfrm>
            <a:custGeom>
              <a:avLst/>
              <a:gdLst>
                <a:gd name="T0" fmla="*/ 237 w 539"/>
                <a:gd name="T1" fmla="*/ 131 h 539"/>
                <a:gd name="T2" fmla="*/ 182 w 539"/>
                <a:gd name="T3" fmla="*/ 159 h 539"/>
                <a:gd name="T4" fmla="*/ 143 w 539"/>
                <a:gd name="T5" fmla="*/ 207 h 539"/>
                <a:gd name="T6" fmla="*/ 128 w 539"/>
                <a:gd name="T7" fmla="*/ 269 h 539"/>
                <a:gd name="T8" fmla="*/ 143 w 539"/>
                <a:gd name="T9" fmla="*/ 331 h 539"/>
                <a:gd name="T10" fmla="*/ 182 w 539"/>
                <a:gd name="T11" fmla="*/ 378 h 539"/>
                <a:gd name="T12" fmla="*/ 237 w 539"/>
                <a:gd name="T13" fmla="*/ 406 h 539"/>
                <a:gd name="T14" fmla="*/ 302 w 539"/>
                <a:gd name="T15" fmla="*/ 406 h 539"/>
                <a:gd name="T16" fmla="*/ 358 w 539"/>
                <a:gd name="T17" fmla="*/ 378 h 539"/>
                <a:gd name="T18" fmla="*/ 396 w 539"/>
                <a:gd name="T19" fmla="*/ 331 h 539"/>
                <a:gd name="T20" fmla="*/ 411 w 539"/>
                <a:gd name="T21" fmla="*/ 269 h 539"/>
                <a:gd name="T22" fmla="*/ 396 w 539"/>
                <a:gd name="T23" fmla="*/ 207 h 539"/>
                <a:gd name="T24" fmla="*/ 358 w 539"/>
                <a:gd name="T25" fmla="*/ 159 h 539"/>
                <a:gd name="T26" fmla="*/ 302 w 539"/>
                <a:gd name="T27" fmla="*/ 131 h 539"/>
                <a:gd name="T28" fmla="*/ 270 w 539"/>
                <a:gd name="T29" fmla="*/ 0 h 539"/>
                <a:gd name="T30" fmla="*/ 354 w 539"/>
                <a:gd name="T31" fmla="*/ 13 h 539"/>
                <a:gd name="T32" fmla="*/ 429 w 539"/>
                <a:gd name="T33" fmla="*/ 52 h 539"/>
                <a:gd name="T34" fmla="*/ 487 w 539"/>
                <a:gd name="T35" fmla="*/ 110 h 539"/>
                <a:gd name="T36" fmla="*/ 526 w 539"/>
                <a:gd name="T37" fmla="*/ 184 h 539"/>
                <a:gd name="T38" fmla="*/ 539 w 539"/>
                <a:gd name="T39" fmla="*/ 269 h 539"/>
                <a:gd name="T40" fmla="*/ 526 w 539"/>
                <a:gd name="T41" fmla="*/ 354 h 539"/>
                <a:gd name="T42" fmla="*/ 487 w 539"/>
                <a:gd name="T43" fmla="*/ 428 h 539"/>
                <a:gd name="T44" fmla="*/ 429 w 539"/>
                <a:gd name="T45" fmla="*/ 486 h 539"/>
                <a:gd name="T46" fmla="*/ 354 w 539"/>
                <a:gd name="T47" fmla="*/ 525 h 539"/>
                <a:gd name="T48" fmla="*/ 270 w 539"/>
                <a:gd name="T49" fmla="*/ 539 h 539"/>
                <a:gd name="T50" fmla="*/ 184 w 539"/>
                <a:gd name="T51" fmla="*/ 525 h 539"/>
                <a:gd name="T52" fmla="*/ 111 w 539"/>
                <a:gd name="T53" fmla="*/ 486 h 539"/>
                <a:gd name="T54" fmla="*/ 52 w 539"/>
                <a:gd name="T55" fmla="*/ 428 h 539"/>
                <a:gd name="T56" fmla="*/ 14 w 539"/>
                <a:gd name="T57" fmla="*/ 354 h 539"/>
                <a:gd name="T58" fmla="*/ 0 w 539"/>
                <a:gd name="T59" fmla="*/ 269 h 539"/>
                <a:gd name="T60" fmla="*/ 14 w 539"/>
                <a:gd name="T61" fmla="*/ 184 h 539"/>
                <a:gd name="T62" fmla="*/ 52 w 539"/>
                <a:gd name="T63" fmla="*/ 110 h 539"/>
                <a:gd name="T64" fmla="*/ 111 w 539"/>
                <a:gd name="T65" fmla="*/ 52 h 539"/>
                <a:gd name="T66" fmla="*/ 184 w 539"/>
                <a:gd name="T67" fmla="*/ 13 h 539"/>
                <a:gd name="T68" fmla="*/ 270 w 539"/>
                <a:gd name="T69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39" h="539">
                  <a:moveTo>
                    <a:pt x="270" y="128"/>
                  </a:moveTo>
                  <a:lnTo>
                    <a:pt x="237" y="131"/>
                  </a:lnTo>
                  <a:lnTo>
                    <a:pt x="208" y="143"/>
                  </a:lnTo>
                  <a:lnTo>
                    <a:pt x="182" y="159"/>
                  </a:lnTo>
                  <a:lnTo>
                    <a:pt x="159" y="181"/>
                  </a:lnTo>
                  <a:lnTo>
                    <a:pt x="143" y="207"/>
                  </a:lnTo>
                  <a:lnTo>
                    <a:pt x="132" y="237"/>
                  </a:lnTo>
                  <a:lnTo>
                    <a:pt x="128" y="269"/>
                  </a:lnTo>
                  <a:lnTo>
                    <a:pt x="132" y="301"/>
                  </a:lnTo>
                  <a:lnTo>
                    <a:pt x="143" y="331"/>
                  </a:lnTo>
                  <a:lnTo>
                    <a:pt x="159" y="357"/>
                  </a:lnTo>
                  <a:lnTo>
                    <a:pt x="182" y="378"/>
                  </a:lnTo>
                  <a:lnTo>
                    <a:pt x="208" y="396"/>
                  </a:lnTo>
                  <a:lnTo>
                    <a:pt x="237" y="406"/>
                  </a:lnTo>
                  <a:lnTo>
                    <a:pt x="270" y="409"/>
                  </a:lnTo>
                  <a:lnTo>
                    <a:pt x="302" y="406"/>
                  </a:lnTo>
                  <a:lnTo>
                    <a:pt x="332" y="396"/>
                  </a:lnTo>
                  <a:lnTo>
                    <a:pt x="358" y="378"/>
                  </a:lnTo>
                  <a:lnTo>
                    <a:pt x="380" y="357"/>
                  </a:lnTo>
                  <a:lnTo>
                    <a:pt x="396" y="331"/>
                  </a:lnTo>
                  <a:lnTo>
                    <a:pt x="408" y="301"/>
                  </a:lnTo>
                  <a:lnTo>
                    <a:pt x="411" y="269"/>
                  </a:lnTo>
                  <a:lnTo>
                    <a:pt x="408" y="237"/>
                  </a:lnTo>
                  <a:lnTo>
                    <a:pt x="396" y="207"/>
                  </a:lnTo>
                  <a:lnTo>
                    <a:pt x="380" y="181"/>
                  </a:lnTo>
                  <a:lnTo>
                    <a:pt x="358" y="159"/>
                  </a:lnTo>
                  <a:lnTo>
                    <a:pt x="332" y="143"/>
                  </a:lnTo>
                  <a:lnTo>
                    <a:pt x="302" y="131"/>
                  </a:lnTo>
                  <a:lnTo>
                    <a:pt x="270" y="128"/>
                  </a:lnTo>
                  <a:close/>
                  <a:moveTo>
                    <a:pt x="270" y="0"/>
                  </a:moveTo>
                  <a:lnTo>
                    <a:pt x="313" y="4"/>
                  </a:lnTo>
                  <a:lnTo>
                    <a:pt x="354" y="13"/>
                  </a:lnTo>
                  <a:lnTo>
                    <a:pt x="393" y="30"/>
                  </a:lnTo>
                  <a:lnTo>
                    <a:pt x="429" y="52"/>
                  </a:lnTo>
                  <a:lnTo>
                    <a:pt x="460" y="78"/>
                  </a:lnTo>
                  <a:lnTo>
                    <a:pt x="487" y="110"/>
                  </a:lnTo>
                  <a:lnTo>
                    <a:pt x="509" y="145"/>
                  </a:lnTo>
                  <a:lnTo>
                    <a:pt x="526" y="184"/>
                  </a:lnTo>
                  <a:lnTo>
                    <a:pt x="536" y="226"/>
                  </a:lnTo>
                  <a:lnTo>
                    <a:pt x="539" y="269"/>
                  </a:lnTo>
                  <a:lnTo>
                    <a:pt x="536" y="313"/>
                  </a:lnTo>
                  <a:lnTo>
                    <a:pt x="526" y="354"/>
                  </a:lnTo>
                  <a:lnTo>
                    <a:pt x="509" y="392"/>
                  </a:lnTo>
                  <a:lnTo>
                    <a:pt x="487" y="428"/>
                  </a:lnTo>
                  <a:lnTo>
                    <a:pt x="460" y="459"/>
                  </a:lnTo>
                  <a:lnTo>
                    <a:pt x="429" y="486"/>
                  </a:lnTo>
                  <a:lnTo>
                    <a:pt x="393" y="508"/>
                  </a:lnTo>
                  <a:lnTo>
                    <a:pt x="354" y="525"/>
                  </a:lnTo>
                  <a:lnTo>
                    <a:pt x="313" y="535"/>
                  </a:lnTo>
                  <a:lnTo>
                    <a:pt x="270" y="539"/>
                  </a:lnTo>
                  <a:lnTo>
                    <a:pt x="226" y="535"/>
                  </a:lnTo>
                  <a:lnTo>
                    <a:pt x="184" y="525"/>
                  </a:lnTo>
                  <a:lnTo>
                    <a:pt x="146" y="508"/>
                  </a:lnTo>
                  <a:lnTo>
                    <a:pt x="111" y="486"/>
                  </a:lnTo>
                  <a:lnTo>
                    <a:pt x="79" y="459"/>
                  </a:lnTo>
                  <a:lnTo>
                    <a:pt x="52" y="428"/>
                  </a:lnTo>
                  <a:lnTo>
                    <a:pt x="30" y="392"/>
                  </a:lnTo>
                  <a:lnTo>
                    <a:pt x="14" y="354"/>
                  </a:lnTo>
                  <a:lnTo>
                    <a:pt x="4" y="313"/>
                  </a:lnTo>
                  <a:lnTo>
                    <a:pt x="0" y="269"/>
                  </a:lnTo>
                  <a:lnTo>
                    <a:pt x="4" y="226"/>
                  </a:lnTo>
                  <a:lnTo>
                    <a:pt x="14" y="184"/>
                  </a:lnTo>
                  <a:lnTo>
                    <a:pt x="30" y="145"/>
                  </a:lnTo>
                  <a:lnTo>
                    <a:pt x="52" y="110"/>
                  </a:lnTo>
                  <a:lnTo>
                    <a:pt x="79" y="78"/>
                  </a:lnTo>
                  <a:lnTo>
                    <a:pt x="111" y="52"/>
                  </a:lnTo>
                  <a:lnTo>
                    <a:pt x="146" y="30"/>
                  </a:lnTo>
                  <a:lnTo>
                    <a:pt x="184" y="13"/>
                  </a:lnTo>
                  <a:lnTo>
                    <a:pt x="226" y="4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6" name="Freeform 146"/>
            <p:cNvSpPr>
              <a:spLocks noEditPoints="1"/>
            </p:cNvSpPr>
            <p:nvPr/>
          </p:nvSpPr>
          <p:spPr bwMode="auto">
            <a:xfrm>
              <a:off x="3848" y="555"/>
              <a:ext cx="539" cy="539"/>
            </a:xfrm>
            <a:custGeom>
              <a:avLst/>
              <a:gdLst>
                <a:gd name="T0" fmla="*/ 237 w 539"/>
                <a:gd name="T1" fmla="*/ 131 h 539"/>
                <a:gd name="T2" fmla="*/ 181 w 539"/>
                <a:gd name="T3" fmla="*/ 159 h 539"/>
                <a:gd name="T4" fmla="*/ 141 w 539"/>
                <a:gd name="T5" fmla="*/ 207 h 539"/>
                <a:gd name="T6" fmla="*/ 128 w 539"/>
                <a:gd name="T7" fmla="*/ 269 h 539"/>
                <a:gd name="T8" fmla="*/ 141 w 539"/>
                <a:gd name="T9" fmla="*/ 331 h 539"/>
                <a:gd name="T10" fmla="*/ 181 w 539"/>
                <a:gd name="T11" fmla="*/ 378 h 539"/>
                <a:gd name="T12" fmla="*/ 237 w 539"/>
                <a:gd name="T13" fmla="*/ 406 h 539"/>
                <a:gd name="T14" fmla="*/ 302 w 539"/>
                <a:gd name="T15" fmla="*/ 406 h 539"/>
                <a:gd name="T16" fmla="*/ 357 w 539"/>
                <a:gd name="T17" fmla="*/ 378 h 539"/>
                <a:gd name="T18" fmla="*/ 396 w 539"/>
                <a:gd name="T19" fmla="*/ 331 h 539"/>
                <a:gd name="T20" fmla="*/ 410 w 539"/>
                <a:gd name="T21" fmla="*/ 269 h 539"/>
                <a:gd name="T22" fmla="*/ 396 w 539"/>
                <a:gd name="T23" fmla="*/ 207 h 539"/>
                <a:gd name="T24" fmla="*/ 357 w 539"/>
                <a:gd name="T25" fmla="*/ 159 h 539"/>
                <a:gd name="T26" fmla="*/ 302 w 539"/>
                <a:gd name="T27" fmla="*/ 131 h 539"/>
                <a:gd name="T28" fmla="*/ 269 w 539"/>
                <a:gd name="T29" fmla="*/ 0 h 539"/>
                <a:gd name="T30" fmla="*/ 354 w 539"/>
                <a:gd name="T31" fmla="*/ 13 h 539"/>
                <a:gd name="T32" fmla="*/ 428 w 539"/>
                <a:gd name="T33" fmla="*/ 52 h 539"/>
                <a:gd name="T34" fmla="*/ 487 w 539"/>
                <a:gd name="T35" fmla="*/ 110 h 539"/>
                <a:gd name="T36" fmla="*/ 525 w 539"/>
                <a:gd name="T37" fmla="*/ 184 h 539"/>
                <a:gd name="T38" fmla="*/ 539 w 539"/>
                <a:gd name="T39" fmla="*/ 269 h 539"/>
                <a:gd name="T40" fmla="*/ 525 w 539"/>
                <a:gd name="T41" fmla="*/ 354 h 539"/>
                <a:gd name="T42" fmla="*/ 487 w 539"/>
                <a:gd name="T43" fmla="*/ 428 h 539"/>
                <a:gd name="T44" fmla="*/ 428 w 539"/>
                <a:gd name="T45" fmla="*/ 486 h 539"/>
                <a:gd name="T46" fmla="*/ 354 w 539"/>
                <a:gd name="T47" fmla="*/ 525 h 539"/>
                <a:gd name="T48" fmla="*/ 269 w 539"/>
                <a:gd name="T49" fmla="*/ 539 h 539"/>
                <a:gd name="T50" fmla="*/ 184 w 539"/>
                <a:gd name="T51" fmla="*/ 525 h 539"/>
                <a:gd name="T52" fmla="*/ 110 w 539"/>
                <a:gd name="T53" fmla="*/ 486 h 539"/>
                <a:gd name="T54" fmla="*/ 52 w 539"/>
                <a:gd name="T55" fmla="*/ 428 h 539"/>
                <a:gd name="T56" fmla="*/ 13 w 539"/>
                <a:gd name="T57" fmla="*/ 354 h 539"/>
                <a:gd name="T58" fmla="*/ 0 w 539"/>
                <a:gd name="T59" fmla="*/ 269 h 539"/>
                <a:gd name="T60" fmla="*/ 13 w 539"/>
                <a:gd name="T61" fmla="*/ 184 h 539"/>
                <a:gd name="T62" fmla="*/ 52 w 539"/>
                <a:gd name="T63" fmla="*/ 110 h 539"/>
                <a:gd name="T64" fmla="*/ 110 w 539"/>
                <a:gd name="T65" fmla="*/ 52 h 539"/>
                <a:gd name="T66" fmla="*/ 184 w 539"/>
                <a:gd name="T67" fmla="*/ 13 h 539"/>
                <a:gd name="T68" fmla="*/ 269 w 539"/>
                <a:gd name="T69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39" h="539">
                  <a:moveTo>
                    <a:pt x="269" y="128"/>
                  </a:moveTo>
                  <a:lnTo>
                    <a:pt x="237" y="131"/>
                  </a:lnTo>
                  <a:lnTo>
                    <a:pt x="207" y="143"/>
                  </a:lnTo>
                  <a:lnTo>
                    <a:pt x="181" y="159"/>
                  </a:lnTo>
                  <a:lnTo>
                    <a:pt x="159" y="181"/>
                  </a:lnTo>
                  <a:lnTo>
                    <a:pt x="141" y="207"/>
                  </a:lnTo>
                  <a:lnTo>
                    <a:pt x="131" y="237"/>
                  </a:lnTo>
                  <a:lnTo>
                    <a:pt x="128" y="269"/>
                  </a:lnTo>
                  <a:lnTo>
                    <a:pt x="131" y="301"/>
                  </a:lnTo>
                  <a:lnTo>
                    <a:pt x="141" y="331"/>
                  </a:lnTo>
                  <a:lnTo>
                    <a:pt x="159" y="357"/>
                  </a:lnTo>
                  <a:lnTo>
                    <a:pt x="181" y="378"/>
                  </a:lnTo>
                  <a:lnTo>
                    <a:pt x="207" y="396"/>
                  </a:lnTo>
                  <a:lnTo>
                    <a:pt x="237" y="406"/>
                  </a:lnTo>
                  <a:lnTo>
                    <a:pt x="269" y="409"/>
                  </a:lnTo>
                  <a:lnTo>
                    <a:pt x="302" y="406"/>
                  </a:lnTo>
                  <a:lnTo>
                    <a:pt x="331" y="396"/>
                  </a:lnTo>
                  <a:lnTo>
                    <a:pt x="357" y="378"/>
                  </a:lnTo>
                  <a:lnTo>
                    <a:pt x="378" y="357"/>
                  </a:lnTo>
                  <a:lnTo>
                    <a:pt x="396" y="331"/>
                  </a:lnTo>
                  <a:lnTo>
                    <a:pt x="406" y="301"/>
                  </a:lnTo>
                  <a:lnTo>
                    <a:pt x="410" y="269"/>
                  </a:lnTo>
                  <a:lnTo>
                    <a:pt x="406" y="237"/>
                  </a:lnTo>
                  <a:lnTo>
                    <a:pt x="396" y="207"/>
                  </a:lnTo>
                  <a:lnTo>
                    <a:pt x="378" y="181"/>
                  </a:lnTo>
                  <a:lnTo>
                    <a:pt x="357" y="159"/>
                  </a:lnTo>
                  <a:lnTo>
                    <a:pt x="331" y="143"/>
                  </a:lnTo>
                  <a:lnTo>
                    <a:pt x="302" y="131"/>
                  </a:lnTo>
                  <a:lnTo>
                    <a:pt x="269" y="128"/>
                  </a:lnTo>
                  <a:close/>
                  <a:moveTo>
                    <a:pt x="269" y="0"/>
                  </a:moveTo>
                  <a:lnTo>
                    <a:pt x="313" y="4"/>
                  </a:lnTo>
                  <a:lnTo>
                    <a:pt x="354" y="13"/>
                  </a:lnTo>
                  <a:lnTo>
                    <a:pt x="392" y="30"/>
                  </a:lnTo>
                  <a:lnTo>
                    <a:pt x="428" y="52"/>
                  </a:lnTo>
                  <a:lnTo>
                    <a:pt x="459" y="78"/>
                  </a:lnTo>
                  <a:lnTo>
                    <a:pt x="487" y="110"/>
                  </a:lnTo>
                  <a:lnTo>
                    <a:pt x="508" y="145"/>
                  </a:lnTo>
                  <a:lnTo>
                    <a:pt x="525" y="184"/>
                  </a:lnTo>
                  <a:lnTo>
                    <a:pt x="535" y="226"/>
                  </a:lnTo>
                  <a:lnTo>
                    <a:pt x="539" y="269"/>
                  </a:lnTo>
                  <a:lnTo>
                    <a:pt x="535" y="313"/>
                  </a:lnTo>
                  <a:lnTo>
                    <a:pt x="525" y="354"/>
                  </a:lnTo>
                  <a:lnTo>
                    <a:pt x="508" y="392"/>
                  </a:lnTo>
                  <a:lnTo>
                    <a:pt x="487" y="428"/>
                  </a:lnTo>
                  <a:lnTo>
                    <a:pt x="459" y="459"/>
                  </a:lnTo>
                  <a:lnTo>
                    <a:pt x="428" y="486"/>
                  </a:lnTo>
                  <a:lnTo>
                    <a:pt x="392" y="508"/>
                  </a:lnTo>
                  <a:lnTo>
                    <a:pt x="354" y="525"/>
                  </a:lnTo>
                  <a:lnTo>
                    <a:pt x="313" y="535"/>
                  </a:lnTo>
                  <a:lnTo>
                    <a:pt x="269" y="539"/>
                  </a:lnTo>
                  <a:lnTo>
                    <a:pt x="225" y="535"/>
                  </a:lnTo>
                  <a:lnTo>
                    <a:pt x="184" y="525"/>
                  </a:lnTo>
                  <a:lnTo>
                    <a:pt x="145" y="508"/>
                  </a:lnTo>
                  <a:lnTo>
                    <a:pt x="110" y="486"/>
                  </a:lnTo>
                  <a:lnTo>
                    <a:pt x="78" y="459"/>
                  </a:lnTo>
                  <a:lnTo>
                    <a:pt x="52" y="428"/>
                  </a:lnTo>
                  <a:lnTo>
                    <a:pt x="30" y="392"/>
                  </a:lnTo>
                  <a:lnTo>
                    <a:pt x="13" y="354"/>
                  </a:lnTo>
                  <a:lnTo>
                    <a:pt x="2" y="313"/>
                  </a:lnTo>
                  <a:lnTo>
                    <a:pt x="0" y="269"/>
                  </a:lnTo>
                  <a:lnTo>
                    <a:pt x="2" y="226"/>
                  </a:lnTo>
                  <a:lnTo>
                    <a:pt x="13" y="184"/>
                  </a:lnTo>
                  <a:lnTo>
                    <a:pt x="30" y="145"/>
                  </a:lnTo>
                  <a:lnTo>
                    <a:pt x="52" y="110"/>
                  </a:lnTo>
                  <a:lnTo>
                    <a:pt x="78" y="78"/>
                  </a:lnTo>
                  <a:lnTo>
                    <a:pt x="110" y="52"/>
                  </a:lnTo>
                  <a:lnTo>
                    <a:pt x="145" y="30"/>
                  </a:lnTo>
                  <a:lnTo>
                    <a:pt x="184" y="13"/>
                  </a:lnTo>
                  <a:lnTo>
                    <a:pt x="225" y="4"/>
                  </a:lnTo>
                  <a:lnTo>
                    <a:pt x="2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7" name="Freeform 147"/>
            <p:cNvSpPr>
              <a:spLocks noEditPoints="1"/>
            </p:cNvSpPr>
            <p:nvPr/>
          </p:nvSpPr>
          <p:spPr bwMode="auto">
            <a:xfrm>
              <a:off x="3822" y="1974"/>
              <a:ext cx="1034" cy="1582"/>
            </a:xfrm>
            <a:custGeom>
              <a:avLst/>
              <a:gdLst>
                <a:gd name="T0" fmla="*/ 827 w 1034"/>
                <a:gd name="T1" fmla="*/ 130 h 1582"/>
                <a:gd name="T2" fmla="*/ 798 w 1034"/>
                <a:gd name="T3" fmla="*/ 146 h 1582"/>
                <a:gd name="T4" fmla="*/ 138 w 1034"/>
                <a:gd name="T5" fmla="*/ 776 h 1582"/>
                <a:gd name="T6" fmla="*/ 128 w 1034"/>
                <a:gd name="T7" fmla="*/ 809 h 1582"/>
                <a:gd name="T8" fmla="*/ 138 w 1034"/>
                <a:gd name="T9" fmla="*/ 843 h 1582"/>
                <a:gd name="T10" fmla="*/ 799 w 1034"/>
                <a:gd name="T11" fmla="*/ 1437 h 1582"/>
                <a:gd name="T12" fmla="*/ 827 w 1034"/>
                <a:gd name="T13" fmla="*/ 1452 h 1582"/>
                <a:gd name="T14" fmla="*/ 860 w 1034"/>
                <a:gd name="T15" fmla="*/ 1451 h 1582"/>
                <a:gd name="T16" fmla="*/ 890 w 1034"/>
                <a:gd name="T17" fmla="*/ 1432 h 1582"/>
                <a:gd name="T18" fmla="*/ 906 w 1034"/>
                <a:gd name="T19" fmla="*/ 1396 h 1582"/>
                <a:gd name="T20" fmla="*/ 897 w 1034"/>
                <a:gd name="T21" fmla="*/ 1358 h 1582"/>
                <a:gd name="T22" fmla="*/ 339 w 1034"/>
                <a:gd name="T23" fmla="*/ 854 h 1582"/>
                <a:gd name="T24" fmla="*/ 320 w 1034"/>
                <a:gd name="T25" fmla="*/ 824 h 1582"/>
                <a:gd name="T26" fmla="*/ 320 w 1034"/>
                <a:gd name="T27" fmla="*/ 789 h 1582"/>
                <a:gd name="T28" fmla="*/ 337 w 1034"/>
                <a:gd name="T29" fmla="*/ 759 h 1582"/>
                <a:gd name="T30" fmla="*/ 897 w 1034"/>
                <a:gd name="T31" fmla="*/ 226 h 1582"/>
                <a:gd name="T32" fmla="*/ 906 w 1034"/>
                <a:gd name="T33" fmla="*/ 195 h 1582"/>
                <a:gd name="T34" fmla="*/ 899 w 1034"/>
                <a:gd name="T35" fmla="*/ 162 h 1582"/>
                <a:gd name="T36" fmla="*/ 875 w 1034"/>
                <a:gd name="T37" fmla="*/ 137 h 1582"/>
                <a:gd name="T38" fmla="*/ 844 w 1034"/>
                <a:gd name="T39" fmla="*/ 129 h 1582"/>
                <a:gd name="T40" fmla="*/ 848 w 1034"/>
                <a:gd name="T41" fmla="*/ 0 h 1582"/>
                <a:gd name="T42" fmla="*/ 907 w 1034"/>
                <a:gd name="T43" fmla="*/ 11 h 1582"/>
                <a:gd name="T44" fmla="*/ 960 w 1034"/>
                <a:gd name="T45" fmla="*/ 39 h 1582"/>
                <a:gd name="T46" fmla="*/ 1001 w 1034"/>
                <a:gd name="T47" fmla="*/ 84 h 1582"/>
                <a:gd name="T48" fmla="*/ 1027 w 1034"/>
                <a:gd name="T49" fmla="*/ 137 h 1582"/>
                <a:gd name="T50" fmla="*/ 1034 w 1034"/>
                <a:gd name="T51" fmla="*/ 197 h 1582"/>
                <a:gd name="T52" fmla="*/ 1024 w 1034"/>
                <a:gd name="T53" fmla="*/ 257 h 1582"/>
                <a:gd name="T54" fmla="*/ 996 w 1034"/>
                <a:gd name="T55" fmla="*/ 310 h 1582"/>
                <a:gd name="T56" fmla="*/ 477 w 1034"/>
                <a:gd name="T57" fmla="*/ 804 h 1582"/>
                <a:gd name="T58" fmla="*/ 994 w 1034"/>
                <a:gd name="T59" fmla="*/ 1272 h 1582"/>
                <a:gd name="T60" fmla="*/ 1025 w 1034"/>
                <a:gd name="T61" fmla="*/ 1330 h 1582"/>
                <a:gd name="T62" fmla="*/ 1034 w 1034"/>
                <a:gd name="T63" fmla="*/ 1395 h 1582"/>
                <a:gd name="T64" fmla="*/ 1022 w 1034"/>
                <a:gd name="T65" fmla="*/ 1460 h 1582"/>
                <a:gd name="T66" fmla="*/ 986 w 1034"/>
                <a:gd name="T67" fmla="*/ 1518 h 1582"/>
                <a:gd name="T68" fmla="*/ 935 w 1034"/>
                <a:gd name="T69" fmla="*/ 1559 h 1582"/>
                <a:gd name="T70" fmla="*/ 875 w 1034"/>
                <a:gd name="T71" fmla="*/ 1580 h 1582"/>
                <a:gd name="T72" fmla="*/ 842 w 1034"/>
                <a:gd name="T73" fmla="*/ 1582 h 1582"/>
                <a:gd name="T74" fmla="*/ 773 w 1034"/>
                <a:gd name="T75" fmla="*/ 1570 h 1582"/>
                <a:gd name="T76" fmla="*/ 714 w 1034"/>
                <a:gd name="T77" fmla="*/ 1533 h 1582"/>
                <a:gd name="T78" fmla="*/ 42 w 1034"/>
                <a:gd name="T79" fmla="*/ 928 h 1582"/>
                <a:gd name="T80" fmla="*/ 11 w 1034"/>
                <a:gd name="T81" fmla="*/ 874 h 1582"/>
                <a:gd name="T82" fmla="*/ 0 w 1034"/>
                <a:gd name="T83" fmla="*/ 812 h 1582"/>
                <a:gd name="T84" fmla="*/ 10 w 1034"/>
                <a:gd name="T85" fmla="*/ 748 h 1582"/>
                <a:gd name="T86" fmla="*/ 38 w 1034"/>
                <a:gd name="T87" fmla="*/ 692 h 1582"/>
                <a:gd name="T88" fmla="*/ 710 w 1034"/>
                <a:gd name="T89" fmla="*/ 53 h 1582"/>
                <a:gd name="T90" fmla="*/ 760 w 1034"/>
                <a:gd name="T91" fmla="*/ 18 h 1582"/>
                <a:gd name="T92" fmla="*/ 817 w 1034"/>
                <a:gd name="T93" fmla="*/ 2 h 1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34" h="1582">
                  <a:moveTo>
                    <a:pt x="842" y="129"/>
                  </a:moveTo>
                  <a:lnTo>
                    <a:pt x="827" y="130"/>
                  </a:lnTo>
                  <a:lnTo>
                    <a:pt x="812" y="136"/>
                  </a:lnTo>
                  <a:lnTo>
                    <a:pt x="798" y="146"/>
                  </a:lnTo>
                  <a:lnTo>
                    <a:pt x="147" y="762"/>
                  </a:lnTo>
                  <a:lnTo>
                    <a:pt x="138" y="776"/>
                  </a:lnTo>
                  <a:lnTo>
                    <a:pt x="130" y="792"/>
                  </a:lnTo>
                  <a:lnTo>
                    <a:pt x="128" y="809"/>
                  </a:lnTo>
                  <a:lnTo>
                    <a:pt x="130" y="826"/>
                  </a:lnTo>
                  <a:lnTo>
                    <a:pt x="138" y="843"/>
                  </a:lnTo>
                  <a:lnTo>
                    <a:pt x="149" y="856"/>
                  </a:lnTo>
                  <a:lnTo>
                    <a:pt x="799" y="1437"/>
                  </a:lnTo>
                  <a:lnTo>
                    <a:pt x="812" y="1447"/>
                  </a:lnTo>
                  <a:lnTo>
                    <a:pt x="827" y="1452"/>
                  </a:lnTo>
                  <a:lnTo>
                    <a:pt x="842" y="1453"/>
                  </a:lnTo>
                  <a:lnTo>
                    <a:pt x="860" y="1451"/>
                  </a:lnTo>
                  <a:lnTo>
                    <a:pt x="876" y="1445"/>
                  </a:lnTo>
                  <a:lnTo>
                    <a:pt x="890" y="1432"/>
                  </a:lnTo>
                  <a:lnTo>
                    <a:pt x="901" y="1415"/>
                  </a:lnTo>
                  <a:lnTo>
                    <a:pt x="906" y="1396"/>
                  </a:lnTo>
                  <a:lnTo>
                    <a:pt x="905" y="1376"/>
                  </a:lnTo>
                  <a:lnTo>
                    <a:pt x="897" y="1358"/>
                  </a:lnTo>
                  <a:lnTo>
                    <a:pt x="885" y="1342"/>
                  </a:lnTo>
                  <a:lnTo>
                    <a:pt x="339" y="854"/>
                  </a:lnTo>
                  <a:lnTo>
                    <a:pt x="328" y="840"/>
                  </a:lnTo>
                  <a:lnTo>
                    <a:pt x="320" y="824"/>
                  </a:lnTo>
                  <a:lnTo>
                    <a:pt x="318" y="807"/>
                  </a:lnTo>
                  <a:lnTo>
                    <a:pt x="320" y="789"/>
                  </a:lnTo>
                  <a:lnTo>
                    <a:pt x="326" y="773"/>
                  </a:lnTo>
                  <a:lnTo>
                    <a:pt x="337" y="759"/>
                  </a:lnTo>
                  <a:lnTo>
                    <a:pt x="886" y="239"/>
                  </a:lnTo>
                  <a:lnTo>
                    <a:pt x="897" y="226"/>
                  </a:lnTo>
                  <a:lnTo>
                    <a:pt x="904" y="211"/>
                  </a:lnTo>
                  <a:lnTo>
                    <a:pt x="906" y="195"/>
                  </a:lnTo>
                  <a:lnTo>
                    <a:pt x="905" y="177"/>
                  </a:lnTo>
                  <a:lnTo>
                    <a:pt x="899" y="162"/>
                  </a:lnTo>
                  <a:lnTo>
                    <a:pt x="889" y="149"/>
                  </a:lnTo>
                  <a:lnTo>
                    <a:pt x="875" y="137"/>
                  </a:lnTo>
                  <a:lnTo>
                    <a:pt x="860" y="131"/>
                  </a:lnTo>
                  <a:lnTo>
                    <a:pt x="844" y="129"/>
                  </a:lnTo>
                  <a:lnTo>
                    <a:pt x="842" y="129"/>
                  </a:lnTo>
                  <a:close/>
                  <a:moveTo>
                    <a:pt x="848" y="0"/>
                  </a:moveTo>
                  <a:lnTo>
                    <a:pt x="878" y="3"/>
                  </a:lnTo>
                  <a:lnTo>
                    <a:pt x="907" y="11"/>
                  </a:lnTo>
                  <a:lnTo>
                    <a:pt x="935" y="23"/>
                  </a:lnTo>
                  <a:lnTo>
                    <a:pt x="960" y="39"/>
                  </a:lnTo>
                  <a:lnTo>
                    <a:pt x="982" y="61"/>
                  </a:lnTo>
                  <a:lnTo>
                    <a:pt x="1001" y="84"/>
                  </a:lnTo>
                  <a:lnTo>
                    <a:pt x="1017" y="110"/>
                  </a:lnTo>
                  <a:lnTo>
                    <a:pt x="1027" y="137"/>
                  </a:lnTo>
                  <a:lnTo>
                    <a:pt x="1033" y="167"/>
                  </a:lnTo>
                  <a:lnTo>
                    <a:pt x="1034" y="197"/>
                  </a:lnTo>
                  <a:lnTo>
                    <a:pt x="1032" y="228"/>
                  </a:lnTo>
                  <a:lnTo>
                    <a:pt x="1024" y="257"/>
                  </a:lnTo>
                  <a:lnTo>
                    <a:pt x="1012" y="284"/>
                  </a:lnTo>
                  <a:lnTo>
                    <a:pt x="996" y="310"/>
                  </a:lnTo>
                  <a:lnTo>
                    <a:pt x="974" y="332"/>
                  </a:lnTo>
                  <a:lnTo>
                    <a:pt x="477" y="804"/>
                  </a:lnTo>
                  <a:lnTo>
                    <a:pt x="971" y="1246"/>
                  </a:lnTo>
                  <a:lnTo>
                    <a:pt x="994" y="1272"/>
                  </a:lnTo>
                  <a:lnTo>
                    <a:pt x="1013" y="1301"/>
                  </a:lnTo>
                  <a:lnTo>
                    <a:pt x="1025" y="1330"/>
                  </a:lnTo>
                  <a:lnTo>
                    <a:pt x="1033" y="1363"/>
                  </a:lnTo>
                  <a:lnTo>
                    <a:pt x="1034" y="1395"/>
                  </a:lnTo>
                  <a:lnTo>
                    <a:pt x="1030" y="1429"/>
                  </a:lnTo>
                  <a:lnTo>
                    <a:pt x="1022" y="1460"/>
                  </a:lnTo>
                  <a:lnTo>
                    <a:pt x="1007" y="1491"/>
                  </a:lnTo>
                  <a:lnTo>
                    <a:pt x="986" y="1518"/>
                  </a:lnTo>
                  <a:lnTo>
                    <a:pt x="962" y="1540"/>
                  </a:lnTo>
                  <a:lnTo>
                    <a:pt x="935" y="1559"/>
                  </a:lnTo>
                  <a:lnTo>
                    <a:pt x="906" y="1571"/>
                  </a:lnTo>
                  <a:lnTo>
                    <a:pt x="875" y="1580"/>
                  </a:lnTo>
                  <a:lnTo>
                    <a:pt x="842" y="1582"/>
                  </a:lnTo>
                  <a:lnTo>
                    <a:pt x="842" y="1582"/>
                  </a:lnTo>
                  <a:lnTo>
                    <a:pt x="807" y="1579"/>
                  </a:lnTo>
                  <a:lnTo>
                    <a:pt x="773" y="1570"/>
                  </a:lnTo>
                  <a:lnTo>
                    <a:pt x="742" y="1554"/>
                  </a:lnTo>
                  <a:lnTo>
                    <a:pt x="714" y="1533"/>
                  </a:lnTo>
                  <a:lnTo>
                    <a:pt x="64" y="952"/>
                  </a:lnTo>
                  <a:lnTo>
                    <a:pt x="42" y="928"/>
                  </a:lnTo>
                  <a:lnTo>
                    <a:pt x="25" y="902"/>
                  </a:lnTo>
                  <a:lnTo>
                    <a:pt x="11" y="874"/>
                  </a:lnTo>
                  <a:lnTo>
                    <a:pt x="2" y="843"/>
                  </a:lnTo>
                  <a:lnTo>
                    <a:pt x="0" y="812"/>
                  </a:lnTo>
                  <a:lnTo>
                    <a:pt x="2" y="779"/>
                  </a:lnTo>
                  <a:lnTo>
                    <a:pt x="10" y="748"/>
                  </a:lnTo>
                  <a:lnTo>
                    <a:pt x="22" y="720"/>
                  </a:lnTo>
                  <a:lnTo>
                    <a:pt x="38" y="692"/>
                  </a:lnTo>
                  <a:lnTo>
                    <a:pt x="59" y="669"/>
                  </a:lnTo>
                  <a:lnTo>
                    <a:pt x="710" y="53"/>
                  </a:lnTo>
                  <a:lnTo>
                    <a:pt x="734" y="33"/>
                  </a:lnTo>
                  <a:lnTo>
                    <a:pt x="760" y="18"/>
                  </a:lnTo>
                  <a:lnTo>
                    <a:pt x="788" y="8"/>
                  </a:lnTo>
                  <a:lnTo>
                    <a:pt x="817" y="2"/>
                  </a:lnTo>
                  <a:lnTo>
                    <a:pt x="8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8" name="Freeform 148"/>
            <p:cNvSpPr>
              <a:spLocks noEditPoints="1"/>
            </p:cNvSpPr>
            <p:nvPr/>
          </p:nvSpPr>
          <p:spPr bwMode="auto">
            <a:xfrm>
              <a:off x="6252" y="1975"/>
              <a:ext cx="1034" cy="1581"/>
            </a:xfrm>
            <a:custGeom>
              <a:avLst/>
              <a:gdLst>
                <a:gd name="T0" fmla="*/ 175 w 1034"/>
                <a:gd name="T1" fmla="*/ 129 h 1581"/>
                <a:gd name="T2" fmla="*/ 145 w 1034"/>
                <a:gd name="T3" fmla="*/ 148 h 1581"/>
                <a:gd name="T4" fmla="*/ 128 w 1034"/>
                <a:gd name="T5" fmla="*/ 184 h 1581"/>
                <a:gd name="T6" fmla="*/ 135 w 1034"/>
                <a:gd name="T7" fmla="*/ 222 h 1581"/>
                <a:gd name="T8" fmla="*/ 697 w 1034"/>
                <a:gd name="T9" fmla="*/ 758 h 1581"/>
                <a:gd name="T10" fmla="*/ 714 w 1034"/>
                <a:gd name="T11" fmla="*/ 788 h 1581"/>
                <a:gd name="T12" fmla="*/ 714 w 1034"/>
                <a:gd name="T13" fmla="*/ 823 h 1581"/>
                <a:gd name="T14" fmla="*/ 695 w 1034"/>
                <a:gd name="T15" fmla="*/ 853 h 1581"/>
                <a:gd name="T16" fmla="*/ 137 w 1034"/>
                <a:gd name="T17" fmla="*/ 1357 h 1581"/>
                <a:gd name="T18" fmla="*/ 128 w 1034"/>
                <a:gd name="T19" fmla="*/ 1395 h 1581"/>
                <a:gd name="T20" fmla="*/ 144 w 1034"/>
                <a:gd name="T21" fmla="*/ 1431 h 1581"/>
                <a:gd name="T22" fmla="*/ 174 w 1034"/>
                <a:gd name="T23" fmla="*/ 1450 h 1581"/>
                <a:gd name="T24" fmla="*/ 192 w 1034"/>
                <a:gd name="T25" fmla="*/ 1452 h 1581"/>
                <a:gd name="T26" fmla="*/ 222 w 1034"/>
                <a:gd name="T27" fmla="*/ 1446 h 1581"/>
                <a:gd name="T28" fmla="*/ 885 w 1034"/>
                <a:gd name="T29" fmla="*/ 855 h 1581"/>
                <a:gd name="T30" fmla="*/ 904 w 1034"/>
                <a:gd name="T31" fmla="*/ 825 h 1581"/>
                <a:gd name="T32" fmla="*/ 906 w 1034"/>
                <a:gd name="T33" fmla="*/ 808 h 1581"/>
                <a:gd name="T34" fmla="*/ 904 w 1034"/>
                <a:gd name="T35" fmla="*/ 791 h 1581"/>
                <a:gd name="T36" fmla="*/ 887 w 1034"/>
                <a:gd name="T37" fmla="*/ 761 h 1581"/>
                <a:gd name="T38" fmla="*/ 222 w 1034"/>
                <a:gd name="T39" fmla="*/ 135 h 1581"/>
                <a:gd name="T40" fmla="*/ 191 w 1034"/>
                <a:gd name="T41" fmla="*/ 128 h 1581"/>
                <a:gd name="T42" fmla="*/ 236 w 1034"/>
                <a:gd name="T43" fmla="*/ 4 h 1581"/>
                <a:gd name="T44" fmla="*/ 297 w 1034"/>
                <a:gd name="T45" fmla="*/ 30 h 1581"/>
                <a:gd name="T46" fmla="*/ 975 w 1034"/>
                <a:gd name="T47" fmla="*/ 668 h 1581"/>
                <a:gd name="T48" fmla="*/ 1012 w 1034"/>
                <a:gd name="T49" fmla="*/ 719 h 1581"/>
                <a:gd name="T50" fmla="*/ 1032 w 1034"/>
                <a:gd name="T51" fmla="*/ 778 h 1581"/>
                <a:gd name="T52" fmla="*/ 1032 w 1034"/>
                <a:gd name="T53" fmla="*/ 842 h 1581"/>
                <a:gd name="T54" fmla="*/ 1010 w 1034"/>
                <a:gd name="T55" fmla="*/ 901 h 1581"/>
                <a:gd name="T56" fmla="*/ 970 w 1034"/>
                <a:gd name="T57" fmla="*/ 951 h 1581"/>
                <a:gd name="T58" fmla="*/ 292 w 1034"/>
                <a:gd name="T59" fmla="*/ 1553 h 1581"/>
                <a:gd name="T60" fmla="*/ 227 w 1034"/>
                <a:gd name="T61" fmla="*/ 1578 h 1581"/>
                <a:gd name="T62" fmla="*/ 192 w 1034"/>
                <a:gd name="T63" fmla="*/ 1581 h 1581"/>
                <a:gd name="T64" fmla="*/ 128 w 1034"/>
                <a:gd name="T65" fmla="*/ 1570 h 1581"/>
                <a:gd name="T66" fmla="*/ 72 w 1034"/>
                <a:gd name="T67" fmla="*/ 1539 h 1581"/>
                <a:gd name="T68" fmla="*/ 27 w 1034"/>
                <a:gd name="T69" fmla="*/ 1490 h 1581"/>
                <a:gd name="T70" fmla="*/ 4 w 1034"/>
                <a:gd name="T71" fmla="*/ 1428 h 1581"/>
                <a:gd name="T72" fmla="*/ 1 w 1034"/>
                <a:gd name="T73" fmla="*/ 1362 h 1581"/>
                <a:gd name="T74" fmla="*/ 21 w 1034"/>
                <a:gd name="T75" fmla="*/ 1300 h 1581"/>
                <a:gd name="T76" fmla="*/ 63 w 1034"/>
                <a:gd name="T77" fmla="*/ 1245 h 1581"/>
                <a:gd name="T78" fmla="*/ 60 w 1034"/>
                <a:gd name="T79" fmla="*/ 331 h 1581"/>
                <a:gd name="T80" fmla="*/ 19 w 1034"/>
                <a:gd name="T81" fmla="*/ 277 h 1581"/>
                <a:gd name="T82" fmla="*/ 1 w 1034"/>
                <a:gd name="T83" fmla="*/ 213 h 1581"/>
                <a:gd name="T84" fmla="*/ 5 w 1034"/>
                <a:gd name="T85" fmla="*/ 148 h 1581"/>
                <a:gd name="T86" fmla="*/ 31 w 1034"/>
                <a:gd name="T87" fmla="*/ 87 h 1581"/>
                <a:gd name="T88" fmla="*/ 78 w 1034"/>
                <a:gd name="T89" fmla="*/ 36 h 1581"/>
                <a:gd name="T90" fmla="*/ 138 w 1034"/>
                <a:gd name="T91" fmla="*/ 7 h 1581"/>
                <a:gd name="T92" fmla="*/ 204 w 1034"/>
                <a:gd name="T93" fmla="*/ 0 h 1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34" h="1581">
                  <a:moveTo>
                    <a:pt x="191" y="128"/>
                  </a:moveTo>
                  <a:lnTo>
                    <a:pt x="175" y="129"/>
                  </a:lnTo>
                  <a:lnTo>
                    <a:pt x="159" y="136"/>
                  </a:lnTo>
                  <a:lnTo>
                    <a:pt x="145" y="148"/>
                  </a:lnTo>
                  <a:lnTo>
                    <a:pt x="134" y="164"/>
                  </a:lnTo>
                  <a:lnTo>
                    <a:pt x="128" y="184"/>
                  </a:lnTo>
                  <a:lnTo>
                    <a:pt x="129" y="204"/>
                  </a:lnTo>
                  <a:lnTo>
                    <a:pt x="135" y="222"/>
                  </a:lnTo>
                  <a:lnTo>
                    <a:pt x="148" y="238"/>
                  </a:lnTo>
                  <a:lnTo>
                    <a:pt x="697" y="758"/>
                  </a:lnTo>
                  <a:lnTo>
                    <a:pt x="708" y="772"/>
                  </a:lnTo>
                  <a:lnTo>
                    <a:pt x="714" y="788"/>
                  </a:lnTo>
                  <a:lnTo>
                    <a:pt x="716" y="806"/>
                  </a:lnTo>
                  <a:lnTo>
                    <a:pt x="714" y="823"/>
                  </a:lnTo>
                  <a:lnTo>
                    <a:pt x="706" y="839"/>
                  </a:lnTo>
                  <a:lnTo>
                    <a:pt x="695" y="853"/>
                  </a:lnTo>
                  <a:lnTo>
                    <a:pt x="149" y="1341"/>
                  </a:lnTo>
                  <a:lnTo>
                    <a:pt x="137" y="1357"/>
                  </a:lnTo>
                  <a:lnTo>
                    <a:pt x="129" y="1375"/>
                  </a:lnTo>
                  <a:lnTo>
                    <a:pt x="128" y="1395"/>
                  </a:lnTo>
                  <a:lnTo>
                    <a:pt x="133" y="1414"/>
                  </a:lnTo>
                  <a:lnTo>
                    <a:pt x="144" y="1431"/>
                  </a:lnTo>
                  <a:lnTo>
                    <a:pt x="158" y="1444"/>
                  </a:lnTo>
                  <a:lnTo>
                    <a:pt x="174" y="1450"/>
                  </a:lnTo>
                  <a:lnTo>
                    <a:pt x="192" y="1452"/>
                  </a:lnTo>
                  <a:lnTo>
                    <a:pt x="192" y="1452"/>
                  </a:lnTo>
                  <a:lnTo>
                    <a:pt x="207" y="1451"/>
                  </a:lnTo>
                  <a:lnTo>
                    <a:pt x="222" y="1446"/>
                  </a:lnTo>
                  <a:lnTo>
                    <a:pt x="235" y="1436"/>
                  </a:lnTo>
                  <a:lnTo>
                    <a:pt x="885" y="855"/>
                  </a:lnTo>
                  <a:lnTo>
                    <a:pt x="896" y="842"/>
                  </a:lnTo>
                  <a:lnTo>
                    <a:pt x="904" y="825"/>
                  </a:lnTo>
                  <a:lnTo>
                    <a:pt x="906" y="808"/>
                  </a:lnTo>
                  <a:lnTo>
                    <a:pt x="906" y="808"/>
                  </a:lnTo>
                  <a:lnTo>
                    <a:pt x="906" y="808"/>
                  </a:lnTo>
                  <a:lnTo>
                    <a:pt x="904" y="791"/>
                  </a:lnTo>
                  <a:lnTo>
                    <a:pt x="896" y="775"/>
                  </a:lnTo>
                  <a:lnTo>
                    <a:pt x="887" y="761"/>
                  </a:lnTo>
                  <a:lnTo>
                    <a:pt x="236" y="145"/>
                  </a:lnTo>
                  <a:lnTo>
                    <a:pt x="222" y="135"/>
                  </a:lnTo>
                  <a:lnTo>
                    <a:pt x="207" y="129"/>
                  </a:lnTo>
                  <a:lnTo>
                    <a:pt x="191" y="128"/>
                  </a:lnTo>
                  <a:close/>
                  <a:moveTo>
                    <a:pt x="204" y="0"/>
                  </a:moveTo>
                  <a:lnTo>
                    <a:pt x="236" y="4"/>
                  </a:lnTo>
                  <a:lnTo>
                    <a:pt x="267" y="15"/>
                  </a:lnTo>
                  <a:lnTo>
                    <a:pt x="297" y="30"/>
                  </a:lnTo>
                  <a:lnTo>
                    <a:pt x="324" y="52"/>
                  </a:lnTo>
                  <a:lnTo>
                    <a:pt x="975" y="668"/>
                  </a:lnTo>
                  <a:lnTo>
                    <a:pt x="996" y="691"/>
                  </a:lnTo>
                  <a:lnTo>
                    <a:pt x="1012" y="719"/>
                  </a:lnTo>
                  <a:lnTo>
                    <a:pt x="1024" y="747"/>
                  </a:lnTo>
                  <a:lnTo>
                    <a:pt x="1032" y="778"/>
                  </a:lnTo>
                  <a:lnTo>
                    <a:pt x="1034" y="811"/>
                  </a:lnTo>
                  <a:lnTo>
                    <a:pt x="1032" y="842"/>
                  </a:lnTo>
                  <a:lnTo>
                    <a:pt x="1023" y="873"/>
                  </a:lnTo>
                  <a:lnTo>
                    <a:pt x="1010" y="901"/>
                  </a:lnTo>
                  <a:lnTo>
                    <a:pt x="992" y="927"/>
                  </a:lnTo>
                  <a:lnTo>
                    <a:pt x="970" y="951"/>
                  </a:lnTo>
                  <a:lnTo>
                    <a:pt x="320" y="1532"/>
                  </a:lnTo>
                  <a:lnTo>
                    <a:pt x="292" y="1553"/>
                  </a:lnTo>
                  <a:lnTo>
                    <a:pt x="261" y="1569"/>
                  </a:lnTo>
                  <a:lnTo>
                    <a:pt x="227" y="1578"/>
                  </a:lnTo>
                  <a:lnTo>
                    <a:pt x="192" y="1581"/>
                  </a:lnTo>
                  <a:lnTo>
                    <a:pt x="192" y="1581"/>
                  </a:lnTo>
                  <a:lnTo>
                    <a:pt x="159" y="1579"/>
                  </a:lnTo>
                  <a:lnTo>
                    <a:pt x="128" y="1570"/>
                  </a:lnTo>
                  <a:lnTo>
                    <a:pt x="99" y="1558"/>
                  </a:lnTo>
                  <a:lnTo>
                    <a:pt x="72" y="1539"/>
                  </a:lnTo>
                  <a:lnTo>
                    <a:pt x="48" y="1517"/>
                  </a:lnTo>
                  <a:lnTo>
                    <a:pt x="27" y="1490"/>
                  </a:lnTo>
                  <a:lnTo>
                    <a:pt x="12" y="1459"/>
                  </a:lnTo>
                  <a:lnTo>
                    <a:pt x="4" y="1428"/>
                  </a:lnTo>
                  <a:lnTo>
                    <a:pt x="0" y="1394"/>
                  </a:lnTo>
                  <a:lnTo>
                    <a:pt x="1" y="1362"/>
                  </a:lnTo>
                  <a:lnTo>
                    <a:pt x="9" y="1329"/>
                  </a:lnTo>
                  <a:lnTo>
                    <a:pt x="21" y="1300"/>
                  </a:lnTo>
                  <a:lnTo>
                    <a:pt x="40" y="1271"/>
                  </a:lnTo>
                  <a:lnTo>
                    <a:pt x="63" y="1245"/>
                  </a:lnTo>
                  <a:lnTo>
                    <a:pt x="557" y="803"/>
                  </a:lnTo>
                  <a:lnTo>
                    <a:pt x="60" y="331"/>
                  </a:lnTo>
                  <a:lnTo>
                    <a:pt x="36" y="305"/>
                  </a:lnTo>
                  <a:lnTo>
                    <a:pt x="19" y="277"/>
                  </a:lnTo>
                  <a:lnTo>
                    <a:pt x="7" y="246"/>
                  </a:lnTo>
                  <a:lnTo>
                    <a:pt x="1" y="213"/>
                  </a:lnTo>
                  <a:lnTo>
                    <a:pt x="0" y="180"/>
                  </a:lnTo>
                  <a:lnTo>
                    <a:pt x="5" y="148"/>
                  </a:lnTo>
                  <a:lnTo>
                    <a:pt x="15" y="117"/>
                  </a:lnTo>
                  <a:lnTo>
                    <a:pt x="31" y="87"/>
                  </a:lnTo>
                  <a:lnTo>
                    <a:pt x="52" y="60"/>
                  </a:lnTo>
                  <a:lnTo>
                    <a:pt x="78" y="36"/>
                  </a:lnTo>
                  <a:lnTo>
                    <a:pt x="107" y="19"/>
                  </a:lnTo>
                  <a:lnTo>
                    <a:pt x="138" y="7"/>
                  </a:lnTo>
                  <a:lnTo>
                    <a:pt x="170" y="0"/>
                  </a:lnTo>
                  <a:lnTo>
                    <a:pt x="2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9" name="Freeform 149"/>
            <p:cNvSpPr>
              <a:spLocks noEditPoints="1"/>
            </p:cNvSpPr>
            <p:nvPr/>
          </p:nvSpPr>
          <p:spPr bwMode="auto">
            <a:xfrm>
              <a:off x="5019" y="2042"/>
              <a:ext cx="1035" cy="1514"/>
            </a:xfrm>
            <a:custGeom>
              <a:avLst/>
              <a:gdLst>
                <a:gd name="T0" fmla="*/ 827 w 1035"/>
                <a:gd name="T1" fmla="*/ 130 h 1514"/>
                <a:gd name="T2" fmla="*/ 798 w 1035"/>
                <a:gd name="T3" fmla="*/ 148 h 1514"/>
                <a:gd name="T4" fmla="*/ 138 w 1035"/>
                <a:gd name="T5" fmla="*/ 1290 h 1514"/>
                <a:gd name="T6" fmla="*/ 129 w 1035"/>
                <a:gd name="T7" fmla="*/ 1322 h 1514"/>
                <a:gd name="T8" fmla="*/ 138 w 1035"/>
                <a:gd name="T9" fmla="*/ 1353 h 1514"/>
                <a:gd name="T10" fmla="*/ 161 w 1035"/>
                <a:gd name="T11" fmla="*/ 1378 h 1514"/>
                <a:gd name="T12" fmla="*/ 192 w 1035"/>
                <a:gd name="T13" fmla="*/ 1387 h 1514"/>
                <a:gd name="T14" fmla="*/ 225 w 1035"/>
                <a:gd name="T15" fmla="*/ 1378 h 1514"/>
                <a:gd name="T16" fmla="*/ 248 w 1035"/>
                <a:gd name="T17" fmla="*/ 1354 h 1514"/>
                <a:gd name="T18" fmla="*/ 905 w 1035"/>
                <a:gd name="T19" fmla="*/ 210 h 1514"/>
                <a:gd name="T20" fmla="*/ 905 w 1035"/>
                <a:gd name="T21" fmla="*/ 176 h 1514"/>
                <a:gd name="T22" fmla="*/ 889 w 1035"/>
                <a:gd name="T23" fmla="*/ 148 h 1514"/>
                <a:gd name="T24" fmla="*/ 859 w 1035"/>
                <a:gd name="T25" fmla="*/ 130 h 1514"/>
                <a:gd name="T26" fmla="*/ 842 w 1035"/>
                <a:gd name="T27" fmla="*/ 0 h 1514"/>
                <a:gd name="T28" fmla="*/ 908 w 1035"/>
                <a:gd name="T29" fmla="*/ 11 h 1514"/>
                <a:gd name="T30" fmla="*/ 939 w 1035"/>
                <a:gd name="T31" fmla="*/ 26 h 1514"/>
                <a:gd name="T32" fmla="*/ 986 w 1035"/>
                <a:gd name="T33" fmla="*/ 65 h 1514"/>
                <a:gd name="T34" fmla="*/ 1018 w 1035"/>
                <a:gd name="T35" fmla="*/ 114 h 1514"/>
                <a:gd name="T36" fmla="*/ 1035 w 1035"/>
                <a:gd name="T37" fmla="*/ 180 h 1514"/>
                <a:gd name="T38" fmla="*/ 1026 w 1035"/>
                <a:gd name="T39" fmla="*/ 254 h 1514"/>
                <a:gd name="T40" fmla="*/ 360 w 1035"/>
                <a:gd name="T41" fmla="*/ 1418 h 1514"/>
                <a:gd name="T42" fmla="*/ 316 w 1035"/>
                <a:gd name="T43" fmla="*/ 1470 h 1514"/>
                <a:gd name="T44" fmla="*/ 259 w 1035"/>
                <a:gd name="T45" fmla="*/ 1502 h 1514"/>
                <a:gd name="T46" fmla="*/ 192 w 1035"/>
                <a:gd name="T47" fmla="*/ 1514 h 1514"/>
                <a:gd name="T48" fmla="*/ 128 w 1035"/>
                <a:gd name="T49" fmla="*/ 1503 h 1514"/>
                <a:gd name="T50" fmla="*/ 68 w 1035"/>
                <a:gd name="T51" fmla="*/ 1469 h 1514"/>
                <a:gd name="T52" fmla="*/ 26 w 1035"/>
                <a:gd name="T53" fmla="*/ 1418 h 1514"/>
                <a:gd name="T54" fmla="*/ 4 w 1035"/>
                <a:gd name="T55" fmla="*/ 1356 h 1514"/>
                <a:gd name="T56" fmla="*/ 4 w 1035"/>
                <a:gd name="T57" fmla="*/ 1290 h 1514"/>
                <a:gd name="T58" fmla="*/ 26 w 1035"/>
                <a:gd name="T59" fmla="*/ 1225 h 1514"/>
                <a:gd name="T60" fmla="*/ 696 w 1035"/>
                <a:gd name="T61" fmla="*/ 68 h 1514"/>
                <a:gd name="T62" fmla="*/ 747 w 1035"/>
                <a:gd name="T63" fmla="*/ 26 h 1514"/>
                <a:gd name="T64" fmla="*/ 809 w 1035"/>
                <a:gd name="T65" fmla="*/ 4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35" h="1514">
                  <a:moveTo>
                    <a:pt x="843" y="129"/>
                  </a:moveTo>
                  <a:lnTo>
                    <a:pt x="827" y="130"/>
                  </a:lnTo>
                  <a:lnTo>
                    <a:pt x="812" y="137"/>
                  </a:lnTo>
                  <a:lnTo>
                    <a:pt x="798" y="148"/>
                  </a:lnTo>
                  <a:lnTo>
                    <a:pt x="787" y="161"/>
                  </a:lnTo>
                  <a:lnTo>
                    <a:pt x="138" y="1290"/>
                  </a:lnTo>
                  <a:lnTo>
                    <a:pt x="130" y="1306"/>
                  </a:lnTo>
                  <a:lnTo>
                    <a:pt x="129" y="1322"/>
                  </a:lnTo>
                  <a:lnTo>
                    <a:pt x="131" y="1338"/>
                  </a:lnTo>
                  <a:lnTo>
                    <a:pt x="138" y="1353"/>
                  </a:lnTo>
                  <a:lnTo>
                    <a:pt x="148" y="1367"/>
                  </a:lnTo>
                  <a:lnTo>
                    <a:pt x="161" y="1378"/>
                  </a:lnTo>
                  <a:lnTo>
                    <a:pt x="176" y="1384"/>
                  </a:lnTo>
                  <a:lnTo>
                    <a:pt x="192" y="1387"/>
                  </a:lnTo>
                  <a:lnTo>
                    <a:pt x="210" y="1384"/>
                  </a:lnTo>
                  <a:lnTo>
                    <a:pt x="225" y="1378"/>
                  </a:lnTo>
                  <a:lnTo>
                    <a:pt x="238" y="1367"/>
                  </a:lnTo>
                  <a:lnTo>
                    <a:pt x="248" y="1354"/>
                  </a:lnTo>
                  <a:lnTo>
                    <a:pt x="899" y="225"/>
                  </a:lnTo>
                  <a:lnTo>
                    <a:pt x="905" y="210"/>
                  </a:lnTo>
                  <a:lnTo>
                    <a:pt x="908" y="192"/>
                  </a:lnTo>
                  <a:lnTo>
                    <a:pt x="905" y="176"/>
                  </a:lnTo>
                  <a:lnTo>
                    <a:pt x="899" y="160"/>
                  </a:lnTo>
                  <a:lnTo>
                    <a:pt x="889" y="148"/>
                  </a:lnTo>
                  <a:lnTo>
                    <a:pt x="875" y="138"/>
                  </a:lnTo>
                  <a:lnTo>
                    <a:pt x="859" y="130"/>
                  </a:lnTo>
                  <a:lnTo>
                    <a:pt x="843" y="129"/>
                  </a:lnTo>
                  <a:close/>
                  <a:moveTo>
                    <a:pt x="842" y="0"/>
                  </a:moveTo>
                  <a:lnTo>
                    <a:pt x="875" y="4"/>
                  </a:lnTo>
                  <a:lnTo>
                    <a:pt x="908" y="11"/>
                  </a:lnTo>
                  <a:lnTo>
                    <a:pt x="939" y="26"/>
                  </a:lnTo>
                  <a:lnTo>
                    <a:pt x="939" y="26"/>
                  </a:lnTo>
                  <a:lnTo>
                    <a:pt x="965" y="43"/>
                  </a:lnTo>
                  <a:lnTo>
                    <a:pt x="986" y="65"/>
                  </a:lnTo>
                  <a:lnTo>
                    <a:pt x="1004" y="88"/>
                  </a:lnTo>
                  <a:lnTo>
                    <a:pt x="1018" y="114"/>
                  </a:lnTo>
                  <a:lnTo>
                    <a:pt x="1029" y="143"/>
                  </a:lnTo>
                  <a:lnTo>
                    <a:pt x="1035" y="180"/>
                  </a:lnTo>
                  <a:lnTo>
                    <a:pt x="1034" y="217"/>
                  </a:lnTo>
                  <a:lnTo>
                    <a:pt x="1026" y="254"/>
                  </a:lnTo>
                  <a:lnTo>
                    <a:pt x="1009" y="289"/>
                  </a:lnTo>
                  <a:lnTo>
                    <a:pt x="360" y="1418"/>
                  </a:lnTo>
                  <a:lnTo>
                    <a:pt x="340" y="1446"/>
                  </a:lnTo>
                  <a:lnTo>
                    <a:pt x="316" y="1470"/>
                  </a:lnTo>
                  <a:lnTo>
                    <a:pt x="289" y="1488"/>
                  </a:lnTo>
                  <a:lnTo>
                    <a:pt x="259" y="1502"/>
                  </a:lnTo>
                  <a:lnTo>
                    <a:pt x="227" y="1511"/>
                  </a:lnTo>
                  <a:lnTo>
                    <a:pt x="192" y="1514"/>
                  </a:lnTo>
                  <a:lnTo>
                    <a:pt x="160" y="1511"/>
                  </a:lnTo>
                  <a:lnTo>
                    <a:pt x="128" y="1503"/>
                  </a:lnTo>
                  <a:lnTo>
                    <a:pt x="97" y="1488"/>
                  </a:lnTo>
                  <a:lnTo>
                    <a:pt x="68" y="1469"/>
                  </a:lnTo>
                  <a:lnTo>
                    <a:pt x="44" y="1445"/>
                  </a:lnTo>
                  <a:lnTo>
                    <a:pt x="26" y="1418"/>
                  </a:lnTo>
                  <a:lnTo>
                    <a:pt x="12" y="1388"/>
                  </a:lnTo>
                  <a:lnTo>
                    <a:pt x="4" y="1356"/>
                  </a:lnTo>
                  <a:lnTo>
                    <a:pt x="0" y="1323"/>
                  </a:lnTo>
                  <a:lnTo>
                    <a:pt x="4" y="1290"/>
                  </a:lnTo>
                  <a:lnTo>
                    <a:pt x="11" y="1257"/>
                  </a:lnTo>
                  <a:lnTo>
                    <a:pt x="26" y="1225"/>
                  </a:lnTo>
                  <a:lnTo>
                    <a:pt x="677" y="97"/>
                  </a:lnTo>
                  <a:lnTo>
                    <a:pt x="696" y="68"/>
                  </a:lnTo>
                  <a:lnTo>
                    <a:pt x="720" y="45"/>
                  </a:lnTo>
                  <a:lnTo>
                    <a:pt x="747" y="26"/>
                  </a:lnTo>
                  <a:lnTo>
                    <a:pt x="777" y="12"/>
                  </a:lnTo>
                  <a:lnTo>
                    <a:pt x="809" y="4"/>
                  </a:lnTo>
                  <a:lnTo>
                    <a:pt x="8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20" name="Group 408"/>
          <p:cNvGrpSpPr>
            <a:grpSpLocks noChangeAspect="1"/>
          </p:cNvGrpSpPr>
          <p:nvPr/>
        </p:nvGrpSpPr>
        <p:grpSpPr bwMode="auto">
          <a:xfrm>
            <a:off x="764018" y="1850895"/>
            <a:ext cx="365760" cy="365760"/>
            <a:chOff x="1892" y="408"/>
            <a:chExt cx="3686" cy="4098"/>
          </a:xfrm>
          <a:solidFill>
            <a:schemeClr val="bg1"/>
          </a:solidFill>
        </p:grpSpPr>
        <p:sp>
          <p:nvSpPr>
            <p:cNvPr id="21" name="Freeform 410"/>
            <p:cNvSpPr>
              <a:spLocks/>
            </p:cNvSpPr>
            <p:nvPr/>
          </p:nvSpPr>
          <p:spPr bwMode="auto">
            <a:xfrm>
              <a:off x="4613" y="2291"/>
              <a:ext cx="228" cy="709"/>
            </a:xfrm>
            <a:custGeom>
              <a:avLst/>
              <a:gdLst>
                <a:gd name="T0" fmla="*/ 154 w 228"/>
                <a:gd name="T1" fmla="*/ 0 h 709"/>
                <a:gd name="T2" fmla="*/ 175 w 228"/>
                <a:gd name="T3" fmla="*/ 0 h 709"/>
                <a:gd name="T4" fmla="*/ 194 w 228"/>
                <a:gd name="T5" fmla="*/ 7 h 709"/>
                <a:gd name="T6" fmla="*/ 210 w 228"/>
                <a:gd name="T7" fmla="*/ 18 h 709"/>
                <a:gd name="T8" fmla="*/ 221 w 228"/>
                <a:gd name="T9" fmla="*/ 34 h 709"/>
                <a:gd name="T10" fmla="*/ 228 w 228"/>
                <a:gd name="T11" fmla="*/ 54 h 709"/>
                <a:gd name="T12" fmla="*/ 228 w 228"/>
                <a:gd name="T13" fmla="*/ 74 h 709"/>
                <a:gd name="T14" fmla="*/ 127 w 228"/>
                <a:gd name="T15" fmla="*/ 657 h 709"/>
                <a:gd name="T16" fmla="*/ 122 w 228"/>
                <a:gd name="T17" fmla="*/ 674 h 709"/>
                <a:gd name="T18" fmla="*/ 112 w 228"/>
                <a:gd name="T19" fmla="*/ 689 h 709"/>
                <a:gd name="T20" fmla="*/ 98 w 228"/>
                <a:gd name="T21" fmla="*/ 700 h 709"/>
                <a:gd name="T22" fmla="*/ 82 w 228"/>
                <a:gd name="T23" fmla="*/ 706 h 709"/>
                <a:gd name="T24" fmla="*/ 65 w 228"/>
                <a:gd name="T25" fmla="*/ 709 h 709"/>
                <a:gd name="T26" fmla="*/ 54 w 228"/>
                <a:gd name="T27" fmla="*/ 709 h 709"/>
                <a:gd name="T28" fmla="*/ 34 w 228"/>
                <a:gd name="T29" fmla="*/ 701 h 709"/>
                <a:gd name="T30" fmla="*/ 18 w 228"/>
                <a:gd name="T31" fmla="*/ 690 h 709"/>
                <a:gd name="T32" fmla="*/ 6 w 228"/>
                <a:gd name="T33" fmla="*/ 674 h 709"/>
                <a:gd name="T34" fmla="*/ 0 w 228"/>
                <a:gd name="T35" fmla="*/ 655 h 709"/>
                <a:gd name="T36" fmla="*/ 1 w 228"/>
                <a:gd name="T37" fmla="*/ 634 h 709"/>
                <a:gd name="T38" fmla="*/ 101 w 228"/>
                <a:gd name="T39" fmla="*/ 53 h 709"/>
                <a:gd name="T40" fmla="*/ 107 w 228"/>
                <a:gd name="T41" fmla="*/ 33 h 709"/>
                <a:gd name="T42" fmla="*/ 119 w 228"/>
                <a:gd name="T43" fmla="*/ 17 h 709"/>
                <a:gd name="T44" fmla="*/ 136 w 228"/>
                <a:gd name="T45" fmla="*/ 6 h 709"/>
                <a:gd name="T46" fmla="*/ 154 w 228"/>
                <a:gd name="T47" fmla="*/ 0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8" h="709">
                  <a:moveTo>
                    <a:pt x="154" y="0"/>
                  </a:moveTo>
                  <a:lnTo>
                    <a:pt x="175" y="0"/>
                  </a:lnTo>
                  <a:lnTo>
                    <a:pt x="194" y="7"/>
                  </a:lnTo>
                  <a:lnTo>
                    <a:pt x="210" y="18"/>
                  </a:lnTo>
                  <a:lnTo>
                    <a:pt x="221" y="34"/>
                  </a:lnTo>
                  <a:lnTo>
                    <a:pt x="228" y="54"/>
                  </a:lnTo>
                  <a:lnTo>
                    <a:pt x="228" y="74"/>
                  </a:lnTo>
                  <a:lnTo>
                    <a:pt x="127" y="657"/>
                  </a:lnTo>
                  <a:lnTo>
                    <a:pt x="122" y="674"/>
                  </a:lnTo>
                  <a:lnTo>
                    <a:pt x="112" y="689"/>
                  </a:lnTo>
                  <a:lnTo>
                    <a:pt x="98" y="700"/>
                  </a:lnTo>
                  <a:lnTo>
                    <a:pt x="82" y="706"/>
                  </a:lnTo>
                  <a:lnTo>
                    <a:pt x="65" y="709"/>
                  </a:lnTo>
                  <a:lnTo>
                    <a:pt x="54" y="709"/>
                  </a:lnTo>
                  <a:lnTo>
                    <a:pt x="34" y="701"/>
                  </a:lnTo>
                  <a:lnTo>
                    <a:pt x="18" y="690"/>
                  </a:lnTo>
                  <a:lnTo>
                    <a:pt x="6" y="674"/>
                  </a:lnTo>
                  <a:lnTo>
                    <a:pt x="0" y="655"/>
                  </a:lnTo>
                  <a:lnTo>
                    <a:pt x="1" y="634"/>
                  </a:lnTo>
                  <a:lnTo>
                    <a:pt x="101" y="53"/>
                  </a:lnTo>
                  <a:lnTo>
                    <a:pt x="107" y="33"/>
                  </a:lnTo>
                  <a:lnTo>
                    <a:pt x="119" y="17"/>
                  </a:lnTo>
                  <a:lnTo>
                    <a:pt x="136" y="6"/>
                  </a:lnTo>
                  <a:lnTo>
                    <a:pt x="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2" name="Freeform 411"/>
            <p:cNvSpPr>
              <a:spLocks/>
            </p:cNvSpPr>
            <p:nvPr/>
          </p:nvSpPr>
          <p:spPr bwMode="auto">
            <a:xfrm>
              <a:off x="4458" y="1224"/>
              <a:ext cx="541" cy="647"/>
            </a:xfrm>
            <a:custGeom>
              <a:avLst/>
              <a:gdLst>
                <a:gd name="T0" fmla="*/ 65 w 541"/>
                <a:gd name="T1" fmla="*/ 0 h 647"/>
                <a:gd name="T2" fmla="*/ 86 w 541"/>
                <a:gd name="T3" fmla="*/ 4 h 647"/>
                <a:gd name="T4" fmla="*/ 498 w 541"/>
                <a:gd name="T5" fmla="*/ 146 h 647"/>
                <a:gd name="T6" fmla="*/ 514 w 541"/>
                <a:gd name="T7" fmla="*/ 155 h 647"/>
                <a:gd name="T8" fmla="*/ 528 w 541"/>
                <a:gd name="T9" fmla="*/ 166 h 647"/>
                <a:gd name="T10" fmla="*/ 537 w 541"/>
                <a:gd name="T11" fmla="*/ 182 h 647"/>
                <a:gd name="T12" fmla="*/ 541 w 541"/>
                <a:gd name="T13" fmla="*/ 200 h 647"/>
                <a:gd name="T14" fmla="*/ 540 w 541"/>
                <a:gd name="T15" fmla="*/ 217 h 647"/>
                <a:gd name="T16" fmla="*/ 476 w 541"/>
                <a:gd name="T17" fmla="*/ 593 h 647"/>
                <a:gd name="T18" fmla="*/ 471 w 541"/>
                <a:gd name="T19" fmla="*/ 611 h 647"/>
                <a:gd name="T20" fmla="*/ 461 w 541"/>
                <a:gd name="T21" fmla="*/ 626 h 647"/>
                <a:gd name="T22" fmla="*/ 447 w 541"/>
                <a:gd name="T23" fmla="*/ 637 h 647"/>
                <a:gd name="T24" fmla="*/ 431 w 541"/>
                <a:gd name="T25" fmla="*/ 644 h 647"/>
                <a:gd name="T26" fmla="*/ 412 w 541"/>
                <a:gd name="T27" fmla="*/ 647 h 647"/>
                <a:gd name="T28" fmla="*/ 402 w 541"/>
                <a:gd name="T29" fmla="*/ 646 h 647"/>
                <a:gd name="T30" fmla="*/ 383 w 541"/>
                <a:gd name="T31" fmla="*/ 639 h 647"/>
                <a:gd name="T32" fmla="*/ 366 w 541"/>
                <a:gd name="T33" fmla="*/ 627 h 647"/>
                <a:gd name="T34" fmla="*/ 355 w 541"/>
                <a:gd name="T35" fmla="*/ 611 h 647"/>
                <a:gd name="T36" fmla="*/ 349 w 541"/>
                <a:gd name="T37" fmla="*/ 592 h 647"/>
                <a:gd name="T38" fmla="*/ 349 w 541"/>
                <a:gd name="T39" fmla="*/ 572 h 647"/>
                <a:gd name="T40" fmla="*/ 405 w 541"/>
                <a:gd name="T41" fmla="*/ 249 h 647"/>
                <a:gd name="T42" fmla="*/ 43 w 541"/>
                <a:gd name="T43" fmla="*/ 124 h 647"/>
                <a:gd name="T44" fmla="*/ 25 w 541"/>
                <a:gd name="T45" fmla="*/ 115 h 647"/>
                <a:gd name="T46" fmla="*/ 11 w 541"/>
                <a:gd name="T47" fmla="*/ 100 h 647"/>
                <a:gd name="T48" fmla="*/ 2 w 541"/>
                <a:gd name="T49" fmla="*/ 83 h 647"/>
                <a:gd name="T50" fmla="*/ 0 w 541"/>
                <a:gd name="T51" fmla="*/ 63 h 647"/>
                <a:gd name="T52" fmla="*/ 4 w 541"/>
                <a:gd name="T53" fmla="*/ 43 h 647"/>
                <a:gd name="T54" fmla="*/ 14 w 541"/>
                <a:gd name="T55" fmla="*/ 25 h 647"/>
                <a:gd name="T56" fmla="*/ 27 w 541"/>
                <a:gd name="T57" fmla="*/ 11 h 647"/>
                <a:gd name="T58" fmla="*/ 46 w 541"/>
                <a:gd name="T59" fmla="*/ 2 h 647"/>
                <a:gd name="T60" fmla="*/ 65 w 541"/>
                <a:gd name="T61" fmla="*/ 0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41" h="647">
                  <a:moveTo>
                    <a:pt x="65" y="0"/>
                  </a:moveTo>
                  <a:lnTo>
                    <a:pt x="86" y="4"/>
                  </a:lnTo>
                  <a:lnTo>
                    <a:pt x="498" y="146"/>
                  </a:lnTo>
                  <a:lnTo>
                    <a:pt x="514" y="155"/>
                  </a:lnTo>
                  <a:lnTo>
                    <a:pt x="528" y="166"/>
                  </a:lnTo>
                  <a:lnTo>
                    <a:pt x="537" y="182"/>
                  </a:lnTo>
                  <a:lnTo>
                    <a:pt x="541" y="200"/>
                  </a:lnTo>
                  <a:lnTo>
                    <a:pt x="540" y="217"/>
                  </a:lnTo>
                  <a:lnTo>
                    <a:pt x="476" y="593"/>
                  </a:lnTo>
                  <a:lnTo>
                    <a:pt x="471" y="611"/>
                  </a:lnTo>
                  <a:lnTo>
                    <a:pt x="461" y="626"/>
                  </a:lnTo>
                  <a:lnTo>
                    <a:pt x="447" y="637"/>
                  </a:lnTo>
                  <a:lnTo>
                    <a:pt x="431" y="644"/>
                  </a:lnTo>
                  <a:lnTo>
                    <a:pt x="412" y="647"/>
                  </a:lnTo>
                  <a:lnTo>
                    <a:pt x="402" y="646"/>
                  </a:lnTo>
                  <a:lnTo>
                    <a:pt x="383" y="639"/>
                  </a:lnTo>
                  <a:lnTo>
                    <a:pt x="366" y="627"/>
                  </a:lnTo>
                  <a:lnTo>
                    <a:pt x="355" y="611"/>
                  </a:lnTo>
                  <a:lnTo>
                    <a:pt x="349" y="592"/>
                  </a:lnTo>
                  <a:lnTo>
                    <a:pt x="349" y="572"/>
                  </a:lnTo>
                  <a:lnTo>
                    <a:pt x="405" y="249"/>
                  </a:lnTo>
                  <a:lnTo>
                    <a:pt x="43" y="124"/>
                  </a:lnTo>
                  <a:lnTo>
                    <a:pt x="25" y="115"/>
                  </a:lnTo>
                  <a:lnTo>
                    <a:pt x="11" y="100"/>
                  </a:lnTo>
                  <a:lnTo>
                    <a:pt x="2" y="83"/>
                  </a:lnTo>
                  <a:lnTo>
                    <a:pt x="0" y="63"/>
                  </a:lnTo>
                  <a:lnTo>
                    <a:pt x="4" y="43"/>
                  </a:lnTo>
                  <a:lnTo>
                    <a:pt x="14" y="25"/>
                  </a:lnTo>
                  <a:lnTo>
                    <a:pt x="27" y="11"/>
                  </a:lnTo>
                  <a:lnTo>
                    <a:pt x="46" y="2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3" name="Freeform 412"/>
            <p:cNvSpPr>
              <a:spLocks/>
            </p:cNvSpPr>
            <p:nvPr/>
          </p:nvSpPr>
          <p:spPr bwMode="auto">
            <a:xfrm>
              <a:off x="4013" y="1070"/>
              <a:ext cx="403" cy="222"/>
            </a:xfrm>
            <a:custGeom>
              <a:avLst/>
              <a:gdLst>
                <a:gd name="T0" fmla="*/ 65 w 403"/>
                <a:gd name="T1" fmla="*/ 0 h 222"/>
                <a:gd name="T2" fmla="*/ 85 w 403"/>
                <a:gd name="T3" fmla="*/ 4 h 222"/>
                <a:gd name="T4" fmla="*/ 359 w 403"/>
                <a:gd name="T5" fmla="*/ 98 h 222"/>
                <a:gd name="T6" fmla="*/ 377 w 403"/>
                <a:gd name="T7" fmla="*/ 108 h 222"/>
                <a:gd name="T8" fmla="*/ 392 w 403"/>
                <a:gd name="T9" fmla="*/ 122 h 222"/>
                <a:gd name="T10" fmla="*/ 399 w 403"/>
                <a:gd name="T11" fmla="*/ 140 h 222"/>
                <a:gd name="T12" fmla="*/ 403 w 403"/>
                <a:gd name="T13" fmla="*/ 159 h 222"/>
                <a:gd name="T14" fmla="*/ 399 w 403"/>
                <a:gd name="T15" fmla="*/ 180 h 222"/>
                <a:gd name="T16" fmla="*/ 389 w 403"/>
                <a:gd name="T17" fmla="*/ 197 h 222"/>
                <a:gd name="T18" fmla="*/ 375 w 403"/>
                <a:gd name="T19" fmla="*/ 211 h 222"/>
                <a:gd name="T20" fmla="*/ 358 w 403"/>
                <a:gd name="T21" fmla="*/ 220 h 222"/>
                <a:gd name="T22" fmla="*/ 338 w 403"/>
                <a:gd name="T23" fmla="*/ 222 h 222"/>
                <a:gd name="T24" fmla="*/ 317 w 403"/>
                <a:gd name="T25" fmla="*/ 220 h 222"/>
                <a:gd name="T26" fmla="*/ 44 w 403"/>
                <a:gd name="T27" fmla="*/ 124 h 222"/>
                <a:gd name="T28" fmla="*/ 25 w 403"/>
                <a:gd name="T29" fmla="*/ 114 h 222"/>
                <a:gd name="T30" fmla="*/ 12 w 403"/>
                <a:gd name="T31" fmla="*/ 100 h 222"/>
                <a:gd name="T32" fmla="*/ 3 w 403"/>
                <a:gd name="T33" fmla="*/ 83 h 222"/>
                <a:gd name="T34" fmla="*/ 0 w 403"/>
                <a:gd name="T35" fmla="*/ 63 h 222"/>
                <a:gd name="T36" fmla="*/ 4 w 403"/>
                <a:gd name="T37" fmla="*/ 43 h 222"/>
                <a:gd name="T38" fmla="*/ 14 w 403"/>
                <a:gd name="T39" fmla="*/ 25 h 222"/>
                <a:gd name="T40" fmla="*/ 28 w 403"/>
                <a:gd name="T41" fmla="*/ 11 h 222"/>
                <a:gd name="T42" fmla="*/ 45 w 403"/>
                <a:gd name="T43" fmla="*/ 2 h 222"/>
                <a:gd name="T44" fmla="*/ 65 w 403"/>
                <a:gd name="T4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3" h="222">
                  <a:moveTo>
                    <a:pt x="65" y="0"/>
                  </a:moveTo>
                  <a:lnTo>
                    <a:pt x="85" y="4"/>
                  </a:lnTo>
                  <a:lnTo>
                    <a:pt x="359" y="98"/>
                  </a:lnTo>
                  <a:lnTo>
                    <a:pt x="377" y="108"/>
                  </a:lnTo>
                  <a:lnTo>
                    <a:pt x="392" y="122"/>
                  </a:lnTo>
                  <a:lnTo>
                    <a:pt x="399" y="140"/>
                  </a:lnTo>
                  <a:lnTo>
                    <a:pt x="403" y="159"/>
                  </a:lnTo>
                  <a:lnTo>
                    <a:pt x="399" y="180"/>
                  </a:lnTo>
                  <a:lnTo>
                    <a:pt x="389" y="197"/>
                  </a:lnTo>
                  <a:lnTo>
                    <a:pt x="375" y="211"/>
                  </a:lnTo>
                  <a:lnTo>
                    <a:pt x="358" y="220"/>
                  </a:lnTo>
                  <a:lnTo>
                    <a:pt x="338" y="222"/>
                  </a:lnTo>
                  <a:lnTo>
                    <a:pt x="317" y="220"/>
                  </a:lnTo>
                  <a:lnTo>
                    <a:pt x="44" y="124"/>
                  </a:lnTo>
                  <a:lnTo>
                    <a:pt x="25" y="114"/>
                  </a:lnTo>
                  <a:lnTo>
                    <a:pt x="12" y="100"/>
                  </a:lnTo>
                  <a:lnTo>
                    <a:pt x="3" y="83"/>
                  </a:lnTo>
                  <a:lnTo>
                    <a:pt x="0" y="63"/>
                  </a:lnTo>
                  <a:lnTo>
                    <a:pt x="4" y="43"/>
                  </a:lnTo>
                  <a:lnTo>
                    <a:pt x="14" y="25"/>
                  </a:lnTo>
                  <a:lnTo>
                    <a:pt x="28" y="11"/>
                  </a:lnTo>
                  <a:lnTo>
                    <a:pt x="45" y="2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4" name="Freeform 413"/>
            <p:cNvSpPr>
              <a:spLocks noEditPoints="1"/>
            </p:cNvSpPr>
            <p:nvPr/>
          </p:nvSpPr>
          <p:spPr bwMode="auto">
            <a:xfrm>
              <a:off x="3055" y="1332"/>
              <a:ext cx="1361" cy="1942"/>
            </a:xfrm>
            <a:custGeom>
              <a:avLst/>
              <a:gdLst>
                <a:gd name="T0" fmla="*/ 553 w 1361"/>
                <a:gd name="T1" fmla="*/ 998 h 1942"/>
                <a:gd name="T2" fmla="*/ 385 w 1361"/>
                <a:gd name="T3" fmla="*/ 1070 h 1942"/>
                <a:gd name="T4" fmla="*/ 249 w 1361"/>
                <a:gd name="T5" fmla="*/ 1191 h 1942"/>
                <a:gd name="T6" fmla="*/ 161 w 1361"/>
                <a:gd name="T7" fmla="*/ 1350 h 1942"/>
                <a:gd name="T8" fmla="*/ 129 w 1361"/>
                <a:gd name="T9" fmla="*/ 1536 h 1942"/>
                <a:gd name="T10" fmla="*/ 1232 w 1361"/>
                <a:gd name="T11" fmla="*/ 1536 h 1942"/>
                <a:gd name="T12" fmla="*/ 1199 w 1361"/>
                <a:gd name="T13" fmla="*/ 1350 h 1942"/>
                <a:gd name="T14" fmla="*/ 1111 w 1361"/>
                <a:gd name="T15" fmla="*/ 1191 h 1942"/>
                <a:gd name="T16" fmla="*/ 976 w 1361"/>
                <a:gd name="T17" fmla="*/ 1070 h 1942"/>
                <a:gd name="T18" fmla="*/ 807 w 1361"/>
                <a:gd name="T19" fmla="*/ 998 h 1942"/>
                <a:gd name="T20" fmla="*/ 680 w 1361"/>
                <a:gd name="T21" fmla="*/ 128 h 1942"/>
                <a:gd name="T22" fmla="*/ 548 w 1361"/>
                <a:gd name="T23" fmla="*/ 158 h 1942"/>
                <a:gd name="T24" fmla="*/ 444 w 1361"/>
                <a:gd name="T25" fmla="*/ 236 h 1942"/>
                <a:gd name="T26" fmla="*/ 381 w 1361"/>
                <a:gd name="T27" fmla="*/ 350 h 1942"/>
                <a:gd name="T28" fmla="*/ 371 w 1361"/>
                <a:gd name="T29" fmla="*/ 487 h 1942"/>
                <a:gd name="T30" fmla="*/ 418 w 1361"/>
                <a:gd name="T31" fmla="*/ 611 h 1942"/>
                <a:gd name="T32" fmla="*/ 510 w 1361"/>
                <a:gd name="T33" fmla="*/ 703 h 1942"/>
                <a:gd name="T34" fmla="*/ 634 w 1361"/>
                <a:gd name="T35" fmla="*/ 750 h 1942"/>
                <a:gd name="T36" fmla="*/ 771 w 1361"/>
                <a:gd name="T37" fmla="*/ 740 h 1942"/>
                <a:gd name="T38" fmla="*/ 885 w 1361"/>
                <a:gd name="T39" fmla="*/ 677 h 1942"/>
                <a:gd name="T40" fmla="*/ 963 w 1361"/>
                <a:gd name="T41" fmla="*/ 572 h 1942"/>
                <a:gd name="T42" fmla="*/ 992 w 1361"/>
                <a:gd name="T43" fmla="*/ 441 h 1942"/>
                <a:gd name="T44" fmla="*/ 963 w 1361"/>
                <a:gd name="T45" fmla="*/ 309 h 1942"/>
                <a:gd name="T46" fmla="*/ 885 w 1361"/>
                <a:gd name="T47" fmla="*/ 205 h 1942"/>
                <a:gd name="T48" fmla="*/ 771 w 1361"/>
                <a:gd name="T49" fmla="*/ 141 h 1942"/>
                <a:gd name="T50" fmla="*/ 680 w 1361"/>
                <a:gd name="T51" fmla="*/ 0 h 1942"/>
                <a:gd name="T52" fmla="*/ 839 w 1361"/>
                <a:gd name="T53" fmla="*/ 30 h 1942"/>
                <a:gd name="T54" fmla="*/ 973 w 1361"/>
                <a:gd name="T55" fmla="*/ 112 h 1942"/>
                <a:gd name="T56" fmla="*/ 1069 w 1361"/>
                <a:gd name="T57" fmla="*/ 233 h 1942"/>
                <a:gd name="T58" fmla="*/ 1117 w 1361"/>
                <a:gd name="T59" fmla="*/ 385 h 1942"/>
                <a:gd name="T60" fmla="*/ 1107 w 1361"/>
                <a:gd name="T61" fmla="*/ 548 h 1942"/>
                <a:gd name="T62" fmla="*/ 1044 w 1361"/>
                <a:gd name="T63" fmla="*/ 689 h 1942"/>
                <a:gd name="T64" fmla="*/ 936 w 1361"/>
                <a:gd name="T65" fmla="*/ 798 h 1942"/>
                <a:gd name="T66" fmla="*/ 796 w 1361"/>
                <a:gd name="T67" fmla="*/ 865 h 1942"/>
                <a:gd name="T68" fmla="*/ 989 w 1361"/>
                <a:gd name="T69" fmla="*/ 930 h 1942"/>
                <a:gd name="T70" fmla="*/ 1152 w 1361"/>
                <a:gd name="T71" fmla="*/ 1047 h 1942"/>
                <a:gd name="T72" fmla="*/ 1275 w 1361"/>
                <a:gd name="T73" fmla="*/ 1206 h 1942"/>
                <a:gd name="T74" fmla="*/ 1346 w 1361"/>
                <a:gd name="T75" fmla="*/ 1396 h 1942"/>
                <a:gd name="T76" fmla="*/ 1361 w 1361"/>
                <a:gd name="T77" fmla="*/ 1878 h 1942"/>
                <a:gd name="T78" fmla="*/ 1335 w 1361"/>
                <a:gd name="T79" fmla="*/ 1930 h 1942"/>
                <a:gd name="T80" fmla="*/ 64 w 1361"/>
                <a:gd name="T81" fmla="*/ 1942 h 1942"/>
                <a:gd name="T82" fmla="*/ 12 w 1361"/>
                <a:gd name="T83" fmla="*/ 1916 h 1942"/>
                <a:gd name="T84" fmla="*/ 0 w 1361"/>
                <a:gd name="T85" fmla="*/ 1536 h 1942"/>
                <a:gd name="T86" fmla="*/ 32 w 1361"/>
                <a:gd name="T87" fmla="*/ 1330 h 1942"/>
                <a:gd name="T88" fmla="*/ 121 w 1361"/>
                <a:gd name="T89" fmla="*/ 1149 h 1942"/>
                <a:gd name="T90" fmla="*/ 258 w 1361"/>
                <a:gd name="T91" fmla="*/ 1003 h 1942"/>
                <a:gd name="T92" fmla="*/ 432 w 1361"/>
                <a:gd name="T93" fmla="*/ 903 h 1942"/>
                <a:gd name="T94" fmla="*/ 515 w 1361"/>
                <a:gd name="T95" fmla="*/ 849 h 1942"/>
                <a:gd name="T96" fmla="*/ 385 w 1361"/>
                <a:gd name="T97" fmla="*/ 766 h 1942"/>
                <a:gd name="T98" fmla="*/ 290 w 1361"/>
                <a:gd name="T99" fmla="*/ 646 h 1942"/>
                <a:gd name="T100" fmla="*/ 243 w 1361"/>
                <a:gd name="T101" fmla="*/ 495 h 1942"/>
                <a:gd name="T102" fmla="*/ 253 w 1361"/>
                <a:gd name="T103" fmla="*/ 333 h 1942"/>
                <a:gd name="T104" fmla="*/ 319 w 1361"/>
                <a:gd name="T105" fmla="*/ 189 h 1942"/>
                <a:gd name="T106" fmla="*/ 428 w 1361"/>
                <a:gd name="T107" fmla="*/ 79 h 1942"/>
                <a:gd name="T108" fmla="*/ 572 w 1361"/>
                <a:gd name="T109" fmla="*/ 14 h 19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61" h="1942">
                  <a:moveTo>
                    <a:pt x="680" y="983"/>
                  </a:moveTo>
                  <a:lnTo>
                    <a:pt x="616" y="987"/>
                  </a:lnTo>
                  <a:lnTo>
                    <a:pt x="553" y="998"/>
                  </a:lnTo>
                  <a:lnTo>
                    <a:pt x="494" y="1016"/>
                  </a:lnTo>
                  <a:lnTo>
                    <a:pt x="438" y="1041"/>
                  </a:lnTo>
                  <a:lnTo>
                    <a:pt x="385" y="1070"/>
                  </a:lnTo>
                  <a:lnTo>
                    <a:pt x="335" y="1105"/>
                  </a:lnTo>
                  <a:lnTo>
                    <a:pt x="290" y="1146"/>
                  </a:lnTo>
                  <a:lnTo>
                    <a:pt x="249" y="1191"/>
                  </a:lnTo>
                  <a:lnTo>
                    <a:pt x="214" y="1240"/>
                  </a:lnTo>
                  <a:lnTo>
                    <a:pt x="185" y="1293"/>
                  </a:lnTo>
                  <a:lnTo>
                    <a:pt x="161" y="1350"/>
                  </a:lnTo>
                  <a:lnTo>
                    <a:pt x="142" y="1409"/>
                  </a:lnTo>
                  <a:lnTo>
                    <a:pt x="132" y="1471"/>
                  </a:lnTo>
                  <a:lnTo>
                    <a:pt x="129" y="1536"/>
                  </a:lnTo>
                  <a:lnTo>
                    <a:pt x="129" y="1814"/>
                  </a:lnTo>
                  <a:lnTo>
                    <a:pt x="1232" y="1814"/>
                  </a:lnTo>
                  <a:lnTo>
                    <a:pt x="1232" y="1536"/>
                  </a:lnTo>
                  <a:lnTo>
                    <a:pt x="1228" y="1471"/>
                  </a:lnTo>
                  <a:lnTo>
                    <a:pt x="1218" y="1409"/>
                  </a:lnTo>
                  <a:lnTo>
                    <a:pt x="1199" y="1350"/>
                  </a:lnTo>
                  <a:lnTo>
                    <a:pt x="1176" y="1293"/>
                  </a:lnTo>
                  <a:lnTo>
                    <a:pt x="1146" y="1240"/>
                  </a:lnTo>
                  <a:lnTo>
                    <a:pt x="1111" y="1191"/>
                  </a:lnTo>
                  <a:lnTo>
                    <a:pt x="1070" y="1146"/>
                  </a:lnTo>
                  <a:lnTo>
                    <a:pt x="1025" y="1105"/>
                  </a:lnTo>
                  <a:lnTo>
                    <a:pt x="976" y="1070"/>
                  </a:lnTo>
                  <a:lnTo>
                    <a:pt x="922" y="1041"/>
                  </a:lnTo>
                  <a:lnTo>
                    <a:pt x="866" y="1016"/>
                  </a:lnTo>
                  <a:lnTo>
                    <a:pt x="807" y="998"/>
                  </a:lnTo>
                  <a:lnTo>
                    <a:pt x="745" y="987"/>
                  </a:lnTo>
                  <a:lnTo>
                    <a:pt x="680" y="983"/>
                  </a:lnTo>
                  <a:close/>
                  <a:moveTo>
                    <a:pt x="680" y="128"/>
                  </a:moveTo>
                  <a:lnTo>
                    <a:pt x="634" y="132"/>
                  </a:lnTo>
                  <a:lnTo>
                    <a:pt x="589" y="141"/>
                  </a:lnTo>
                  <a:lnTo>
                    <a:pt x="548" y="158"/>
                  </a:lnTo>
                  <a:lnTo>
                    <a:pt x="510" y="179"/>
                  </a:lnTo>
                  <a:lnTo>
                    <a:pt x="475" y="205"/>
                  </a:lnTo>
                  <a:lnTo>
                    <a:pt x="444" y="236"/>
                  </a:lnTo>
                  <a:lnTo>
                    <a:pt x="418" y="271"/>
                  </a:lnTo>
                  <a:lnTo>
                    <a:pt x="397" y="309"/>
                  </a:lnTo>
                  <a:lnTo>
                    <a:pt x="381" y="350"/>
                  </a:lnTo>
                  <a:lnTo>
                    <a:pt x="371" y="395"/>
                  </a:lnTo>
                  <a:lnTo>
                    <a:pt x="368" y="441"/>
                  </a:lnTo>
                  <a:lnTo>
                    <a:pt x="371" y="487"/>
                  </a:lnTo>
                  <a:lnTo>
                    <a:pt x="381" y="530"/>
                  </a:lnTo>
                  <a:lnTo>
                    <a:pt x="397" y="572"/>
                  </a:lnTo>
                  <a:lnTo>
                    <a:pt x="418" y="611"/>
                  </a:lnTo>
                  <a:lnTo>
                    <a:pt x="444" y="646"/>
                  </a:lnTo>
                  <a:lnTo>
                    <a:pt x="475" y="677"/>
                  </a:lnTo>
                  <a:lnTo>
                    <a:pt x="510" y="703"/>
                  </a:lnTo>
                  <a:lnTo>
                    <a:pt x="548" y="724"/>
                  </a:lnTo>
                  <a:lnTo>
                    <a:pt x="589" y="740"/>
                  </a:lnTo>
                  <a:lnTo>
                    <a:pt x="634" y="750"/>
                  </a:lnTo>
                  <a:lnTo>
                    <a:pt x="680" y="752"/>
                  </a:lnTo>
                  <a:lnTo>
                    <a:pt x="726" y="750"/>
                  </a:lnTo>
                  <a:lnTo>
                    <a:pt x="771" y="740"/>
                  </a:lnTo>
                  <a:lnTo>
                    <a:pt x="812" y="724"/>
                  </a:lnTo>
                  <a:lnTo>
                    <a:pt x="850" y="703"/>
                  </a:lnTo>
                  <a:lnTo>
                    <a:pt x="885" y="677"/>
                  </a:lnTo>
                  <a:lnTo>
                    <a:pt x="916" y="646"/>
                  </a:lnTo>
                  <a:lnTo>
                    <a:pt x="942" y="611"/>
                  </a:lnTo>
                  <a:lnTo>
                    <a:pt x="963" y="572"/>
                  </a:lnTo>
                  <a:lnTo>
                    <a:pt x="979" y="530"/>
                  </a:lnTo>
                  <a:lnTo>
                    <a:pt x="989" y="487"/>
                  </a:lnTo>
                  <a:lnTo>
                    <a:pt x="992" y="441"/>
                  </a:lnTo>
                  <a:lnTo>
                    <a:pt x="989" y="395"/>
                  </a:lnTo>
                  <a:lnTo>
                    <a:pt x="979" y="350"/>
                  </a:lnTo>
                  <a:lnTo>
                    <a:pt x="963" y="309"/>
                  </a:lnTo>
                  <a:lnTo>
                    <a:pt x="942" y="271"/>
                  </a:lnTo>
                  <a:lnTo>
                    <a:pt x="916" y="236"/>
                  </a:lnTo>
                  <a:lnTo>
                    <a:pt x="885" y="205"/>
                  </a:lnTo>
                  <a:lnTo>
                    <a:pt x="850" y="179"/>
                  </a:lnTo>
                  <a:lnTo>
                    <a:pt x="812" y="158"/>
                  </a:lnTo>
                  <a:lnTo>
                    <a:pt x="771" y="141"/>
                  </a:lnTo>
                  <a:lnTo>
                    <a:pt x="726" y="132"/>
                  </a:lnTo>
                  <a:lnTo>
                    <a:pt x="680" y="128"/>
                  </a:lnTo>
                  <a:close/>
                  <a:moveTo>
                    <a:pt x="680" y="0"/>
                  </a:moveTo>
                  <a:lnTo>
                    <a:pt x="735" y="4"/>
                  </a:lnTo>
                  <a:lnTo>
                    <a:pt x="788" y="14"/>
                  </a:lnTo>
                  <a:lnTo>
                    <a:pt x="839" y="30"/>
                  </a:lnTo>
                  <a:lnTo>
                    <a:pt x="888" y="52"/>
                  </a:lnTo>
                  <a:lnTo>
                    <a:pt x="932" y="79"/>
                  </a:lnTo>
                  <a:lnTo>
                    <a:pt x="973" y="112"/>
                  </a:lnTo>
                  <a:lnTo>
                    <a:pt x="1009" y="148"/>
                  </a:lnTo>
                  <a:lnTo>
                    <a:pt x="1042" y="189"/>
                  </a:lnTo>
                  <a:lnTo>
                    <a:pt x="1069" y="233"/>
                  </a:lnTo>
                  <a:lnTo>
                    <a:pt x="1091" y="282"/>
                  </a:lnTo>
                  <a:lnTo>
                    <a:pt x="1107" y="333"/>
                  </a:lnTo>
                  <a:lnTo>
                    <a:pt x="1117" y="385"/>
                  </a:lnTo>
                  <a:lnTo>
                    <a:pt x="1121" y="441"/>
                  </a:lnTo>
                  <a:lnTo>
                    <a:pt x="1117" y="495"/>
                  </a:lnTo>
                  <a:lnTo>
                    <a:pt x="1107" y="548"/>
                  </a:lnTo>
                  <a:lnTo>
                    <a:pt x="1092" y="597"/>
                  </a:lnTo>
                  <a:lnTo>
                    <a:pt x="1070" y="646"/>
                  </a:lnTo>
                  <a:lnTo>
                    <a:pt x="1044" y="689"/>
                  </a:lnTo>
                  <a:lnTo>
                    <a:pt x="1012" y="730"/>
                  </a:lnTo>
                  <a:lnTo>
                    <a:pt x="976" y="766"/>
                  </a:lnTo>
                  <a:lnTo>
                    <a:pt x="936" y="798"/>
                  </a:lnTo>
                  <a:lnTo>
                    <a:pt x="893" y="827"/>
                  </a:lnTo>
                  <a:lnTo>
                    <a:pt x="845" y="849"/>
                  </a:lnTo>
                  <a:lnTo>
                    <a:pt x="796" y="865"/>
                  </a:lnTo>
                  <a:lnTo>
                    <a:pt x="864" y="880"/>
                  </a:lnTo>
                  <a:lnTo>
                    <a:pt x="929" y="903"/>
                  </a:lnTo>
                  <a:lnTo>
                    <a:pt x="989" y="930"/>
                  </a:lnTo>
                  <a:lnTo>
                    <a:pt x="1048" y="964"/>
                  </a:lnTo>
                  <a:lnTo>
                    <a:pt x="1102" y="1003"/>
                  </a:lnTo>
                  <a:lnTo>
                    <a:pt x="1152" y="1047"/>
                  </a:lnTo>
                  <a:lnTo>
                    <a:pt x="1198" y="1095"/>
                  </a:lnTo>
                  <a:lnTo>
                    <a:pt x="1239" y="1149"/>
                  </a:lnTo>
                  <a:lnTo>
                    <a:pt x="1275" y="1206"/>
                  </a:lnTo>
                  <a:lnTo>
                    <a:pt x="1305" y="1265"/>
                  </a:lnTo>
                  <a:lnTo>
                    <a:pt x="1328" y="1330"/>
                  </a:lnTo>
                  <a:lnTo>
                    <a:pt x="1346" y="1396"/>
                  </a:lnTo>
                  <a:lnTo>
                    <a:pt x="1357" y="1465"/>
                  </a:lnTo>
                  <a:lnTo>
                    <a:pt x="1361" y="1536"/>
                  </a:lnTo>
                  <a:lnTo>
                    <a:pt x="1361" y="1878"/>
                  </a:lnTo>
                  <a:lnTo>
                    <a:pt x="1357" y="1899"/>
                  </a:lnTo>
                  <a:lnTo>
                    <a:pt x="1348" y="1916"/>
                  </a:lnTo>
                  <a:lnTo>
                    <a:pt x="1335" y="1930"/>
                  </a:lnTo>
                  <a:lnTo>
                    <a:pt x="1316" y="1938"/>
                  </a:lnTo>
                  <a:lnTo>
                    <a:pt x="1296" y="1942"/>
                  </a:lnTo>
                  <a:lnTo>
                    <a:pt x="64" y="1942"/>
                  </a:lnTo>
                  <a:lnTo>
                    <a:pt x="44" y="1938"/>
                  </a:lnTo>
                  <a:lnTo>
                    <a:pt x="26" y="1930"/>
                  </a:lnTo>
                  <a:lnTo>
                    <a:pt x="12" y="1916"/>
                  </a:lnTo>
                  <a:lnTo>
                    <a:pt x="3" y="1899"/>
                  </a:lnTo>
                  <a:lnTo>
                    <a:pt x="0" y="1878"/>
                  </a:lnTo>
                  <a:lnTo>
                    <a:pt x="0" y="1536"/>
                  </a:lnTo>
                  <a:lnTo>
                    <a:pt x="3" y="1465"/>
                  </a:lnTo>
                  <a:lnTo>
                    <a:pt x="14" y="1396"/>
                  </a:lnTo>
                  <a:lnTo>
                    <a:pt x="32" y="1330"/>
                  </a:lnTo>
                  <a:lnTo>
                    <a:pt x="55" y="1265"/>
                  </a:lnTo>
                  <a:lnTo>
                    <a:pt x="85" y="1206"/>
                  </a:lnTo>
                  <a:lnTo>
                    <a:pt x="121" y="1149"/>
                  </a:lnTo>
                  <a:lnTo>
                    <a:pt x="162" y="1095"/>
                  </a:lnTo>
                  <a:lnTo>
                    <a:pt x="208" y="1047"/>
                  </a:lnTo>
                  <a:lnTo>
                    <a:pt x="258" y="1003"/>
                  </a:lnTo>
                  <a:lnTo>
                    <a:pt x="313" y="964"/>
                  </a:lnTo>
                  <a:lnTo>
                    <a:pt x="371" y="930"/>
                  </a:lnTo>
                  <a:lnTo>
                    <a:pt x="432" y="903"/>
                  </a:lnTo>
                  <a:lnTo>
                    <a:pt x="496" y="880"/>
                  </a:lnTo>
                  <a:lnTo>
                    <a:pt x="565" y="865"/>
                  </a:lnTo>
                  <a:lnTo>
                    <a:pt x="515" y="849"/>
                  </a:lnTo>
                  <a:lnTo>
                    <a:pt x="468" y="827"/>
                  </a:lnTo>
                  <a:lnTo>
                    <a:pt x="424" y="798"/>
                  </a:lnTo>
                  <a:lnTo>
                    <a:pt x="385" y="766"/>
                  </a:lnTo>
                  <a:lnTo>
                    <a:pt x="349" y="730"/>
                  </a:lnTo>
                  <a:lnTo>
                    <a:pt x="316" y="689"/>
                  </a:lnTo>
                  <a:lnTo>
                    <a:pt x="290" y="646"/>
                  </a:lnTo>
                  <a:lnTo>
                    <a:pt x="269" y="597"/>
                  </a:lnTo>
                  <a:lnTo>
                    <a:pt x="253" y="548"/>
                  </a:lnTo>
                  <a:lnTo>
                    <a:pt x="243" y="495"/>
                  </a:lnTo>
                  <a:lnTo>
                    <a:pt x="239" y="441"/>
                  </a:lnTo>
                  <a:lnTo>
                    <a:pt x="243" y="385"/>
                  </a:lnTo>
                  <a:lnTo>
                    <a:pt x="253" y="333"/>
                  </a:lnTo>
                  <a:lnTo>
                    <a:pt x="269" y="282"/>
                  </a:lnTo>
                  <a:lnTo>
                    <a:pt x="291" y="233"/>
                  </a:lnTo>
                  <a:lnTo>
                    <a:pt x="319" y="189"/>
                  </a:lnTo>
                  <a:lnTo>
                    <a:pt x="351" y="148"/>
                  </a:lnTo>
                  <a:lnTo>
                    <a:pt x="388" y="112"/>
                  </a:lnTo>
                  <a:lnTo>
                    <a:pt x="428" y="79"/>
                  </a:lnTo>
                  <a:lnTo>
                    <a:pt x="473" y="52"/>
                  </a:lnTo>
                  <a:lnTo>
                    <a:pt x="521" y="30"/>
                  </a:lnTo>
                  <a:lnTo>
                    <a:pt x="572" y="14"/>
                  </a:lnTo>
                  <a:lnTo>
                    <a:pt x="625" y="4"/>
                  </a:lnTo>
                  <a:lnTo>
                    <a:pt x="6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5" name="Freeform 414"/>
            <p:cNvSpPr>
              <a:spLocks noEditPoints="1"/>
            </p:cNvSpPr>
            <p:nvPr/>
          </p:nvSpPr>
          <p:spPr bwMode="auto">
            <a:xfrm>
              <a:off x="2181" y="680"/>
              <a:ext cx="3108" cy="3513"/>
            </a:xfrm>
            <a:custGeom>
              <a:avLst/>
              <a:gdLst>
                <a:gd name="T0" fmla="*/ 1554 w 3108"/>
                <a:gd name="T1" fmla="*/ 132 h 3513"/>
                <a:gd name="T2" fmla="*/ 137 w 3108"/>
                <a:gd name="T3" fmla="*/ 622 h 3513"/>
                <a:gd name="T4" fmla="*/ 479 w 3108"/>
                <a:gd name="T5" fmla="*/ 2618 h 3513"/>
                <a:gd name="T6" fmla="*/ 1554 w 3108"/>
                <a:gd name="T7" fmla="*/ 3370 h 3513"/>
                <a:gd name="T8" fmla="*/ 2630 w 3108"/>
                <a:gd name="T9" fmla="*/ 2618 h 3513"/>
                <a:gd name="T10" fmla="*/ 2971 w 3108"/>
                <a:gd name="T11" fmla="*/ 622 h 3513"/>
                <a:gd name="T12" fmla="*/ 1554 w 3108"/>
                <a:gd name="T13" fmla="*/ 132 h 3513"/>
                <a:gd name="T14" fmla="*/ 1554 w 3108"/>
                <a:gd name="T15" fmla="*/ 0 h 3513"/>
                <a:gd name="T16" fmla="*/ 1575 w 3108"/>
                <a:gd name="T17" fmla="*/ 4 h 3513"/>
                <a:gd name="T18" fmla="*/ 3066 w 3108"/>
                <a:gd name="T19" fmla="*/ 519 h 3513"/>
                <a:gd name="T20" fmla="*/ 3082 w 3108"/>
                <a:gd name="T21" fmla="*/ 528 h 3513"/>
                <a:gd name="T22" fmla="*/ 3094 w 3108"/>
                <a:gd name="T23" fmla="*/ 539 h 3513"/>
                <a:gd name="T24" fmla="*/ 3103 w 3108"/>
                <a:gd name="T25" fmla="*/ 555 h 3513"/>
                <a:gd name="T26" fmla="*/ 3108 w 3108"/>
                <a:gd name="T27" fmla="*/ 572 h 3513"/>
                <a:gd name="T28" fmla="*/ 3108 w 3108"/>
                <a:gd name="T29" fmla="*/ 590 h 3513"/>
                <a:gd name="T30" fmla="*/ 2751 w 3108"/>
                <a:gd name="T31" fmla="*/ 2666 h 3513"/>
                <a:gd name="T32" fmla="*/ 2746 w 3108"/>
                <a:gd name="T33" fmla="*/ 2682 h 3513"/>
                <a:gd name="T34" fmla="*/ 2738 w 3108"/>
                <a:gd name="T35" fmla="*/ 2696 h 3513"/>
                <a:gd name="T36" fmla="*/ 2725 w 3108"/>
                <a:gd name="T37" fmla="*/ 2707 h 3513"/>
                <a:gd name="T38" fmla="*/ 1591 w 3108"/>
                <a:gd name="T39" fmla="*/ 3501 h 3513"/>
                <a:gd name="T40" fmla="*/ 1573 w 3108"/>
                <a:gd name="T41" fmla="*/ 3509 h 3513"/>
                <a:gd name="T42" fmla="*/ 1554 w 3108"/>
                <a:gd name="T43" fmla="*/ 3513 h 3513"/>
                <a:gd name="T44" fmla="*/ 1536 w 3108"/>
                <a:gd name="T45" fmla="*/ 3509 h 3513"/>
                <a:gd name="T46" fmla="*/ 1517 w 3108"/>
                <a:gd name="T47" fmla="*/ 3501 h 3513"/>
                <a:gd name="T48" fmla="*/ 383 w 3108"/>
                <a:gd name="T49" fmla="*/ 2707 h 3513"/>
                <a:gd name="T50" fmla="*/ 371 w 3108"/>
                <a:gd name="T51" fmla="*/ 2696 h 3513"/>
                <a:gd name="T52" fmla="*/ 362 w 3108"/>
                <a:gd name="T53" fmla="*/ 2682 h 3513"/>
                <a:gd name="T54" fmla="*/ 357 w 3108"/>
                <a:gd name="T55" fmla="*/ 2666 h 3513"/>
                <a:gd name="T56" fmla="*/ 0 w 3108"/>
                <a:gd name="T57" fmla="*/ 590 h 3513"/>
                <a:gd name="T58" fmla="*/ 0 w 3108"/>
                <a:gd name="T59" fmla="*/ 572 h 3513"/>
                <a:gd name="T60" fmla="*/ 5 w 3108"/>
                <a:gd name="T61" fmla="*/ 555 h 3513"/>
                <a:gd name="T62" fmla="*/ 14 w 3108"/>
                <a:gd name="T63" fmla="*/ 539 h 3513"/>
                <a:gd name="T64" fmla="*/ 26 w 3108"/>
                <a:gd name="T65" fmla="*/ 528 h 3513"/>
                <a:gd name="T66" fmla="*/ 43 w 3108"/>
                <a:gd name="T67" fmla="*/ 519 h 3513"/>
                <a:gd name="T68" fmla="*/ 1533 w 3108"/>
                <a:gd name="T69" fmla="*/ 4 h 3513"/>
                <a:gd name="T70" fmla="*/ 1554 w 3108"/>
                <a:gd name="T71" fmla="*/ 0 h 3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08" h="3513">
                  <a:moveTo>
                    <a:pt x="1554" y="132"/>
                  </a:moveTo>
                  <a:lnTo>
                    <a:pt x="137" y="622"/>
                  </a:lnTo>
                  <a:lnTo>
                    <a:pt x="479" y="2618"/>
                  </a:lnTo>
                  <a:lnTo>
                    <a:pt x="1554" y="3370"/>
                  </a:lnTo>
                  <a:lnTo>
                    <a:pt x="2630" y="2618"/>
                  </a:lnTo>
                  <a:lnTo>
                    <a:pt x="2971" y="622"/>
                  </a:lnTo>
                  <a:lnTo>
                    <a:pt x="1554" y="132"/>
                  </a:lnTo>
                  <a:close/>
                  <a:moveTo>
                    <a:pt x="1554" y="0"/>
                  </a:moveTo>
                  <a:lnTo>
                    <a:pt x="1575" y="4"/>
                  </a:lnTo>
                  <a:lnTo>
                    <a:pt x="3066" y="519"/>
                  </a:lnTo>
                  <a:lnTo>
                    <a:pt x="3082" y="528"/>
                  </a:lnTo>
                  <a:lnTo>
                    <a:pt x="3094" y="539"/>
                  </a:lnTo>
                  <a:lnTo>
                    <a:pt x="3103" y="555"/>
                  </a:lnTo>
                  <a:lnTo>
                    <a:pt x="3108" y="572"/>
                  </a:lnTo>
                  <a:lnTo>
                    <a:pt x="3108" y="590"/>
                  </a:lnTo>
                  <a:lnTo>
                    <a:pt x="2751" y="2666"/>
                  </a:lnTo>
                  <a:lnTo>
                    <a:pt x="2746" y="2682"/>
                  </a:lnTo>
                  <a:lnTo>
                    <a:pt x="2738" y="2696"/>
                  </a:lnTo>
                  <a:lnTo>
                    <a:pt x="2725" y="2707"/>
                  </a:lnTo>
                  <a:lnTo>
                    <a:pt x="1591" y="3501"/>
                  </a:lnTo>
                  <a:lnTo>
                    <a:pt x="1573" y="3509"/>
                  </a:lnTo>
                  <a:lnTo>
                    <a:pt x="1554" y="3513"/>
                  </a:lnTo>
                  <a:lnTo>
                    <a:pt x="1536" y="3509"/>
                  </a:lnTo>
                  <a:lnTo>
                    <a:pt x="1517" y="3501"/>
                  </a:lnTo>
                  <a:lnTo>
                    <a:pt x="383" y="2707"/>
                  </a:lnTo>
                  <a:lnTo>
                    <a:pt x="371" y="2696"/>
                  </a:lnTo>
                  <a:lnTo>
                    <a:pt x="362" y="2682"/>
                  </a:lnTo>
                  <a:lnTo>
                    <a:pt x="357" y="2666"/>
                  </a:lnTo>
                  <a:lnTo>
                    <a:pt x="0" y="590"/>
                  </a:lnTo>
                  <a:lnTo>
                    <a:pt x="0" y="572"/>
                  </a:lnTo>
                  <a:lnTo>
                    <a:pt x="5" y="555"/>
                  </a:lnTo>
                  <a:lnTo>
                    <a:pt x="14" y="539"/>
                  </a:lnTo>
                  <a:lnTo>
                    <a:pt x="26" y="528"/>
                  </a:lnTo>
                  <a:lnTo>
                    <a:pt x="43" y="519"/>
                  </a:lnTo>
                  <a:lnTo>
                    <a:pt x="1533" y="4"/>
                  </a:lnTo>
                  <a:lnTo>
                    <a:pt x="15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6" name="Freeform 415"/>
            <p:cNvSpPr>
              <a:spLocks noEditPoints="1"/>
            </p:cNvSpPr>
            <p:nvPr/>
          </p:nvSpPr>
          <p:spPr bwMode="auto">
            <a:xfrm>
              <a:off x="1892" y="408"/>
              <a:ext cx="3686" cy="4098"/>
            </a:xfrm>
            <a:custGeom>
              <a:avLst/>
              <a:gdLst>
                <a:gd name="T0" fmla="*/ 1843 w 3686"/>
                <a:gd name="T1" fmla="*/ 132 h 4098"/>
                <a:gd name="T2" fmla="*/ 135 w 3686"/>
                <a:gd name="T3" fmla="*/ 723 h 4098"/>
                <a:gd name="T4" fmla="*/ 533 w 3686"/>
                <a:gd name="T5" fmla="*/ 3039 h 4098"/>
                <a:gd name="T6" fmla="*/ 1843 w 3686"/>
                <a:gd name="T7" fmla="*/ 3955 h 4098"/>
                <a:gd name="T8" fmla="*/ 3153 w 3686"/>
                <a:gd name="T9" fmla="*/ 3039 h 4098"/>
                <a:gd name="T10" fmla="*/ 3551 w 3686"/>
                <a:gd name="T11" fmla="*/ 723 h 4098"/>
                <a:gd name="T12" fmla="*/ 1843 w 3686"/>
                <a:gd name="T13" fmla="*/ 132 h 4098"/>
                <a:gd name="T14" fmla="*/ 1843 w 3686"/>
                <a:gd name="T15" fmla="*/ 0 h 4098"/>
                <a:gd name="T16" fmla="*/ 1864 w 3686"/>
                <a:gd name="T17" fmla="*/ 4 h 4098"/>
                <a:gd name="T18" fmla="*/ 3644 w 3686"/>
                <a:gd name="T19" fmla="*/ 620 h 4098"/>
                <a:gd name="T20" fmla="*/ 3660 w 3686"/>
                <a:gd name="T21" fmla="*/ 628 h 4098"/>
                <a:gd name="T22" fmla="*/ 3673 w 3686"/>
                <a:gd name="T23" fmla="*/ 641 h 4098"/>
                <a:gd name="T24" fmla="*/ 3683 w 3686"/>
                <a:gd name="T25" fmla="*/ 656 h 4098"/>
                <a:gd name="T26" fmla="*/ 3686 w 3686"/>
                <a:gd name="T27" fmla="*/ 673 h 4098"/>
                <a:gd name="T28" fmla="*/ 3686 w 3686"/>
                <a:gd name="T29" fmla="*/ 690 h 4098"/>
                <a:gd name="T30" fmla="*/ 3275 w 3686"/>
                <a:gd name="T31" fmla="*/ 3086 h 4098"/>
                <a:gd name="T32" fmla="*/ 3270 w 3686"/>
                <a:gd name="T33" fmla="*/ 3102 h 4098"/>
                <a:gd name="T34" fmla="*/ 3262 w 3686"/>
                <a:gd name="T35" fmla="*/ 3117 h 4098"/>
                <a:gd name="T36" fmla="*/ 3249 w 3686"/>
                <a:gd name="T37" fmla="*/ 3128 h 4098"/>
                <a:gd name="T38" fmla="*/ 1880 w 3686"/>
                <a:gd name="T39" fmla="*/ 4087 h 4098"/>
                <a:gd name="T40" fmla="*/ 1862 w 3686"/>
                <a:gd name="T41" fmla="*/ 4096 h 4098"/>
                <a:gd name="T42" fmla="*/ 1843 w 3686"/>
                <a:gd name="T43" fmla="*/ 4098 h 4098"/>
                <a:gd name="T44" fmla="*/ 1825 w 3686"/>
                <a:gd name="T45" fmla="*/ 4096 h 4098"/>
                <a:gd name="T46" fmla="*/ 1806 w 3686"/>
                <a:gd name="T47" fmla="*/ 4087 h 4098"/>
                <a:gd name="T48" fmla="*/ 437 w 3686"/>
                <a:gd name="T49" fmla="*/ 3128 h 4098"/>
                <a:gd name="T50" fmla="*/ 425 w 3686"/>
                <a:gd name="T51" fmla="*/ 3117 h 4098"/>
                <a:gd name="T52" fmla="*/ 416 w 3686"/>
                <a:gd name="T53" fmla="*/ 3102 h 4098"/>
                <a:gd name="T54" fmla="*/ 411 w 3686"/>
                <a:gd name="T55" fmla="*/ 3086 h 4098"/>
                <a:gd name="T56" fmla="*/ 0 w 3686"/>
                <a:gd name="T57" fmla="*/ 690 h 4098"/>
                <a:gd name="T58" fmla="*/ 0 w 3686"/>
                <a:gd name="T59" fmla="*/ 673 h 4098"/>
                <a:gd name="T60" fmla="*/ 4 w 3686"/>
                <a:gd name="T61" fmla="*/ 656 h 4098"/>
                <a:gd name="T62" fmla="*/ 14 w 3686"/>
                <a:gd name="T63" fmla="*/ 641 h 4098"/>
                <a:gd name="T64" fmla="*/ 26 w 3686"/>
                <a:gd name="T65" fmla="*/ 628 h 4098"/>
                <a:gd name="T66" fmla="*/ 42 w 3686"/>
                <a:gd name="T67" fmla="*/ 620 h 4098"/>
                <a:gd name="T68" fmla="*/ 1822 w 3686"/>
                <a:gd name="T69" fmla="*/ 4 h 4098"/>
                <a:gd name="T70" fmla="*/ 1843 w 3686"/>
                <a:gd name="T71" fmla="*/ 0 h 4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86" h="4098">
                  <a:moveTo>
                    <a:pt x="1843" y="132"/>
                  </a:moveTo>
                  <a:lnTo>
                    <a:pt x="135" y="723"/>
                  </a:lnTo>
                  <a:lnTo>
                    <a:pt x="533" y="3039"/>
                  </a:lnTo>
                  <a:lnTo>
                    <a:pt x="1843" y="3955"/>
                  </a:lnTo>
                  <a:lnTo>
                    <a:pt x="3153" y="3039"/>
                  </a:lnTo>
                  <a:lnTo>
                    <a:pt x="3551" y="723"/>
                  </a:lnTo>
                  <a:lnTo>
                    <a:pt x="1843" y="132"/>
                  </a:lnTo>
                  <a:close/>
                  <a:moveTo>
                    <a:pt x="1843" y="0"/>
                  </a:moveTo>
                  <a:lnTo>
                    <a:pt x="1864" y="4"/>
                  </a:lnTo>
                  <a:lnTo>
                    <a:pt x="3644" y="620"/>
                  </a:lnTo>
                  <a:lnTo>
                    <a:pt x="3660" y="628"/>
                  </a:lnTo>
                  <a:lnTo>
                    <a:pt x="3673" y="641"/>
                  </a:lnTo>
                  <a:lnTo>
                    <a:pt x="3683" y="656"/>
                  </a:lnTo>
                  <a:lnTo>
                    <a:pt x="3686" y="673"/>
                  </a:lnTo>
                  <a:lnTo>
                    <a:pt x="3686" y="690"/>
                  </a:lnTo>
                  <a:lnTo>
                    <a:pt x="3275" y="3086"/>
                  </a:lnTo>
                  <a:lnTo>
                    <a:pt x="3270" y="3102"/>
                  </a:lnTo>
                  <a:lnTo>
                    <a:pt x="3262" y="3117"/>
                  </a:lnTo>
                  <a:lnTo>
                    <a:pt x="3249" y="3128"/>
                  </a:lnTo>
                  <a:lnTo>
                    <a:pt x="1880" y="4087"/>
                  </a:lnTo>
                  <a:lnTo>
                    <a:pt x="1862" y="4096"/>
                  </a:lnTo>
                  <a:lnTo>
                    <a:pt x="1843" y="4098"/>
                  </a:lnTo>
                  <a:lnTo>
                    <a:pt x="1825" y="4096"/>
                  </a:lnTo>
                  <a:lnTo>
                    <a:pt x="1806" y="4087"/>
                  </a:lnTo>
                  <a:lnTo>
                    <a:pt x="437" y="3128"/>
                  </a:lnTo>
                  <a:lnTo>
                    <a:pt x="425" y="3117"/>
                  </a:lnTo>
                  <a:lnTo>
                    <a:pt x="416" y="3102"/>
                  </a:lnTo>
                  <a:lnTo>
                    <a:pt x="411" y="3086"/>
                  </a:lnTo>
                  <a:lnTo>
                    <a:pt x="0" y="690"/>
                  </a:lnTo>
                  <a:lnTo>
                    <a:pt x="0" y="673"/>
                  </a:lnTo>
                  <a:lnTo>
                    <a:pt x="4" y="656"/>
                  </a:lnTo>
                  <a:lnTo>
                    <a:pt x="14" y="641"/>
                  </a:lnTo>
                  <a:lnTo>
                    <a:pt x="26" y="628"/>
                  </a:lnTo>
                  <a:lnTo>
                    <a:pt x="42" y="620"/>
                  </a:lnTo>
                  <a:lnTo>
                    <a:pt x="1822" y="4"/>
                  </a:lnTo>
                  <a:lnTo>
                    <a:pt x="18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28" name="Rectangle 27"/>
          <p:cNvSpPr/>
          <p:nvPr/>
        </p:nvSpPr>
        <p:spPr>
          <a:xfrm>
            <a:off x="704182" y="2263422"/>
            <a:ext cx="2225629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Heading Text</a:t>
            </a:r>
          </a:p>
          <a:p>
            <a:endParaRPr lang="en-US" sz="8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dolore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aliqua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Lorem ipsum dolor sit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adipiscing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elit,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sed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do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eiusmod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tempor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incididunt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</a:t>
            </a:r>
            <a:endParaRPr lang="en-US" sz="11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04183" y="4664555"/>
            <a:ext cx="2132323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Heading Text</a:t>
            </a:r>
          </a:p>
          <a:p>
            <a:endParaRPr lang="en-US" sz="8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dolore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aliqua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Lorem ipsum dolor sit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adipiscing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elit,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sed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do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eiusmod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tempor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incididunt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</a:t>
            </a:r>
            <a:endParaRPr lang="en-US" sz="11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089650" y="1465263"/>
            <a:ext cx="3098539" cy="227631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9178212" y="1465263"/>
            <a:ext cx="3013788" cy="22763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5" name="Chart 34"/>
          <p:cNvGraphicFramePr/>
          <p:nvPr>
            <p:extLst>
              <p:ext uri="{D42A27DB-BD31-4B8C-83A1-F6EECF244321}">
                <p14:modId xmlns:p14="http://schemas.microsoft.com/office/powerpoint/2010/main" val="2478249380"/>
              </p:ext>
            </p:extLst>
          </p:nvPr>
        </p:nvGraphicFramePr>
        <p:xfrm>
          <a:off x="6012023" y="1550805"/>
          <a:ext cx="3270118" cy="21800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6" name="TextBox 35"/>
          <p:cNvSpPr txBox="1"/>
          <p:nvPr/>
        </p:nvSpPr>
        <p:spPr>
          <a:xfrm>
            <a:off x="6688363" y="2286901"/>
            <a:ext cx="19174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60%</a:t>
            </a:r>
          </a:p>
        </p:txBody>
      </p:sp>
      <p:sp>
        <p:nvSpPr>
          <p:cNvPr id="37" name="Rectangle 36"/>
          <p:cNvSpPr/>
          <p:nvPr/>
        </p:nvSpPr>
        <p:spPr>
          <a:xfrm>
            <a:off x="9381652" y="1631464"/>
            <a:ext cx="27014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Heading Text</a:t>
            </a:r>
          </a:p>
          <a:p>
            <a:endParaRPr lang="en-US" sz="7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05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dolore</a:t>
            </a:r>
            <a:r>
              <a:rPr lang="en-US" sz="10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en-US" sz="105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aliqua</a:t>
            </a:r>
            <a:r>
              <a:rPr lang="en-US" sz="10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Lorem ipsum dolor sit </a:t>
            </a:r>
            <a:r>
              <a:rPr lang="en-US" sz="105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amet</a:t>
            </a:r>
            <a:r>
              <a:rPr lang="en-US" sz="10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05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consectetur</a:t>
            </a:r>
            <a:r>
              <a:rPr lang="en-US" sz="10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adipiscing</a:t>
            </a:r>
            <a:r>
              <a:rPr lang="en-US" sz="10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elit, </a:t>
            </a:r>
            <a:r>
              <a:rPr lang="en-US" sz="105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sed</a:t>
            </a:r>
            <a:r>
              <a:rPr lang="en-US" sz="10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do </a:t>
            </a:r>
            <a:r>
              <a:rPr lang="en-US" sz="105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eiusmod</a:t>
            </a:r>
            <a:r>
              <a:rPr lang="en-US" sz="10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tempor</a:t>
            </a:r>
            <a:r>
              <a:rPr lang="en-US" sz="10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incididunt</a:t>
            </a:r>
            <a:r>
              <a:rPr lang="en-US" sz="10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</a:t>
            </a:r>
            <a:endParaRPr lang="en-US" sz="105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9381652" y="2691546"/>
            <a:ext cx="27014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Heading Text</a:t>
            </a:r>
          </a:p>
          <a:p>
            <a:endParaRPr lang="en-US" sz="7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05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dolore</a:t>
            </a:r>
            <a:r>
              <a:rPr lang="en-US" sz="10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en-US" sz="105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aliqua</a:t>
            </a:r>
            <a:r>
              <a:rPr lang="en-US" sz="10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Lorem ipsum dolor sit </a:t>
            </a:r>
            <a:r>
              <a:rPr lang="en-US" sz="105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amet</a:t>
            </a:r>
            <a:r>
              <a:rPr lang="en-US" sz="10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05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consectetur</a:t>
            </a:r>
            <a:r>
              <a:rPr lang="en-US" sz="10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adipiscing</a:t>
            </a:r>
            <a:r>
              <a:rPr lang="en-US" sz="10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elit, </a:t>
            </a:r>
            <a:r>
              <a:rPr lang="en-US" sz="105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sed</a:t>
            </a:r>
            <a:r>
              <a:rPr lang="en-US" sz="10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do </a:t>
            </a:r>
            <a:r>
              <a:rPr lang="en-US" sz="105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eiusmod</a:t>
            </a:r>
            <a:r>
              <a:rPr lang="en-US" sz="10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tempor</a:t>
            </a:r>
            <a:r>
              <a:rPr lang="en-US" sz="10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incididunt</a:t>
            </a:r>
            <a:r>
              <a:rPr lang="en-US" sz="10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</a:t>
            </a:r>
            <a:endParaRPr lang="en-US" sz="105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707454C4-9469-418C-B980-A164B48ABBD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" r="480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903517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E35A999-774E-4534-AE00-C838B868229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4">
            <a:extLst>
              <a:ext uri="{FF2B5EF4-FFF2-40B4-BE49-F238E27FC236}">
                <a16:creationId xmlns:a16="http://schemas.microsoft.com/office/drawing/2014/main" id="{E678FA4C-08F6-4235-8852-D739811868B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-1420220" y="2228544"/>
            <a:ext cx="7516220" cy="4660704"/>
            <a:chOff x="355" y="0"/>
            <a:chExt cx="6970" cy="4322"/>
          </a:xfrm>
        </p:grpSpPr>
        <p:sp>
          <p:nvSpPr>
            <p:cNvPr id="40" name="Freeform 5">
              <a:extLst>
                <a:ext uri="{FF2B5EF4-FFF2-40B4-BE49-F238E27FC236}">
                  <a16:creationId xmlns:a16="http://schemas.microsoft.com/office/drawing/2014/main" id="{5BC461E9-8C6B-4847-A300-9BE5BA2DC8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5" y="7"/>
              <a:ext cx="2995" cy="4315"/>
            </a:xfrm>
            <a:custGeom>
              <a:avLst/>
              <a:gdLst>
                <a:gd name="T0" fmla="*/ 1583 w 1719"/>
                <a:gd name="T1" fmla="*/ 1359 h 2475"/>
                <a:gd name="T2" fmla="*/ 897 w 1719"/>
                <a:gd name="T3" fmla="*/ 0 h 2475"/>
                <a:gd name="T4" fmla="*/ 0 w 1719"/>
                <a:gd name="T5" fmla="*/ 0 h 2475"/>
                <a:gd name="T6" fmla="*/ 1247 w 1719"/>
                <a:gd name="T7" fmla="*/ 2475 h 2475"/>
                <a:gd name="T8" fmla="*/ 1536 w 1719"/>
                <a:gd name="T9" fmla="*/ 2198 h 2475"/>
                <a:gd name="T10" fmla="*/ 1583 w 1719"/>
                <a:gd name="T11" fmla="*/ 1359 h 2475"/>
                <a:gd name="T12" fmla="*/ 1451 w 1719"/>
                <a:gd name="T13" fmla="*/ 2144 h 2475"/>
                <a:gd name="T14" fmla="*/ 1286 w 1719"/>
                <a:gd name="T15" fmla="*/ 2326 h 2475"/>
                <a:gd name="T16" fmla="*/ 163 w 1719"/>
                <a:gd name="T17" fmla="*/ 99 h 2475"/>
                <a:gd name="T18" fmla="*/ 834 w 1719"/>
                <a:gd name="T19" fmla="*/ 99 h 2475"/>
                <a:gd name="T20" fmla="*/ 1486 w 1719"/>
                <a:gd name="T21" fmla="*/ 1392 h 2475"/>
                <a:gd name="T22" fmla="*/ 1542 w 1719"/>
                <a:gd name="T23" fmla="*/ 1933 h 2475"/>
                <a:gd name="T24" fmla="*/ 1451 w 1719"/>
                <a:gd name="T25" fmla="*/ 2144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19" h="2475">
                  <a:moveTo>
                    <a:pt x="1583" y="1359"/>
                  </a:moveTo>
                  <a:cubicBezTo>
                    <a:pt x="897" y="0"/>
                    <a:pt x="897" y="0"/>
                    <a:pt x="89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47" y="2475"/>
                    <a:pt x="1247" y="2475"/>
                    <a:pt x="1247" y="2475"/>
                  </a:cubicBezTo>
                  <a:cubicBezTo>
                    <a:pt x="1360" y="2407"/>
                    <a:pt x="1463" y="2314"/>
                    <a:pt x="1536" y="2198"/>
                  </a:cubicBezTo>
                  <a:cubicBezTo>
                    <a:pt x="1682" y="1968"/>
                    <a:pt x="1719" y="1650"/>
                    <a:pt x="1583" y="1359"/>
                  </a:cubicBezTo>
                  <a:close/>
                  <a:moveTo>
                    <a:pt x="1451" y="2144"/>
                  </a:moveTo>
                  <a:cubicBezTo>
                    <a:pt x="1410" y="2210"/>
                    <a:pt x="1358" y="2270"/>
                    <a:pt x="1286" y="2326"/>
                  </a:cubicBezTo>
                  <a:cubicBezTo>
                    <a:pt x="163" y="99"/>
                    <a:pt x="163" y="99"/>
                    <a:pt x="163" y="99"/>
                  </a:cubicBezTo>
                  <a:cubicBezTo>
                    <a:pt x="834" y="99"/>
                    <a:pt x="834" y="99"/>
                    <a:pt x="834" y="99"/>
                  </a:cubicBezTo>
                  <a:cubicBezTo>
                    <a:pt x="1486" y="1392"/>
                    <a:pt x="1486" y="1392"/>
                    <a:pt x="1486" y="1392"/>
                  </a:cubicBezTo>
                  <a:cubicBezTo>
                    <a:pt x="1575" y="1575"/>
                    <a:pt x="1585" y="1763"/>
                    <a:pt x="1542" y="1933"/>
                  </a:cubicBezTo>
                  <a:cubicBezTo>
                    <a:pt x="1522" y="2009"/>
                    <a:pt x="1491" y="2081"/>
                    <a:pt x="1451" y="2144"/>
                  </a:cubicBez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6">
              <a:extLst>
                <a:ext uri="{FF2B5EF4-FFF2-40B4-BE49-F238E27FC236}">
                  <a16:creationId xmlns:a16="http://schemas.microsoft.com/office/drawing/2014/main" id="{00D259F1-E195-47D9-85FB-26F27A44FF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85" y="7"/>
              <a:ext cx="2996" cy="4315"/>
            </a:xfrm>
            <a:custGeom>
              <a:avLst/>
              <a:gdLst>
                <a:gd name="T0" fmla="*/ 1583 w 1719"/>
                <a:gd name="T1" fmla="*/ 1359 h 2475"/>
                <a:gd name="T2" fmla="*/ 897 w 1719"/>
                <a:gd name="T3" fmla="*/ 0 h 2475"/>
                <a:gd name="T4" fmla="*/ 0 w 1719"/>
                <a:gd name="T5" fmla="*/ 0 h 2475"/>
                <a:gd name="T6" fmla="*/ 1247 w 1719"/>
                <a:gd name="T7" fmla="*/ 2475 h 2475"/>
                <a:gd name="T8" fmla="*/ 1537 w 1719"/>
                <a:gd name="T9" fmla="*/ 2198 h 2475"/>
                <a:gd name="T10" fmla="*/ 1583 w 1719"/>
                <a:gd name="T11" fmla="*/ 1359 h 2475"/>
                <a:gd name="T12" fmla="*/ 1451 w 1719"/>
                <a:gd name="T13" fmla="*/ 2144 h 2475"/>
                <a:gd name="T14" fmla="*/ 1286 w 1719"/>
                <a:gd name="T15" fmla="*/ 2326 h 2475"/>
                <a:gd name="T16" fmla="*/ 163 w 1719"/>
                <a:gd name="T17" fmla="*/ 99 h 2475"/>
                <a:gd name="T18" fmla="*/ 834 w 1719"/>
                <a:gd name="T19" fmla="*/ 99 h 2475"/>
                <a:gd name="T20" fmla="*/ 1486 w 1719"/>
                <a:gd name="T21" fmla="*/ 1392 h 2475"/>
                <a:gd name="T22" fmla="*/ 1542 w 1719"/>
                <a:gd name="T23" fmla="*/ 1933 h 2475"/>
                <a:gd name="T24" fmla="*/ 1451 w 1719"/>
                <a:gd name="T25" fmla="*/ 2144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19" h="2475">
                  <a:moveTo>
                    <a:pt x="1583" y="1359"/>
                  </a:moveTo>
                  <a:cubicBezTo>
                    <a:pt x="897" y="0"/>
                    <a:pt x="897" y="0"/>
                    <a:pt x="89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47" y="2475"/>
                    <a:pt x="1247" y="2475"/>
                    <a:pt x="1247" y="2475"/>
                  </a:cubicBezTo>
                  <a:cubicBezTo>
                    <a:pt x="1360" y="2407"/>
                    <a:pt x="1464" y="2314"/>
                    <a:pt x="1537" y="2198"/>
                  </a:cubicBezTo>
                  <a:cubicBezTo>
                    <a:pt x="1682" y="1968"/>
                    <a:pt x="1719" y="1650"/>
                    <a:pt x="1583" y="1359"/>
                  </a:cubicBezTo>
                  <a:close/>
                  <a:moveTo>
                    <a:pt x="1451" y="2144"/>
                  </a:moveTo>
                  <a:cubicBezTo>
                    <a:pt x="1410" y="2210"/>
                    <a:pt x="1358" y="2270"/>
                    <a:pt x="1286" y="2326"/>
                  </a:cubicBezTo>
                  <a:cubicBezTo>
                    <a:pt x="163" y="99"/>
                    <a:pt x="163" y="99"/>
                    <a:pt x="163" y="99"/>
                  </a:cubicBezTo>
                  <a:cubicBezTo>
                    <a:pt x="834" y="99"/>
                    <a:pt x="834" y="99"/>
                    <a:pt x="834" y="99"/>
                  </a:cubicBezTo>
                  <a:cubicBezTo>
                    <a:pt x="1486" y="1392"/>
                    <a:pt x="1486" y="1392"/>
                    <a:pt x="1486" y="1392"/>
                  </a:cubicBezTo>
                  <a:cubicBezTo>
                    <a:pt x="1575" y="1575"/>
                    <a:pt x="1585" y="1763"/>
                    <a:pt x="1542" y="1933"/>
                  </a:cubicBezTo>
                  <a:cubicBezTo>
                    <a:pt x="1522" y="2009"/>
                    <a:pt x="1491" y="2081"/>
                    <a:pt x="1451" y="2144"/>
                  </a:cubicBez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7">
              <a:extLst>
                <a:ext uri="{FF2B5EF4-FFF2-40B4-BE49-F238E27FC236}">
                  <a16:creationId xmlns:a16="http://schemas.microsoft.com/office/drawing/2014/main" id="{E00D618D-DAC2-4D4B-86D0-6513A64C12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1" y="0"/>
              <a:ext cx="1744" cy="1224"/>
            </a:xfrm>
            <a:custGeom>
              <a:avLst/>
              <a:gdLst>
                <a:gd name="T0" fmla="*/ 0 w 1001"/>
                <a:gd name="T1" fmla="*/ 2 h 702"/>
                <a:gd name="T2" fmla="*/ 213 w 1001"/>
                <a:gd name="T3" fmla="*/ 124 h 702"/>
                <a:gd name="T4" fmla="*/ 555 w 1001"/>
                <a:gd name="T5" fmla="*/ 702 h 702"/>
                <a:gd name="T6" fmla="*/ 1001 w 1001"/>
                <a:gd name="T7" fmla="*/ 0 h 702"/>
                <a:gd name="T8" fmla="*/ 0 w 1001"/>
                <a:gd name="T9" fmla="*/ 2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1" h="702">
                  <a:moveTo>
                    <a:pt x="0" y="2"/>
                  </a:moveTo>
                  <a:cubicBezTo>
                    <a:pt x="72" y="32"/>
                    <a:pt x="150" y="74"/>
                    <a:pt x="213" y="124"/>
                  </a:cubicBezTo>
                  <a:cubicBezTo>
                    <a:pt x="382" y="259"/>
                    <a:pt x="519" y="483"/>
                    <a:pt x="555" y="702"/>
                  </a:cubicBezTo>
                  <a:cubicBezTo>
                    <a:pt x="624" y="557"/>
                    <a:pt x="817" y="188"/>
                    <a:pt x="1001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D4944FD-2153-499F-BA8B-D5C5DEA27E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Your Subtitle Goes Here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311468-8EEC-4114-9F14-852224ED06B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Your Divider</a:t>
            </a:r>
          </a:p>
        </p:txBody>
      </p:sp>
      <p:grpSp>
        <p:nvGrpSpPr>
          <p:cNvPr id="43" name="Group 4">
            <a:extLst>
              <a:ext uri="{FF2B5EF4-FFF2-40B4-BE49-F238E27FC236}">
                <a16:creationId xmlns:a16="http://schemas.microsoft.com/office/drawing/2014/main" id="{2A50006D-FAD6-41BC-B52F-7D42BC16CBD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311327" y="3455579"/>
            <a:ext cx="1234240" cy="765335"/>
            <a:chOff x="355" y="0"/>
            <a:chExt cx="6970" cy="4322"/>
          </a:xfrm>
          <a:solidFill>
            <a:schemeClr val="bg1"/>
          </a:solidFill>
        </p:grpSpPr>
        <p:sp>
          <p:nvSpPr>
            <p:cNvPr id="44" name="Freeform 5">
              <a:extLst>
                <a:ext uri="{FF2B5EF4-FFF2-40B4-BE49-F238E27FC236}">
                  <a16:creationId xmlns:a16="http://schemas.microsoft.com/office/drawing/2014/main" id="{9882D7A7-FE39-4272-BB4E-E17A0A12DB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5" y="7"/>
              <a:ext cx="2995" cy="4315"/>
            </a:xfrm>
            <a:custGeom>
              <a:avLst/>
              <a:gdLst>
                <a:gd name="T0" fmla="*/ 1583 w 1719"/>
                <a:gd name="T1" fmla="*/ 1359 h 2475"/>
                <a:gd name="T2" fmla="*/ 897 w 1719"/>
                <a:gd name="T3" fmla="*/ 0 h 2475"/>
                <a:gd name="T4" fmla="*/ 0 w 1719"/>
                <a:gd name="T5" fmla="*/ 0 h 2475"/>
                <a:gd name="T6" fmla="*/ 1247 w 1719"/>
                <a:gd name="T7" fmla="*/ 2475 h 2475"/>
                <a:gd name="T8" fmla="*/ 1536 w 1719"/>
                <a:gd name="T9" fmla="*/ 2198 h 2475"/>
                <a:gd name="T10" fmla="*/ 1583 w 1719"/>
                <a:gd name="T11" fmla="*/ 1359 h 2475"/>
                <a:gd name="T12" fmla="*/ 1451 w 1719"/>
                <a:gd name="T13" fmla="*/ 2144 h 2475"/>
                <a:gd name="T14" fmla="*/ 1286 w 1719"/>
                <a:gd name="T15" fmla="*/ 2326 h 2475"/>
                <a:gd name="T16" fmla="*/ 163 w 1719"/>
                <a:gd name="T17" fmla="*/ 99 h 2475"/>
                <a:gd name="T18" fmla="*/ 834 w 1719"/>
                <a:gd name="T19" fmla="*/ 99 h 2475"/>
                <a:gd name="T20" fmla="*/ 1486 w 1719"/>
                <a:gd name="T21" fmla="*/ 1392 h 2475"/>
                <a:gd name="T22" fmla="*/ 1542 w 1719"/>
                <a:gd name="T23" fmla="*/ 1933 h 2475"/>
                <a:gd name="T24" fmla="*/ 1451 w 1719"/>
                <a:gd name="T25" fmla="*/ 2144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19" h="2475">
                  <a:moveTo>
                    <a:pt x="1583" y="1359"/>
                  </a:moveTo>
                  <a:cubicBezTo>
                    <a:pt x="897" y="0"/>
                    <a:pt x="897" y="0"/>
                    <a:pt x="89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47" y="2475"/>
                    <a:pt x="1247" y="2475"/>
                    <a:pt x="1247" y="2475"/>
                  </a:cubicBezTo>
                  <a:cubicBezTo>
                    <a:pt x="1360" y="2407"/>
                    <a:pt x="1463" y="2314"/>
                    <a:pt x="1536" y="2198"/>
                  </a:cubicBezTo>
                  <a:cubicBezTo>
                    <a:pt x="1682" y="1968"/>
                    <a:pt x="1719" y="1650"/>
                    <a:pt x="1583" y="1359"/>
                  </a:cubicBezTo>
                  <a:close/>
                  <a:moveTo>
                    <a:pt x="1451" y="2144"/>
                  </a:moveTo>
                  <a:cubicBezTo>
                    <a:pt x="1410" y="2210"/>
                    <a:pt x="1358" y="2270"/>
                    <a:pt x="1286" y="2326"/>
                  </a:cubicBezTo>
                  <a:cubicBezTo>
                    <a:pt x="163" y="99"/>
                    <a:pt x="163" y="99"/>
                    <a:pt x="163" y="99"/>
                  </a:cubicBezTo>
                  <a:cubicBezTo>
                    <a:pt x="834" y="99"/>
                    <a:pt x="834" y="99"/>
                    <a:pt x="834" y="99"/>
                  </a:cubicBezTo>
                  <a:cubicBezTo>
                    <a:pt x="1486" y="1392"/>
                    <a:pt x="1486" y="1392"/>
                    <a:pt x="1486" y="1392"/>
                  </a:cubicBezTo>
                  <a:cubicBezTo>
                    <a:pt x="1575" y="1575"/>
                    <a:pt x="1585" y="1763"/>
                    <a:pt x="1542" y="1933"/>
                  </a:cubicBezTo>
                  <a:cubicBezTo>
                    <a:pt x="1522" y="2009"/>
                    <a:pt x="1491" y="2081"/>
                    <a:pt x="1451" y="21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6">
              <a:extLst>
                <a:ext uri="{FF2B5EF4-FFF2-40B4-BE49-F238E27FC236}">
                  <a16:creationId xmlns:a16="http://schemas.microsoft.com/office/drawing/2014/main" id="{28843B21-7CAA-48C8-9B18-491FAD028D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85" y="7"/>
              <a:ext cx="2996" cy="4315"/>
            </a:xfrm>
            <a:custGeom>
              <a:avLst/>
              <a:gdLst>
                <a:gd name="T0" fmla="*/ 1583 w 1719"/>
                <a:gd name="T1" fmla="*/ 1359 h 2475"/>
                <a:gd name="T2" fmla="*/ 897 w 1719"/>
                <a:gd name="T3" fmla="*/ 0 h 2475"/>
                <a:gd name="T4" fmla="*/ 0 w 1719"/>
                <a:gd name="T5" fmla="*/ 0 h 2475"/>
                <a:gd name="T6" fmla="*/ 1247 w 1719"/>
                <a:gd name="T7" fmla="*/ 2475 h 2475"/>
                <a:gd name="T8" fmla="*/ 1537 w 1719"/>
                <a:gd name="T9" fmla="*/ 2198 h 2475"/>
                <a:gd name="T10" fmla="*/ 1583 w 1719"/>
                <a:gd name="T11" fmla="*/ 1359 h 2475"/>
                <a:gd name="T12" fmla="*/ 1451 w 1719"/>
                <a:gd name="T13" fmla="*/ 2144 h 2475"/>
                <a:gd name="T14" fmla="*/ 1286 w 1719"/>
                <a:gd name="T15" fmla="*/ 2326 h 2475"/>
                <a:gd name="T16" fmla="*/ 163 w 1719"/>
                <a:gd name="T17" fmla="*/ 99 h 2475"/>
                <a:gd name="T18" fmla="*/ 834 w 1719"/>
                <a:gd name="T19" fmla="*/ 99 h 2475"/>
                <a:gd name="T20" fmla="*/ 1486 w 1719"/>
                <a:gd name="T21" fmla="*/ 1392 h 2475"/>
                <a:gd name="T22" fmla="*/ 1542 w 1719"/>
                <a:gd name="T23" fmla="*/ 1933 h 2475"/>
                <a:gd name="T24" fmla="*/ 1451 w 1719"/>
                <a:gd name="T25" fmla="*/ 2144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19" h="2475">
                  <a:moveTo>
                    <a:pt x="1583" y="1359"/>
                  </a:moveTo>
                  <a:cubicBezTo>
                    <a:pt x="897" y="0"/>
                    <a:pt x="897" y="0"/>
                    <a:pt x="89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47" y="2475"/>
                    <a:pt x="1247" y="2475"/>
                    <a:pt x="1247" y="2475"/>
                  </a:cubicBezTo>
                  <a:cubicBezTo>
                    <a:pt x="1360" y="2407"/>
                    <a:pt x="1464" y="2314"/>
                    <a:pt x="1537" y="2198"/>
                  </a:cubicBezTo>
                  <a:cubicBezTo>
                    <a:pt x="1682" y="1968"/>
                    <a:pt x="1719" y="1650"/>
                    <a:pt x="1583" y="1359"/>
                  </a:cubicBezTo>
                  <a:close/>
                  <a:moveTo>
                    <a:pt x="1451" y="2144"/>
                  </a:moveTo>
                  <a:cubicBezTo>
                    <a:pt x="1410" y="2210"/>
                    <a:pt x="1358" y="2270"/>
                    <a:pt x="1286" y="2326"/>
                  </a:cubicBezTo>
                  <a:cubicBezTo>
                    <a:pt x="163" y="99"/>
                    <a:pt x="163" y="99"/>
                    <a:pt x="163" y="99"/>
                  </a:cubicBezTo>
                  <a:cubicBezTo>
                    <a:pt x="834" y="99"/>
                    <a:pt x="834" y="99"/>
                    <a:pt x="834" y="99"/>
                  </a:cubicBezTo>
                  <a:cubicBezTo>
                    <a:pt x="1486" y="1392"/>
                    <a:pt x="1486" y="1392"/>
                    <a:pt x="1486" y="1392"/>
                  </a:cubicBezTo>
                  <a:cubicBezTo>
                    <a:pt x="1575" y="1575"/>
                    <a:pt x="1585" y="1763"/>
                    <a:pt x="1542" y="1933"/>
                  </a:cubicBezTo>
                  <a:cubicBezTo>
                    <a:pt x="1522" y="2009"/>
                    <a:pt x="1491" y="2081"/>
                    <a:pt x="1451" y="21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7">
              <a:extLst>
                <a:ext uri="{FF2B5EF4-FFF2-40B4-BE49-F238E27FC236}">
                  <a16:creationId xmlns:a16="http://schemas.microsoft.com/office/drawing/2014/main" id="{F95397FD-DC27-4DFE-A461-FE392DBF63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1" y="0"/>
              <a:ext cx="1744" cy="1224"/>
            </a:xfrm>
            <a:custGeom>
              <a:avLst/>
              <a:gdLst>
                <a:gd name="T0" fmla="*/ 0 w 1001"/>
                <a:gd name="T1" fmla="*/ 2 h 702"/>
                <a:gd name="T2" fmla="*/ 213 w 1001"/>
                <a:gd name="T3" fmla="*/ 124 h 702"/>
                <a:gd name="T4" fmla="*/ 555 w 1001"/>
                <a:gd name="T5" fmla="*/ 702 h 702"/>
                <a:gd name="T6" fmla="*/ 1001 w 1001"/>
                <a:gd name="T7" fmla="*/ 0 h 702"/>
                <a:gd name="T8" fmla="*/ 0 w 1001"/>
                <a:gd name="T9" fmla="*/ 2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1" h="702">
                  <a:moveTo>
                    <a:pt x="0" y="2"/>
                  </a:moveTo>
                  <a:cubicBezTo>
                    <a:pt x="72" y="32"/>
                    <a:pt x="150" y="74"/>
                    <a:pt x="213" y="124"/>
                  </a:cubicBezTo>
                  <a:cubicBezTo>
                    <a:pt x="382" y="259"/>
                    <a:pt x="519" y="483"/>
                    <a:pt x="555" y="702"/>
                  </a:cubicBezTo>
                  <a:cubicBezTo>
                    <a:pt x="624" y="557"/>
                    <a:pt x="817" y="188"/>
                    <a:pt x="1001" y="0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62300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531813" y="122238"/>
            <a:ext cx="11660187" cy="931862"/>
          </a:xfrm>
        </p:spPr>
        <p:txBody>
          <a:bodyPr/>
          <a:lstStyle/>
          <a:p>
            <a:r>
              <a:rPr lang="en-US" dirty="0"/>
              <a:t>Your Title Goes Here</a:t>
            </a:r>
          </a:p>
        </p:txBody>
      </p:sp>
      <p:sp>
        <p:nvSpPr>
          <p:cNvPr id="60" name="Rectangle 59"/>
          <p:cNvSpPr/>
          <p:nvPr/>
        </p:nvSpPr>
        <p:spPr>
          <a:xfrm>
            <a:off x="867190" y="3939468"/>
            <a:ext cx="3388365" cy="20299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4388494" y="1777735"/>
            <a:ext cx="3388365" cy="20299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7909799" y="3943012"/>
            <a:ext cx="3388365" cy="20299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67190" y="4300427"/>
            <a:ext cx="338836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Heading Goes Here</a:t>
            </a:r>
          </a:p>
          <a:p>
            <a:pPr algn="ctr"/>
            <a:b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amer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adipiscing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   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sed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do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eiusmod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tempor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incididunt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labore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et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commodo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consequat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dolore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magna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aliqua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4388494" y="2138694"/>
            <a:ext cx="336882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Heading Goes Here</a:t>
            </a:r>
          </a:p>
          <a:p>
            <a:pPr algn="ctr"/>
            <a:b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amer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adipiscing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   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sed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do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eiusmod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tempor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incididunt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labore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et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commodo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consequat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dolore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magna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aliqua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7909799" y="4303971"/>
            <a:ext cx="336882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Heading Goes Here</a:t>
            </a:r>
          </a:p>
          <a:p>
            <a:pPr algn="ctr"/>
            <a:b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amer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adipiscing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   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sed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do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eiusmod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tempor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incididunt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labore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et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commodo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consequat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dolore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magna </a:t>
            </a:r>
            <a:r>
              <a:rPr lang="en-US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aliqua</a:t>
            </a:r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B8DCABFB-5069-4F28-A64B-28ED73591B7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5" r="5585"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2FB0D505-E219-4A17-B28E-9BB91C6AB80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3" b="5053"/>
          <a:stretch>
            <a:fillRect/>
          </a:stretch>
        </p:blipFill>
        <p:spPr/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EAB00200-B6C7-46AA-B49B-63C596F612D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2" b="50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006839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ext Placeholder 64">
            <a:extLst>
              <a:ext uri="{FF2B5EF4-FFF2-40B4-BE49-F238E27FC236}">
                <a16:creationId xmlns:a16="http://schemas.microsoft.com/office/drawing/2014/main" id="{F16D8867-80E4-4667-A1A6-3F892B2BF5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Pestel Diagram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5229402" y="1336206"/>
            <a:ext cx="1712712" cy="1483007"/>
            <a:chOff x="3895725" y="1090296"/>
            <a:chExt cx="1349376" cy="1168400"/>
          </a:xfrm>
        </p:grpSpPr>
        <p:sp>
          <p:nvSpPr>
            <p:cNvPr id="5" name="Freeform 50"/>
            <p:cNvSpPr>
              <a:spLocks/>
            </p:cNvSpPr>
            <p:nvPr/>
          </p:nvSpPr>
          <p:spPr bwMode="auto">
            <a:xfrm>
              <a:off x="4059238" y="1229996"/>
              <a:ext cx="1025525" cy="889000"/>
            </a:xfrm>
            <a:custGeom>
              <a:avLst/>
              <a:gdLst>
                <a:gd name="T0" fmla="*/ 0 w 646"/>
                <a:gd name="T1" fmla="*/ 279 h 560"/>
                <a:gd name="T2" fmla="*/ 161 w 646"/>
                <a:gd name="T3" fmla="*/ 0 h 560"/>
                <a:gd name="T4" fmla="*/ 484 w 646"/>
                <a:gd name="T5" fmla="*/ 0 h 560"/>
                <a:gd name="T6" fmla="*/ 646 w 646"/>
                <a:gd name="T7" fmla="*/ 279 h 560"/>
                <a:gd name="T8" fmla="*/ 484 w 646"/>
                <a:gd name="T9" fmla="*/ 560 h 560"/>
                <a:gd name="T10" fmla="*/ 161 w 646"/>
                <a:gd name="T11" fmla="*/ 560 h 560"/>
                <a:gd name="T12" fmla="*/ 0 w 646"/>
                <a:gd name="T13" fmla="*/ 279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6" h="560">
                  <a:moveTo>
                    <a:pt x="0" y="279"/>
                  </a:moveTo>
                  <a:lnTo>
                    <a:pt x="161" y="0"/>
                  </a:lnTo>
                  <a:lnTo>
                    <a:pt x="484" y="0"/>
                  </a:lnTo>
                  <a:lnTo>
                    <a:pt x="646" y="279"/>
                  </a:lnTo>
                  <a:lnTo>
                    <a:pt x="484" y="560"/>
                  </a:lnTo>
                  <a:lnTo>
                    <a:pt x="161" y="560"/>
                  </a:lnTo>
                  <a:lnTo>
                    <a:pt x="0" y="27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</a:endParaRPr>
            </a:p>
          </p:txBody>
        </p:sp>
        <p:sp>
          <p:nvSpPr>
            <p:cNvPr id="6" name="Freeform 51"/>
            <p:cNvSpPr>
              <a:spLocks/>
            </p:cNvSpPr>
            <p:nvPr/>
          </p:nvSpPr>
          <p:spPr bwMode="auto">
            <a:xfrm>
              <a:off x="3895725" y="1090296"/>
              <a:ext cx="419100" cy="582613"/>
            </a:xfrm>
            <a:custGeom>
              <a:avLst/>
              <a:gdLst>
                <a:gd name="T0" fmla="*/ 264 w 264"/>
                <a:gd name="T1" fmla="*/ 88 h 367"/>
                <a:gd name="T2" fmla="*/ 213 w 264"/>
                <a:gd name="T3" fmla="*/ 0 h 367"/>
                <a:gd name="T4" fmla="*/ 0 w 264"/>
                <a:gd name="T5" fmla="*/ 367 h 367"/>
                <a:gd name="T6" fmla="*/ 103 w 264"/>
                <a:gd name="T7" fmla="*/ 367 h 367"/>
                <a:gd name="T8" fmla="*/ 264 w 264"/>
                <a:gd name="T9" fmla="*/ 88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367">
                  <a:moveTo>
                    <a:pt x="264" y="88"/>
                  </a:moveTo>
                  <a:lnTo>
                    <a:pt x="213" y="0"/>
                  </a:lnTo>
                  <a:lnTo>
                    <a:pt x="0" y="367"/>
                  </a:lnTo>
                  <a:lnTo>
                    <a:pt x="103" y="367"/>
                  </a:lnTo>
                  <a:lnTo>
                    <a:pt x="264" y="8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</a:endParaRPr>
            </a:p>
          </p:txBody>
        </p:sp>
        <p:sp>
          <p:nvSpPr>
            <p:cNvPr id="7" name="Freeform 52"/>
            <p:cNvSpPr>
              <a:spLocks/>
            </p:cNvSpPr>
            <p:nvPr/>
          </p:nvSpPr>
          <p:spPr bwMode="auto">
            <a:xfrm>
              <a:off x="4233863" y="1090296"/>
              <a:ext cx="674688" cy="139700"/>
            </a:xfrm>
            <a:custGeom>
              <a:avLst/>
              <a:gdLst>
                <a:gd name="T0" fmla="*/ 425 w 425"/>
                <a:gd name="T1" fmla="*/ 0 h 88"/>
                <a:gd name="T2" fmla="*/ 0 w 425"/>
                <a:gd name="T3" fmla="*/ 0 h 88"/>
                <a:gd name="T4" fmla="*/ 51 w 425"/>
                <a:gd name="T5" fmla="*/ 88 h 88"/>
                <a:gd name="T6" fmla="*/ 374 w 425"/>
                <a:gd name="T7" fmla="*/ 88 h 88"/>
                <a:gd name="T8" fmla="*/ 425 w 425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88">
                  <a:moveTo>
                    <a:pt x="425" y="0"/>
                  </a:moveTo>
                  <a:lnTo>
                    <a:pt x="0" y="0"/>
                  </a:lnTo>
                  <a:lnTo>
                    <a:pt x="51" y="88"/>
                  </a:lnTo>
                  <a:lnTo>
                    <a:pt x="374" y="88"/>
                  </a:lnTo>
                  <a:lnTo>
                    <a:pt x="425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</a:endParaRPr>
            </a:p>
          </p:txBody>
        </p:sp>
        <p:sp>
          <p:nvSpPr>
            <p:cNvPr id="8" name="Freeform 53"/>
            <p:cNvSpPr>
              <a:spLocks/>
            </p:cNvSpPr>
            <p:nvPr/>
          </p:nvSpPr>
          <p:spPr bwMode="auto">
            <a:xfrm>
              <a:off x="4233863" y="2118996"/>
              <a:ext cx="674688" cy="139700"/>
            </a:xfrm>
            <a:custGeom>
              <a:avLst/>
              <a:gdLst>
                <a:gd name="T0" fmla="*/ 0 w 425"/>
                <a:gd name="T1" fmla="*/ 88 h 88"/>
                <a:gd name="T2" fmla="*/ 425 w 425"/>
                <a:gd name="T3" fmla="*/ 88 h 88"/>
                <a:gd name="T4" fmla="*/ 374 w 425"/>
                <a:gd name="T5" fmla="*/ 0 h 88"/>
                <a:gd name="T6" fmla="*/ 51 w 425"/>
                <a:gd name="T7" fmla="*/ 0 h 88"/>
                <a:gd name="T8" fmla="*/ 0 w 425"/>
                <a:gd name="T9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88">
                  <a:moveTo>
                    <a:pt x="0" y="88"/>
                  </a:moveTo>
                  <a:lnTo>
                    <a:pt x="425" y="88"/>
                  </a:lnTo>
                  <a:lnTo>
                    <a:pt x="374" y="0"/>
                  </a:lnTo>
                  <a:lnTo>
                    <a:pt x="51" y="0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</a:endParaRPr>
            </a:p>
          </p:txBody>
        </p:sp>
        <p:sp>
          <p:nvSpPr>
            <p:cNvPr id="9" name="Freeform 54"/>
            <p:cNvSpPr>
              <a:spLocks/>
            </p:cNvSpPr>
            <p:nvPr/>
          </p:nvSpPr>
          <p:spPr bwMode="auto">
            <a:xfrm>
              <a:off x="3895725" y="1672908"/>
              <a:ext cx="419100" cy="585788"/>
            </a:xfrm>
            <a:custGeom>
              <a:avLst/>
              <a:gdLst>
                <a:gd name="T0" fmla="*/ 103 w 264"/>
                <a:gd name="T1" fmla="*/ 0 h 369"/>
                <a:gd name="T2" fmla="*/ 0 w 264"/>
                <a:gd name="T3" fmla="*/ 0 h 369"/>
                <a:gd name="T4" fmla="*/ 213 w 264"/>
                <a:gd name="T5" fmla="*/ 369 h 369"/>
                <a:gd name="T6" fmla="*/ 264 w 264"/>
                <a:gd name="T7" fmla="*/ 281 h 369"/>
                <a:gd name="T8" fmla="*/ 103 w 264"/>
                <a:gd name="T9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369">
                  <a:moveTo>
                    <a:pt x="103" y="0"/>
                  </a:moveTo>
                  <a:lnTo>
                    <a:pt x="0" y="0"/>
                  </a:lnTo>
                  <a:lnTo>
                    <a:pt x="213" y="369"/>
                  </a:lnTo>
                  <a:lnTo>
                    <a:pt x="264" y="281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</a:endParaRPr>
            </a:p>
          </p:txBody>
        </p:sp>
        <p:sp>
          <p:nvSpPr>
            <p:cNvPr id="10" name="Freeform 55"/>
            <p:cNvSpPr>
              <a:spLocks/>
            </p:cNvSpPr>
            <p:nvPr/>
          </p:nvSpPr>
          <p:spPr bwMode="auto">
            <a:xfrm>
              <a:off x="4827588" y="1090296"/>
              <a:ext cx="417513" cy="582613"/>
            </a:xfrm>
            <a:custGeom>
              <a:avLst/>
              <a:gdLst>
                <a:gd name="T0" fmla="*/ 0 w 263"/>
                <a:gd name="T1" fmla="*/ 88 h 367"/>
                <a:gd name="T2" fmla="*/ 51 w 263"/>
                <a:gd name="T3" fmla="*/ 0 h 367"/>
                <a:gd name="T4" fmla="*/ 263 w 263"/>
                <a:gd name="T5" fmla="*/ 367 h 367"/>
                <a:gd name="T6" fmla="*/ 162 w 263"/>
                <a:gd name="T7" fmla="*/ 367 h 367"/>
                <a:gd name="T8" fmla="*/ 0 w 263"/>
                <a:gd name="T9" fmla="*/ 88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367">
                  <a:moveTo>
                    <a:pt x="0" y="88"/>
                  </a:moveTo>
                  <a:lnTo>
                    <a:pt x="51" y="0"/>
                  </a:lnTo>
                  <a:lnTo>
                    <a:pt x="263" y="367"/>
                  </a:lnTo>
                  <a:lnTo>
                    <a:pt x="162" y="367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</a:endParaRPr>
            </a:p>
          </p:txBody>
        </p:sp>
        <p:sp>
          <p:nvSpPr>
            <p:cNvPr id="11" name="Freeform 56"/>
            <p:cNvSpPr>
              <a:spLocks/>
            </p:cNvSpPr>
            <p:nvPr/>
          </p:nvSpPr>
          <p:spPr bwMode="auto">
            <a:xfrm>
              <a:off x="4827588" y="1672908"/>
              <a:ext cx="417513" cy="585788"/>
            </a:xfrm>
            <a:custGeom>
              <a:avLst/>
              <a:gdLst>
                <a:gd name="T0" fmla="*/ 162 w 263"/>
                <a:gd name="T1" fmla="*/ 0 h 369"/>
                <a:gd name="T2" fmla="*/ 263 w 263"/>
                <a:gd name="T3" fmla="*/ 0 h 369"/>
                <a:gd name="T4" fmla="*/ 51 w 263"/>
                <a:gd name="T5" fmla="*/ 369 h 369"/>
                <a:gd name="T6" fmla="*/ 0 w 263"/>
                <a:gd name="T7" fmla="*/ 281 h 369"/>
                <a:gd name="T8" fmla="*/ 162 w 263"/>
                <a:gd name="T9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369">
                  <a:moveTo>
                    <a:pt x="162" y="0"/>
                  </a:moveTo>
                  <a:lnTo>
                    <a:pt x="263" y="0"/>
                  </a:lnTo>
                  <a:lnTo>
                    <a:pt x="51" y="369"/>
                  </a:lnTo>
                  <a:lnTo>
                    <a:pt x="0" y="281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945878" y="2075693"/>
            <a:ext cx="1712711" cy="1485022"/>
            <a:chOff x="2884488" y="1672908"/>
            <a:chExt cx="1349375" cy="1169988"/>
          </a:xfrm>
        </p:grpSpPr>
        <p:sp>
          <p:nvSpPr>
            <p:cNvPr id="13" name="Freeform 57"/>
            <p:cNvSpPr>
              <a:spLocks/>
            </p:cNvSpPr>
            <p:nvPr/>
          </p:nvSpPr>
          <p:spPr bwMode="auto">
            <a:xfrm>
              <a:off x="3046413" y="1814196"/>
              <a:ext cx="1027113" cy="887413"/>
            </a:xfrm>
            <a:custGeom>
              <a:avLst/>
              <a:gdLst>
                <a:gd name="T0" fmla="*/ 0 w 647"/>
                <a:gd name="T1" fmla="*/ 280 h 559"/>
                <a:gd name="T2" fmla="*/ 161 w 647"/>
                <a:gd name="T3" fmla="*/ 0 h 559"/>
                <a:gd name="T4" fmla="*/ 484 w 647"/>
                <a:gd name="T5" fmla="*/ 0 h 559"/>
                <a:gd name="T6" fmla="*/ 647 w 647"/>
                <a:gd name="T7" fmla="*/ 280 h 559"/>
                <a:gd name="T8" fmla="*/ 484 w 647"/>
                <a:gd name="T9" fmla="*/ 559 h 559"/>
                <a:gd name="T10" fmla="*/ 161 w 647"/>
                <a:gd name="T11" fmla="*/ 559 h 559"/>
                <a:gd name="T12" fmla="*/ 0 w 647"/>
                <a:gd name="T13" fmla="*/ 28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7" h="559">
                  <a:moveTo>
                    <a:pt x="0" y="280"/>
                  </a:moveTo>
                  <a:lnTo>
                    <a:pt x="161" y="0"/>
                  </a:lnTo>
                  <a:lnTo>
                    <a:pt x="484" y="0"/>
                  </a:lnTo>
                  <a:lnTo>
                    <a:pt x="647" y="280"/>
                  </a:lnTo>
                  <a:lnTo>
                    <a:pt x="484" y="559"/>
                  </a:lnTo>
                  <a:lnTo>
                    <a:pt x="161" y="559"/>
                  </a:lnTo>
                  <a:lnTo>
                    <a:pt x="0" y="28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</a:endParaRPr>
            </a:p>
          </p:txBody>
        </p:sp>
        <p:sp>
          <p:nvSpPr>
            <p:cNvPr id="14" name="Freeform 58"/>
            <p:cNvSpPr>
              <a:spLocks/>
            </p:cNvSpPr>
            <p:nvPr/>
          </p:nvSpPr>
          <p:spPr bwMode="auto">
            <a:xfrm>
              <a:off x="2884488" y="1672908"/>
              <a:ext cx="417513" cy="585788"/>
            </a:xfrm>
            <a:custGeom>
              <a:avLst/>
              <a:gdLst>
                <a:gd name="T0" fmla="*/ 263 w 263"/>
                <a:gd name="T1" fmla="*/ 89 h 369"/>
                <a:gd name="T2" fmla="*/ 213 w 263"/>
                <a:gd name="T3" fmla="*/ 0 h 369"/>
                <a:gd name="T4" fmla="*/ 0 w 263"/>
                <a:gd name="T5" fmla="*/ 369 h 369"/>
                <a:gd name="T6" fmla="*/ 102 w 263"/>
                <a:gd name="T7" fmla="*/ 369 h 369"/>
                <a:gd name="T8" fmla="*/ 263 w 263"/>
                <a:gd name="T9" fmla="*/ 89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369">
                  <a:moveTo>
                    <a:pt x="263" y="89"/>
                  </a:moveTo>
                  <a:lnTo>
                    <a:pt x="213" y="0"/>
                  </a:lnTo>
                  <a:lnTo>
                    <a:pt x="0" y="369"/>
                  </a:lnTo>
                  <a:lnTo>
                    <a:pt x="102" y="369"/>
                  </a:lnTo>
                  <a:lnTo>
                    <a:pt x="263" y="89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</a:endParaRPr>
            </a:p>
          </p:txBody>
        </p:sp>
        <p:sp>
          <p:nvSpPr>
            <p:cNvPr id="15" name="Freeform 59"/>
            <p:cNvSpPr>
              <a:spLocks/>
            </p:cNvSpPr>
            <p:nvPr/>
          </p:nvSpPr>
          <p:spPr bwMode="auto">
            <a:xfrm>
              <a:off x="3222625" y="1672908"/>
              <a:ext cx="673100" cy="141288"/>
            </a:xfrm>
            <a:custGeom>
              <a:avLst/>
              <a:gdLst>
                <a:gd name="T0" fmla="*/ 424 w 424"/>
                <a:gd name="T1" fmla="*/ 0 h 89"/>
                <a:gd name="T2" fmla="*/ 0 w 424"/>
                <a:gd name="T3" fmla="*/ 0 h 89"/>
                <a:gd name="T4" fmla="*/ 50 w 424"/>
                <a:gd name="T5" fmla="*/ 89 h 89"/>
                <a:gd name="T6" fmla="*/ 373 w 424"/>
                <a:gd name="T7" fmla="*/ 89 h 89"/>
                <a:gd name="T8" fmla="*/ 424 w 424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4" h="89">
                  <a:moveTo>
                    <a:pt x="424" y="0"/>
                  </a:moveTo>
                  <a:lnTo>
                    <a:pt x="0" y="0"/>
                  </a:lnTo>
                  <a:lnTo>
                    <a:pt x="50" y="89"/>
                  </a:lnTo>
                  <a:lnTo>
                    <a:pt x="373" y="89"/>
                  </a:lnTo>
                  <a:lnTo>
                    <a:pt x="424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</a:endParaRPr>
            </a:p>
          </p:txBody>
        </p:sp>
        <p:sp>
          <p:nvSpPr>
            <p:cNvPr id="16" name="Freeform 60"/>
            <p:cNvSpPr>
              <a:spLocks/>
            </p:cNvSpPr>
            <p:nvPr/>
          </p:nvSpPr>
          <p:spPr bwMode="auto">
            <a:xfrm>
              <a:off x="3222625" y="2701608"/>
              <a:ext cx="673100" cy="141288"/>
            </a:xfrm>
            <a:custGeom>
              <a:avLst/>
              <a:gdLst>
                <a:gd name="T0" fmla="*/ 0 w 424"/>
                <a:gd name="T1" fmla="*/ 89 h 89"/>
                <a:gd name="T2" fmla="*/ 424 w 424"/>
                <a:gd name="T3" fmla="*/ 89 h 89"/>
                <a:gd name="T4" fmla="*/ 373 w 424"/>
                <a:gd name="T5" fmla="*/ 0 h 89"/>
                <a:gd name="T6" fmla="*/ 50 w 424"/>
                <a:gd name="T7" fmla="*/ 0 h 89"/>
                <a:gd name="T8" fmla="*/ 0 w 424"/>
                <a:gd name="T9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4" h="89">
                  <a:moveTo>
                    <a:pt x="0" y="89"/>
                  </a:moveTo>
                  <a:lnTo>
                    <a:pt x="424" y="89"/>
                  </a:lnTo>
                  <a:lnTo>
                    <a:pt x="373" y="0"/>
                  </a:lnTo>
                  <a:lnTo>
                    <a:pt x="50" y="0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</a:endParaRPr>
            </a:p>
          </p:txBody>
        </p:sp>
        <p:sp>
          <p:nvSpPr>
            <p:cNvPr id="17" name="Freeform 61"/>
            <p:cNvSpPr>
              <a:spLocks/>
            </p:cNvSpPr>
            <p:nvPr/>
          </p:nvSpPr>
          <p:spPr bwMode="auto">
            <a:xfrm>
              <a:off x="2884488" y="2258696"/>
              <a:ext cx="417513" cy="584200"/>
            </a:xfrm>
            <a:custGeom>
              <a:avLst/>
              <a:gdLst>
                <a:gd name="T0" fmla="*/ 102 w 263"/>
                <a:gd name="T1" fmla="*/ 0 h 368"/>
                <a:gd name="T2" fmla="*/ 0 w 263"/>
                <a:gd name="T3" fmla="*/ 0 h 368"/>
                <a:gd name="T4" fmla="*/ 213 w 263"/>
                <a:gd name="T5" fmla="*/ 368 h 368"/>
                <a:gd name="T6" fmla="*/ 263 w 263"/>
                <a:gd name="T7" fmla="*/ 279 h 368"/>
                <a:gd name="T8" fmla="*/ 102 w 263"/>
                <a:gd name="T9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368">
                  <a:moveTo>
                    <a:pt x="102" y="0"/>
                  </a:moveTo>
                  <a:lnTo>
                    <a:pt x="0" y="0"/>
                  </a:lnTo>
                  <a:lnTo>
                    <a:pt x="213" y="368"/>
                  </a:lnTo>
                  <a:lnTo>
                    <a:pt x="263" y="279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</a:endParaRPr>
            </a:p>
          </p:txBody>
        </p:sp>
        <p:sp>
          <p:nvSpPr>
            <p:cNvPr id="18" name="Freeform 62"/>
            <p:cNvSpPr>
              <a:spLocks/>
            </p:cNvSpPr>
            <p:nvPr/>
          </p:nvSpPr>
          <p:spPr bwMode="auto">
            <a:xfrm>
              <a:off x="3814763" y="1672908"/>
              <a:ext cx="419100" cy="585788"/>
            </a:xfrm>
            <a:custGeom>
              <a:avLst/>
              <a:gdLst>
                <a:gd name="T0" fmla="*/ 0 w 264"/>
                <a:gd name="T1" fmla="*/ 89 h 369"/>
                <a:gd name="T2" fmla="*/ 51 w 264"/>
                <a:gd name="T3" fmla="*/ 0 h 369"/>
                <a:gd name="T4" fmla="*/ 264 w 264"/>
                <a:gd name="T5" fmla="*/ 369 h 369"/>
                <a:gd name="T6" fmla="*/ 163 w 264"/>
                <a:gd name="T7" fmla="*/ 369 h 369"/>
                <a:gd name="T8" fmla="*/ 0 w 264"/>
                <a:gd name="T9" fmla="*/ 89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369">
                  <a:moveTo>
                    <a:pt x="0" y="89"/>
                  </a:moveTo>
                  <a:lnTo>
                    <a:pt x="51" y="0"/>
                  </a:lnTo>
                  <a:lnTo>
                    <a:pt x="264" y="369"/>
                  </a:lnTo>
                  <a:lnTo>
                    <a:pt x="163" y="369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</a:endParaRPr>
            </a:p>
          </p:txBody>
        </p:sp>
        <p:sp>
          <p:nvSpPr>
            <p:cNvPr id="19" name="Freeform 63"/>
            <p:cNvSpPr>
              <a:spLocks/>
            </p:cNvSpPr>
            <p:nvPr/>
          </p:nvSpPr>
          <p:spPr bwMode="auto">
            <a:xfrm>
              <a:off x="3814763" y="2258696"/>
              <a:ext cx="419100" cy="584200"/>
            </a:xfrm>
            <a:custGeom>
              <a:avLst/>
              <a:gdLst>
                <a:gd name="T0" fmla="*/ 163 w 264"/>
                <a:gd name="T1" fmla="*/ 0 h 368"/>
                <a:gd name="T2" fmla="*/ 264 w 264"/>
                <a:gd name="T3" fmla="*/ 0 h 368"/>
                <a:gd name="T4" fmla="*/ 51 w 264"/>
                <a:gd name="T5" fmla="*/ 368 h 368"/>
                <a:gd name="T6" fmla="*/ 0 w 264"/>
                <a:gd name="T7" fmla="*/ 279 h 368"/>
                <a:gd name="T8" fmla="*/ 163 w 264"/>
                <a:gd name="T9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368">
                  <a:moveTo>
                    <a:pt x="163" y="0"/>
                  </a:moveTo>
                  <a:lnTo>
                    <a:pt x="264" y="0"/>
                  </a:lnTo>
                  <a:lnTo>
                    <a:pt x="51" y="368"/>
                  </a:lnTo>
                  <a:lnTo>
                    <a:pt x="0" y="279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514943" y="2075693"/>
            <a:ext cx="1712711" cy="1485022"/>
            <a:chOff x="4908550" y="1672908"/>
            <a:chExt cx="1349375" cy="1169988"/>
          </a:xfrm>
        </p:grpSpPr>
        <p:sp>
          <p:nvSpPr>
            <p:cNvPr id="21" name="Freeform 64"/>
            <p:cNvSpPr>
              <a:spLocks/>
            </p:cNvSpPr>
            <p:nvPr/>
          </p:nvSpPr>
          <p:spPr bwMode="auto">
            <a:xfrm>
              <a:off x="5070475" y="1814196"/>
              <a:ext cx="1027113" cy="887413"/>
            </a:xfrm>
            <a:custGeom>
              <a:avLst/>
              <a:gdLst>
                <a:gd name="T0" fmla="*/ 0 w 647"/>
                <a:gd name="T1" fmla="*/ 280 h 559"/>
                <a:gd name="T2" fmla="*/ 161 w 647"/>
                <a:gd name="T3" fmla="*/ 0 h 559"/>
                <a:gd name="T4" fmla="*/ 484 w 647"/>
                <a:gd name="T5" fmla="*/ 0 h 559"/>
                <a:gd name="T6" fmla="*/ 647 w 647"/>
                <a:gd name="T7" fmla="*/ 280 h 559"/>
                <a:gd name="T8" fmla="*/ 484 w 647"/>
                <a:gd name="T9" fmla="*/ 559 h 559"/>
                <a:gd name="T10" fmla="*/ 161 w 647"/>
                <a:gd name="T11" fmla="*/ 559 h 559"/>
                <a:gd name="T12" fmla="*/ 0 w 647"/>
                <a:gd name="T13" fmla="*/ 28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7" h="559">
                  <a:moveTo>
                    <a:pt x="0" y="280"/>
                  </a:moveTo>
                  <a:lnTo>
                    <a:pt x="161" y="0"/>
                  </a:lnTo>
                  <a:lnTo>
                    <a:pt x="484" y="0"/>
                  </a:lnTo>
                  <a:lnTo>
                    <a:pt x="647" y="280"/>
                  </a:lnTo>
                  <a:lnTo>
                    <a:pt x="484" y="559"/>
                  </a:lnTo>
                  <a:lnTo>
                    <a:pt x="161" y="559"/>
                  </a:lnTo>
                  <a:lnTo>
                    <a:pt x="0" y="28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</a:endParaRPr>
            </a:p>
          </p:txBody>
        </p:sp>
        <p:sp>
          <p:nvSpPr>
            <p:cNvPr id="22" name="Freeform 65"/>
            <p:cNvSpPr>
              <a:spLocks/>
            </p:cNvSpPr>
            <p:nvPr/>
          </p:nvSpPr>
          <p:spPr bwMode="auto">
            <a:xfrm>
              <a:off x="4908550" y="1672908"/>
              <a:ext cx="417513" cy="585788"/>
            </a:xfrm>
            <a:custGeom>
              <a:avLst/>
              <a:gdLst>
                <a:gd name="T0" fmla="*/ 263 w 263"/>
                <a:gd name="T1" fmla="*/ 89 h 369"/>
                <a:gd name="T2" fmla="*/ 212 w 263"/>
                <a:gd name="T3" fmla="*/ 0 h 369"/>
                <a:gd name="T4" fmla="*/ 0 w 263"/>
                <a:gd name="T5" fmla="*/ 369 h 369"/>
                <a:gd name="T6" fmla="*/ 102 w 263"/>
                <a:gd name="T7" fmla="*/ 369 h 369"/>
                <a:gd name="T8" fmla="*/ 263 w 263"/>
                <a:gd name="T9" fmla="*/ 89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369">
                  <a:moveTo>
                    <a:pt x="263" y="89"/>
                  </a:moveTo>
                  <a:lnTo>
                    <a:pt x="212" y="0"/>
                  </a:lnTo>
                  <a:lnTo>
                    <a:pt x="0" y="369"/>
                  </a:lnTo>
                  <a:lnTo>
                    <a:pt x="102" y="369"/>
                  </a:lnTo>
                  <a:lnTo>
                    <a:pt x="263" y="89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</a:endParaRPr>
            </a:p>
          </p:txBody>
        </p:sp>
        <p:sp>
          <p:nvSpPr>
            <p:cNvPr id="23" name="Freeform 66"/>
            <p:cNvSpPr>
              <a:spLocks/>
            </p:cNvSpPr>
            <p:nvPr/>
          </p:nvSpPr>
          <p:spPr bwMode="auto">
            <a:xfrm>
              <a:off x="5245100" y="1672908"/>
              <a:ext cx="674688" cy="141288"/>
            </a:xfrm>
            <a:custGeom>
              <a:avLst/>
              <a:gdLst>
                <a:gd name="T0" fmla="*/ 425 w 425"/>
                <a:gd name="T1" fmla="*/ 0 h 89"/>
                <a:gd name="T2" fmla="*/ 0 w 425"/>
                <a:gd name="T3" fmla="*/ 0 h 89"/>
                <a:gd name="T4" fmla="*/ 51 w 425"/>
                <a:gd name="T5" fmla="*/ 89 h 89"/>
                <a:gd name="T6" fmla="*/ 374 w 425"/>
                <a:gd name="T7" fmla="*/ 89 h 89"/>
                <a:gd name="T8" fmla="*/ 425 w 425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89">
                  <a:moveTo>
                    <a:pt x="425" y="0"/>
                  </a:moveTo>
                  <a:lnTo>
                    <a:pt x="0" y="0"/>
                  </a:lnTo>
                  <a:lnTo>
                    <a:pt x="51" y="89"/>
                  </a:lnTo>
                  <a:lnTo>
                    <a:pt x="374" y="89"/>
                  </a:lnTo>
                  <a:lnTo>
                    <a:pt x="425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</a:endParaRPr>
            </a:p>
          </p:txBody>
        </p:sp>
        <p:sp>
          <p:nvSpPr>
            <p:cNvPr id="24" name="Freeform 67"/>
            <p:cNvSpPr>
              <a:spLocks/>
            </p:cNvSpPr>
            <p:nvPr/>
          </p:nvSpPr>
          <p:spPr bwMode="auto">
            <a:xfrm>
              <a:off x="5245100" y="2701608"/>
              <a:ext cx="674688" cy="141288"/>
            </a:xfrm>
            <a:custGeom>
              <a:avLst/>
              <a:gdLst>
                <a:gd name="T0" fmla="*/ 0 w 425"/>
                <a:gd name="T1" fmla="*/ 89 h 89"/>
                <a:gd name="T2" fmla="*/ 425 w 425"/>
                <a:gd name="T3" fmla="*/ 89 h 89"/>
                <a:gd name="T4" fmla="*/ 374 w 425"/>
                <a:gd name="T5" fmla="*/ 0 h 89"/>
                <a:gd name="T6" fmla="*/ 51 w 425"/>
                <a:gd name="T7" fmla="*/ 0 h 89"/>
                <a:gd name="T8" fmla="*/ 0 w 425"/>
                <a:gd name="T9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89">
                  <a:moveTo>
                    <a:pt x="0" y="89"/>
                  </a:moveTo>
                  <a:lnTo>
                    <a:pt x="425" y="89"/>
                  </a:lnTo>
                  <a:lnTo>
                    <a:pt x="374" y="0"/>
                  </a:lnTo>
                  <a:lnTo>
                    <a:pt x="51" y="0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</a:endParaRPr>
            </a:p>
          </p:txBody>
        </p:sp>
        <p:sp>
          <p:nvSpPr>
            <p:cNvPr id="25" name="Freeform 68"/>
            <p:cNvSpPr>
              <a:spLocks/>
            </p:cNvSpPr>
            <p:nvPr/>
          </p:nvSpPr>
          <p:spPr bwMode="auto">
            <a:xfrm>
              <a:off x="4908550" y="2258696"/>
              <a:ext cx="417513" cy="584200"/>
            </a:xfrm>
            <a:custGeom>
              <a:avLst/>
              <a:gdLst>
                <a:gd name="T0" fmla="*/ 102 w 263"/>
                <a:gd name="T1" fmla="*/ 0 h 368"/>
                <a:gd name="T2" fmla="*/ 0 w 263"/>
                <a:gd name="T3" fmla="*/ 0 h 368"/>
                <a:gd name="T4" fmla="*/ 212 w 263"/>
                <a:gd name="T5" fmla="*/ 368 h 368"/>
                <a:gd name="T6" fmla="*/ 263 w 263"/>
                <a:gd name="T7" fmla="*/ 279 h 368"/>
                <a:gd name="T8" fmla="*/ 102 w 263"/>
                <a:gd name="T9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368">
                  <a:moveTo>
                    <a:pt x="102" y="0"/>
                  </a:moveTo>
                  <a:lnTo>
                    <a:pt x="0" y="0"/>
                  </a:lnTo>
                  <a:lnTo>
                    <a:pt x="212" y="368"/>
                  </a:lnTo>
                  <a:lnTo>
                    <a:pt x="263" y="279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</a:endParaRPr>
            </a:p>
          </p:txBody>
        </p:sp>
        <p:sp>
          <p:nvSpPr>
            <p:cNvPr id="26" name="Freeform 69"/>
            <p:cNvSpPr>
              <a:spLocks/>
            </p:cNvSpPr>
            <p:nvPr/>
          </p:nvSpPr>
          <p:spPr bwMode="auto">
            <a:xfrm>
              <a:off x="5838825" y="1672908"/>
              <a:ext cx="419100" cy="585788"/>
            </a:xfrm>
            <a:custGeom>
              <a:avLst/>
              <a:gdLst>
                <a:gd name="T0" fmla="*/ 0 w 264"/>
                <a:gd name="T1" fmla="*/ 89 h 369"/>
                <a:gd name="T2" fmla="*/ 51 w 264"/>
                <a:gd name="T3" fmla="*/ 0 h 369"/>
                <a:gd name="T4" fmla="*/ 264 w 264"/>
                <a:gd name="T5" fmla="*/ 369 h 369"/>
                <a:gd name="T6" fmla="*/ 163 w 264"/>
                <a:gd name="T7" fmla="*/ 369 h 369"/>
                <a:gd name="T8" fmla="*/ 0 w 264"/>
                <a:gd name="T9" fmla="*/ 89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369">
                  <a:moveTo>
                    <a:pt x="0" y="89"/>
                  </a:moveTo>
                  <a:lnTo>
                    <a:pt x="51" y="0"/>
                  </a:lnTo>
                  <a:lnTo>
                    <a:pt x="264" y="369"/>
                  </a:lnTo>
                  <a:lnTo>
                    <a:pt x="163" y="369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</a:endParaRPr>
            </a:p>
          </p:txBody>
        </p:sp>
        <p:sp>
          <p:nvSpPr>
            <p:cNvPr id="27" name="Freeform 70"/>
            <p:cNvSpPr>
              <a:spLocks/>
            </p:cNvSpPr>
            <p:nvPr/>
          </p:nvSpPr>
          <p:spPr bwMode="auto">
            <a:xfrm>
              <a:off x="5838825" y="2258696"/>
              <a:ext cx="419100" cy="584200"/>
            </a:xfrm>
            <a:custGeom>
              <a:avLst/>
              <a:gdLst>
                <a:gd name="T0" fmla="*/ 163 w 264"/>
                <a:gd name="T1" fmla="*/ 0 h 368"/>
                <a:gd name="T2" fmla="*/ 264 w 264"/>
                <a:gd name="T3" fmla="*/ 0 h 368"/>
                <a:gd name="T4" fmla="*/ 51 w 264"/>
                <a:gd name="T5" fmla="*/ 368 h 368"/>
                <a:gd name="T6" fmla="*/ 0 w 264"/>
                <a:gd name="T7" fmla="*/ 279 h 368"/>
                <a:gd name="T8" fmla="*/ 163 w 264"/>
                <a:gd name="T9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368">
                  <a:moveTo>
                    <a:pt x="163" y="0"/>
                  </a:moveTo>
                  <a:lnTo>
                    <a:pt x="264" y="0"/>
                  </a:lnTo>
                  <a:lnTo>
                    <a:pt x="51" y="368"/>
                  </a:lnTo>
                  <a:lnTo>
                    <a:pt x="0" y="279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514943" y="3560715"/>
            <a:ext cx="1712711" cy="1483007"/>
            <a:chOff x="4908550" y="2842896"/>
            <a:chExt cx="1349375" cy="1168400"/>
          </a:xfrm>
        </p:grpSpPr>
        <p:sp>
          <p:nvSpPr>
            <p:cNvPr id="29" name="Freeform 71"/>
            <p:cNvSpPr>
              <a:spLocks/>
            </p:cNvSpPr>
            <p:nvPr/>
          </p:nvSpPr>
          <p:spPr bwMode="auto">
            <a:xfrm>
              <a:off x="5070475" y="2982596"/>
              <a:ext cx="1027113" cy="887413"/>
            </a:xfrm>
            <a:custGeom>
              <a:avLst/>
              <a:gdLst>
                <a:gd name="T0" fmla="*/ 0 w 647"/>
                <a:gd name="T1" fmla="*/ 280 h 559"/>
                <a:gd name="T2" fmla="*/ 161 w 647"/>
                <a:gd name="T3" fmla="*/ 0 h 559"/>
                <a:gd name="T4" fmla="*/ 484 w 647"/>
                <a:gd name="T5" fmla="*/ 0 h 559"/>
                <a:gd name="T6" fmla="*/ 647 w 647"/>
                <a:gd name="T7" fmla="*/ 280 h 559"/>
                <a:gd name="T8" fmla="*/ 484 w 647"/>
                <a:gd name="T9" fmla="*/ 559 h 559"/>
                <a:gd name="T10" fmla="*/ 161 w 647"/>
                <a:gd name="T11" fmla="*/ 559 h 559"/>
                <a:gd name="T12" fmla="*/ 0 w 647"/>
                <a:gd name="T13" fmla="*/ 28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7" h="559">
                  <a:moveTo>
                    <a:pt x="0" y="280"/>
                  </a:moveTo>
                  <a:lnTo>
                    <a:pt x="161" y="0"/>
                  </a:lnTo>
                  <a:lnTo>
                    <a:pt x="484" y="0"/>
                  </a:lnTo>
                  <a:lnTo>
                    <a:pt x="647" y="280"/>
                  </a:lnTo>
                  <a:lnTo>
                    <a:pt x="484" y="559"/>
                  </a:lnTo>
                  <a:lnTo>
                    <a:pt x="161" y="559"/>
                  </a:lnTo>
                  <a:lnTo>
                    <a:pt x="0" y="28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</a:endParaRPr>
            </a:p>
          </p:txBody>
        </p:sp>
        <p:sp>
          <p:nvSpPr>
            <p:cNvPr id="30" name="Freeform 72"/>
            <p:cNvSpPr>
              <a:spLocks/>
            </p:cNvSpPr>
            <p:nvPr/>
          </p:nvSpPr>
          <p:spPr bwMode="auto">
            <a:xfrm>
              <a:off x="4908550" y="2842896"/>
              <a:ext cx="417513" cy="584200"/>
            </a:xfrm>
            <a:custGeom>
              <a:avLst/>
              <a:gdLst>
                <a:gd name="T0" fmla="*/ 263 w 263"/>
                <a:gd name="T1" fmla="*/ 88 h 368"/>
                <a:gd name="T2" fmla="*/ 212 w 263"/>
                <a:gd name="T3" fmla="*/ 0 h 368"/>
                <a:gd name="T4" fmla="*/ 0 w 263"/>
                <a:gd name="T5" fmla="*/ 368 h 368"/>
                <a:gd name="T6" fmla="*/ 102 w 263"/>
                <a:gd name="T7" fmla="*/ 368 h 368"/>
                <a:gd name="T8" fmla="*/ 263 w 263"/>
                <a:gd name="T9" fmla="*/ 88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368">
                  <a:moveTo>
                    <a:pt x="263" y="88"/>
                  </a:moveTo>
                  <a:lnTo>
                    <a:pt x="212" y="0"/>
                  </a:lnTo>
                  <a:lnTo>
                    <a:pt x="0" y="368"/>
                  </a:lnTo>
                  <a:lnTo>
                    <a:pt x="102" y="368"/>
                  </a:lnTo>
                  <a:lnTo>
                    <a:pt x="263" y="8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</a:endParaRPr>
            </a:p>
          </p:txBody>
        </p:sp>
        <p:sp>
          <p:nvSpPr>
            <p:cNvPr id="31" name="Freeform 73"/>
            <p:cNvSpPr>
              <a:spLocks/>
            </p:cNvSpPr>
            <p:nvPr/>
          </p:nvSpPr>
          <p:spPr bwMode="auto">
            <a:xfrm>
              <a:off x="5245100" y="2842896"/>
              <a:ext cx="674688" cy="139700"/>
            </a:xfrm>
            <a:custGeom>
              <a:avLst/>
              <a:gdLst>
                <a:gd name="T0" fmla="*/ 425 w 425"/>
                <a:gd name="T1" fmla="*/ 0 h 88"/>
                <a:gd name="T2" fmla="*/ 0 w 425"/>
                <a:gd name="T3" fmla="*/ 0 h 88"/>
                <a:gd name="T4" fmla="*/ 51 w 425"/>
                <a:gd name="T5" fmla="*/ 88 h 88"/>
                <a:gd name="T6" fmla="*/ 374 w 425"/>
                <a:gd name="T7" fmla="*/ 88 h 88"/>
                <a:gd name="T8" fmla="*/ 425 w 425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88">
                  <a:moveTo>
                    <a:pt x="425" y="0"/>
                  </a:moveTo>
                  <a:lnTo>
                    <a:pt x="0" y="0"/>
                  </a:lnTo>
                  <a:lnTo>
                    <a:pt x="51" y="88"/>
                  </a:lnTo>
                  <a:lnTo>
                    <a:pt x="374" y="88"/>
                  </a:lnTo>
                  <a:lnTo>
                    <a:pt x="425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</a:endParaRPr>
            </a:p>
          </p:txBody>
        </p:sp>
        <p:sp>
          <p:nvSpPr>
            <p:cNvPr id="32" name="Freeform 74"/>
            <p:cNvSpPr>
              <a:spLocks/>
            </p:cNvSpPr>
            <p:nvPr/>
          </p:nvSpPr>
          <p:spPr bwMode="auto">
            <a:xfrm>
              <a:off x="5245100" y="3870008"/>
              <a:ext cx="674688" cy="141288"/>
            </a:xfrm>
            <a:custGeom>
              <a:avLst/>
              <a:gdLst>
                <a:gd name="T0" fmla="*/ 0 w 425"/>
                <a:gd name="T1" fmla="*/ 89 h 89"/>
                <a:gd name="T2" fmla="*/ 425 w 425"/>
                <a:gd name="T3" fmla="*/ 89 h 89"/>
                <a:gd name="T4" fmla="*/ 374 w 425"/>
                <a:gd name="T5" fmla="*/ 0 h 89"/>
                <a:gd name="T6" fmla="*/ 51 w 425"/>
                <a:gd name="T7" fmla="*/ 0 h 89"/>
                <a:gd name="T8" fmla="*/ 0 w 425"/>
                <a:gd name="T9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89">
                  <a:moveTo>
                    <a:pt x="0" y="89"/>
                  </a:moveTo>
                  <a:lnTo>
                    <a:pt x="425" y="89"/>
                  </a:lnTo>
                  <a:lnTo>
                    <a:pt x="374" y="0"/>
                  </a:lnTo>
                  <a:lnTo>
                    <a:pt x="51" y="0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</a:endParaRPr>
            </a:p>
          </p:txBody>
        </p:sp>
        <p:sp>
          <p:nvSpPr>
            <p:cNvPr id="33" name="Freeform 75"/>
            <p:cNvSpPr>
              <a:spLocks/>
            </p:cNvSpPr>
            <p:nvPr/>
          </p:nvSpPr>
          <p:spPr bwMode="auto">
            <a:xfrm>
              <a:off x="4908550" y="3427096"/>
              <a:ext cx="417513" cy="584200"/>
            </a:xfrm>
            <a:custGeom>
              <a:avLst/>
              <a:gdLst>
                <a:gd name="T0" fmla="*/ 102 w 263"/>
                <a:gd name="T1" fmla="*/ 0 h 368"/>
                <a:gd name="T2" fmla="*/ 0 w 263"/>
                <a:gd name="T3" fmla="*/ 0 h 368"/>
                <a:gd name="T4" fmla="*/ 212 w 263"/>
                <a:gd name="T5" fmla="*/ 368 h 368"/>
                <a:gd name="T6" fmla="*/ 263 w 263"/>
                <a:gd name="T7" fmla="*/ 279 h 368"/>
                <a:gd name="T8" fmla="*/ 102 w 263"/>
                <a:gd name="T9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368">
                  <a:moveTo>
                    <a:pt x="102" y="0"/>
                  </a:moveTo>
                  <a:lnTo>
                    <a:pt x="0" y="0"/>
                  </a:lnTo>
                  <a:lnTo>
                    <a:pt x="212" y="368"/>
                  </a:lnTo>
                  <a:lnTo>
                    <a:pt x="263" y="279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</a:endParaRPr>
            </a:p>
          </p:txBody>
        </p:sp>
        <p:sp>
          <p:nvSpPr>
            <p:cNvPr id="34" name="Freeform 76"/>
            <p:cNvSpPr>
              <a:spLocks/>
            </p:cNvSpPr>
            <p:nvPr/>
          </p:nvSpPr>
          <p:spPr bwMode="auto">
            <a:xfrm>
              <a:off x="5838825" y="2842896"/>
              <a:ext cx="419100" cy="584200"/>
            </a:xfrm>
            <a:custGeom>
              <a:avLst/>
              <a:gdLst>
                <a:gd name="T0" fmla="*/ 0 w 264"/>
                <a:gd name="T1" fmla="*/ 88 h 368"/>
                <a:gd name="T2" fmla="*/ 51 w 264"/>
                <a:gd name="T3" fmla="*/ 0 h 368"/>
                <a:gd name="T4" fmla="*/ 264 w 264"/>
                <a:gd name="T5" fmla="*/ 368 h 368"/>
                <a:gd name="T6" fmla="*/ 163 w 264"/>
                <a:gd name="T7" fmla="*/ 368 h 368"/>
                <a:gd name="T8" fmla="*/ 0 w 264"/>
                <a:gd name="T9" fmla="*/ 88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368">
                  <a:moveTo>
                    <a:pt x="0" y="88"/>
                  </a:moveTo>
                  <a:lnTo>
                    <a:pt x="51" y="0"/>
                  </a:lnTo>
                  <a:lnTo>
                    <a:pt x="264" y="368"/>
                  </a:lnTo>
                  <a:lnTo>
                    <a:pt x="163" y="368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</a:endParaRPr>
            </a:p>
          </p:txBody>
        </p:sp>
        <p:sp>
          <p:nvSpPr>
            <p:cNvPr id="35" name="Freeform 77"/>
            <p:cNvSpPr>
              <a:spLocks/>
            </p:cNvSpPr>
            <p:nvPr/>
          </p:nvSpPr>
          <p:spPr bwMode="auto">
            <a:xfrm>
              <a:off x="5838825" y="3427096"/>
              <a:ext cx="419100" cy="584200"/>
            </a:xfrm>
            <a:custGeom>
              <a:avLst/>
              <a:gdLst>
                <a:gd name="T0" fmla="*/ 163 w 264"/>
                <a:gd name="T1" fmla="*/ 0 h 368"/>
                <a:gd name="T2" fmla="*/ 264 w 264"/>
                <a:gd name="T3" fmla="*/ 0 h 368"/>
                <a:gd name="T4" fmla="*/ 51 w 264"/>
                <a:gd name="T5" fmla="*/ 368 h 368"/>
                <a:gd name="T6" fmla="*/ 0 w 264"/>
                <a:gd name="T7" fmla="*/ 279 h 368"/>
                <a:gd name="T8" fmla="*/ 163 w 264"/>
                <a:gd name="T9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368">
                  <a:moveTo>
                    <a:pt x="163" y="0"/>
                  </a:moveTo>
                  <a:lnTo>
                    <a:pt x="264" y="0"/>
                  </a:lnTo>
                  <a:lnTo>
                    <a:pt x="51" y="368"/>
                  </a:lnTo>
                  <a:lnTo>
                    <a:pt x="0" y="279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231417" y="4302218"/>
            <a:ext cx="1710697" cy="1483007"/>
            <a:chOff x="3897313" y="3427096"/>
            <a:chExt cx="1347788" cy="1168400"/>
          </a:xfrm>
        </p:grpSpPr>
        <p:sp>
          <p:nvSpPr>
            <p:cNvPr id="37" name="Freeform 78"/>
            <p:cNvSpPr>
              <a:spLocks/>
            </p:cNvSpPr>
            <p:nvPr/>
          </p:nvSpPr>
          <p:spPr bwMode="auto">
            <a:xfrm>
              <a:off x="4059238" y="3565208"/>
              <a:ext cx="1025525" cy="890588"/>
            </a:xfrm>
            <a:custGeom>
              <a:avLst/>
              <a:gdLst>
                <a:gd name="T0" fmla="*/ 0 w 646"/>
                <a:gd name="T1" fmla="*/ 281 h 561"/>
                <a:gd name="T2" fmla="*/ 161 w 646"/>
                <a:gd name="T3" fmla="*/ 0 h 561"/>
                <a:gd name="T4" fmla="*/ 484 w 646"/>
                <a:gd name="T5" fmla="*/ 0 h 561"/>
                <a:gd name="T6" fmla="*/ 646 w 646"/>
                <a:gd name="T7" fmla="*/ 281 h 561"/>
                <a:gd name="T8" fmla="*/ 484 w 646"/>
                <a:gd name="T9" fmla="*/ 561 h 561"/>
                <a:gd name="T10" fmla="*/ 161 w 646"/>
                <a:gd name="T11" fmla="*/ 561 h 561"/>
                <a:gd name="T12" fmla="*/ 0 w 646"/>
                <a:gd name="T13" fmla="*/ 281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6" h="561">
                  <a:moveTo>
                    <a:pt x="0" y="281"/>
                  </a:moveTo>
                  <a:lnTo>
                    <a:pt x="161" y="0"/>
                  </a:lnTo>
                  <a:lnTo>
                    <a:pt x="484" y="0"/>
                  </a:lnTo>
                  <a:lnTo>
                    <a:pt x="646" y="281"/>
                  </a:lnTo>
                  <a:lnTo>
                    <a:pt x="484" y="561"/>
                  </a:lnTo>
                  <a:lnTo>
                    <a:pt x="161" y="561"/>
                  </a:lnTo>
                  <a:lnTo>
                    <a:pt x="0" y="28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</a:endParaRPr>
            </a:p>
          </p:txBody>
        </p:sp>
        <p:sp>
          <p:nvSpPr>
            <p:cNvPr id="38" name="Freeform 79"/>
            <p:cNvSpPr>
              <a:spLocks/>
            </p:cNvSpPr>
            <p:nvPr/>
          </p:nvSpPr>
          <p:spPr bwMode="auto">
            <a:xfrm>
              <a:off x="3897313" y="3427096"/>
              <a:ext cx="417513" cy="584200"/>
            </a:xfrm>
            <a:custGeom>
              <a:avLst/>
              <a:gdLst>
                <a:gd name="T0" fmla="*/ 263 w 263"/>
                <a:gd name="T1" fmla="*/ 87 h 368"/>
                <a:gd name="T2" fmla="*/ 212 w 263"/>
                <a:gd name="T3" fmla="*/ 0 h 368"/>
                <a:gd name="T4" fmla="*/ 0 w 263"/>
                <a:gd name="T5" fmla="*/ 368 h 368"/>
                <a:gd name="T6" fmla="*/ 102 w 263"/>
                <a:gd name="T7" fmla="*/ 368 h 368"/>
                <a:gd name="T8" fmla="*/ 263 w 263"/>
                <a:gd name="T9" fmla="*/ 87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368">
                  <a:moveTo>
                    <a:pt x="263" y="87"/>
                  </a:moveTo>
                  <a:lnTo>
                    <a:pt x="212" y="0"/>
                  </a:lnTo>
                  <a:lnTo>
                    <a:pt x="0" y="368"/>
                  </a:lnTo>
                  <a:lnTo>
                    <a:pt x="102" y="368"/>
                  </a:lnTo>
                  <a:lnTo>
                    <a:pt x="263" y="87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</a:endParaRPr>
            </a:p>
          </p:txBody>
        </p:sp>
        <p:sp>
          <p:nvSpPr>
            <p:cNvPr id="39" name="Freeform 80"/>
            <p:cNvSpPr>
              <a:spLocks/>
            </p:cNvSpPr>
            <p:nvPr/>
          </p:nvSpPr>
          <p:spPr bwMode="auto">
            <a:xfrm>
              <a:off x="4233863" y="3427096"/>
              <a:ext cx="676275" cy="138113"/>
            </a:xfrm>
            <a:custGeom>
              <a:avLst/>
              <a:gdLst>
                <a:gd name="T0" fmla="*/ 426 w 426"/>
                <a:gd name="T1" fmla="*/ 0 h 87"/>
                <a:gd name="T2" fmla="*/ 0 w 426"/>
                <a:gd name="T3" fmla="*/ 0 h 87"/>
                <a:gd name="T4" fmla="*/ 51 w 426"/>
                <a:gd name="T5" fmla="*/ 87 h 87"/>
                <a:gd name="T6" fmla="*/ 374 w 426"/>
                <a:gd name="T7" fmla="*/ 87 h 87"/>
                <a:gd name="T8" fmla="*/ 426 w 426"/>
                <a:gd name="T9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87">
                  <a:moveTo>
                    <a:pt x="426" y="0"/>
                  </a:moveTo>
                  <a:lnTo>
                    <a:pt x="0" y="0"/>
                  </a:lnTo>
                  <a:lnTo>
                    <a:pt x="51" y="87"/>
                  </a:lnTo>
                  <a:lnTo>
                    <a:pt x="374" y="87"/>
                  </a:lnTo>
                  <a:lnTo>
                    <a:pt x="426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</a:endParaRPr>
            </a:p>
          </p:txBody>
        </p:sp>
        <p:sp>
          <p:nvSpPr>
            <p:cNvPr id="40" name="Freeform 81"/>
            <p:cNvSpPr>
              <a:spLocks/>
            </p:cNvSpPr>
            <p:nvPr/>
          </p:nvSpPr>
          <p:spPr bwMode="auto">
            <a:xfrm>
              <a:off x="4233863" y="4455796"/>
              <a:ext cx="676275" cy="139700"/>
            </a:xfrm>
            <a:custGeom>
              <a:avLst/>
              <a:gdLst>
                <a:gd name="T0" fmla="*/ 0 w 426"/>
                <a:gd name="T1" fmla="*/ 88 h 88"/>
                <a:gd name="T2" fmla="*/ 426 w 426"/>
                <a:gd name="T3" fmla="*/ 88 h 88"/>
                <a:gd name="T4" fmla="*/ 374 w 426"/>
                <a:gd name="T5" fmla="*/ 0 h 88"/>
                <a:gd name="T6" fmla="*/ 51 w 426"/>
                <a:gd name="T7" fmla="*/ 0 h 88"/>
                <a:gd name="T8" fmla="*/ 0 w 426"/>
                <a:gd name="T9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88">
                  <a:moveTo>
                    <a:pt x="0" y="88"/>
                  </a:moveTo>
                  <a:lnTo>
                    <a:pt x="426" y="88"/>
                  </a:lnTo>
                  <a:lnTo>
                    <a:pt x="374" y="0"/>
                  </a:lnTo>
                  <a:lnTo>
                    <a:pt x="51" y="0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</a:endParaRPr>
            </a:p>
          </p:txBody>
        </p:sp>
        <p:sp>
          <p:nvSpPr>
            <p:cNvPr id="41" name="Freeform 82"/>
            <p:cNvSpPr>
              <a:spLocks/>
            </p:cNvSpPr>
            <p:nvPr/>
          </p:nvSpPr>
          <p:spPr bwMode="auto">
            <a:xfrm>
              <a:off x="3897313" y="4011296"/>
              <a:ext cx="417513" cy="584200"/>
            </a:xfrm>
            <a:custGeom>
              <a:avLst/>
              <a:gdLst>
                <a:gd name="T0" fmla="*/ 102 w 263"/>
                <a:gd name="T1" fmla="*/ 0 h 368"/>
                <a:gd name="T2" fmla="*/ 0 w 263"/>
                <a:gd name="T3" fmla="*/ 0 h 368"/>
                <a:gd name="T4" fmla="*/ 212 w 263"/>
                <a:gd name="T5" fmla="*/ 368 h 368"/>
                <a:gd name="T6" fmla="*/ 263 w 263"/>
                <a:gd name="T7" fmla="*/ 280 h 368"/>
                <a:gd name="T8" fmla="*/ 102 w 263"/>
                <a:gd name="T9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368">
                  <a:moveTo>
                    <a:pt x="102" y="0"/>
                  </a:moveTo>
                  <a:lnTo>
                    <a:pt x="0" y="0"/>
                  </a:lnTo>
                  <a:lnTo>
                    <a:pt x="212" y="368"/>
                  </a:lnTo>
                  <a:lnTo>
                    <a:pt x="263" y="280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</a:endParaRPr>
            </a:p>
          </p:txBody>
        </p:sp>
        <p:sp>
          <p:nvSpPr>
            <p:cNvPr id="42" name="Freeform 83"/>
            <p:cNvSpPr>
              <a:spLocks/>
            </p:cNvSpPr>
            <p:nvPr/>
          </p:nvSpPr>
          <p:spPr bwMode="auto">
            <a:xfrm>
              <a:off x="4827588" y="3427096"/>
              <a:ext cx="417513" cy="584200"/>
            </a:xfrm>
            <a:custGeom>
              <a:avLst/>
              <a:gdLst>
                <a:gd name="T0" fmla="*/ 0 w 263"/>
                <a:gd name="T1" fmla="*/ 87 h 368"/>
                <a:gd name="T2" fmla="*/ 52 w 263"/>
                <a:gd name="T3" fmla="*/ 0 h 368"/>
                <a:gd name="T4" fmla="*/ 263 w 263"/>
                <a:gd name="T5" fmla="*/ 368 h 368"/>
                <a:gd name="T6" fmla="*/ 162 w 263"/>
                <a:gd name="T7" fmla="*/ 368 h 368"/>
                <a:gd name="T8" fmla="*/ 0 w 263"/>
                <a:gd name="T9" fmla="*/ 87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368">
                  <a:moveTo>
                    <a:pt x="0" y="87"/>
                  </a:moveTo>
                  <a:lnTo>
                    <a:pt x="52" y="0"/>
                  </a:lnTo>
                  <a:lnTo>
                    <a:pt x="263" y="368"/>
                  </a:lnTo>
                  <a:lnTo>
                    <a:pt x="162" y="368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</a:endParaRPr>
            </a:p>
          </p:txBody>
        </p:sp>
        <p:sp>
          <p:nvSpPr>
            <p:cNvPr id="43" name="Freeform 84"/>
            <p:cNvSpPr>
              <a:spLocks/>
            </p:cNvSpPr>
            <p:nvPr/>
          </p:nvSpPr>
          <p:spPr bwMode="auto">
            <a:xfrm>
              <a:off x="4827588" y="4011296"/>
              <a:ext cx="417513" cy="584200"/>
            </a:xfrm>
            <a:custGeom>
              <a:avLst/>
              <a:gdLst>
                <a:gd name="T0" fmla="*/ 162 w 263"/>
                <a:gd name="T1" fmla="*/ 0 h 368"/>
                <a:gd name="T2" fmla="*/ 263 w 263"/>
                <a:gd name="T3" fmla="*/ 0 h 368"/>
                <a:gd name="T4" fmla="*/ 52 w 263"/>
                <a:gd name="T5" fmla="*/ 368 h 368"/>
                <a:gd name="T6" fmla="*/ 0 w 263"/>
                <a:gd name="T7" fmla="*/ 280 h 368"/>
                <a:gd name="T8" fmla="*/ 162 w 263"/>
                <a:gd name="T9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368">
                  <a:moveTo>
                    <a:pt x="162" y="0"/>
                  </a:moveTo>
                  <a:lnTo>
                    <a:pt x="263" y="0"/>
                  </a:lnTo>
                  <a:lnTo>
                    <a:pt x="52" y="368"/>
                  </a:lnTo>
                  <a:lnTo>
                    <a:pt x="0" y="280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3947891" y="3560715"/>
            <a:ext cx="1710697" cy="1483007"/>
            <a:chOff x="2886075" y="2842896"/>
            <a:chExt cx="1347788" cy="1168400"/>
          </a:xfrm>
        </p:grpSpPr>
        <p:sp>
          <p:nvSpPr>
            <p:cNvPr id="45" name="Freeform 85"/>
            <p:cNvSpPr>
              <a:spLocks/>
            </p:cNvSpPr>
            <p:nvPr/>
          </p:nvSpPr>
          <p:spPr bwMode="auto">
            <a:xfrm>
              <a:off x="3046413" y="2982596"/>
              <a:ext cx="1027113" cy="887413"/>
            </a:xfrm>
            <a:custGeom>
              <a:avLst/>
              <a:gdLst>
                <a:gd name="T0" fmla="*/ 0 w 647"/>
                <a:gd name="T1" fmla="*/ 280 h 559"/>
                <a:gd name="T2" fmla="*/ 161 w 647"/>
                <a:gd name="T3" fmla="*/ 0 h 559"/>
                <a:gd name="T4" fmla="*/ 484 w 647"/>
                <a:gd name="T5" fmla="*/ 0 h 559"/>
                <a:gd name="T6" fmla="*/ 647 w 647"/>
                <a:gd name="T7" fmla="*/ 280 h 559"/>
                <a:gd name="T8" fmla="*/ 484 w 647"/>
                <a:gd name="T9" fmla="*/ 559 h 559"/>
                <a:gd name="T10" fmla="*/ 161 w 647"/>
                <a:gd name="T11" fmla="*/ 559 h 559"/>
                <a:gd name="T12" fmla="*/ 0 w 647"/>
                <a:gd name="T13" fmla="*/ 28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7" h="559">
                  <a:moveTo>
                    <a:pt x="0" y="280"/>
                  </a:moveTo>
                  <a:lnTo>
                    <a:pt x="161" y="0"/>
                  </a:lnTo>
                  <a:lnTo>
                    <a:pt x="484" y="0"/>
                  </a:lnTo>
                  <a:lnTo>
                    <a:pt x="647" y="280"/>
                  </a:lnTo>
                  <a:lnTo>
                    <a:pt x="484" y="559"/>
                  </a:lnTo>
                  <a:lnTo>
                    <a:pt x="161" y="559"/>
                  </a:lnTo>
                  <a:lnTo>
                    <a:pt x="0" y="28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</a:endParaRPr>
            </a:p>
          </p:txBody>
        </p:sp>
        <p:sp>
          <p:nvSpPr>
            <p:cNvPr id="46" name="Freeform 86"/>
            <p:cNvSpPr>
              <a:spLocks/>
            </p:cNvSpPr>
            <p:nvPr/>
          </p:nvSpPr>
          <p:spPr bwMode="auto">
            <a:xfrm>
              <a:off x="2886075" y="2842896"/>
              <a:ext cx="415925" cy="584200"/>
            </a:xfrm>
            <a:custGeom>
              <a:avLst/>
              <a:gdLst>
                <a:gd name="T0" fmla="*/ 262 w 262"/>
                <a:gd name="T1" fmla="*/ 88 h 368"/>
                <a:gd name="T2" fmla="*/ 212 w 262"/>
                <a:gd name="T3" fmla="*/ 0 h 368"/>
                <a:gd name="T4" fmla="*/ 0 w 262"/>
                <a:gd name="T5" fmla="*/ 368 h 368"/>
                <a:gd name="T6" fmla="*/ 101 w 262"/>
                <a:gd name="T7" fmla="*/ 368 h 368"/>
                <a:gd name="T8" fmla="*/ 262 w 262"/>
                <a:gd name="T9" fmla="*/ 88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368">
                  <a:moveTo>
                    <a:pt x="262" y="88"/>
                  </a:moveTo>
                  <a:lnTo>
                    <a:pt x="212" y="0"/>
                  </a:lnTo>
                  <a:lnTo>
                    <a:pt x="0" y="368"/>
                  </a:lnTo>
                  <a:lnTo>
                    <a:pt x="101" y="368"/>
                  </a:lnTo>
                  <a:lnTo>
                    <a:pt x="262" y="88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</a:endParaRPr>
            </a:p>
          </p:txBody>
        </p:sp>
        <p:sp>
          <p:nvSpPr>
            <p:cNvPr id="47" name="Freeform 87"/>
            <p:cNvSpPr>
              <a:spLocks/>
            </p:cNvSpPr>
            <p:nvPr/>
          </p:nvSpPr>
          <p:spPr bwMode="auto">
            <a:xfrm>
              <a:off x="3222625" y="2842896"/>
              <a:ext cx="674688" cy="139700"/>
            </a:xfrm>
            <a:custGeom>
              <a:avLst/>
              <a:gdLst>
                <a:gd name="T0" fmla="*/ 425 w 425"/>
                <a:gd name="T1" fmla="*/ 0 h 88"/>
                <a:gd name="T2" fmla="*/ 0 w 425"/>
                <a:gd name="T3" fmla="*/ 0 h 88"/>
                <a:gd name="T4" fmla="*/ 50 w 425"/>
                <a:gd name="T5" fmla="*/ 88 h 88"/>
                <a:gd name="T6" fmla="*/ 373 w 425"/>
                <a:gd name="T7" fmla="*/ 88 h 88"/>
                <a:gd name="T8" fmla="*/ 425 w 425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88">
                  <a:moveTo>
                    <a:pt x="425" y="0"/>
                  </a:moveTo>
                  <a:lnTo>
                    <a:pt x="0" y="0"/>
                  </a:lnTo>
                  <a:lnTo>
                    <a:pt x="50" y="88"/>
                  </a:lnTo>
                  <a:lnTo>
                    <a:pt x="373" y="88"/>
                  </a:lnTo>
                  <a:lnTo>
                    <a:pt x="425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</a:endParaRPr>
            </a:p>
          </p:txBody>
        </p:sp>
        <p:sp>
          <p:nvSpPr>
            <p:cNvPr id="48" name="Freeform 88"/>
            <p:cNvSpPr>
              <a:spLocks/>
            </p:cNvSpPr>
            <p:nvPr/>
          </p:nvSpPr>
          <p:spPr bwMode="auto">
            <a:xfrm>
              <a:off x="3222625" y="3870008"/>
              <a:ext cx="674688" cy="141288"/>
            </a:xfrm>
            <a:custGeom>
              <a:avLst/>
              <a:gdLst>
                <a:gd name="T0" fmla="*/ 0 w 425"/>
                <a:gd name="T1" fmla="*/ 89 h 89"/>
                <a:gd name="T2" fmla="*/ 425 w 425"/>
                <a:gd name="T3" fmla="*/ 89 h 89"/>
                <a:gd name="T4" fmla="*/ 373 w 425"/>
                <a:gd name="T5" fmla="*/ 0 h 89"/>
                <a:gd name="T6" fmla="*/ 50 w 425"/>
                <a:gd name="T7" fmla="*/ 0 h 89"/>
                <a:gd name="T8" fmla="*/ 0 w 425"/>
                <a:gd name="T9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89">
                  <a:moveTo>
                    <a:pt x="0" y="89"/>
                  </a:moveTo>
                  <a:lnTo>
                    <a:pt x="425" y="89"/>
                  </a:lnTo>
                  <a:lnTo>
                    <a:pt x="373" y="0"/>
                  </a:lnTo>
                  <a:lnTo>
                    <a:pt x="50" y="0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</a:endParaRPr>
            </a:p>
          </p:txBody>
        </p:sp>
        <p:sp>
          <p:nvSpPr>
            <p:cNvPr id="49" name="Freeform 89"/>
            <p:cNvSpPr>
              <a:spLocks/>
            </p:cNvSpPr>
            <p:nvPr/>
          </p:nvSpPr>
          <p:spPr bwMode="auto">
            <a:xfrm>
              <a:off x="2886075" y="3427096"/>
              <a:ext cx="415925" cy="584200"/>
            </a:xfrm>
            <a:custGeom>
              <a:avLst/>
              <a:gdLst>
                <a:gd name="T0" fmla="*/ 101 w 262"/>
                <a:gd name="T1" fmla="*/ 0 h 368"/>
                <a:gd name="T2" fmla="*/ 0 w 262"/>
                <a:gd name="T3" fmla="*/ 0 h 368"/>
                <a:gd name="T4" fmla="*/ 212 w 262"/>
                <a:gd name="T5" fmla="*/ 368 h 368"/>
                <a:gd name="T6" fmla="*/ 262 w 262"/>
                <a:gd name="T7" fmla="*/ 279 h 368"/>
                <a:gd name="T8" fmla="*/ 101 w 262"/>
                <a:gd name="T9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368">
                  <a:moveTo>
                    <a:pt x="101" y="0"/>
                  </a:moveTo>
                  <a:lnTo>
                    <a:pt x="0" y="0"/>
                  </a:lnTo>
                  <a:lnTo>
                    <a:pt x="212" y="368"/>
                  </a:lnTo>
                  <a:lnTo>
                    <a:pt x="262" y="279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</a:endParaRPr>
            </a:p>
          </p:txBody>
        </p:sp>
        <p:sp>
          <p:nvSpPr>
            <p:cNvPr id="50" name="Freeform 90"/>
            <p:cNvSpPr>
              <a:spLocks/>
            </p:cNvSpPr>
            <p:nvPr/>
          </p:nvSpPr>
          <p:spPr bwMode="auto">
            <a:xfrm>
              <a:off x="3814763" y="2842896"/>
              <a:ext cx="419100" cy="584200"/>
            </a:xfrm>
            <a:custGeom>
              <a:avLst/>
              <a:gdLst>
                <a:gd name="T0" fmla="*/ 0 w 264"/>
                <a:gd name="T1" fmla="*/ 88 h 368"/>
                <a:gd name="T2" fmla="*/ 52 w 264"/>
                <a:gd name="T3" fmla="*/ 0 h 368"/>
                <a:gd name="T4" fmla="*/ 264 w 264"/>
                <a:gd name="T5" fmla="*/ 368 h 368"/>
                <a:gd name="T6" fmla="*/ 163 w 264"/>
                <a:gd name="T7" fmla="*/ 368 h 368"/>
                <a:gd name="T8" fmla="*/ 0 w 264"/>
                <a:gd name="T9" fmla="*/ 88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368">
                  <a:moveTo>
                    <a:pt x="0" y="88"/>
                  </a:moveTo>
                  <a:lnTo>
                    <a:pt x="52" y="0"/>
                  </a:lnTo>
                  <a:lnTo>
                    <a:pt x="264" y="368"/>
                  </a:lnTo>
                  <a:lnTo>
                    <a:pt x="163" y="368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</a:endParaRPr>
            </a:p>
          </p:txBody>
        </p:sp>
        <p:sp>
          <p:nvSpPr>
            <p:cNvPr id="51" name="Freeform 91"/>
            <p:cNvSpPr>
              <a:spLocks/>
            </p:cNvSpPr>
            <p:nvPr/>
          </p:nvSpPr>
          <p:spPr bwMode="auto">
            <a:xfrm>
              <a:off x="3814763" y="3427096"/>
              <a:ext cx="419100" cy="584200"/>
            </a:xfrm>
            <a:custGeom>
              <a:avLst/>
              <a:gdLst>
                <a:gd name="T0" fmla="*/ 163 w 264"/>
                <a:gd name="T1" fmla="*/ 0 h 368"/>
                <a:gd name="T2" fmla="*/ 264 w 264"/>
                <a:gd name="T3" fmla="*/ 0 h 368"/>
                <a:gd name="T4" fmla="*/ 52 w 264"/>
                <a:gd name="T5" fmla="*/ 368 h 368"/>
                <a:gd name="T6" fmla="*/ 0 w 264"/>
                <a:gd name="T7" fmla="*/ 279 h 368"/>
                <a:gd name="T8" fmla="*/ 163 w 264"/>
                <a:gd name="T9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368">
                  <a:moveTo>
                    <a:pt x="163" y="0"/>
                  </a:moveTo>
                  <a:lnTo>
                    <a:pt x="264" y="0"/>
                  </a:lnTo>
                  <a:lnTo>
                    <a:pt x="52" y="368"/>
                  </a:lnTo>
                  <a:lnTo>
                    <a:pt x="0" y="279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</a:endParaRPr>
            </a:p>
          </p:txBody>
        </p:sp>
      </p:grpSp>
      <p:sp>
        <p:nvSpPr>
          <p:cNvPr id="52" name="Rectangle 51"/>
          <p:cNvSpPr/>
          <p:nvPr/>
        </p:nvSpPr>
        <p:spPr>
          <a:xfrm>
            <a:off x="5750570" y="2147671"/>
            <a:ext cx="651140" cy="2585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66773">
              <a:lnSpc>
                <a:spcPct val="90000"/>
              </a:lnSpc>
              <a:spcBef>
                <a:spcPct val="0"/>
              </a:spcBef>
            </a:pPr>
            <a:r>
              <a:rPr lang="id-ID" sz="1200" dirty="0">
                <a:solidFill>
                  <a:srgbClr val="FFFFFF"/>
                </a:solidFill>
                <a:latin typeface="Calibri" panose="020F0502020204030204" pitchFamily="34" charset="0"/>
                <a:ea typeface="Open Sans" pitchFamily="34" charset="0"/>
                <a:cs typeface="Helvetica Light"/>
              </a:rPr>
              <a:t>Politics</a:t>
            </a:r>
            <a:endParaRPr lang="en-US" sz="1200" dirty="0">
              <a:solidFill>
                <a:srgbClr val="FFFFFF"/>
              </a:solidFill>
              <a:latin typeface="Calibri" panose="020F0502020204030204" pitchFamily="34" charset="0"/>
              <a:ea typeface="Open Sans" pitchFamily="34" charset="0"/>
              <a:cs typeface="Helvetica Light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6992551" y="2936636"/>
            <a:ext cx="755463" cy="2585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66773">
              <a:lnSpc>
                <a:spcPct val="90000"/>
              </a:lnSpc>
              <a:spcBef>
                <a:spcPct val="0"/>
              </a:spcBef>
            </a:pPr>
            <a:r>
              <a:rPr lang="id-ID" sz="1200" dirty="0">
                <a:solidFill>
                  <a:srgbClr val="FFFFFF"/>
                </a:solidFill>
                <a:latin typeface="Calibri" panose="020F0502020204030204" pitchFamily="34" charset="0"/>
                <a:ea typeface="Open Sans" pitchFamily="34" charset="0"/>
                <a:cs typeface="Helvetica Light"/>
              </a:rPr>
              <a:t>Economy</a:t>
            </a:r>
            <a:endParaRPr lang="en-US" sz="1200" dirty="0">
              <a:solidFill>
                <a:srgbClr val="FFFFFF"/>
              </a:solidFill>
              <a:latin typeface="Calibri" panose="020F0502020204030204" pitchFamily="34" charset="0"/>
              <a:ea typeface="Open Sans" pitchFamily="34" charset="0"/>
              <a:cs typeface="Helvetica Light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4536816" y="2936636"/>
            <a:ext cx="503984" cy="2585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66773">
              <a:lnSpc>
                <a:spcPct val="90000"/>
              </a:lnSpc>
              <a:spcBef>
                <a:spcPct val="0"/>
              </a:spcBef>
            </a:pPr>
            <a:r>
              <a:rPr lang="id-ID" sz="1200" dirty="0">
                <a:solidFill>
                  <a:srgbClr val="FFFFFF"/>
                </a:solidFill>
                <a:latin typeface="Calibri" panose="020F0502020204030204" pitchFamily="34" charset="0"/>
                <a:ea typeface="Open Sans" pitchFamily="34" charset="0"/>
                <a:cs typeface="Helvetica Light"/>
              </a:rPr>
              <a:t>Legal</a:t>
            </a:r>
            <a:endParaRPr lang="en-US" sz="1200" dirty="0">
              <a:solidFill>
                <a:srgbClr val="FFFFFF"/>
              </a:solidFill>
              <a:latin typeface="Calibri" panose="020F0502020204030204" pitchFamily="34" charset="0"/>
              <a:ea typeface="Open Sans" pitchFamily="34" charset="0"/>
              <a:cs typeface="Helvetica Light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4296559" y="4323599"/>
            <a:ext cx="984500" cy="2585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66773">
              <a:lnSpc>
                <a:spcPct val="90000"/>
              </a:lnSpc>
              <a:spcBef>
                <a:spcPct val="0"/>
              </a:spcBef>
            </a:pPr>
            <a:r>
              <a:rPr lang="id-ID" sz="1200" dirty="0">
                <a:solidFill>
                  <a:srgbClr val="FFFFFF"/>
                </a:solidFill>
                <a:latin typeface="Calibri" panose="020F0502020204030204" pitchFamily="34" charset="0"/>
                <a:ea typeface="Open Sans" pitchFamily="34" charset="0"/>
                <a:cs typeface="Helvetica Light"/>
              </a:rPr>
              <a:t>Environment</a:t>
            </a:r>
            <a:endParaRPr lang="en-US" sz="1200" dirty="0">
              <a:solidFill>
                <a:srgbClr val="FFFFFF"/>
              </a:solidFill>
              <a:latin typeface="Calibri" panose="020F0502020204030204" pitchFamily="34" charset="0"/>
              <a:ea typeface="Open Sans" pitchFamily="34" charset="0"/>
              <a:cs typeface="Helvetica Light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5631562" y="5073535"/>
            <a:ext cx="889154" cy="2585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66773">
              <a:lnSpc>
                <a:spcPct val="90000"/>
              </a:lnSpc>
              <a:spcBef>
                <a:spcPct val="0"/>
              </a:spcBef>
            </a:pPr>
            <a:r>
              <a:rPr lang="id-ID" sz="1200" dirty="0">
                <a:solidFill>
                  <a:srgbClr val="FFFFFF"/>
                </a:solidFill>
                <a:latin typeface="Calibri" panose="020F0502020204030204" pitchFamily="34" charset="0"/>
                <a:ea typeface="Open Sans" pitchFamily="34" charset="0"/>
                <a:cs typeface="Helvetica Light"/>
              </a:rPr>
              <a:t>Technology</a:t>
            </a:r>
            <a:endParaRPr lang="en-US" sz="1200" dirty="0">
              <a:solidFill>
                <a:srgbClr val="FFFFFF"/>
              </a:solidFill>
              <a:latin typeface="Calibri" panose="020F0502020204030204" pitchFamily="34" charset="0"/>
              <a:ea typeface="Open Sans" pitchFamily="34" charset="0"/>
              <a:cs typeface="Helvetica Light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7087191" y="4323599"/>
            <a:ext cx="566181" cy="2585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66773">
              <a:lnSpc>
                <a:spcPct val="90000"/>
              </a:lnSpc>
              <a:spcBef>
                <a:spcPct val="0"/>
              </a:spcBef>
            </a:pPr>
            <a:r>
              <a:rPr lang="id-ID" sz="1200" dirty="0">
                <a:solidFill>
                  <a:srgbClr val="FFFFFF"/>
                </a:solidFill>
                <a:latin typeface="Calibri" panose="020F0502020204030204" pitchFamily="34" charset="0"/>
                <a:ea typeface="Open Sans" pitchFamily="34" charset="0"/>
                <a:cs typeface="Helvetica Light"/>
              </a:rPr>
              <a:t>Social</a:t>
            </a:r>
            <a:endParaRPr lang="en-US" sz="1200" dirty="0">
              <a:solidFill>
                <a:srgbClr val="FFFFFF"/>
              </a:solidFill>
              <a:latin typeface="Calibri" panose="020F0502020204030204" pitchFamily="34" charset="0"/>
              <a:ea typeface="Open Sans" pitchFamily="34" charset="0"/>
              <a:cs typeface="Helvetica Light"/>
            </a:endParaRPr>
          </a:p>
        </p:txBody>
      </p:sp>
      <p:sp>
        <p:nvSpPr>
          <p:cNvPr id="58" name="Freeform 191"/>
          <p:cNvSpPr>
            <a:spLocks/>
          </p:cNvSpPr>
          <p:nvPr/>
        </p:nvSpPr>
        <p:spPr bwMode="auto">
          <a:xfrm>
            <a:off x="4659960" y="3910928"/>
            <a:ext cx="289787" cy="340550"/>
          </a:xfrm>
          <a:custGeom>
            <a:avLst/>
            <a:gdLst>
              <a:gd name="T0" fmla="*/ 53 w 58"/>
              <a:gd name="T1" fmla="*/ 31 h 66"/>
              <a:gd name="T2" fmla="*/ 27 w 58"/>
              <a:gd name="T3" fmla="*/ 54 h 66"/>
              <a:gd name="T4" fmla="*/ 10 w 58"/>
              <a:gd name="T5" fmla="*/ 54 h 66"/>
              <a:gd name="T6" fmla="*/ 9 w 58"/>
              <a:gd name="T7" fmla="*/ 59 h 66"/>
              <a:gd name="T8" fmla="*/ 10 w 58"/>
              <a:gd name="T9" fmla="*/ 66 h 66"/>
              <a:gd name="T10" fmla="*/ 7 w 58"/>
              <a:gd name="T11" fmla="*/ 66 h 66"/>
              <a:gd name="T12" fmla="*/ 13 w 58"/>
              <a:gd name="T13" fmla="*/ 45 h 66"/>
              <a:gd name="T14" fmla="*/ 44 w 58"/>
              <a:gd name="T15" fmla="*/ 26 h 66"/>
              <a:gd name="T16" fmla="*/ 50 w 58"/>
              <a:gd name="T17" fmla="*/ 10 h 66"/>
              <a:gd name="T18" fmla="*/ 40 w 58"/>
              <a:gd name="T19" fmla="*/ 27 h 66"/>
              <a:gd name="T20" fmla="*/ 40 w 58"/>
              <a:gd name="T21" fmla="*/ 25 h 66"/>
              <a:gd name="T22" fmla="*/ 41 w 58"/>
              <a:gd name="T23" fmla="*/ 19 h 66"/>
              <a:gd name="T24" fmla="*/ 39 w 58"/>
              <a:gd name="T25" fmla="*/ 25 h 66"/>
              <a:gd name="T26" fmla="*/ 38 w 58"/>
              <a:gd name="T27" fmla="*/ 28 h 66"/>
              <a:gd name="T28" fmla="*/ 29 w 58"/>
              <a:gd name="T29" fmla="*/ 33 h 66"/>
              <a:gd name="T30" fmla="*/ 29 w 58"/>
              <a:gd name="T31" fmla="*/ 29 h 66"/>
              <a:gd name="T32" fmla="*/ 31 w 58"/>
              <a:gd name="T33" fmla="*/ 23 h 66"/>
              <a:gd name="T34" fmla="*/ 31 w 58"/>
              <a:gd name="T35" fmla="*/ 21 h 66"/>
              <a:gd name="T36" fmla="*/ 28 w 58"/>
              <a:gd name="T37" fmla="*/ 28 h 66"/>
              <a:gd name="T38" fmla="*/ 27 w 58"/>
              <a:gd name="T39" fmla="*/ 33 h 66"/>
              <a:gd name="T40" fmla="*/ 15 w 58"/>
              <a:gd name="T41" fmla="*/ 39 h 66"/>
              <a:gd name="T42" fmla="*/ 15 w 58"/>
              <a:gd name="T43" fmla="*/ 36 h 66"/>
              <a:gd name="T44" fmla="*/ 15 w 58"/>
              <a:gd name="T45" fmla="*/ 32 h 66"/>
              <a:gd name="T46" fmla="*/ 18 w 58"/>
              <a:gd name="T47" fmla="*/ 25 h 66"/>
              <a:gd name="T48" fmla="*/ 20 w 58"/>
              <a:gd name="T49" fmla="*/ 22 h 66"/>
              <a:gd name="T50" fmla="*/ 14 w 58"/>
              <a:gd name="T51" fmla="*/ 31 h 66"/>
              <a:gd name="T52" fmla="*/ 12 w 58"/>
              <a:gd name="T53" fmla="*/ 40 h 66"/>
              <a:gd name="T54" fmla="*/ 12 w 58"/>
              <a:gd name="T55" fmla="*/ 40 h 66"/>
              <a:gd name="T56" fmla="*/ 4 w 58"/>
              <a:gd name="T57" fmla="*/ 47 h 66"/>
              <a:gd name="T58" fmla="*/ 7 w 58"/>
              <a:gd name="T59" fmla="*/ 23 h 66"/>
              <a:gd name="T60" fmla="*/ 39 w 58"/>
              <a:gd name="T61" fmla="*/ 12 h 66"/>
              <a:gd name="T62" fmla="*/ 50 w 58"/>
              <a:gd name="T63" fmla="*/ 0 h 66"/>
              <a:gd name="T64" fmla="*/ 53 w 58"/>
              <a:gd name="T65" fmla="*/ 31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8" h="66">
                <a:moveTo>
                  <a:pt x="53" y="31"/>
                </a:moveTo>
                <a:cubicBezTo>
                  <a:pt x="48" y="45"/>
                  <a:pt x="35" y="52"/>
                  <a:pt x="27" y="54"/>
                </a:cubicBezTo>
                <a:cubicBezTo>
                  <a:pt x="19" y="55"/>
                  <a:pt x="10" y="54"/>
                  <a:pt x="10" y="54"/>
                </a:cubicBezTo>
                <a:cubicBezTo>
                  <a:pt x="10" y="54"/>
                  <a:pt x="9" y="56"/>
                  <a:pt x="9" y="59"/>
                </a:cubicBezTo>
                <a:cubicBezTo>
                  <a:pt x="9" y="62"/>
                  <a:pt x="10" y="65"/>
                  <a:pt x="10" y="66"/>
                </a:cubicBezTo>
                <a:cubicBezTo>
                  <a:pt x="7" y="66"/>
                  <a:pt x="7" y="66"/>
                  <a:pt x="7" y="66"/>
                </a:cubicBezTo>
                <a:cubicBezTo>
                  <a:pt x="6" y="63"/>
                  <a:pt x="4" y="52"/>
                  <a:pt x="13" y="45"/>
                </a:cubicBezTo>
                <a:cubicBezTo>
                  <a:pt x="22" y="36"/>
                  <a:pt x="37" y="37"/>
                  <a:pt x="44" y="26"/>
                </a:cubicBezTo>
                <a:cubicBezTo>
                  <a:pt x="50" y="18"/>
                  <a:pt x="50" y="10"/>
                  <a:pt x="50" y="10"/>
                </a:cubicBezTo>
                <a:cubicBezTo>
                  <a:pt x="50" y="10"/>
                  <a:pt x="47" y="23"/>
                  <a:pt x="40" y="27"/>
                </a:cubicBezTo>
                <a:cubicBezTo>
                  <a:pt x="40" y="27"/>
                  <a:pt x="40" y="26"/>
                  <a:pt x="40" y="25"/>
                </a:cubicBezTo>
                <a:cubicBezTo>
                  <a:pt x="40" y="23"/>
                  <a:pt x="41" y="21"/>
                  <a:pt x="41" y="19"/>
                </a:cubicBezTo>
                <a:cubicBezTo>
                  <a:pt x="40" y="21"/>
                  <a:pt x="40" y="23"/>
                  <a:pt x="39" y="25"/>
                </a:cubicBezTo>
                <a:cubicBezTo>
                  <a:pt x="39" y="26"/>
                  <a:pt x="39" y="27"/>
                  <a:pt x="38" y="28"/>
                </a:cubicBezTo>
                <a:cubicBezTo>
                  <a:pt x="36" y="30"/>
                  <a:pt x="33" y="31"/>
                  <a:pt x="29" y="33"/>
                </a:cubicBezTo>
                <a:cubicBezTo>
                  <a:pt x="29" y="31"/>
                  <a:pt x="29" y="30"/>
                  <a:pt x="29" y="29"/>
                </a:cubicBezTo>
                <a:cubicBezTo>
                  <a:pt x="29" y="27"/>
                  <a:pt x="30" y="25"/>
                  <a:pt x="31" y="23"/>
                </a:cubicBezTo>
                <a:cubicBezTo>
                  <a:pt x="31" y="22"/>
                  <a:pt x="31" y="21"/>
                  <a:pt x="31" y="21"/>
                </a:cubicBezTo>
                <a:cubicBezTo>
                  <a:pt x="31" y="21"/>
                  <a:pt x="29" y="24"/>
                  <a:pt x="28" y="28"/>
                </a:cubicBezTo>
                <a:cubicBezTo>
                  <a:pt x="27" y="30"/>
                  <a:pt x="27" y="32"/>
                  <a:pt x="27" y="33"/>
                </a:cubicBezTo>
                <a:cubicBezTo>
                  <a:pt x="22" y="35"/>
                  <a:pt x="18" y="37"/>
                  <a:pt x="15" y="39"/>
                </a:cubicBezTo>
                <a:cubicBezTo>
                  <a:pt x="15" y="38"/>
                  <a:pt x="15" y="37"/>
                  <a:pt x="15" y="36"/>
                </a:cubicBezTo>
                <a:cubicBezTo>
                  <a:pt x="15" y="34"/>
                  <a:pt x="15" y="33"/>
                  <a:pt x="15" y="32"/>
                </a:cubicBezTo>
                <a:cubicBezTo>
                  <a:pt x="16" y="29"/>
                  <a:pt x="17" y="27"/>
                  <a:pt x="18" y="25"/>
                </a:cubicBezTo>
                <a:cubicBezTo>
                  <a:pt x="19" y="23"/>
                  <a:pt x="20" y="22"/>
                  <a:pt x="20" y="22"/>
                </a:cubicBezTo>
                <a:cubicBezTo>
                  <a:pt x="20" y="22"/>
                  <a:pt x="16" y="26"/>
                  <a:pt x="14" y="31"/>
                </a:cubicBezTo>
                <a:cubicBezTo>
                  <a:pt x="13" y="35"/>
                  <a:pt x="13" y="38"/>
                  <a:pt x="12" y="40"/>
                </a:cubicBezTo>
                <a:cubicBezTo>
                  <a:pt x="12" y="40"/>
                  <a:pt x="12" y="40"/>
                  <a:pt x="12" y="40"/>
                </a:cubicBezTo>
                <a:cubicBezTo>
                  <a:pt x="6" y="44"/>
                  <a:pt x="4" y="47"/>
                  <a:pt x="4" y="47"/>
                </a:cubicBezTo>
                <a:cubicBezTo>
                  <a:pt x="4" y="47"/>
                  <a:pt x="0" y="34"/>
                  <a:pt x="7" y="23"/>
                </a:cubicBezTo>
                <a:cubicBezTo>
                  <a:pt x="15" y="13"/>
                  <a:pt x="31" y="17"/>
                  <a:pt x="39" y="12"/>
                </a:cubicBezTo>
                <a:cubicBezTo>
                  <a:pt x="48" y="8"/>
                  <a:pt x="50" y="0"/>
                  <a:pt x="50" y="0"/>
                </a:cubicBezTo>
                <a:cubicBezTo>
                  <a:pt x="50" y="0"/>
                  <a:pt x="58" y="17"/>
                  <a:pt x="53" y="3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latin typeface="Calibri" panose="020F0502020204030204" pitchFamily="34" charset="0"/>
            </a:endParaRPr>
          </a:p>
        </p:txBody>
      </p:sp>
      <p:sp>
        <p:nvSpPr>
          <p:cNvPr id="59" name="Freeform 206"/>
          <p:cNvSpPr>
            <a:spLocks noEditPoints="1"/>
          </p:cNvSpPr>
          <p:nvPr/>
        </p:nvSpPr>
        <p:spPr bwMode="auto">
          <a:xfrm>
            <a:off x="4610066" y="2523496"/>
            <a:ext cx="366666" cy="364756"/>
          </a:xfrm>
          <a:custGeom>
            <a:avLst/>
            <a:gdLst>
              <a:gd name="T0" fmla="*/ 79 w 81"/>
              <a:gd name="T1" fmla="*/ 17 h 78"/>
              <a:gd name="T2" fmla="*/ 54 w 81"/>
              <a:gd name="T3" fmla="*/ 16 h 78"/>
              <a:gd name="T4" fmla="*/ 43 w 81"/>
              <a:gd name="T5" fmla="*/ 3 h 78"/>
              <a:gd name="T6" fmla="*/ 38 w 81"/>
              <a:gd name="T7" fmla="*/ 4 h 78"/>
              <a:gd name="T8" fmla="*/ 15 w 81"/>
              <a:gd name="T9" fmla="*/ 22 h 78"/>
              <a:gd name="T10" fmla="*/ 0 w 81"/>
              <a:gd name="T11" fmla="*/ 19 h 78"/>
              <a:gd name="T12" fmla="*/ 13 w 81"/>
              <a:gd name="T13" fmla="*/ 25 h 78"/>
              <a:gd name="T14" fmla="*/ 4 w 81"/>
              <a:gd name="T15" fmla="*/ 49 h 78"/>
              <a:gd name="T16" fmla="*/ 15 w 81"/>
              <a:gd name="T17" fmla="*/ 57 h 78"/>
              <a:gd name="T18" fmla="*/ 25 w 81"/>
              <a:gd name="T19" fmla="*/ 49 h 78"/>
              <a:gd name="T20" fmla="*/ 16 w 81"/>
              <a:gd name="T21" fmla="*/ 25 h 78"/>
              <a:gd name="T22" fmla="*/ 38 w 81"/>
              <a:gd name="T23" fmla="*/ 62 h 78"/>
              <a:gd name="T24" fmla="*/ 30 w 81"/>
              <a:gd name="T25" fmla="*/ 67 h 78"/>
              <a:gd name="T26" fmla="*/ 24 w 81"/>
              <a:gd name="T27" fmla="*/ 71 h 78"/>
              <a:gd name="T28" fmla="*/ 17 w 81"/>
              <a:gd name="T29" fmla="*/ 78 h 78"/>
              <a:gd name="T30" fmla="*/ 62 w 81"/>
              <a:gd name="T31" fmla="*/ 71 h 78"/>
              <a:gd name="T32" fmla="*/ 51 w 81"/>
              <a:gd name="T33" fmla="*/ 67 h 78"/>
              <a:gd name="T34" fmla="*/ 44 w 81"/>
              <a:gd name="T35" fmla="*/ 62 h 78"/>
              <a:gd name="T36" fmla="*/ 52 w 81"/>
              <a:gd name="T37" fmla="*/ 18 h 78"/>
              <a:gd name="T38" fmla="*/ 56 w 81"/>
              <a:gd name="T39" fmla="*/ 46 h 78"/>
              <a:gd name="T40" fmla="*/ 53 w 81"/>
              <a:gd name="T41" fmla="*/ 50 h 78"/>
              <a:gd name="T42" fmla="*/ 79 w 81"/>
              <a:gd name="T43" fmla="*/ 49 h 78"/>
              <a:gd name="T44" fmla="*/ 69 w 81"/>
              <a:gd name="T45" fmla="*/ 26 h 78"/>
              <a:gd name="T46" fmla="*/ 79 w 81"/>
              <a:gd name="T47" fmla="*/ 22 h 78"/>
              <a:gd name="T48" fmla="*/ 24 w 81"/>
              <a:gd name="T49" fmla="*/ 52 h 78"/>
              <a:gd name="T50" fmla="*/ 23 w 81"/>
              <a:gd name="T51" fmla="*/ 49 h 78"/>
              <a:gd name="T52" fmla="*/ 6 w 81"/>
              <a:gd name="T53" fmla="*/ 49 h 78"/>
              <a:gd name="T54" fmla="*/ 15 w 81"/>
              <a:gd name="T55" fmla="*/ 26 h 78"/>
              <a:gd name="T56" fmla="*/ 65 w 81"/>
              <a:gd name="T57" fmla="*/ 75 h 78"/>
              <a:gd name="T58" fmla="*/ 14 w 81"/>
              <a:gd name="T59" fmla="*/ 75 h 78"/>
              <a:gd name="T60" fmla="*/ 51 w 81"/>
              <a:gd name="T61" fmla="*/ 73 h 78"/>
              <a:gd name="T62" fmla="*/ 51 w 81"/>
              <a:gd name="T63" fmla="*/ 69 h 78"/>
              <a:gd name="T64" fmla="*/ 28 w 81"/>
              <a:gd name="T65" fmla="*/ 71 h 78"/>
              <a:gd name="T66" fmla="*/ 35 w 81"/>
              <a:gd name="T67" fmla="*/ 69 h 78"/>
              <a:gd name="T68" fmla="*/ 44 w 81"/>
              <a:gd name="T69" fmla="*/ 64 h 78"/>
              <a:gd name="T70" fmla="*/ 35 w 81"/>
              <a:gd name="T71" fmla="*/ 67 h 78"/>
              <a:gd name="T72" fmla="*/ 38 w 81"/>
              <a:gd name="T73" fmla="*/ 64 h 78"/>
              <a:gd name="T74" fmla="*/ 42 w 81"/>
              <a:gd name="T75" fmla="*/ 64 h 78"/>
              <a:gd name="T76" fmla="*/ 57 w 81"/>
              <a:gd name="T77" fmla="*/ 52 h 78"/>
              <a:gd name="T78" fmla="*/ 74 w 81"/>
              <a:gd name="T79" fmla="*/ 47 h 78"/>
              <a:gd name="T80" fmla="*/ 58 w 81"/>
              <a:gd name="T81" fmla="*/ 49 h 78"/>
              <a:gd name="T82" fmla="*/ 66 w 81"/>
              <a:gd name="T83" fmla="*/ 27 h 78"/>
              <a:gd name="T84" fmla="*/ 74 w 81"/>
              <a:gd name="T85" fmla="*/ 47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1" h="78">
                <a:moveTo>
                  <a:pt x="79" y="22"/>
                </a:moveTo>
                <a:cubicBezTo>
                  <a:pt x="80" y="22"/>
                  <a:pt x="81" y="21"/>
                  <a:pt x="81" y="19"/>
                </a:cubicBezTo>
                <a:cubicBezTo>
                  <a:pt x="81" y="18"/>
                  <a:pt x="80" y="17"/>
                  <a:pt x="79" y="17"/>
                </a:cubicBezTo>
                <a:cubicBezTo>
                  <a:pt x="77" y="17"/>
                  <a:pt x="76" y="18"/>
                  <a:pt x="76" y="19"/>
                </a:cubicBezTo>
                <a:cubicBezTo>
                  <a:pt x="74" y="20"/>
                  <a:pt x="71" y="22"/>
                  <a:pt x="66" y="22"/>
                </a:cubicBezTo>
                <a:cubicBezTo>
                  <a:pt x="62" y="22"/>
                  <a:pt x="58" y="19"/>
                  <a:pt x="54" y="16"/>
                </a:cubicBezTo>
                <a:cubicBezTo>
                  <a:pt x="50" y="13"/>
                  <a:pt x="47" y="10"/>
                  <a:pt x="42" y="9"/>
                </a:cubicBezTo>
                <a:cubicBezTo>
                  <a:pt x="42" y="4"/>
                  <a:pt x="42" y="4"/>
                  <a:pt x="42" y="4"/>
                </a:cubicBezTo>
                <a:cubicBezTo>
                  <a:pt x="43" y="4"/>
                  <a:pt x="43" y="3"/>
                  <a:pt x="43" y="3"/>
                </a:cubicBezTo>
                <a:cubicBezTo>
                  <a:pt x="43" y="1"/>
                  <a:pt x="42" y="0"/>
                  <a:pt x="40" y="0"/>
                </a:cubicBezTo>
                <a:cubicBezTo>
                  <a:pt x="39" y="0"/>
                  <a:pt x="38" y="1"/>
                  <a:pt x="38" y="3"/>
                </a:cubicBezTo>
                <a:cubicBezTo>
                  <a:pt x="38" y="3"/>
                  <a:pt x="38" y="4"/>
                  <a:pt x="38" y="4"/>
                </a:cubicBezTo>
                <a:cubicBezTo>
                  <a:pt x="38" y="9"/>
                  <a:pt x="38" y="9"/>
                  <a:pt x="38" y="9"/>
                </a:cubicBezTo>
                <a:cubicBezTo>
                  <a:pt x="34" y="10"/>
                  <a:pt x="31" y="13"/>
                  <a:pt x="27" y="16"/>
                </a:cubicBezTo>
                <a:cubicBezTo>
                  <a:pt x="23" y="19"/>
                  <a:pt x="19" y="22"/>
                  <a:pt x="15" y="22"/>
                </a:cubicBezTo>
                <a:cubicBezTo>
                  <a:pt x="10" y="22"/>
                  <a:pt x="7" y="20"/>
                  <a:pt x="5" y="19"/>
                </a:cubicBezTo>
                <a:cubicBezTo>
                  <a:pt x="5" y="18"/>
                  <a:pt x="4" y="17"/>
                  <a:pt x="2" y="17"/>
                </a:cubicBezTo>
                <a:cubicBezTo>
                  <a:pt x="1" y="17"/>
                  <a:pt x="0" y="18"/>
                  <a:pt x="0" y="19"/>
                </a:cubicBezTo>
                <a:cubicBezTo>
                  <a:pt x="0" y="21"/>
                  <a:pt x="1" y="22"/>
                  <a:pt x="2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5" y="23"/>
                  <a:pt x="8" y="24"/>
                  <a:pt x="13" y="25"/>
                </a:cubicBezTo>
                <a:cubicBezTo>
                  <a:pt x="13" y="25"/>
                  <a:pt x="13" y="25"/>
                  <a:pt x="12" y="26"/>
                </a:cubicBezTo>
                <a:cubicBezTo>
                  <a:pt x="5" y="46"/>
                  <a:pt x="5" y="46"/>
                  <a:pt x="5" y="46"/>
                </a:cubicBezTo>
                <a:cubicBezTo>
                  <a:pt x="4" y="47"/>
                  <a:pt x="4" y="48"/>
                  <a:pt x="4" y="49"/>
                </a:cubicBezTo>
                <a:cubicBezTo>
                  <a:pt x="1" y="49"/>
                  <a:pt x="1" y="49"/>
                  <a:pt x="1" y="49"/>
                </a:cubicBezTo>
                <a:cubicBezTo>
                  <a:pt x="1" y="50"/>
                  <a:pt x="1" y="50"/>
                  <a:pt x="1" y="50"/>
                </a:cubicBezTo>
                <a:cubicBezTo>
                  <a:pt x="1" y="54"/>
                  <a:pt x="7" y="57"/>
                  <a:pt x="15" y="57"/>
                </a:cubicBezTo>
                <a:cubicBezTo>
                  <a:pt x="22" y="57"/>
                  <a:pt x="28" y="54"/>
                  <a:pt x="28" y="50"/>
                </a:cubicBezTo>
                <a:cubicBezTo>
                  <a:pt x="28" y="49"/>
                  <a:pt x="28" y="49"/>
                  <a:pt x="28" y="49"/>
                </a:cubicBezTo>
                <a:cubicBezTo>
                  <a:pt x="25" y="49"/>
                  <a:pt x="25" y="49"/>
                  <a:pt x="25" y="49"/>
                </a:cubicBezTo>
                <a:cubicBezTo>
                  <a:pt x="25" y="48"/>
                  <a:pt x="25" y="47"/>
                  <a:pt x="25" y="4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6" y="25"/>
                  <a:pt x="16" y="25"/>
                </a:cubicBezTo>
                <a:cubicBezTo>
                  <a:pt x="21" y="25"/>
                  <a:pt x="25" y="21"/>
                  <a:pt x="29" y="18"/>
                </a:cubicBezTo>
                <a:cubicBezTo>
                  <a:pt x="32" y="16"/>
                  <a:pt x="35" y="13"/>
                  <a:pt x="38" y="12"/>
                </a:cubicBezTo>
                <a:cubicBezTo>
                  <a:pt x="38" y="62"/>
                  <a:pt x="38" y="62"/>
                  <a:pt x="38" y="62"/>
                </a:cubicBezTo>
                <a:cubicBezTo>
                  <a:pt x="35" y="62"/>
                  <a:pt x="35" y="62"/>
                  <a:pt x="35" y="62"/>
                </a:cubicBezTo>
                <a:cubicBezTo>
                  <a:pt x="32" y="62"/>
                  <a:pt x="30" y="64"/>
                  <a:pt x="30" y="66"/>
                </a:cubicBezTo>
                <a:cubicBezTo>
                  <a:pt x="30" y="66"/>
                  <a:pt x="30" y="66"/>
                  <a:pt x="30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5" y="67"/>
                  <a:pt x="23" y="68"/>
                  <a:pt x="23" y="70"/>
                </a:cubicBezTo>
                <a:cubicBezTo>
                  <a:pt x="23" y="71"/>
                  <a:pt x="23" y="71"/>
                  <a:pt x="24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4" y="71"/>
                  <a:pt x="12" y="73"/>
                  <a:pt x="12" y="75"/>
                </a:cubicBezTo>
                <a:cubicBezTo>
                  <a:pt x="12" y="77"/>
                  <a:pt x="14" y="78"/>
                  <a:pt x="17" y="78"/>
                </a:cubicBezTo>
                <a:cubicBezTo>
                  <a:pt x="62" y="78"/>
                  <a:pt x="62" y="78"/>
                  <a:pt x="62" y="78"/>
                </a:cubicBezTo>
                <a:cubicBezTo>
                  <a:pt x="65" y="78"/>
                  <a:pt x="67" y="77"/>
                  <a:pt x="67" y="75"/>
                </a:cubicBezTo>
                <a:cubicBezTo>
                  <a:pt x="67" y="73"/>
                  <a:pt x="65" y="71"/>
                  <a:pt x="62" y="71"/>
                </a:cubicBezTo>
                <a:cubicBezTo>
                  <a:pt x="55" y="71"/>
                  <a:pt x="55" y="71"/>
                  <a:pt x="55" y="71"/>
                </a:cubicBezTo>
                <a:cubicBezTo>
                  <a:pt x="56" y="71"/>
                  <a:pt x="56" y="71"/>
                  <a:pt x="56" y="70"/>
                </a:cubicBezTo>
                <a:cubicBezTo>
                  <a:pt x="56" y="68"/>
                  <a:pt x="54" y="67"/>
                  <a:pt x="51" y="67"/>
                </a:cubicBezTo>
                <a:cubicBezTo>
                  <a:pt x="49" y="67"/>
                  <a:pt x="49" y="67"/>
                  <a:pt x="49" y="67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4"/>
                  <a:pt x="47" y="62"/>
                  <a:pt x="44" y="62"/>
                </a:cubicBezTo>
                <a:cubicBezTo>
                  <a:pt x="42" y="62"/>
                  <a:pt x="42" y="62"/>
                  <a:pt x="42" y="62"/>
                </a:cubicBezTo>
                <a:cubicBezTo>
                  <a:pt x="42" y="12"/>
                  <a:pt x="42" y="12"/>
                  <a:pt x="42" y="12"/>
                </a:cubicBezTo>
                <a:cubicBezTo>
                  <a:pt x="46" y="13"/>
                  <a:pt x="49" y="16"/>
                  <a:pt x="52" y="18"/>
                </a:cubicBezTo>
                <a:cubicBezTo>
                  <a:pt x="56" y="21"/>
                  <a:pt x="60" y="25"/>
                  <a:pt x="65" y="25"/>
                </a:cubicBezTo>
                <a:cubicBezTo>
                  <a:pt x="65" y="25"/>
                  <a:pt x="64" y="26"/>
                  <a:pt x="64" y="26"/>
                </a:cubicBezTo>
                <a:cubicBezTo>
                  <a:pt x="56" y="46"/>
                  <a:pt x="56" y="46"/>
                  <a:pt x="56" y="46"/>
                </a:cubicBezTo>
                <a:cubicBezTo>
                  <a:pt x="56" y="47"/>
                  <a:pt x="56" y="48"/>
                  <a:pt x="56" y="49"/>
                </a:cubicBezTo>
                <a:cubicBezTo>
                  <a:pt x="53" y="49"/>
                  <a:pt x="53" y="49"/>
                  <a:pt x="53" y="49"/>
                </a:cubicBezTo>
                <a:cubicBezTo>
                  <a:pt x="53" y="50"/>
                  <a:pt x="53" y="50"/>
                  <a:pt x="53" y="50"/>
                </a:cubicBezTo>
                <a:cubicBezTo>
                  <a:pt x="53" y="54"/>
                  <a:pt x="59" y="57"/>
                  <a:pt x="66" y="57"/>
                </a:cubicBezTo>
                <a:cubicBezTo>
                  <a:pt x="74" y="57"/>
                  <a:pt x="79" y="54"/>
                  <a:pt x="79" y="50"/>
                </a:cubicBezTo>
                <a:cubicBezTo>
                  <a:pt x="79" y="49"/>
                  <a:pt x="79" y="49"/>
                  <a:pt x="79" y="49"/>
                </a:cubicBezTo>
                <a:cubicBezTo>
                  <a:pt x="76" y="49"/>
                  <a:pt x="76" y="49"/>
                  <a:pt x="76" y="49"/>
                </a:cubicBezTo>
                <a:cubicBezTo>
                  <a:pt x="77" y="48"/>
                  <a:pt x="77" y="47"/>
                  <a:pt x="76" y="46"/>
                </a:cubicBezTo>
                <a:cubicBezTo>
                  <a:pt x="69" y="26"/>
                  <a:pt x="69" y="26"/>
                  <a:pt x="69" y="26"/>
                </a:cubicBezTo>
                <a:cubicBezTo>
                  <a:pt x="68" y="25"/>
                  <a:pt x="68" y="25"/>
                  <a:pt x="68" y="25"/>
                </a:cubicBezTo>
                <a:cubicBezTo>
                  <a:pt x="73" y="24"/>
                  <a:pt x="76" y="23"/>
                  <a:pt x="78" y="22"/>
                </a:cubicBezTo>
                <a:cubicBezTo>
                  <a:pt x="78" y="22"/>
                  <a:pt x="78" y="22"/>
                  <a:pt x="79" y="22"/>
                </a:cubicBezTo>
                <a:close/>
                <a:moveTo>
                  <a:pt x="15" y="54"/>
                </a:moveTo>
                <a:cubicBezTo>
                  <a:pt x="10" y="54"/>
                  <a:pt x="7" y="53"/>
                  <a:pt x="5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2" y="53"/>
                  <a:pt x="19" y="54"/>
                  <a:pt x="15" y="54"/>
                </a:cubicBezTo>
                <a:close/>
                <a:moveTo>
                  <a:pt x="23" y="47"/>
                </a:moveTo>
                <a:cubicBezTo>
                  <a:pt x="23" y="48"/>
                  <a:pt x="23" y="48"/>
                  <a:pt x="23" y="49"/>
                </a:cubicBezTo>
                <a:cubicBezTo>
                  <a:pt x="23" y="49"/>
                  <a:pt x="23" y="49"/>
                  <a:pt x="22" y="49"/>
                </a:cubicBezTo>
                <a:cubicBezTo>
                  <a:pt x="7" y="49"/>
                  <a:pt x="7" y="49"/>
                  <a:pt x="7" y="49"/>
                </a:cubicBezTo>
                <a:cubicBezTo>
                  <a:pt x="7" y="49"/>
                  <a:pt x="7" y="49"/>
                  <a:pt x="6" y="49"/>
                </a:cubicBezTo>
                <a:cubicBezTo>
                  <a:pt x="6" y="48"/>
                  <a:pt x="6" y="48"/>
                  <a:pt x="6" y="47"/>
                </a:cubicBezTo>
                <a:cubicBezTo>
                  <a:pt x="14" y="27"/>
                  <a:pt x="14" y="27"/>
                  <a:pt x="14" y="27"/>
                </a:cubicBezTo>
                <a:cubicBezTo>
                  <a:pt x="14" y="26"/>
                  <a:pt x="15" y="26"/>
                  <a:pt x="15" y="26"/>
                </a:cubicBezTo>
                <a:cubicBezTo>
                  <a:pt x="15" y="26"/>
                  <a:pt x="15" y="26"/>
                  <a:pt x="15" y="27"/>
                </a:cubicBezTo>
                <a:lnTo>
                  <a:pt x="23" y="47"/>
                </a:lnTo>
                <a:close/>
                <a:moveTo>
                  <a:pt x="65" y="75"/>
                </a:moveTo>
                <a:cubicBezTo>
                  <a:pt x="65" y="75"/>
                  <a:pt x="64" y="76"/>
                  <a:pt x="62" y="76"/>
                </a:cubicBezTo>
                <a:cubicBezTo>
                  <a:pt x="17" y="76"/>
                  <a:pt x="17" y="76"/>
                  <a:pt x="17" y="76"/>
                </a:cubicBezTo>
                <a:cubicBezTo>
                  <a:pt x="15" y="76"/>
                  <a:pt x="14" y="75"/>
                  <a:pt x="14" y="75"/>
                </a:cubicBezTo>
                <a:cubicBezTo>
                  <a:pt x="14" y="74"/>
                  <a:pt x="15" y="73"/>
                  <a:pt x="17" y="73"/>
                </a:cubicBezTo>
                <a:cubicBezTo>
                  <a:pt x="28" y="73"/>
                  <a:pt x="28" y="73"/>
                  <a:pt x="28" y="73"/>
                </a:cubicBezTo>
                <a:cubicBezTo>
                  <a:pt x="51" y="73"/>
                  <a:pt x="51" y="73"/>
                  <a:pt x="51" y="73"/>
                </a:cubicBezTo>
                <a:cubicBezTo>
                  <a:pt x="62" y="73"/>
                  <a:pt x="62" y="73"/>
                  <a:pt x="62" y="73"/>
                </a:cubicBezTo>
                <a:cubicBezTo>
                  <a:pt x="64" y="73"/>
                  <a:pt x="65" y="74"/>
                  <a:pt x="65" y="75"/>
                </a:cubicBezTo>
                <a:close/>
                <a:moveTo>
                  <a:pt x="51" y="69"/>
                </a:moveTo>
                <a:cubicBezTo>
                  <a:pt x="53" y="69"/>
                  <a:pt x="54" y="70"/>
                  <a:pt x="54" y="70"/>
                </a:cubicBezTo>
                <a:cubicBezTo>
                  <a:pt x="54" y="71"/>
                  <a:pt x="53" y="71"/>
                  <a:pt x="51" y="71"/>
                </a:cubicBezTo>
                <a:cubicBezTo>
                  <a:pt x="28" y="71"/>
                  <a:pt x="28" y="71"/>
                  <a:pt x="28" y="71"/>
                </a:cubicBezTo>
                <a:cubicBezTo>
                  <a:pt x="26" y="71"/>
                  <a:pt x="25" y="71"/>
                  <a:pt x="25" y="70"/>
                </a:cubicBezTo>
                <a:cubicBezTo>
                  <a:pt x="25" y="70"/>
                  <a:pt x="26" y="69"/>
                  <a:pt x="28" y="69"/>
                </a:cubicBezTo>
                <a:cubicBezTo>
                  <a:pt x="35" y="69"/>
                  <a:pt x="35" y="69"/>
                  <a:pt x="35" y="69"/>
                </a:cubicBezTo>
                <a:cubicBezTo>
                  <a:pt x="44" y="69"/>
                  <a:pt x="44" y="69"/>
                  <a:pt x="44" y="69"/>
                </a:cubicBezTo>
                <a:lnTo>
                  <a:pt x="51" y="69"/>
                </a:lnTo>
                <a:close/>
                <a:moveTo>
                  <a:pt x="44" y="64"/>
                </a:moveTo>
                <a:cubicBezTo>
                  <a:pt x="46" y="64"/>
                  <a:pt x="47" y="65"/>
                  <a:pt x="47" y="66"/>
                </a:cubicBezTo>
                <a:cubicBezTo>
                  <a:pt x="47" y="66"/>
                  <a:pt x="46" y="67"/>
                  <a:pt x="44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3" y="67"/>
                  <a:pt x="32" y="66"/>
                  <a:pt x="32" y="66"/>
                </a:cubicBezTo>
                <a:cubicBezTo>
                  <a:pt x="32" y="65"/>
                  <a:pt x="33" y="64"/>
                  <a:pt x="35" y="64"/>
                </a:cubicBezTo>
                <a:cubicBezTo>
                  <a:pt x="38" y="64"/>
                  <a:pt x="38" y="64"/>
                  <a:pt x="38" y="64"/>
                </a:cubicBezTo>
                <a:cubicBezTo>
                  <a:pt x="38" y="65"/>
                  <a:pt x="38" y="65"/>
                  <a:pt x="38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42" y="64"/>
                  <a:pt x="42" y="64"/>
                  <a:pt x="42" y="64"/>
                </a:cubicBezTo>
                <a:lnTo>
                  <a:pt x="44" y="64"/>
                </a:lnTo>
                <a:close/>
                <a:moveTo>
                  <a:pt x="66" y="54"/>
                </a:moveTo>
                <a:cubicBezTo>
                  <a:pt x="62" y="54"/>
                  <a:pt x="59" y="53"/>
                  <a:pt x="57" y="52"/>
                </a:cubicBezTo>
                <a:cubicBezTo>
                  <a:pt x="76" y="52"/>
                  <a:pt x="76" y="52"/>
                  <a:pt x="76" y="52"/>
                </a:cubicBezTo>
                <a:cubicBezTo>
                  <a:pt x="74" y="53"/>
                  <a:pt x="71" y="54"/>
                  <a:pt x="66" y="54"/>
                </a:cubicBezTo>
                <a:close/>
                <a:moveTo>
                  <a:pt x="74" y="47"/>
                </a:moveTo>
                <a:cubicBezTo>
                  <a:pt x="75" y="48"/>
                  <a:pt x="75" y="48"/>
                  <a:pt x="74" y="49"/>
                </a:cubicBezTo>
                <a:cubicBezTo>
                  <a:pt x="74" y="49"/>
                  <a:pt x="74" y="49"/>
                  <a:pt x="74" y="49"/>
                </a:cubicBezTo>
                <a:cubicBezTo>
                  <a:pt x="58" y="49"/>
                  <a:pt x="58" y="49"/>
                  <a:pt x="58" y="49"/>
                </a:cubicBezTo>
                <a:cubicBezTo>
                  <a:pt x="58" y="49"/>
                  <a:pt x="58" y="49"/>
                  <a:pt x="58" y="49"/>
                </a:cubicBezTo>
                <a:cubicBezTo>
                  <a:pt x="58" y="48"/>
                  <a:pt x="58" y="48"/>
                  <a:pt x="58" y="47"/>
                </a:cubicBezTo>
                <a:cubicBezTo>
                  <a:pt x="66" y="27"/>
                  <a:pt x="66" y="27"/>
                  <a:pt x="66" y="27"/>
                </a:cubicBezTo>
                <a:cubicBezTo>
                  <a:pt x="66" y="26"/>
                  <a:pt x="66" y="26"/>
                  <a:pt x="66" y="26"/>
                </a:cubicBezTo>
                <a:cubicBezTo>
                  <a:pt x="66" y="26"/>
                  <a:pt x="67" y="26"/>
                  <a:pt x="67" y="27"/>
                </a:cubicBezTo>
                <a:lnTo>
                  <a:pt x="74" y="4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latin typeface="Calibri" panose="020F0502020204030204" pitchFamily="34" charset="0"/>
            </a:endParaRPr>
          </a:p>
        </p:txBody>
      </p:sp>
      <p:sp>
        <p:nvSpPr>
          <p:cNvPr id="60" name="Freeform 267"/>
          <p:cNvSpPr>
            <a:spLocks noEditPoints="1"/>
          </p:cNvSpPr>
          <p:nvPr/>
        </p:nvSpPr>
        <p:spPr bwMode="auto">
          <a:xfrm>
            <a:off x="7225318" y="3906525"/>
            <a:ext cx="314616" cy="349358"/>
          </a:xfrm>
          <a:custGeom>
            <a:avLst/>
            <a:gdLst>
              <a:gd name="T0" fmla="*/ 48 w 69"/>
              <a:gd name="T1" fmla="*/ 43 h 73"/>
              <a:gd name="T2" fmla="*/ 55 w 69"/>
              <a:gd name="T3" fmla="*/ 42 h 73"/>
              <a:gd name="T4" fmla="*/ 46 w 69"/>
              <a:gd name="T5" fmla="*/ 27 h 73"/>
              <a:gd name="T6" fmla="*/ 48 w 69"/>
              <a:gd name="T7" fmla="*/ 20 h 73"/>
              <a:gd name="T8" fmla="*/ 42 w 69"/>
              <a:gd name="T9" fmla="*/ 11 h 73"/>
              <a:gd name="T10" fmla="*/ 27 w 69"/>
              <a:gd name="T11" fmla="*/ 11 h 73"/>
              <a:gd name="T12" fmla="*/ 20 w 69"/>
              <a:gd name="T13" fmla="*/ 20 h 73"/>
              <a:gd name="T14" fmla="*/ 23 w 69"/>
              <a:gd name="T15" fmla="*/ 27 h 73"/>
              <a:gd name="T16" fmla="*/ 13 w 69"/>
              <a:gd name="T17" fmla="*/ 42 h 73"/>
              <a:gd name="T18" fmla="*/ 19 w 69"/>
              <a:gd name="T19" fmla="*/ 43 h 73"/>
              <a:gd name="T20" fmla="*/ 20 w 69"/>
              <a:gd name="T21" fmla="*/ 49 h 73"/>
              <a:gd name="T22" fmla="*/ 47 w 69"/>
              <a:gd name="T23" fmla="*/ 29 h 73"/>
              <a:gd name="T24" fmla="*/ 48 w 69"/>
              <a:gd name="T25" fmla="*/ 41 h 73"/>
              <a:gd name="T26" fmla="*/ 38 w 69"/>
              <a:gd name="T27" fmla="*/ 31 h 73"/>
              <a:gd name="T28" fmla="*/ 44 w 69"/>
              <a:gd name="T29" fmla="*/ 27 h 73"/>
              <a:gd name="T30" fmla="*/ 42 w 69"/>
              <a:gd name="T31" fmla="*/ 13 h 73"/>
              <a:gd name="T32" fmla="*/ 46 w 69"/>
              <a:gd name="T33" fmla="*/ 19 h 73"/>
              <a:gd name="T34" fmla="*/ 45 w 69"/>
              <a:gd name="T35" fmla="*/ 21 h 73"/>
              <a:gd name="T36" fmla="*/ 40 w 69"/>
              <a:gd name="T37" fmla="*/ 21 h 73"/>
              <a:gd name="T38" fmla="*/ 42 w 69"/>
              <a:gd name="T39" fmla="*/ 13 h 73"/>
              <a:gd name="T40" fmla="*/ 38 w 69"/>
              <a:gd name="T41" fmla="*/ 22 h 73"/>
              <a:gd name="T42" fmla="*/ 38 w 69"/>
              <a:gd name="T43" fmla="*/ 24 h 73"/>
              <a:gd name="T44" fmla="*/ 30 w 69"/>
              <a:gd name="T45" fmla="*/ 25 h 73"/>
              <a:gd name="T46" fmla="*/ 29 w 69"/>
              <a:gd name="T47" fmla="*/ 23 h 73"/>
              <a:gd name="T48" fmla="*/ 34 w 69"/>
              <a:gd name="T49" fmla="*/ 16 h 73"/>
              <a:gd name="T50" fmla="*/ 23 w 69"/>
              <a:gd name="T51" fmla="*/ 18 h 73"/>
              <a:gd name="T52" fmla="*/ 30 w 69"/>
              <a:gd name="T53" fmla="*/ 15 h 73"/>
              <a:gd name="T54" fmla="*/ 26 w 69"/>
              <a:gd name="T55" fmla="*/ 24 h 73"/>
              <a:gd name="T56" fmla="*/ 23 w 69"/>
              <a:gd name="T57" fmla="*/ 20 h 73"/>
              <a:gd name="T58" fmla="*/ 16 w 69"/>
              <a:gd name="T59" fmla="*/ 41 h 73"/>
              <a:gd name="T60" fmla="*/ 24 w 69"/>
              <a:gd name="T61" fmla="*/ 28 h 73"/>
              <a:gd name="T62" fmla="*/ 29 w 69"/>
              <a:gd name="T63" fmla="*/ 29 h 73"/>
              <a:gd name="T64" fmla="*/ 27 w 69"/>
              <a:gd name="T65" fmla="*/ 32 h 73"/>
              <a:gd name="T66" fmla="*/ 21 w 69"/>
              <a:gd name="T67" fmla="*/ 47 h 73"/>
              <a:gd name="T68" fmla="*/ 31 w 69"/>
              <a:gd name="T69" fmla="*/ 33 h 73"/>
              <a:gd name="T70" fmla="*/ 37 w 69"/>
              <a:gd name="T71" fmla="*/ 33 h 73"/>
              <a:gd name="T72" fmla="*/ 46 w 69"/>
              <a:gd name="T73" fmla="*/ 47 h 73"/>
              <a:gd name="T74" fmla="*/ 7 w 69"/>
              <a:gd name="T75" fmla="*/ 0 h 73"/>
              <a:gd name="T76" fmla="*/ 7 w 69"/>
              <a:gd name="T77" fmla="*/ 59 h 73"/>
              <a:gd name="T78" fmla="*/ 7 w 69"/>
              <a:gd name="T79" fmla="*/ 73 h 73"/>
              <a:gd name="T80" fmla="*/ 25 w 69"/>
              <a:gd name="T81" fmla="*/ 59 h 73"/>
              <a:gd name="T82" fmla="*/ 69 w 69"/>
              <a:gd name="T83" fmla="*/ 7 h 73"/>
              <a:gd name="T84" fmla="*/ 15 w 69"/>
              <a:gd name="T85" fmla="*/ 56 h 73"/>
              <a:gd name="T86" fmla="*/ 3 w 69"/>
              <a:gd name="T87" fmla="*/ 52 h 73"/>
              <a:gd name="T88" fmla="*/ 62 w 69"/>
              <a:gd name="T89" fmla="*/ 4 h 73"/>
              <a:gd name="T90" fmla="*/ 62 w 69"/>
              <a:gd name="T91" fmla="*/ 56 h 73"/>
              <a:gd name="T92" fmla="*/ 11 w 69"/>
              <a:gd name="T93" fmla="*/ 67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9" h="73">
                <a:moveTo>
                  <a:pt x="49" y="49"/>
                </a:moveTo>
                <a:cubicBezTo>
                  <a:pt x="49" y="48"/>
                  <a:pt x="49" y="48"/>
                  <a:pt x="49" y="48"/>
                </a:cubicBezTo>
                <a:cubicBezTo>
                  <a:pt x="49" y="47"/>
                  <a:pt x="49" y="45"/>
                  <a:pt x="48" y="43"/>
                </a:cubicBezTo>
                <a:cubicBezTo>
                  <a:pt x="54" y="43"/>
                  <a:pt x="54" y="43"/>
                  <a:pt x="54" y="43"/>
                </a:cubicBezTo>
                <a:cubicBezTo>
                  <a:pt x="54" y="43"/>
                  <a:pt x="55" y="43"/>
                  <a:pt x="55" y="43"/>
                </a:cubicBezTo>
                <a:cubicBezTo>
                  <a:pt x="55" y="43"/>
                  <a:pt x="55" y="42"/>
                  <a:pt x="55" y="42"/>
                </a:cubicBezTo>
                <a:cubicBezTo>
                  <a:pt x="55" y="39"/>
                  <a:pt x="54" y="31"/>
                  <a:pt x="53" y="30"/>
                </a:cubicBezTo>
                <a:cubicBezTo>
                  <a:pt x="52" y="28"/>
                  <a:pt x="50" y="28"/>
                  <a:pt x="48" y="27"/>
                </a:cubicBezTo>
                <a:cubicBezTo>
                  <a:pt x="47" y="27"/>
                  <a:pt x="46" y="27"/>
                  <a:pt x="46" y="27"/>
                </a:cubicBezTo>
                <a:cubicBezTo>
                  <a:pt x="46" y="26"/>
                  <a:pt x="46" y="26"/>
                  <a:pt x="46" y="25"/>
                </a:cubicBezTo>
                <a:cubicBezTo>
                  <a:pt x="46" y="24"/>
                  <a:pt x="47" y="23"/>
                  <a:pt x="47" y="22"/>
                </a:cubicBezTo>
                <a:cubicBezTo>
                  <a:pt x="48" y="22"/>
                  <a:pt x="48" y="21"/>
                  <a:pt x="48" y="20"/>
                </a:cubicBezTo>
                <a:cubicBezTo>
                  <a:pt x="48" y="19"/>
                  <a:pt x="48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4"/>
                  <a:pt x="45" y="11"/>
                  <a:pt x="42" y="11"/>
                </a:cubicBezTo>
                <a:cubicBezTo>
                  <a:pt x="39" y="11"/>
                  <a:pt x="38" y="12"/>
                  <a:pt x="36" y="14"/>
                </a:cubicBezTo>
                <a:cubicBezTo>
                  <a:pt x="35" y="13"/>
                  <a:pt x="34" y="13"/>
                  <a:pt x="32" y="14"/>
                </a:cubicBezTo>
                <a:cubicBezTo>
                  <a:pt x="31" y="12"/>
                  <a:pt x="29" y="11"/>
                  <a:pt x="27" y="11"/>
                </a:cubicBezTo>
                <a:cubicBezTo>
                  <a:pt x="23" y="11"/>
                  <a:pt x="21" y="14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0" y="19"/>
                  <a:pt x="20" y="20"/>
                </a:cubicBezTo>
                <a:cubicBezTo>
                  <a:pt x="21" y="21"/>
                  <a:pt x="21" y="22"/>
                  <a:pt x="22" y="22"/>
                </a:cubicBezTo>
                <a:cubicBezTo>
                  <a:pt x="22" y="23"/>
                  <a:pt x="22" y="24"/>
                  <a:pt x="23" y="25"/>
                </a:cubicBezTo>
                <a:cubicBezTo>
                  <a:pt x="23" y="26"/>
                  <a:pt x="23" y="26"/>
                  <a:pt x="23" y="27"/>
                </a:cubicBezTo>
                <a:cubicBezTo>
                  <a:pt x="22" y="27"/>
                  <a:pt x="21" y="27"/>
                  <a:pt x="21" y="27"/>
                </a:cubicBezTo>
                <a:cubicBezTo>
                  <a:pt x="19" y="28"/>
                  <a:pt x="17" y="28"/>
                  <a:pt x="16" y="30"/>
                </a:cubicBezTo>
                <a:cubicBezTo>
                  <a:pt x="14" y="31"/>
                  <a:pt x="14" y="39"/>
                  <a:pt x="13" y="42"/>
                </a:cubicBezTo>
                <a:cubicBezTo>
                  <a:pt x="13" y="42"/>
                  <a:pt x="14" y="43"/>
                  <a:pt x="14" y="43"/>
                </a:cubicBezTo>
                <a:cubicBezTo>
                  <a:pt x="14" y="43"/>
                  <a:pt x="14" y="43"/>
                  <a:pt x="15" y="43"/>
                </a:cubicBezTo>
                <a:cubicBezTo>
                  <a:pt x="19" y="43"/>
                  <a:pt x="19" y="43"/>
                  <a:pt x="19" y="43"/>
                </a:cubicBezTo>
                <a:cubicBezTo>
                  <a:pt x="19" y="45"/>
                  <a:pt x="19" y="47"/>
                  <a:pt x="18" y="48"/>
                </a:cubicBezTo>
                <a:cubicBezTo>
                  <a:pt x="18" y="48"/>
                  <a:pt x="19" y="48"/>
                  <a:pt x="19" y="49"/>
                </a:cubicBezTo>
                <a:cubicBezTo>
                  <a:pt x="19" y="49"/>
                  <a:pt x="19" y="49"/>
                  <a:pt x="20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9" y="49"/>
                </a:cubicBezTo>
                <a:close/>
                <a:moveTo>
                  <a:pt x="47" y="29"/>
                </a:moveTo>
                <a:cubicBezTo>
                  <a:pt x="48" y="30"/>
                  <a:pt x="51" y="30"/>
                  <a:pt x="51" y="31"/>
                </a:cubicBezTo>
                <a:cubicBezTo>
                  <a:pt x="52" y="32"/>
                  <a:pt x="52" y="36"/>
                  <a:pt x="53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7" y="36"/>
                  <a:pt x="47" y="35"/>
                  <a:pt x="46" y="35"/>
                </a:cubicBezTo>
                <a:cubicBezTo>
                  <a:pt x="45" y="33"/>
                  <a:pt x="43" y="33"/>
                  <a:pt x="41" y="32"/>
                </a:cubicBezTo>
                <a:cubicBezTo>
                  <a:pt x="40" y="32"/>
                  <a:pt x="39" y="31"/>
                  <a:pt x="38" y="31"/>
                </a:cubicBezTo>
                <a:cubicBezTo>
                  <a:pt x="38" y="31"/>
                  <a:pt x="38" y="30"/>
                  <a:pt x="38" y="29"/>
                </a:cubicBezTo>
                <a:cubicBezTo>
                  <a:pt x="39" y="28"/>
                  <a:pt x="39" y="27"/>
                  <a:pt x="39" y="26"/>
                </a:cubicBezTo>
                <a:cubicBezTo>
                  <a:pt x="41" y="27"/>
                  <a:pt x="42" y="27"/>
                  <a:pt x="44" y="27"/>
                </a:cubicBezTo>
                <a:cubicBezTo>
                  <a:pt x="44" y="27"/>
                  <a:pt x="44" y="28"/>
                  <a:pt x="44" y="28"/>
                </a:cubicBezTo>
                <a:cubicBezTo>
                  <a:pt x="45" y="29"/>
                  <a:pt x="46" y="29"/>
                  <a:pt x="47" y="29"/>
                </a:cubicBezTo>
                <a:close/>
                <a:moveTo>
                  <a:pt x="42" y="13"/>
                </a:moveTo>
                <a:cubicBezTo>
                  <a:pt x="44" y="13"/>
                  <a:pt x="46" y="15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20"/>
                  <a:pt x="46" y="20"/>
                </a:cubicBezTo>
                <a:cubicBezTo>
                  <a:pt x="46" y="20"/>
                  <a:pt x="46" y="20"/>
                  <a:pt x="46" y="20"/>
                </a:cubicBezTo>
                <a:cubicBezTo>
                  <a:pt x="45" y="20"/>
                  <a:pt x="45" y="21"/>
                  <a:pt x="45" y="21"/>
                </a:cubicBezTo>
                <a:cubicBezTo>
                  <a:pt x="44" y="23"/>
                  <a:pt x="43" y="26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3"/>
                  <a:pt x="41" y="22"/>
                  <a:pt x="40" y="21"/>
                </a:cubicBezTo>
                <a:cubicBezTo>
                  <a:pt x="40" y="21"/>
                  <a:pt x="41" y="21"/>
                  <a:pt x="41" y="21"/>
                </a:cubicBezTo>
                <a:cubicBezTo>
                  <a:pt x="41" y="19"/>
                  <a:pt x="40" y="17"/>
                  <a:pt x="38" y="15"/>
                </a:cubicBezTo>
                <a:cubicBezTo>
                  <a:pt x="39" y="14"/>
                  <a:pt x="40" y="13"/>
                  <a:pt x="42" y="13"/>
                </a:cubicBezTo>
                <a:close/>
                <a:moveTo>
                  <a:pt x="34" y="16"/>
                </a:moveTo>
                <a:cubicBezTo>
                  <a:pt x="36" y="16"/>
                  <a:pt x="38" y="18"/>
                  <a:pt x="38" y="21"/>
                </a:cubicBezTo>
                <a:cubicBezTo>
                  <a:pt x="38" y="21"/>
                  <a:pt x="38" y="22"/>
                  <a:pt x="38" y="22"/>
                </a:cubicBezTo>
                <a:cubicBezTo>
                  <a:pt x="38" y="22"/>
                  <a:pt x="38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4"/>
                  <a:pt x="38" y="24"/>
                  <a:pt x="38" y="24"/>
                </a:cubicBezTo>
                <a:cubicBezTo>
                  <a:pt x="38" y="24"/>
                  <a:pt x="38" y="25"/>
                  <a:pt x="38" y="25"/>
                </a:cubicBezTo>
                <a:cubicBezTo>
                  <a:pt x="37" y="27"/>
                  <a:pt x="35" y="29"/>
                  <a:pt x="34" y="29"/>
                </a:cubicBezTo>
                <a:cubicBezTo>
                  <a:pt x="32" y="29"/>
                  <a:pt x="30" y="27"/>
                  <a:pt x="30" y="25"/>
                </a:cubicBezTo>
                <a:cubicBezTo>
                  <a:pt x="30" y="25"/>
                  <a:pt x="29" y="24"/>
                  <a:pt x="29" y="24"/>
                </a:cubicBezTo>
                <a:cubicBezTo>
                  <a:pt x="29" y="24"/>
                  <a:pt x="29" y="24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2"/>
                  <a:pt x="29" y="22"/>
                </a:cubicBezTo>
                <a:cubicBezTo>
                  <a:pt x="29" y="22"/>
                  <a:pt x="29" y="21"/>
                  <a:pt x="29" y="21"/>
                </a:cubicBezTo>
                <a:cubicBezTo>
                  <a:pt x="29" y="18"/>
                  <a:pt x="31" y="16"/>
                  <a:pt x="34" y="16"/>
                </a:cubicBezTo>
                <a:close/>
                <a:moveTo>
                  <a:pt x="23" y="20"/>
                </a:moveTo>
                <a:cubicBezTo>
                  <a:pt x="23" y="20"/>
                  <a:pt x="23" y="19"/>
                  <a:pt x="23" y="19"/>
                </a:cubicBezTo>
                <a:cubicBezTo>
                  <a:pt x="23" y="19"/>
                  <a:pt x="23" y="19"/>
                  <a:pt x="2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5"/>
                  <a:pt x="25" y="13"/>
                  <a:pt x="27" y="13"/>
                </a:cubicBezTo>
                <a:cubicBezTo>
                  <a:pt x="28" y="13"/>
                  <a:pt x="29" y="14"/>
                  <a:pt x="30" y="15"/>
                </a:cubicBezTo>
                <a:cubicBezTo>
                  <a:pt x="28" y="16"/>
                  <a:pt x="27" y="18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2"/>
                  <a:pt x="26" y="23"/>
                  <a:pt x="26" y="24"/>
                </a:cubicBezTo>
                <a:cubicBezTo>
                  <a:pt x="26" y="24"/>
                  <a:pt x="27" y="24"/>
                  <a:pt x="27" y="25"/>
                </a:cubicBezTo>
                <a:cubicBezTo>
                  <a:pt x="25" y="25"/>
                  <a:pt x="24" y="23"/>
                  <a:pt x="24" y="21"/>
                </a:cubicBezTo>
                <a:cubicBezTo>
                  <a:pt x="23" y="21"/>
                  <a:pt x="23" y="20"/>
                  <a:pt x="23" y="20"/>
                </a:cubicBezTo>
                <a:cubicBezTo>
                  <a:pt x="23" y="20"/>
                  <a:pt x="23" y="20"/>
                  <a:pt x="23" y="20"/>
                </a:cubicBezTo>
                <a:close/>
                <a:moveTo>
                  <a:pt x="19" y="41"/>
                </a:moveTo>
                <a:cubicBezTo>
                  <a:pt x="16" y="41"/>
                  <a:pt x="16" y="41"/>
                  <a:pt x="16" y="41"/>
                </a:cubicBezTo>
                <a:cubicBezTo>
                  <a:pt x="16" y="36"/>
                  <a:pt x="17" y="32"/>
                  <a:pt x="17" y="31"/>
                </a:cubicBezTo>
                <a:cubicBezTo>
                  <a:pt x="18" y="30"/>
                  <a:pt x="20" y="30"/>
                  <a:pt x="21" y="29"/>
                </a:cubicBezTo>
                <a:cubicBezTo>
                  <a:pt x="23" y="29"/>
                  <a:pt x="24" y="29"/>
                  <a:pt x="24" y="28"/>
                </a:cubicBezTo>
                <a:cubicBezTo>
                  <a:pt x="25" y="28"/>
                  <a:pt x="25" y="27"/>
                  <a:pt x="25" y="27"/>
                </a:cubicBezTo>
                <a:cubicBezTo>
                  <a:pt x="26" y="27"/>
                  <a:pt x="27" y="27"/>
                  <a:pt x="28" y="27"/>
                </a:cubicBezTo>
                <a:cubicBezTo>
                  <a:pt x="28" y="28"/>
                  <a:pt x="29" y="28"/>
                  <a:pt x="29" y="29"/>
                </a:cubicBezTo>
                <a:cubicBezTo>
                  <a:pt x="29" y="30"/>
                  <a:pt x="29" y="31"/>
                  <a:pt x="29" y="31"/>
                </a:cubicBezTo>
                <a:cubicBezTo>
                  <a:pt x="29" y="31"/>
                  <a:pt x="27" y="32"/>
                  <a:pt x="27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4" y="33"/>
                  <a:pt x="22" y="33"/>
                  <a:pt x="21" y="35"/>
                </a:cubicBezTo>
                <a:cubicBezTo>
                  <a:pt x="21" y="35"/>
                  <a:pt x="20" y="36"/>
                  <a:pt x="19" y="41"/>
                </a:cubicBezTo>
                <a:close/>
                <a:moveTo>
                  <a:pt x="21" y="47"/>
                </a:moveTo>
                <a:cubicBezTo>
                  <a:pt x="21" y="41"/>
                  <a:pt x="22" y="37"/>
                  <a:pt x="23" y="36"/>
                </a:cubicBezTo>
                <a:cubicBezTo>
                  <a:pt x="23" y="35"/>
                  <a:pt x="26" y="35"/>
                  <a:pt x="27" y="34"/>
                </a:cubicBezTo>
                <a:cubicBezTo>
                  <a:pt x="29" y="34"/>
                  <a:pt x="30" y="33"/>
                  <a:pt x="31" y="33"/>
                </a:cubicBezTo>
                <a:cubicBezTo>
                  <a:pt x="31" y="32"/>
                  <a:pt x="31" y="32"/>
                  <a:pt x="31" y="31"/>
                </a:cubicBezTo>
                <a:cubicBezTo>
                  <a:pt x="33" y="32"/>
                  <a:pt x="34" y="32"/>
                  <a:pt x="36" y="31"/>
                </a:cubicBezTo>
                <a:cubicBezTo>
                  <a:pt x="36" y="32"/>
                  <a:pt x="36" y="32"/>
                  <a:pt x="37" y="33"/>
                </a:cubicBezTo>
                <a:cubicBezTo>
                  <a:pt x="37" y="33"/>
                  <a:pt x="38" y="34"/>
                  <a:pt x="40" y="34"/>
                </a:cubicBezTo>
                <a:cubicBezTo>
                  <a:pt x="42" y="35"/>
                  <a:pt x="44" y="35"/>
                  <a:pt x="45" y="36"/>
                </a:cubicBezTo>
                <a:cubicBezTo>
                  <a:pt x="45" y="37"/>
                  <a:pt x="46" y="41"/>
                  <a:pt x="46" y="47"/>
                </a:cubicBezTo>
                <a:lnTo>
                  <a:pt x="21" y="47"/>
                </a:lnTo>
                <a:close/>
                <a:moveTo>
                  <a:pt x="62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6"/>
                  <a:pt x="3" y="59"/>
                  <a:pt x="7" y="59"/>
                </a:cubicBezTo>
                <a:cubicBezTo>
                  <a:pt x="11" y="59"/>
                  <a:pt x="11" y="59"/>
                  <a:pt x="11" y="59"/>
                </a:cubicBezTo>
                <a:cubicBezTo>
                  <a:pt x="6" y="70"/>
                  <a:pt x="6" y="70"/>
                  <a:pt x="6" y="70"/>
                </a:cubicBezTo>
                <a:cubicBezTo>
                  <a:pt x="6" y="71"/>
                  <a:pt x="6" y="72"/>
                  <a:pt x="7" y="73"/>
                </a:cubicBezTo>
                <a:cubicBezTo>
                  <a:pt x="7" y="73"/>
                  <a:pt x="8" y="73"/>
                  <a:pt x="8" y="73"/>
                </a:cubicBezTo>
                <a:cubicBezTo>
                  <a:pt x="9" y="73"/>
                  <a:pt x="9" y="73"/>
                  <a:pt x="10" y="73"/>
                </a:cubicBezTo>
                <a:cubicBezTo>
                  <a:pt x="25" y="59"/>
                  <a:pt x="25" y="59"/>
                  <a:pt x="25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65" y="59"/>
                  <a:pt x="69" y="56"/>
                  <a:pt x="69" y="52"/>
                </a:cubicBezTo>
                <a:cubicBezTo>
                  <a:pt x="69" y="7"/>
                  <a:pt x="69" y="7"/>
                  <a:pt x="69" y="7"/>
                </a:cubicBezTo>
                <a:cubicBezTo>
                  <a:pt x="69" y="3"/>
                  <a:pt x="65" y="0"/>
                  <a:pt x="62" y="0"/>
                </a:cubicBezTo>
                <a:close/>
                <a:moveTo>
                  <a:pt x="15" y="57"/>
                </a:moveTo>
                <a:cubicBezTo>
                  <a:pt x="15" y="57"/>
                  <a:pt x="15" y="56"/>
                  <a:pt x="15" y="56"/>
                </a:cubicBezTo>
                <a:cubicBezTo>
                  <a:pt x="15" y="56"/>
                  <a:pt x="14" y="56"/>
                  <a:pt x="14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5" y="56"/>
                  <a:pt x="3" y="54"/>
                  <a:pt x="3" y="52"/>
                </a:cubicBezTo>
                <a:cubicBezTo>
                  <a:pt x="3" y="7"/>
                  <a:pt x="3" y="7"/>
                  <a:pt x="3" y="7"/>
                </a:cubicBezTo>
                <a:cubicBezTo>
                  <a:pt x="3" y="5"/>
                  <a:pt x="5" y="4"/>
                  <a:pt x="7" y="4"/>
                </a:cubicBezTo>
                <a:cubicBezTo>
                  <a:pt x="62" y="4"/>
                  <a:pt x="62" y="4"/>
                  <a:pt x="62" y="4"/>
                </a:cubicBezTo>
                <a:cubicBezTo>
                  <a:pt x="64" y="4"/>
                  <a:pt x="65" y="5"/>
                  <a:pt x="65" y="7"/>
                </a:cubicBezTo>
                <a:cubicBezTo>
                  <a:pt x="65" y="52"/>
                  <a:pt x="65" y="52"/>
                  <a:pt x="65" y="52"/>
                </a:cubicBezTo>
                <a:cubicBezTo>
                  <a:pt x="65" y="54"/>
                  <a:pt x="64" y="56"/>
                  <a:pt x="62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11" y="67"/>
                  <a:pt x="11" y="67"/>
                  <a:pt x="11" y="67"/>
                </a:cubicBezTo>
                <a:lnTo>
                  <a:pt x="15" y="5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latin typeface="Calibri" panose="020F0502020204030204" pitchFamily="34" charset="0"/>
            </a:endParaRPr>
          </a:p>
        </p:txBody>
      </p:sp>
      <p:sp>
        <p:nvSpPr>
          <p:cNvPr id="61" name="Freeform 124"/>
          <p:cNvSpPr>
            <a:spLocks noEditPoints="1"/>
          </p:cNvSpPr>
          <p:nvPr/>
        </p:nvSpPr>
        <p:spPr bwMode="auto">
          <a:xfrm>
            <a:off x="5917903" y="1770231"/>
            <a:ext cx="335065" cy="325380"/>
          </a:xfrm>
          <a:custGeom>
            <a:avLst/>
            <a:gdLst>
              <a:gd name="T0" fmla="*/ 1 w 73"/>
              <a:gd name="T1" fmla="*/ 19 h 68"/>
              <a:gd name="T2" fmla="*/ 37 w 73"/>
              <a:gd name="T3" fmla="*/ 1 h 68"/>
              <a:gd name="T4" fmla="*/ 72 w 73"/>
              <a:gd name="T5" fmla="*/ 21 h 68"/>
              <a:gd name="T6" fmla="*/ 36 w 73"/>
              <a:gd name="T7" fmla="*/ 4 h 68"/>
              <a:gd name="T8" fmla="*/ 1 w 73"/>
              <a:gd name="T9" fmla="*/ 22 h 68"/>
              <a:gd name="T10" fmla="*/ 37 w 73"/>
              <a:gd name="T11" fmla="*/ 6 h 68"/>
              <a:gd name="T12" fmla="*/ 66 w 73"/>
              <a:gd name="T13" fmla="*/ 22 h 68"/>
              <a:gd name="T14" fmla="*/ 8 w 73"/>
              <a:gd name="T15" fmla="*/ 22 h 68"/>
              <a:gd name="T16" fmla="*/ 7 w 73"/>
              <a:gd name="T17" fmla="*/ 21 h 68"/>
              <a:gd name="T18" fmla="*/ 37 w 73"/>
              <a:gd name="T19" fmla="*/ 6 h 68"/>
              <a:gd name="T20" fmla="*/ 36 w 73"/>
              <a:gd name="T21" fmla="*/ 8 h 68"/>
              <a:gd name="T22" fmla="*/ 60 w 73"/>
              <a:gd name="T23" fmla="*/ 20 h 68"/>
              <a:gd name="T24" fmla="*/ 73 w 73"/>
              <a:gd name="T25" fmla="*/ 67 h 68"/>
              <a:gd name="T26" fmla="*/ 1 w 73"/>
              <a:gd name="T27" fmla="*/ 68 h 68"/>
              <a:gd name="T28" fmla="*/ 0 w 73"/>
              <a:gd name="T29" fmla="*/ 61 h 68"/>
              <a:gd name="T30" fmla="*/ 4 w 73"/>
              <a:gd name="T31" fmla="*/ 59 h 68"/>
              <a:gd name="T32" fmla="*/ 6 w 73"/>
              <a:gd name="T33" fmla="*/ 56 h 68"/>
              <a:gd name="T34" fmla="*/ 12 w 73"/>
              <a:gd name="T35" fmla="*/ 26 h 68"/>
              <a:gd name="T36" fmla="*/ 7 w 73"/>
              <a:gd name="T37" fmla="*/ 25 h 68"/>
              <a:gd name="T38" fmla="*/ 13 w 73"/>
              <a:gd name="T39" fmla="*/ 24 h 68"/>
              <a:gd name="T40" fmla="*/ 27 w 73"/>
              <a:gd name="T41" fmla="*/ 24 h 68"/>
              <a:gd name="T42" fmla="*/ 41 w 73"/>
              <a:gd name="T43" fmla="*/ 24 h 68"/>
              <a:gd name="T44" fmla="*/ 56 w 73"/>
              <a:gd name="T45" fmla="*/ 24 h 68"/>
              <a:gd name="T46" fmla="*/ 65 w 73"/>
              <a:gd name="T47" fmla="*/ 24 h 68"/>
              <a:gd name="T48" fmla="*/ 65 w 73"/>
              <a:gd name="T49" fmla="*/ 26 h 68"/>
              <a:gd name="T50" fmla="*/ 62 w 73"/>
              <a:gd name="T51" fmla="*/ 56 h 68"/>
              <a:gd name="T52" fmla="*/ 68 w 73"/>
              <a:gd name="T53" fmla="*/ 58 h 68"/>
              <a:gd name="T54" fmla="*/ 71 w 73"/>
              <a:gd name="T55" fmla="*/ 59 h 68"/>
              <a:gd name="T56" fmla="*/ 48 w 73"/>
              <a:gd name="T57" fmla="*/ 56 h 68"/>
              <a:gd name="T58" fmla="*/ 55 w 73"/>
              <a:gd name="T59" fmla="*/ 26 h 68"/>
              <a:gd name="T60" fmla="*/ 48 w 73"/>
              <a:gd name="T61" fmla="*/ 56 h 68"/>
              <a:gd name="T62" fmla="*/ 40 w 73"/>
              <a:gd name="T63" fmla="*/ 56 h 68"/>
              <a:gd name="T64" fmla="*/ 33 w 73"/>
              <a:gd name="T65" fmla="*/ 26 h 68"/>
              <a:gd name="T66" fmla="*/ 19 w 73"/>
              <a:gd name="T67" fmla="*/ 56 h 68"/>
              <a:gd name="T68" fmla="*/ 26 w 73"/>
              <a:gd name="T69" fmla="*/ 26 h 68"/>
              <a:gd name="T70" fmla="*/ 19 w 73"/>
              <a:gd name="T71" fmla="*/ 56 h 68"/>
              <a:gd name="T72" fmla="*/ 65 w 73"/>
              <a:gd name="T73" fmla="*/ 59 h 68"/>
              <a:gd name="T74" fmla="*/ 7 w 73"/>
              <a:gd name="T75" fmla="*/ 59 h 68"/>
              <a:gd name="T76" fmla="*/ 67 w 73"/>
              <a:gd name="T77" fmla="*/ 62 h 68"/>
              <a:gd name="T78" fmla="*/ 3 w 73"/>
              <a:gd name="T79" fmla="*/ 62 h 68"/>
              <a:gd name="T80" fmla="*/ 70 w 73"/>
              <a:gd name="T81" fmla="*/ 65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3" h="68">
                <a:moveTo>
                  <a:pt x="0" y="21"/>
                </a:moveTo>
                <a:cubicBezTo>
                  <a:pt x="0" y="20"/>
                  <a:pt x="0" y="19"/>
                  <a:pt x="1" y="19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0"/>
                  <a:pt x="36" y="0"/>
                  <a:pt x="37" y="1"/>
                </a:cubicBezTo>
                <a:cubicBezTo>
                  <a:pt x="72" y="19"/>
                  <a:pt x="72" y="19"/>
                  <a:pt x="72" y="19"/>
                </a:cubicBezTo>
                <a:cubicBezTo>
                  <a:pt x="73" y="19"/>
                  <a:pt x="73" y="20"/>
                  <a:pt x="72" y="21"/>
                </a:cubicBezTo>
                <a:cubicBezTo>
                  <a:pt x="72" y="22"/>
                  <a:pt x="71" y="22"/>
                  <a:pt x="70" y="21"/>
                </a:cubicBezTo>
                <a:cubicBezTo>
                  <a:pt x="36" y="4"/>
                  <a:pt x="36" y="4"/>
                  <a:pt x="36" y="4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2"/>
                  <a:pt x="2" y="22"/>
                  <a:pt x="1" y="22"/>
                </a:cubicBezTo>
                <a:cubicBezTo>
                  <a:pt x="1" y="22"/>
                  <a:pt x="0" y="21"/>
                  <a:pt x="0" y="21"/>
                </a:cubicBezTo>
                <a:close/>
                <a:moveTo>
                  <a:pt x="37" y="6"/>
                </a:moveTo>
                <a:cubicBezTo>
                  <a:pt x="65" y="21"/>
                  <a:pt x="65" y="21"/>
                  <a:pt x="65" y="21"/>
                </a:cubicBezTo>
                <a:cubicBezTo>
                  <a:pt x="65" y="21"/>
                  <a:pt x="66" y="21"/>
                  <a:pt x="66" y="22"/>
                </a:cubicBezTo>
                <a:cubicBezTo>
                  <a:pt x="65" y="22"/>
                  <a:pt x="65" y="22"/>
                  <a:pt x="65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7" y="6"/>
                </a:cubicBezTo>
                <a:close/>
                <a:moveTo>
                  <a:pt x="60" y="20"/>
                </a:moveTo>
                <a:cubicBezTo>
                  <a:pt x="36" y="8"/>
                  <a:pt x="36" y="8"/>
                  <a:pt x="36" y="8"/>
                </a:cubicBezTo>
                <a:cubicBezTo>
                  <a:pt x="12" y="20"/>
                  <a:pt x="12" y="20"/>
                  <a:pt x="12" y="20"/>
                </a:cubicBezTo>
                <a:lnTo>
                  <a:pt x="60" y="20"/>
                </a:lnTo>
                <a:close/>
                <a:moveTo>
                  <a:pt x="73" y="61"/>
                </a:move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2" y="68"/>
                  <a:pt x="7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0" y="67"/>
                  <a:pt x="0" y="67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0"/>
                  <a:pt x="1" y="59"/>
                  <a:pt x="1" y="59"/>
                </a:cubicBezTo>
                <a:cubicBezTo>
                  <a:pt x="4" y="59"/>
                  <a:pt x="4" y="59"/>
                  <a:pt x="4" y="59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57"/>
                  <a:pt x="5" y="56"/>
                  <a:pt x="6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26"/>
                  <a:pt x="12" y="26"/>
                  <a:pt x="12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6"/>
                  <a:pt x="7" y="26"/>
                  <a:pt x="7" y="25"/>
                </a:cubicBezTo>
                <a:cubicBezTo>
                  <a:pt x="7" y="25"/>
                  <a:pt x="7" y="24"/>
                  <a:pt x="8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61" y="24"/>
                  <a:pt x="61" y="24"/>
                  <a:pt x="61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6" y="25"/>
                  <a:pt x="66" y="25"/>
                </a:cubicBezTo>
                <a:cubicBezTo>
                  <a:pt x="66" y="26"/>
                  <a:pt x="65" y="26"/>
                  <a:pt x="65" y="26"/>
                </a:cubicBezTo>
                <a:cubicBezTo>
                  <a:pt x="62" y="26"/>
                  <a:pt x="62" y="26"/>
                  <a:pt x="62" y="26"/>
                </a:cubicBezTo>
                <a:cubicBezTo>
                  <a:pt x="62" y="56"/>
                  <a:pt x="62" y="56"/>
                  <a:pt x="62" y="56"/>
                </a:cubicBezTo>
                <a:cubicBezTo>
                  <a:pt x="67" y="56"/>
                  <a:pt x="67" y="56"/>
                  <a:pt x="67" y="56"/>
                </a:cubicBezTo>
                <a:cubicBezTo>
                  <a:pt x="68" y="56"/>
                  <a:pt x="68" y="57"/>
                  <a:pt x="68" y="58"/>
                </a:cubicBezTo>
                <a:cubicBezTo>
                  <a:pt x="68" y="59"/>
                  <a:pt x="68" y="59"/>
                  <a:pt x="68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2" y="59"/>
                  <a:pt x="73" y="60"/>
                  <a:pt x="73" y="61"/>
                </a:cubicBezTo>
                <a:close/>
                <a:moveTo>
                  <a:pt x="48" y="56"/>
                </a:moveTo>
                <a:cubicBezTo>
                  <a:pt x="55" y="56"/>
                  <a:pt x="55" y="56"/>
                  <a:pt x="55" y="56"/>
                </a:cubicBezTo>
                <a:cubicBezTo>
                  <a:pt x="55" y="26"/>
                  <a:pt x="55" y="26"/>
                  <a:pt x="55" y="26"/>
                </a:cubicBezTo>
                <a:cubicBezTo>
                  <a:pt x="48" y="26"/>
                  <a:pt x="48" y="26"/>
                  <a:pt x="48" y="26"/>
                </a:cubicBezTo>
                <a:lnTo>
                  <a:pt x="48" y="56"/>
                </a:lnTo>
                <a:close/>
                <a:moveTo>
                  <a:pt x="33" y="56"/>
                </a:moveTo>
                <a:cubicBezTo>
                  <a:pt x="40" y="56"/>
                  <a:pt x="40" y="56"/>
                  <a:pt x="40" y="56"/>
                </a:cubicBezTo>
                <a:cubicBezTo>
                  <a:pt x="40" y="26"/>
                  <a:pt x="40" y="26"/>
                  <a:pt x="40" y="26"/>
                </a:cubicBezTo>
                <a:cubicBezTo>
                  <a:pt x="33" y="26"/>
                  <a:pt x="33" y="26"/>
                  <a:pt x="33" y="26"/>
                </a:cubicBezTo>
                <a:lnTo>
                  <a:pt x="33" y="56"/>
                </a:lnTo>
                <a:close/>
                <a:moveTo>
                  <a:pt x="19" y="56"/>
                </a:moveTo>
                <a:cubicBezTo>
                  <a:pt x="26" y="56"/>
                  <a:pt x="26" y="56"/>
                  <a:pt x="26" y="56"/>
                </a:cubicBezTo>
                <a:cubicBezTo>
                  <a:pt x="26" y="26"/>
                  <a:pt x="26" y="26"/>
                  <a:pt x="26" y="26"/>
                </a:cubicBezTo>
                <a:cubicBezTo>
                  <a:pt x="19" y="26"/>
                  <a:pt x="19" y="26"/>
                  <a:pt x="19" y="26"/>
                </a:cubicBezTo>
                <a:lnTo>
                  <a:pt x="19" y="56"/>
                </a:lnTo>
                <a:close/>
                <a:moveTo>
                  <a:pt x="7" y="59"/>
                </a:moveTo>
                <a:cubicBezTo>
                  <a:pt x="65" y="59"/>
                  <a:pt x="65" y="59"/>
                  <a:pt x="65" y="59"/>
                </a:cubicBezTo>
                <a:cubicBezTo>
                  <a:pt x="65" y="59"/>
                  <a:pt x="65" y="59"/>
                  <a:pt x="65" y="59"/>
                </a:cubicBezTo>
                <a:cubicBezTo>
                  <a:pt x="7" y="59"/>
                  <a:pt x="7" y="59"/>
                  <a:pt x="7" y="59"/>
                </a:cubicBezTo>
                <a:close/>
                <a:moveTo>
                  <a:pt x="70" y="62"/>
                </a:moveTo>
                <a:cubicBezTo>
                  <a:pt x="67" y="62"/>
                  <a:pt x="67" y="62"/>
                  <a:pt x="67" y="62"/>
                </a:cubicBezTo>
                <a:cubicBezTo>
                  <a:pt x="6" y="62"/>
                  <a:pt x="6" y="62"/>
                  <a:pt x="6" y="62"/>
                </a:cubicBezTo>
                <a:cubicBezTo>
                  <a:pt x="3" y="62"/>
                  <a:pt x="3" y="62"/>
                  <a:pt x="3" y="62"/>
                </a:cubicBezTo>
                <a:cubicBezTo>
                  <a:pt x="3" y="65"/>
                  <a:pt x="3" y="65"/>
                  <a:pt x="3" y="65"/>
                </a:cubicBezTo>
                <a:cubicBezTo>
                  <a:pt x="70" y="65"/>
                  <a:pt x="70" y="65"/>
                  <a:pt x="70" y="65"/>
                </a:cubicBezTo>
                <a:lnTo>
                  <a:pt x="70" y="6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latin typeface="Calibri" panose="020F0502020204030204" pitchFamily="34" charset="0"/>
            </a:endParaRPr>
          </a:p>
        </p:txBody>
      </p:sp>
      <p:sp>
        <p:nvSpPr>
          <p:cNvPr id="62" name="Freeform 151"/>
          <p:cNvSpPr>
            <a:spLocks noEditPoints="1"/>
          </p:cNvSpPr>
          <p:nvPr/>
        </p:nvSpPr>
        <p:spPr bwMode="auto">
          <a:xfrm>
            <a:off x="7204101" y="2526649"/>
            <a:ext cx="347309" cy="358451"/>
          </a:xfrm>
          <a:custGeom>
            <a:avLst/>
            <a:gdLst>
              <a:gd name="T0" fmla="*/ 52 w 79"/>
              <a:gd name="T1" fmla="*/ 0 h 79"/>
              <a:gd name="T2" fmla="*/ 0 w 79"/>
              <a:gd name="T3" fmla="*/ 52 h 79"/>
              <a:gd name="T4" fmla="*/ 27 w 79"/>
              <a:gd name="T5" fmla="*/ 79 h 79"/>
              <a:gd name="T6" fmla="*/ 79 w 79"/>
              <a:gd name="T7" fmla="*/ 27 h 79"/>
              <a:gd name="T8" fmla="*/ 27 w 79"/>
              <a:gd name="T9" fmla="*/ 76 h 79"/>
              <a:gd name="T10" fmla="*/ 26 w 79"/>
              <a:gd name="T11" fmla="*/ 76 h 79"/>
              <a:gd name="T12" fmla="*/ 23 w 79"/>
              <a:gd name="T13" fmla="*/ 71 h 79"/>
              <a:gd name="T14" fmla="*/ 32 w 79"/>
              <a:gd name="T15" fmla="*/ 71 h 79"/>
              <a:gd name="T16" fmla="*/ 28 w 79"/>
              <a:gd name="T17" fmla="*/ 76 h 79"/>
              <a:gd name="T18" fmla="*/ 22 w 79"/>
              <a:gd name="T19" fmla="*/ 68 h 79"/>
              <a:gd name="T20" fmla="*/ 8 w 79"/>
              <a:gd name="T21" fmla="*/ 58 h 79"/>
              <a:gd name="T22" fmla="*/ 10 w 79"/>
              <a:gd name="T23" fmla="*/ 46 h 79"/>
              <a:gd name="T24" fmla="*/ 44 w 79"/>
              <a:gd name="T25" fmla="*/ 9 h 79"/>
              <a:gd name="T26" fmla="*/ 51 w 79"/>
              <a:gd name="T27" fmla="*/ 13 h 79"/>
              <a:gd name="T28" fmla="*/ 58 w 79"/>
              <a:gd name="T29" fmla="*/ 8 h 79"/>
              <a:gd name="T30" fmla="*/ 68 w 79"/>
              <a:gd name="T31" fmla="*/ 23 h 79"/>
              <a:gd name="T32" fmla="*/ 69 w 79"/>
              <a:gd name="T33" fmla="*/ 34 h 79"/>
              <a:gd name="T34" fmla="*/ 34 w 79"/>
              <a:gd name="T35" fmla="*/ 69 h 79"/>
              <a:gd name="T36" fmla="*/ 8 w 79"/>
              <a:gd name="T37" fmla="*/ 46 h 79"/>
              <a:gd name="T38" fmla="*/ 8 w 79"/>
              <a:gd name="T39" fmla="*/ 56 h 79"/>
              <a:gd name="T40" fmla="*/ 3 w 79"/>
              <a:gd name="T41" fmla="*/ 50 h 79"/>
              <a:gd name="T42" fmla="*/ 56 w 79"/>
              <a:gd name="T43" fmla="*/ 8 h 79"/>
              <a:gd name="T44" fmla="*/ 47 w 79"/>
              <a:gd name="T45" fmla="*/ 9 h 79"/>
              <a:gd name="T46" fmla="*/ 50 w 79"/>
              <a:gd name="T47" fmla="*/ 3 h 79"/>
              <a:gd name="T48" fmla="*/ 76 w 79"/>
              <a:gd name="T49" fmla="*/ 27 h 79"/>
              <a:gd name="T50" fmla="*/ 70 w 79"/>
              <a:gd name="T51" fmla="*/ 32 h 79"/>
              <a:gd name="T52" fmla="*/ 69 w 79"/>
              <a:gd name="T53" fmla="*/ 24 h 79"/>
              <a:gd name="T54" fmla="*/ 75 w 79"/>
              <a:gd name="T55" fmla="*/ 26 h 79"/>
              <a:gd name="T56" fmla="*/ 46 w 79"/>
              <a:gd name="T57" fmla="*/ 47 h 79"/>
              <a:gd name="T58" fmla="*/ 42 w 79"/>
              <a:gd name="T59" fmla="*/ 47 h 79"/>
              <a:gd name="T60" fmla="*/ 40 w 79"/>
              <a:gd name="T61" fmla="*/ 44 h 79"/>
              <a:gd name="T62" fmla="*/ 40 w 79"/>
              <a:gd name="T63" fmla="*/ 40 h 79"/>
              <a:gd name="T64" fmla="*/ 31 w 79"/>
              <a:gd name="T65" fmla="*/ 33 h 79"/>
              <a:gd name="T66" fmla="*/ 34 w 79"/>
              <a:gd name="T67" fmla="*/ 33 h 79"/>
              <a:gd name="T68" fmla="*/ 39 w 79"/>
              <a:gd name="T69" fmla="*/ 35 h 79"/>
              <a:gd name="T70" fmla="*/ 39 w 79"/>
              <a:gd name="T71" fmla="*/ 39 h 79"/>
              <a:gd name="T72" fmla="*/ 47 w 79"/>
              <a:gd name="T73" fmla="*/ 46 h 79"/>
              <a:gd name="T74" fmla="*/ 29 w 79"/>
              <a:gd name="T75" fmla="*/ 29 h 79"/>
              <a:gd name="T76" fmla="*/ 30 w 79"/>
              <a:gd name="T77" fmla="*/ 58 h 79"/>
              <a:gd name="T78" fmla="*/ 54 w 79"/>
              <a:gd name="T79" fmla="*/ 41 h 79"/>
              <a:gd name="T80" fmla="*/ 54 w 79"/>
              <a:gd name="T81" fmla="*/ 37 h 79"/>
              <a:gd name="T82" fmla="*/ 53 w 79"/>
              <a:gd name="T83" fmla="*/ 33 h 79"/>
              <a:gd name="T84" fmla="*/ 50 w 79"/>
              <a:gd name="T85" fmla="*/ 29 h 79"/>
              <a:gd name="T86" fmla="*/ 46 w 79"/>
              <a:gd name="T87" fmla="*/ 26 h 79"/>
              <a:gd name="T88" fmla="*/ 42 w 79"/>
              <a:gd name="T89" fmla="*/ 25 h 79"/>
              <a:gd name="T90" fmla="*/ 24 w 79"/>
              <a:gd name="T91" fmla="*/ 42 h 79"/>
              <a:gd name="T92" fmla="*/ 26 w 79"/>
              <a:gd name="T93" fmla="*/ 46 h 79"/>
              <a:gd name="T94" fmla="*/ 29 w 79"/>
              <a:gd name="T95" fmla="*/ 50 h 79"/>
              <a:gd name="T96" fmla="*/ 33 w 79"/>
              <a:gd name="T97" fmla="*/ 53 h 79"/>
              <a:gd name="T98" fmla="*/ 36 w 79"/>
              <a:gd name="T99" fmla="*/ 54 h 79"/>
              <a:gd name="T100" fmla="*/ 40 w 79"/>
              <a:gd name="T101" fmla="*/ 52 h 79"/>
              <a:gd name="T102" fmla="*/ 38 w 79"/>
              <a:gd name="T103" fmla="*/ 52 h 79"/>
              <a:gd name="T104" fmla="*/ 32 w 79"/>
              <a:gd name="T105" fmla="*/ 51 h 79"/>
              <a:gd name="T106" fmla="*/ 28 w 79"/>
              <a:gd name="T107" fmla="*/ 47 h 79"/>
              <a:gd name="T108" fmla="*/ 27 w 79"/>
              <a:gd name="T109" fmla="*/ 44 h 79"/>
              <a:gd name="T110" fmla="*/ 30 w 79"/>
              <a:gd name="T111" fmla="*/ 30 h 79"/>
              <a:gd name="T112" fmla="*/ 44 w 79"/>
              <a:gd name="T113" fmla="*/ 27 h 79"/>
              <a:gd name="T114" fmla="*/ 46 w 79"/>
              <a:gd name="T115" fmla="*/ 28 h 79"/>
              <a:gd name="T116" fmla="*/ 50 w 79"/>
              <a:gd name="T117" fmla="*/ 33 h 79"/>
              <a:gd name="T118" fmla="*/ 52 w 79"/>
              <a:gd name="T119" fmla="*/ 38 h 79"/>
              <a:gd name="T120" fmla="*/ 52 w 79"/>
              <a:gd name="T121" fmla="*/ 41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9" h="79">
                <a:moveTo>
                  <a:pt x="77" y="23"/>
                </a:moveTo>
                <a:cubicBezTo>
                  <a:pt x="55" y="1"/>
                  <a:pt x="55" y="1"/>
                  <a:pt x="55" y="1"/>
                </a:cubicBezTo>
                <a:cubicBezTo>
                  <a:pt x="54" y="0"/>
                  <a:pt x="53" y="0"/>
                  <a:pt x="52" y="0"/>
                </a:cubicBezTo>
                <a:cubicBezTo>
                  <a:pt x="50" y="0"/>
                  <a:pt x="49" y="0"/>
                  <a:pt x="48" y="1"/>
                </a:cubicBezTo>
                <a:cubicBezTo>
                  <a:pt x="1" y="48"/>
                  <a:pt x="1" y="48"/>
                  <a:pt x="1" y="48"/>
                </a:cubicBezTo>
                <a:cubicBezTo>
                  <a:pt x="0" y="49"/>
                  <a:pt x="0" y="50"/>
                  <a:pt x="0" y="52"/>
                </a:cubicBezTo>
                <a:cubicBezTo>
                  <a:pt x="0" y="53"/>
                  <a:pt x="0" y="54"/>
                  <a:pt x="1" y="55"/>
                </a:cubicBezTo>
                <a:cubicBezTo>
                  <a:pt x="23" y="78"/>
                  <a:pt x="23" y="78"/>
                  <a:pt x="23" y="78"/>
                </a:cubicBezTo>
                <a:cubicBezTo>
                  <a:pt x="24" y="79"/>
                  <a:pt x="26" y="79"/>
                  <a:pt x="27" y="79"/>
                </a:cubicBezTo>
                <a:cubicBezTo>
                  <a:pt x="28" y="79"/>
                  <a:pt x="30" y="79"/>
                  <a:pt x="31" y="78"/>
                </a:cubicBezTo>
                <a:cubicBezTo>
                  <a:pt x="77" y="31"/>
                  <a:pt x="77" y="31"/>
                  <a:pt x="77" y="31"/>
                </a:cubicBezTo>
                <a:cubicBezTo>
                  <a:pt x="78" y="30"/>
                  <a:pt x="79" y="28"/>
                  <a:pt x="79" y="27"/>
                </a:cubicBezTo>
                <a:cubicBezTo>
                  <a:pt x="79" y="26"/>
                  <a:pt x="78" y="24"/>
                  <a:pt x="77" y="23"/>
                </a:cubicBezTo>
                <a:close/>
                <a:moveTo>
                  <a:pt x="28" y="76"/>
                </a:moveTo>
                <a:cubicBezTo>
                  <a:pt x="28" y="76"/>
                  <a:pt x="27" y="76"/>
                  <a:pt x="27" y="76"/>
                </a:cubicBezTo>
                <a:cubicBezTo>
                  <a:pt x="27" y="76"/>
                  <a:pt x="27" y="76"/>
                  <a:pt x="27" y="76"/>
                </a:cubicBezTo>
                <a:cubicBezTo>
                  <a:pt x="27" y="76"/>
                  <a:pt x="27" y="76"/>
                  <a:pt x="27" y="76"/>
                </a:cubicBezTo>
                <a:cubicBezTo>
                  <a:pt x="26" y="76"/>
                  <a:pt x="26" y="76"/>
                  <a:pt x="26" y="76"/>
                </a:cubicBezTo>
                <a:cubicBezTo>
                  <a:pt x="26" y="76"/>
                  <a:pt x="26" y="76"/>
                  <a:pt x="25" y="75"/>
                </a:cubicBezTo>
                <a:cubicBezTo>
                  <a:pt x="22" y="72"/>
                  <a:pt x="22" y="72"/>
                  <a:pt x="22" y="72"/>
                </a:cubicBezTo>
                <a:cubicBezTo>
                  <a:pt x="22" y="71"/>
                  <a:pt x="22" y="71"/>
                  <a:pt x="23" y="71"/>
                </a:cubicBezTo>
                <a:cubicBezTo>
                  <a:pt x="24" y="70"/>
                  <a:pt x="24" y="70"/>
                  <a:pt x="24" y="70"/>
                </a:cubicBezTo>
                <a:cubicBezTo>
                  <a:pt x="26" y="68"/>
                  <a:pt x="29" y="68"/>
                  <a:pt x="31" y="70"/>
                </a:cubicBezTo>
                <a:cubicBezTo>
                  <a:pt x="32" y="71"/>
                  <a:pt x="32" y="71"/>
                  <a:pt x="32" y="71"/>
                </a:cubicBezTo>
                <a:cubicBezTo>
                  <a:pt x="32" y="71"/>
                  <a:pt x="33" y="71"/>
                  <a:pt x="33" y="71"/>
                </a:cubicBezTo>
                <a:cubicBezTo>
                  <a:pt x="28" y="75"/>
                  <a:pt x="28" y="75"/>
                  <a:pt x="28" y="75"/>
                </a:cubicBezTo>
                <a:cubicBezTo>
                  <a:pt x="28" y="76"/>
                  <a:pt x="28" y="76"/>
                  <a:pt x="28" y="76"/>
                </a:cubicBezTo>
                <a:close/>
                <a:moveTo>
                  <a:pt x="34" y="69"/>
                </a:moveTo>
                <a:cubicBezTo>
                  <a:pt x="33" y="68"/>
                  <a:pt x="33" y="68"/>
                  <a:pt x="33" y="68"/>
                </a:cubicBezTo>
                <a:cubicBezTo>
                  <a:pt x="30" y="65"/>
                  <a:pt x="25" y="65"/>
                  <a:pt x="22" y="68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70"/>
                  <a:pt x="21" y="70"/>
                  <a:pt x="20" y="70"/>
                </a:cubicBezTo>
                <a:cubicBezTo>
                  <a:pt x="8" y="58"/>
                  <a:pt x="8" y="58"/>
                  <a:pt x="8" y="58"/>
                </a:cubicBezTo>
                <a:cubicBezTo>
                  <a:pt x="9" y="58"/>
                  <a:pt x="9" y="58"/>
                  <a:pt x="10" y="57"/>
                </a:cubicBezTo>
                <a:cubicBezTo>
                  <a:pt x="10" y="56"/>
                  <a:pt x="10" y="56"/>
                  <a:pt x="10" y="56"/>
                </a:cubicBezTo>
                <a:cubicBezTo>
                  <a:pt x="13" y="53"/>
                  <a:pt x="13" y="49"/>
                  <a:pt x="10" y="46"/>
                </a:cubicBezTo>
                <a:cubicBezTo>
                  <a:pt x="10" y="45"/>
                  <a:pt x="10" y="45"/>
                  <a:pt x="10" y="45"/>
                </a:cubicBezTo>
                <a:cubicBezTo>
                  <a:pt x="9" y="45"/>
                  <a:pt x="9" y="45"/>
                  <a:pt x="9" y="44"/>
                </a:cubicBezTo>
                <a:cubicBezTo>
                  <a:pt x="44" y="9"/>
                  <a:pt x="44" y="9"/>
                  <a:pt x="44" y="9"/>
                </a:cubicBezTo>
                <a:cubicBezTo>
                  <a:pt x="44" y="9"/>
                  <a:pt x="45" y="10"/>
                  <a:pt x="45" y="10"/>
                </a:cubicBezTo>
                <a:cubicBezTo>
                  <a:pt x="46" y="11"/>
                  <a:pt x="46" y="11"/>
                  <a:pt x="46" y="11"/>
                </a:cubicBezTo>
                <a:cubicBezTo>
                  <a:pt x="47" y="12"/>
                  <a:pt x="49" y="13"/>
                  <a:pt x="51" y="13"/>
                </a:cubicBezTo>
                <a:cubicBezTo>
                  <a:pt x="53" y="13"/>
                  <a:pt x="55" y="12"/>
                  <a:pt x="56" y="11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9"/>
                  <a:pt x="58" y="9"/>
                  <a:pt x="58" y="8"/>
                </a:cubicBezTo>
                <a:cubicBezTo>
                  <a:pt x="70" y="21"/>
                  <a:pt x="70" y="21"/>
                  <a:pt x="70" y="21"/>
                </a:cubicBezTo>
                <a:cubicBezTo>
                  <a:pt x="70" y="21"/>
                  <a:pt x="69" y="21"/>
                  <a:pt x="69" y="22"/>
                </a:cubicBezTo>
                <a:cubicBezTo>
                  <a:pt x="68" y="23"/>
                  <a:pt x="68" y="23"/>
                  <a:pt x="68" y="23"/>
                </a:cubicBezTo>
                <a:cubicBezTo>
                  <a:pt x="67" y="24"/>
                  <a:pt x="66" y="26"/>
                  <a:pt x="66" y="28"/>
                </a:cubicBezTo>
                <a:cubicBezTo>
                  <a:pt x="66" y="30"/>
                  <a:pt x="67" y="32"/>
                  <a:pt x="68" y="33"/>
                </a:cubicBezTo>
                <a:cubicBezTo>
                  <a:pt x="69" y="34"/>
                  <a:pt x="69" y="34"/>
                  <a:pt x="69" y="34"/>
                </a:cubicBezTo>
                <a:cubicBezTo>
                  <a:pt x="69" y="34"/>
                  <a:pt x="69" y="34"/>
                  <a:pt x="70" y="34"/>
                </a:cubicBezTo>
                <a:cubicBezTo>
                  <a:pt x="34" y="70"/>
                  <a:pt x="34" y="70"/>
                  <a:pt x="34" y="70"/>
                </a:cubicBezTo>
                <a:cubicBezTo>
                  <a:pt x="34" y="69"/>
                  <a:pt x="34" y="69"/>
                  <a:pt x="34" y="69"/>
                </a:cubicBezTo>
                <a:close/>
                <a:moveTo>
                  <a:pt x="3" y="50"/>
                </a:move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9" y="47"/>
                  <a:pt x="9" y="47"/>
                  <a:pt x="9" y="47"/>
                </a:cubicBezTo>
                <a:cubicBezTo>
                  <a:pt x="11" y="49"/>
                  <a:pt x="11" y="53"/>
                  <a:pt x="9" y="55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7" y="57"/>
                  <a:pt x="7" y="57"/>
                </a:cubicBezTo>
                <a:cubicBezTo>
                  <a:pt x="3" y="53"/>
                  <a:pt x="3" y="53"/>
                  <a:pt x="3" y="53"/>
                </a:cubicBezTo>
                <a:cubicBezTo>
                  <a:pt x="2" y="52"/>
                  <a:pt x="2" y="51"/>
                  <a:pt x="3" y="50"/>
                </a:cubicBezTo>
                <a:close/>
                <a:moveTo>
                  <a:pt x="53" y="3"/>
                </a:moveTo>
                <a:cubicBezTo>
                  <a:pt x="57" y="7"/>
                  <a:pt x="57" y="7"/>
                  <a:pt x="57" y="7"/>
                </a:cubicBezTo>
                <a:cubicBezTo>
                  <a:pt x="56" y="7"/>
                  <a:pt x="56" y="8"/>
                  <a:pt x="56" y="8"/>
                </a:cubicBezTo>
                <a:cubicBezTo>
                  <a:pt x="55" y="9"/>
                  <a:pt x="55" y="9"/>
                  <a:pt x="55" y="9"/>
                </a:cubicBezTo>
                <a:cubicBezTo>
                  <a:pt x="54" y="10"/>
                  <a:pt x="52" y="11"/>
                  <a:pt x="51" y="11"/>
                </a:cubicBezTo>
                <a:cubicBezTo>
                  <a:pt x="49" y="11"/>
                  <a:pt x="48" y="10"/>
                  <a:pt x="47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50" y="3"/>
                  <a:pt x="50" y="3"/>
                  <a:pt x="50" y="3"/>
                </a:cubicBezTo>
                <a:cubicBezTo>
                  <a:pt x="51" y="3"/>
                  <a:pt x="52" y="3"/>
                  <a:pt x="53" y="3"/>
                </a:cubicBezTo>
                <a:close/>
                <a:moveTo>
                  <a:pt x="75" y="26"/>
                </a:moveTo>
                <a:cubicBezTo>
                  <a:pt x="76" y="26"/>
                  <a:pt x="76" y="27"/>
                  <a:pt x="76" y="27"/>
                </a:cubicBezTo>
                <a:cubicBezTo>
                  <a:pt x="76" y="28"/>
                  <a:pt x="76" y="28"/>
                  <a:pt x="75" y="29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33"/>
                  <a:pt x="71" y="33"/>
                  <a:pt x="70" y="32"/>
                </a:cubicBezTo>
                <a:cubicBezTo>
                  <a:pt x="69" y="32"/>
                  <a:pt x="69" y="32"/>
                  <a:pt x="69" y="32"/>
                </a:cubicBezTo>
                <a:cubicBezTo>
                  <a:pt x="68" y="31"/>
                  <a:pt x="68" y="29"/>
                  <a:pt x="68" y="28"/>
                </a:cubicBezTo>
                <a:cubicBezTo>
                  <a:pt x="68" y="26"/>
                  <a:pt x="68" y="25"/>
                  <a:pt x="69" y="24"/>
                </a:cubicBezTo>
                <a:cubicBezTo>
                  <a:pt x="70" y="23"/>
                  <a:pt x="70" y="23"/>
                  <a:pt x="70" y="23"/>
                </a:cubicBezTo>
                <a:cubicBezTo>
                  <a:pt x="71" y="23"/>
                  <a:pt x="71" y="22"/>
                  <a:pt x="72" y="22"/>
                </a:cubicBezTo>
                <a:lnTo>
                  <a:pt x="75" y="26"/>
                </a:lnTo>
                <a:close/>
                <a:moveTo>
                  <a:pt x="47" y="46"/>
                </a:moveTo>
                <a:cubicBezTo>
                  <a:pt x="47" y="46"/>
                  <a:pt x="47" y="47"/>
                  <a:pt x="47" y="47"/>
                </a:cubicBezTo>
                <a:cubicBezTo>
                  <a:pt x="47" y="47"/>
                  <a:pt x="47" y="47"/>
                  <a:pt x="46" y="47"/>
                </a:cubicBezTo>
                <a:cubicBezTo>
                  <a:pt x="46" y="47"/>
                  <a:pt x="46" y="47"/>
                  <a:pt x="46" y="47"/>
                </a:cubicBezTo>
                <a:cubicBezTo>
                  <a:pt x="45" y="46"/>
                  <a:pt x="45" y="46"/>
                  <a:pt x="45" y="46"/>
                </a:cubicBezTo>
                <a:cubicBezTo>
                  <a:pt x="44" y="47"/>
                  <a:pt x="43" y="47"/>
                  <a:pt x="42" y="47"/>
                </a:cubicBezTo>
                <a:cubicBezTo>
                  <a:pt x="41" y="47"/>
                  <a:pt x="39" y="47"/>
                  <a:pt x="39" y="46"/>
                </a:cubicBezTo>
                <a:cubicBezTo>
                  <a:pt x="38" y="45"/>
                  <a:pt x="38" y="45"/>
                  <a:pt x="39" y="44"/>
                </a:cubicBezTo>
                <a:cubicBezTo>
                  <a:pt x="39" y="44"/>
                  <a:pt x="40" y="44"/>
                  <a:pt x="40" y="44"/>
                </a:cubicBezTo>
                <a:cubicBezTo>
                  <a:pt x="41" y="45"/>
                  <a:pt x="43" y="45"/>
                  <a:pt x="44" y="44"/>
                </a:cubicBezTo>
                <a:cubicBezTo>
                  <a:pt x="45" y="43"/>
                  <a:pt x="45" y="41"/>
                  <a:pt x="44" y="40"/>
                </a:cubicBezTo>
                <a:cubicBezTo>
                  <a:pt x="43" y="39"/>
                  <a:pt x="41" y="39"/>
                  <a:pt x="40" y="40"/>
                </a:cubicBezTo>
                <a:cubicBezTo>
                  <a:pt x="38" y="42"/>
                  <a:pt x="35" y="42"/>
                  <a:pt x="33" y="40"/>
                </a:cubicBezTo>
                <a:cubicBezTo>
                  <a:pt x="31" y="39"/>
                  <a:pt x="31" y="36"/>
                  <a:pt x="32" y="34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2"/>
                  <a:pt x="31" y="32"/>
                </a:cubicBezTo>
                <a:cubicBezTo>
                  <a:pt x="31" y="31"/>
                  <a:pt x="32" y="31"/>
                  <a:pt x="32" y="32"/>
                </a:cubicBezTo>
                <a:cubicBezTo>
                  <a:pt x="34" y="33"/>
                  <a:pt x="34" y="33"/>
                  <a:pt x="34" y="33"/>
                </a:cubicBezTo>
                <a:cubicBezTo>
                  <a:pt x="36" y="31"/>
                  <a:pt x="38" y="32"/>
                  <a:pt x="40" y="33"/>
                </a:cubicBezTo>
                <a:cubicBezTo>
                  <a:pt x="40" y="34"/>
                  <a:pt x="40" y="34"/>
                  <a:pt x="40" y="35"/>
                </a:cubicBezTo>
                <a:cubicBezTo>
                  <a:pt x="40" y="35"/>
                  <a:pt x="39" y="35"/>
                  <a:pt x="39" y="35"/>
                </a:cubicBezTo>
                <a:cubicBezTo>
                  <a:pt x="37" y="34"/>
                  <a:pt x="36" y="34"/>
                  <a:pt x="34" y="35"/>
                </a:cubicBezTo>
                <a:cubicBezTo>
                  <a:pt x="33" y="36"/>
                  <a:pt x="33" y="38"/>
                  <a:pt x="34" y="39"/>
                </a:cubicBezTo>
                <a:cubicBezTo>
                  <a:pt x="36" y="40"/>
                  <a:pt x="37" y="40"/>
                  <a:pt x="39" y="39"/>
                </a:cubicBezTo>
                <a:cubicBezTo>
                  <a:pt x="40" y="37"/>
                  <a:pt x="44" y="37"/>
                  <a:pt x="45" y="39"/>
                </a:cubicBezTo>
                <a:cubicBezTo>
                  <a:pt x="47" y="40"/>
                  <a:pt x="47" y="43"/>
                  <a:pt x="46" y="45"/>
                </a:cubicBezTo>
                <a:lnTo>
                  <a:pt x="47" y="46"/>
                </a:lnTo>
                <a:close/>
                <a:moveTo>
                  <a:pt x="55" y="24"/>
                </a:moveTo>
                <a:cubicBezTo>
                  <a:pt x="51" y="20"/>
                  <a:pt x="44" y="21"/>
                  <a:pt x="38" y="24"/>
                </a:cubicBezTo>
                <a:cubicBezTo>
                  <a:pt x="34" y="25"/>
                  <a:pt x="31" y="26"/>
                  <a:pt x="29" y="29"/>
                </a:cubicBezTo>
                <a:cubicBezTo>
                  <a:pt x="26" y="31"/>
                  <a:pt x="25" y="34"/>
                  <a:pt x="24" y="38"/>
                </a:cubicBezTo>
                <a:cubicBezTo>
                  <a:pt x="20" y="45"/>
                  <a:pt x="20" y="51"/>
                  <a:pt x="24" y="55"/>
                </a:cubicBezTo>
                <a:cubicBezTo>
                  <a:pt x="25" y="57"/>
                  <a:pt x="28" y="58"/>
                  <a:pt x="30" y="58"/>
                </a:cubicBezTo>
                <a:cubicBezTo>
                  <a:pt x="34" y="58"/>
                  <a:pt x="37" y="56"/>
                  <a:pt x="41" y="54"/>
                </a:cubicBezTo>
                <a:cubicBezTo>
                  <a:pt x="44" y="54"/>
                  <a:pt x="47" y="53"/>
                  <a:pt x="50" y="50"/>
                </a:cubicBezTo>
                <a:cubicBezTo>
                  <a:pt x="52" y="48"/>
                  <a:pt x="54" y="44"/>
                  <a:pt x="54" y="41"/>
                </a:cubicBezTo>
                <a:cubicBezTo>
                  <a:pt x="58" y="34"/>
                  <a:pt x="58" y="27"/>
                  <a:pt x="55" y="24"/>
                </a:cubicBezTo>
                <a:close/>
                <a:moveTo>
                  <a:pt x="53" y="25"/>
                </a:moveTo>
                <a:cubicBezTo>
                  <a:pt x="56" y="28"/>
                  <a:pt x="56" y="32"/>
                  <a:pt x="54" y="37"/>
                </a:cubicBezTo>
                <a:cubicBezTo>
                  <a:pt x="54" y="36"/>
                  <a:pt x="54" y="36"/>
                  <a:pt x="54" y="35"/>
                </a:cubicBezTo>
                <a:cubicBezTo>
                  <a:pt x="54" y="35"/>
                  <a:pt x="54" y="35"/>
                  <a:pt x="53" y="34"/>
                </a:cubicBezTo>
                <a:cubicBezTo>
                  <a:pt x="53" y="34"/>
                  <a:pt x="53" y="33"/>
                  <a:pt x="53" y="33"/>
                </a:cubicBezTo>
                <a:cubicBezTo>
                  <a:pt x="53" y="33"/>
                  <a:pt x="52" y="32"/>
                  <a:pt x="52" y="32"/>
                </a:cubicBezTo>
                <a:cubicBezTo>
                  <a:pt x="52" y="31"/>
                  <a:pt x="52" y="31"/>
                  <a:pt x="52" y="31"/>
                </a:cubicBezTo>
                <a:cubicBezTo>
                  <a:pt x="51" y="30"/>
                  <a:pt x="51" y="29"/>
                  <a:pt x="50" y="29"/>
                </a:cubicBezTo>
                <a:cubicBezTo>
                  <a:pt x="49" y="28"/>
                  <a:pt x="49" y="28"/>
                  <a:pt x="48" y="27"/>
                </a:cubicBezTo>
                <a:cubicBezTo>
                  <a:pt x="48" y="27"/>
                  <a:pt x="47" y="27"/>
                  <a:pt x="47" y="26"/>
                </a:cubicBezTo>
                <a:cubicBezTo>
                  <a:pt x="47" y="26"/>
                  <a:pt x="46" y="26"/>
                  <a:pt x="46" y="26"/>
                </a:cubicBezTo>
                <a:cubicBezTo>
                  <a:pt x="45" y="26"/>
                  <a:pt x="45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3" y="25"/>
                  <a:pt x="43" y="25"/>
                  <a:pt x="42" y="25"/>
                </a:cubicBezTo>
                <a:cubicBezTo>
                  <a:pt x="47" y="23"/>
                  <a:pt x="51" y="23"/>
                  <a:pt x="53" y="25"/>
                </a:cubicBezTo>
                <a:close/>
                <a:moveTo>
                  <a:pt x="25" y="54"/>
                </a:moveTo>
                <a:cubicBezTo>
                  <a:pt x="23" y="51"/>
                  <a:pt x="23" y="47"/>
                  <a:pt x="24" y="42"/>
                </a:cubicBezTo>
                <a:cubicBezTo>
                  <a:pt x="24" y="43"/>
                  <a:pt x="25" y="43"/>
                  <a:pt x="25" y="44"/>
                </a:cubicBezTo>
                <a:cubicBezTo>
                  <a:pt x="25" y="44"/>
                  <a:pt x="25" y="44"/>
                  <a:pt x="25" y="45"/>
                </a:cubicBezTo>
                <a:cubicBezTo>
                  <a:pt x="25" y="45"/>
                  <a:pt x="25" y="45"/>
                  <a:pt x="26" y="46"/>
                </a:cubicBezTo>
                <a:cubicBezTo>
                  <a:pt x="26" y="46"/>
                  <a:pt x="26" y="47"/>
                  <a:pt x="26" y="47"/>
                </a:cubicBezTo>
                <a:cubicBezTo>
                  <a:pt x="26" y="47"/>
                  <a:pt x="27" y="48"/>
                  <a:pt x="27" y="48"/>
                </a:cubicBezTo>
                <a:cubicBezTo>
                  <a:pt x="27" y="49"/>
                  <a:pt x="28" y="49"/>
                  <a:pt x="29" y="50"/>
                </a:cubicBezTo>
                <a:cubicBezTo>
                  <a:pt x="29" y="51"/>
                  <a:pt x="30" y="51"/>
                  <a:pt x="31" y="52"/>
                </a:cubicBezTo>
                <a:cubicBezTo>
                  <a:pt x="31" y="52"/>
                  <a:pt x="31" y="52"/>
                  <a:pt x="31" y="52"/>
                </a:cubicBezTo>
                <a:cubicBezTo>
                  <a:pt x="32" y="53"/>
                  <a:pt x="32" y="53"/>
                  <a:pt x="33" y="53"/>
                </a:cubicBezTo>
                <a:cubicBezTo>
                  <a:pt x="33" y="53"/>
                  <a:pt x="34" y="53"/>
                  <a:pt x="34" y="54"/>
                </a:cubicBezTo>
                <a:cubicBezTo>
                  <a:pt x="34" y="54"/>
                  <a:pt x="35" y="54"/>
                  <a:pt x="35" y="54"/>
                </a:cubicBezTo>
                <a:cubicBezTo>
                  <a:pt x="35" y="54"/>
                  <a:pt x="36" y="54"/>
                  <a:pt x="36" y="54"/>
                </a:cubicBezTo>
                <a:cubicBezTo>
                  <a:pt x="32" y="56"/>
                  <a:pt x="27" y="56"/>
                  <a:pt x="25" y="54"/>
                </a:cubicBezTo>
                <a:close/>
                <a:moveTo>
                  <a:pt x="49" y="49"/>
                </a:moveTo>
                <a:cubicBezTo>
                  <a:pt x="46" y="51"/>
                  <a:pt x="44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3"/>
                  <a:pt x="39" y="53"/>
                  <a:pt x="38" y="52"/>
                </a:cubicBezTo>
                <a:cubicBezTo>
                  <a:pt x="38" y="52"/>
                  <a:pt x="38" y="52"/>
                  <a:pt x="38" y="52"/>
                </a:cubicBezTo>
                <a:cubicBezTo>
                  <a:pt x="37" y="52"/>
                  <a:pt x="36" y="52"/>
                  <a:pt x="35" y="52"/>
                </a:cubicBezTo>
                <a:cubicBezTo>
                  <a:pt x="35" y="52"/>
                  <a:pt x="35" y="52"/>
                  <a:pt x="35" y="52"/>
                </a:cubicBezTo>
                <a:cubicBezTo>
                  <a:pt x="34" y="51"/>
                  <a:pt x="33" y="51"/>
                  <a:pt x="32" y="51"/>
                </a:cubicBezTo>
                <a:cubicBezTo>
                  <a:pt x="32" y="51"/>
                  <a:pt x="32" y="51"/>
                  <a:pt x="32" y="50"/>
                </a:cubicBezTo>
                <a:cubicBezTo>
                  <a:pt x="31" y="50"/>
                  <a:pt x="31" y="49"/>
                  <a:pt x="30" y="49"/>
                </a:cubicBezTo>
                <a:cubicBezTo>
                  <a:pt x="29" y="48"/>
                  <a:pt x="29" y="47"/>
                  <a:pt x="28" y="47"/>
                </a:cubicBezTo>
                <a:cubicBezTo>
                  <a:pt x="28" y="46"/>
                  <a:pt x="28" y="46"/>
                  <a:pt x="28" y="46"/>
                </a:cubicBezTo>
                <a:cubicBezTo>
                  <a:pt x="28" y="45"/>
                  <a:pt x="27" y="45"/>
                  <a:pt x="27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26" y="42"/>
                  <a:pt x="26" y="40"/>
                  <a:pt x="26" y="38"/>
                </a:cubicBezTo>
                <a:cubicBezTo>
                  <a:pt x="26" y="38"/>
                  <a:pt x="26" y="38"/>
                  <a:pt x="26" y="38"/>
                </a:cubicBezTo>
                <a:cubicBezTo>
                  <a:pt x="27" y="35"/>
                  <a:pt x="28" y="32"/>
                  <a:pt x="30" y="30"/>
                </a:cubicBezTo>
                <a:cubicBezTo>
                  <a:pt x="32" y="28"/>
                  <a:pt x="35" y="27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40" y="26"/>
                  <a:pt x="42" y="26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5" y="27"/>
                  <a:pt x="45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7" y="29"/>
                  <a:pt x="48" y="29"/>
                  <a:pt x="49" y="30"/>
                </a:cubicBezTo>
                <a:cubicBezTo>
                  <a:pt x="49" y="31"/>
                  <a:pt x="50" y="32"/>
                  <a:pt x="50" y="32"/>
                </a:cubicBezTo>
                <a:cubicBezTo>
                  <a:pt x="50" y="32"/>
                  <a:pt x="50" y="33"/>
                  <a:pt x="50" y="33"/>
                </a:cubicBezTo>
                <a:cubicBezTo>
                  <a:pt x="51" y="33"/>
                  <a:pt x="51" y="34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6"/>
                  <a:pt x="52" y="37"/>
                  <a:pt x="52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2" y="39"/>
                  <a:pt x="52" y="40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4"/>
                  <a:pt x="51" y="47"/>
                  <a:pt x="49" y="4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latin typeface="Calibri" panose="020F0502020204030204" pitchFamily="34" charset="0"/>
            </a:endParaRPr>
          </a:p>
        </p:txBody>
      </p:sp>
      <p:sp>
        <p:nvSpPr>
          <p:cNvPr id="63" name="Freeform 27"/>
          <p:cNvSpPr>
            <a:spLocks noEditPoints="1"/>
          </p:cNvSpPr>
          <p:nvPr/>
        </p:nvSpPr>
        <p:spPr bwMode="auto">
          <a:xfrm>
            <a:off x="5954250" y="4732860"/>
            <a:ext cx="279058" cy="288110"/>
          </a:xfrm>
          <a:custGeom>
            <a:avLst/>
            <a:gdLst>
              <a:gd name="T0" fmla="*/ 27 w 78"/>
              <a:gd name="T1" fmla="*/ 53 h 78"/>
              <a:gd name="T2" fmla="*/ 27 w 78"/>
              <a:gd name="T3" fmla="*/ 25 h 78"/>
              <a:gd name="T4" fmla="*/ 22 w 78"/>
              <a:gd name="T5" fmla="*/ 29 h 78"/>
              <a:gd name="T6" fmla="*/ 49 w 78"/>
              <a:gd name="T7" fmla="*/ 55 h 78"/>
              <a:gd name="T8" fmla="*/ 53 w 78"/>
              <a:gd name="T9" fmla="*/ 50 h 78"/>
              <a:gd name="T10" fmla="*/ 25 w 78"/>
              <a:gd name="T11" fmla="*/ 25 h 78"/>
              <a:gd name="T12" fmla="*/ 53 w 78"/>
              <a:gd name="T13" fmla="*/ 56 h 78"/>
              <a:gd name="T14" fmla="*/ 55 w 78"/>
              <a:gd name="T15" fmla="*/ 54 h 78"/>
              <a:gd name="T16" fmla="*/ 49 w 78"/>
              <a:gd name="T17" fmla="*/ 25 h 78"/>
              <a:gd name="T18" fmla="*/ 49 w 78"/>
              <a:gd name="T19" fmla="*/ 40 h 78"/>
              <a:gd name="T20" fmla="*/ 28 w 78"/>
              <a:gd name="T21" fmla="*/ 41 h 78"/>
              <a:gd name="T22" fmla="*/ 49 w 78"/>
              <a:gd name="T23" fmla="*/ 42 h 78"/>
              <a:gd name="T24" fmla="*/ 57 w 78"/>
              <a:gd name="T25" fmla="*/ 25 h 78"/>
              <a:gd name="T26" fmla="*/ 30 w 78"/>
              <a:gd name="T27" fmla="*/ 41 h 78"/>
              <a:gd name="T28" fmla="*/ 33 w 78"/>
              <a:gd name="T29" fmla="*/ 43 h 78"/>
              <a:gd name="T30" fmla="*/ 53 w 78"/>
              <a:gd name="T31" fmla="*/ 23 h 78"/>
              <a:gd name="T32" fmla="*/ 76 w 78"/>
              <a:gd name="T33" fmla="*/ 31 h 78"/>
              <a:gd name="T34" fmla="*/ 67 w 78"/>
              <a:gd name="T35" fmla="*/ 28 h 78"/>
              <a:gd name="T36" fmla="*/ 78 w 78"/>
              <a:gd name="T37" fmla="*/ 21 h 78"/>
              <a:gd name="T38" fmla="*/ 59 w 78"/>
              <a:gd name="T39" fmla="*/ 11 h 78"/>
              <a:gd name="T40" fmla="*/ 56 w 78"/>
              <a:gd name="T41" fmla="*/ 1 h 78"/>
              <a:gd name="T42" fmla="*/ 50 w 78"/>
              <a:gd name="T43" fmla="*/ 1 h 78"/>
              <a:gd name="T44" fmla="*/ 47 w 78"/>
              <a:gd name="T45" fmla="*/ 11 h 78"/>
              <a:gd name="T46" fmla="*/ 39 w 78"/>
              <a:gd name="T47" fmla="*/ 0 h 78"/>
              <a:gd name="T48" fmla="*/ 31 w 78"/>
              <a:gd name="T49" fmla="*/ 11 h 78"/>
              <a:gd name="T50" fmla="*/ 28 w 78"/>
              <a:gd name="T51" fmla="*/ 1 h 78"/>
              <a:gd name="T52" fmla="*/ 22 w 78"/>
              <a:gd name="T53" fmla="*/ 1 h 78"/>
              <a:gd name="T54" fmla="*/ 19 w 78"/>
              <a:gd name="T55" fmla="*/ 11 h 78"/>
              <a:gd name="T56" fmla="*/ 0 w 78"/>
              <a:gd name="T57" fmla="*/ 21 h 78"/>
              <a:gd name="T58" fmla="*/ 11 w 78"/>
              <a:gd name="T59" fmla="*/ 28 h 78"/>
              <a:gd name="T60" fmla="*/ 1 w 78"/>
              <a:gd name="T61" fmla="*/ 31 h 78"/>
              <a:gd name="T62" fmla="*/ 1 w 78"/>
              <a:gd name="T63" fmla="*/ 37 h 78"/>
              <a:gd name="T64" fmla="*/ 11 w 78"/>
              <a:gd name="T65" fmla="*/ 40 h 78"/>
              <a:gd name="T66" fmla="*/ 0 w 78"/>
              <a:gd name="T67" fmla="*/ 48 h 78"/>
              <a:gd name="T68" fmla="*/ 11 w 78"/>
              <a:gd name="T69" fmla="*/ 56 h 78"/>
              <a:gd name="T70" fmla="*/ 1 w 78"/>
              <a:gd name="T71" fmla="*/ 59 h 78"/>
              <a:gd name="T72" fmla="*/ 19 w 78"/>
              <a:gd name="T73" fmla="*/ 76 h 78"/>
              <a:gd name="T74" fmla="*/ 22 w 78"/>
              <a:gd name="T75" fmla="*/ 67 h 78"/>
              <a:gd name="T76" fmla="*/ 30 w 78"/>
              <a:gd name="T77" fmla="*/ 78 h 78"/>
              <a:gd name="T78" fmla="*/ 37 w 78"/>
              <a:gd name="T79" fmla="*/ 67 h 78"/>
              <a:gd name="T80" fmla="*/ 40 w 78"/>
              <a:gd name="T81" fmla="*/ 76 h 78"/>
              <a:gd name="T82" fmla="*/ 47 w 78"/>
              <a:gd name="T83" fmla="*/ 76 h 78"/>
              <a:gd name="T84" fmla="*/ 50 w 78"/>
              <a:gd name="T85" fmla="*/ 67 h 78"/>
              <a:gd name="T86" fmla="*/ 57 w 78"/>
              <a:gd name="T87" fmla="*/ 78 h 78"/>
              <a:gd name="T88" fmla="*/ 67 w 78"/>
              <a:gd name="T89" fmla="*/ 59 h 78"/>
              <a:gd name="T90" fmla="*/ 76 w 78"/>
              <a:gd name="T91" fmla="*/ 56 h 78"/>
              <a:gd name="T92" fmla="*/ 76 w 78"/>
              <a:gd name="T93" fmla="*/ 49 h 78"/>
              <a:gd name="T94" fmla="*/ 67 w 78"/>
              <a:gd name="T95" fmla="*/ 46 h 78"/>
              <a:gd name="T96" fmla="*/ 78 w 78"/>
              <a:gd name="T97" fmla="*/ 39 h 78"/>
              <a:gd name="T98" fmla="*/ 67 w 78"/>
              <a:gd name="T99" fmla="*/ 31 h 78"/>
              <a:gd name="T100" fmla="*/ 58 w 78"/>
              <a:gd name="T101" fmla="*/ 64 h 78"/>
              <a:gd name="T102" fmla="*/ 14 w 78"/>
              <a:gd name="T103" fmla="*/ 20 h 78"/>
              <a:gd name="T104" fmla="*/ 64 w 78"/>
              <a:gd name="T105" fmla="*/ 20 h 78"/>
              <a:gd name="T106" fmla="*/ 21 w 78"/>
              <a:gd name="T107" fmla="*/ 16 h 78"/>
              <a:gd name="T108" fmla="*/ 21 w 78"/>
              <a:gd name="T109" fmla="*/ 62 h 78"/>
              <a:gd name="T110" fmla="*/ 62 w 78"/>
              <a:gd name="T111" fmla="*/ 21 h 78"/>
              <a:gd name="T112" fmla="*/ 57 w 78"/>
              <a:gd name="T113" fmla="*/ 60 h 78"/>
              <a:gd name="T114" fmla="*/ 18 w 78"/>
              <a:gd name="T115" fmla="*/ 21 h 78"/>
              <a:gd name="T116" fmla="*/ 60 w 78"/>
              <a:gd name="T117" fmla="*/ 21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78">
                <a:moveTo>
                  <a:pt x="53" y="50"/>
                </a:moveTo>
                <a:cubicBezTo>
                  <a:pt x="51" y="50"/>
                  <a:pt x="50" y="51"/>
                  <a:pt x="49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6" y="53"/>
                  <a:pt x="24" y="52"/>
                  <a:pt x="24" y="50"/>
                </a:cubicBezTo>
                <a:cubicBezTo>
                  <a:pt x="24" y="29"/>
                  <a:pt x="24" y="29"/>
                  <a:pt x="24" y="29"/>
                </a:cubicBezTo>
                <a:cubicBezTo>
                  <a:pt x="26" y="29"/>
                  <a:pt x="27" y="27"/>
                  <a:pt x="27" y="25"/>
                </a:cubicBezTo>
                <a:cubicBezTo>
                  <a:pt x="27" y="23"/>
                  <a:pt x="26" y="21"/>
                  <a:pt x="23" y="21"/>
                </a:cubicBezTo>
                <a:cubicBezTo>
                  <a:pt x="21" y="21"/>
                  <a:pt x="19" y="23"/>
                  <a:pt x="19" y="25"/>
                </a:cubicBezTo>
                <a:cubicBezTo>
                  <a:pt x="19" y="27"/>
                  <a:pt x="21" y="29"/>
                  <a:pt x="22" y="29"/>
                </a:cubicBezTo>
                <a:cubicBezTo>
                  <a:pt x="22" y="50"/>
                  <a:pt x="22" y="50"/>
                  <a:pt x="22" y="50"/>
                </a:cubicBezTo>
                <a:cubicBezTo>
                  <a:pt x="22" y="53"/>
                  <a:pt x="25" y="55"/>
                  <a:pt x="27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50" y="57"/>
                  <a:pt x="51" y="58"/>
                  <a:pt x="53" y="58"/>
                </a:cubicBezTo>
                <a:cubicBezTo>
                  <a:pt x="55" y="58"/>
                  <a:pt x="57" y="56"/>
                  <a:pt x="57" y="54"/>
                </a:cubicBezTo>
                <a:cubicBezTo>
                  <a:pt x="57" y="52"/>
                  <a:pt x="55" y="50"/>
                  <a:pt x="53" y="50"/>
                </a:cubicBezTo>
                <a:close/>
                <a:moveTo>
                  <a:pt x="21" y="25"/>
                </a:moveTo>
                <a:cubicBezTo>
                  <a:pt x="21" y="24"/>
                  <a:pt x="22" y="23"/>
                  <a:pt x="23" y="23"/>
                </a:cubicBezTo>
                <a:cubicBezTo>
                  <a:pt x="25" y="23"/>
                  <a:pt x="25" y="24"/>
                  <a:pt x="25" y="25"/>
                </a:cubicBezTo>
                <a:cubicBezTo>
                  <a:pt x="25" y="26"/>
                  <a:pt x="25" y="27"/>
                  <a:pt x="23" y="27"/>
                </a:cubicBezTo>
                <a:cubicBezTo>
                  <a:pt x="22" y="27"/>
                  <a:pt x="21" y="26"/>
                  <a:pt x="21" y="25"/>
                </a:cubicBezTo>
                <a:close/>
                <a:moveTo>
                  <a:pt x="53" y="56"/>
                </a:moveTo>
                <a:cubicBezTo>
                  <a:pt x="52" y="56"/>
                  <a:pt x="51" y="55"/>
                  <a:pt x="51" y="54"/>
                </a:cubicBezTo>
                <a:cubicBezTo>
                  <a:pt x="51" y="53"/>
                  <a:pt x="52" y="52"/>
                  <a:pt x="53" y="52"/>
                </a:cubicBezTo>
                <a:cubicBezTo>
                  <a:pt x="54" y="52"/>
                  <a:pt x="55" y="53"/>
                  <a:pt x="55" y="54"/>
                </a:cubicBezTo>
                <a:cubicBezTo>
                  <a:pt x="55" y="55"/>
                  <a:pt x="54" y="56"/>
                  <a:pt x="53" y="56"/>
                </a:cubicBezTo>
                <a:close/>
                <a:moveTo>
                  <a:pt x="53" y="21"/>
                </a:moveTo>
                <a:cubicBezTo>
                  <a:pt x="51" y="21"/>
                  <a:pt x="49" y="23"/>
                  <a:pt x="49" y="25"/>
                </a:cubicBezTo>
                <a:cubicBezTo>
                  <a:pt x="49" y="27"/>
                  <a:pt x="50" y="28"/>
                  <a:pt x="52" y="29"/>
                </a:cubicBezTo>
                <a:cubicBezTo>
                  <a:pt x="52" y="37"/>
                  <a:pt x="52" y="37"/>
                  <a:pt x="52" y="37"/>
                </a:cubicBezTo>
                <a:cubicBezTo>
                  <a:pt x="52" y="39"/>
                  <a:pt x="51" y="40"/>
                  <a:pt x="49" y="40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39"/>
                  <a:pt x="34" y="37"/>
                  <a:pt x="33" y="37"/>
                </a:cubicBezTo>
                <a:cubicBezTo>
                  <a:pt x="30" y="37"/>
                  <a:pt x="28" y="39"/>
                  <a:pt x="28" y="41"/>
                </a:cubicBezTo>
                <a:cubicBezTo>
                  <a:pt x="28" y="44"/>
                  <a:pt x="30" y="45"/>
                  <a:pt x="33" y="45"/>
                </a:cubicBezTo>
                <a:cubicBezTo>
                  <a:pt x="34" y="45"/>
                  <a:pt x="36" y="44"/>
                  <a:pt x="36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52" y="42"/>
                  <a:pt x="54" y="40"/>
                  <a:pt x="54" y="37"/>
                </a:cubicBezTo>
                <a:cubicBezTo>
                  <a:pt x="54" y="29"/>
                  <a:pt x="54" y="29"/>
                  <a:pt x="54" y="29"/>
                </a:cubicBezTo>
                <a:cubicBezTo>
                  <a:pt x="56" y="29"/>
                  <a:pt x="57" y="27"/>
                  <a:pt x="57" y="25"/>
                </a:cubicBezTo>
                <a:cubicBezTo>
                  <a:pt x="57" y="23"/>
                  <a:pt x="55" y="21"/>
                  <a:pt x="53" y="21"/>
                </a:cubicBezTo>
                <a:close/>
                <a:moveTo>
                  <a:pt x="33" y="43"/>
                </a:moveTo>
                <a:cubicBezTo>
                  <a:pt x="31" y="43"/>
                  <a:pt x="30" y="42"/>
                  <a:pt x="30" y="41"/>
                </a:cubicBezTo>
                <a:cubicBezTo>
                  <a:pt x="30" y="40"/>
                  <a:pt x="31" y="39"/>
                  <a:pt x="33" y="39"/>
                </a:cubicBezTo>
                <a:cubicBezTo>
                  <a:pt x="34" y="39"/>
                  <a:pt x="35" y="40"/>
                  <a:pt x="35" y="41"/>
                </a:cubicBezTo>
                <a:cubicBezTo>
                  <a:pt x="35" y="42"/>
                  <a:pt x="34" y="43"/>
                  <a:pt x="33" y="43"/>
                </a:cubicBezTo>
                <a:close/>
                <a:moveTo>
                  <a:pt x="53" y="27"/>
                </a:moveTo>
                <a:cubicBezTo>
                  <a:pt x="52" y="27"/>
                  <a:pt x="51" y="26"/>
                  <a:pt x="51" y="25"/>
                </a:cubicBezTo>
                <a:cubicBezTo>
                  <a:pt x="51" y="24"/>
                  <a:pt x="52" y="23"/>
                  <a:pt x="53" y="23"/>
                </a:cubicBezTo>
                <a:cubicBezTo>
                  <a:pt x="54" y="23"/>
                  <a:pt x="55" y="24"/>
                  <a:pt x="55" y="25"/>
                </a:cubicBezTo>
                <a:cubicBezTo>
                  <a:pt x="55" y="26"/>
                  <a:pt x="54" y="27"/>
                  <a:pt x="53" y="27"/>
                </a:cubicBezTo>
                <a:close/>
                <a:moveTo>
                  <a:pt x="76" y="31"/>
                </a:moveTo>
                <a:cubicBezTo>
                  <a:pt x="77" y="31"/>
                  <a:pt x="78" y="31"/>
                  <a:pt x="78" y="30"/>
                </a:cubicBezTo>
                <a:cubicBezTo>
                  <a:pt x="78" y="29"/>
                  <a:pt x="77" y="28"/>
                  <a:pt x="76" y="28"/>
                </a:cubicBezTo>
                <a:cubicBezTo>
                  <a:pt x="67" y="28"/>
                  <a:pt x="67" y="28"/>
                  <a:pt x="67" y="28"/>
                </a:cubicBezTo>
                <a:cubicBezTo>
                  <a:pt x="67" y="22"/>
                  <a:pt x="67" y="22"/>
                  <a:pt x="67" y="22"/>
                </a:cubicBezTo>
                <a:cubicBezTo>
                  <a:pt x="76" y="22"/>
                  <a:pt x="76" y="22"/>
                  <a:pt x="76" y="22"/>
                </a:cubicBezTo>
                <a:cubicBezTo>
                  <a:pt x="77" y="22"/>
                  <a:pt x="78" y="22"/>
                  <a:pt x="78" y="21"/>
                </a:cubicBezTo>
                <a:cubicBezTo>
                  <a:pt x="78" y="20"/>
                  <a:pt x="77" y="19"/>
                  <a:pt x="76" y="19"/>
                </a:cubicBezTo>
                <a:cubicBezTo>
                  <a:pt x="67" y="19"/>
                  <a:pt x="67" y="19"/>
                  <a:pt x="67" y="19"/>
                </a:cubicBezTo>
                <a:cubicBezTo>
                  <a:pt x="66" y="15"/>
                  <a:pt x="63" y="11"/>
                  <a:pt x="59" y="11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8" y="0"/>
                  <a:pt x="57" y="0"/>
                </a:cubicBezTo>
                <a:cubicBezTo>
                  <a:pt x="56" y="0"/>
                  <a:pt x="56" y="1"/>
                  <a:pt x="56" y="1"/>
                </a:cubicBezTo>
                <a:cubicBezTo>
                  <a:pt x="56" y="11"/>
                  <a:pt x="56" y="11"/>
                  <a:pt x="56" y="11"/>
                </a:cubicBezTo>
                <a:cubicBezTo>
                  <a:pt x="50" y="11"/>
                  <a:pt x="50" y="11"/>
                  <a:pt x="50" y="1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49" y="0"/>
                  <a:pt x="48" y="0"/>
                </a:cubicBezTo>
                <a:cubicBezTo>
                  <a:pt x="47" y="0"/>
                  <a:pt x="47" y="1"/>
                  <a:pt x="47" y="1"/>
                </a:cubicBezTo>
                <a:cubicBezTo>
                  <a:pt x="47" y="11"/>
                  <a:pt x="47" y="11"/>
                  <a:pt x="47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39" y="0"/>
                </a:cubicBezTo>
                <a:cubicBezTo>
                  <a:pt x="38" y="0"/>
                  <a:pt x="37" y="1"/>
                  <a:pt x="37" y="1"/>
                </a:cubicBezTo>
                <a:cubicBezTo>
                  <a:pt x="37" y="11"/>
                  <a:pt x="37" y="11"/>
                  <a:pt x="37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"/>
                  <a:pt x="31" y="1"/>
                  <a:pt x="31" y="1"/>
                </a:cubicBezTo>
                <a:cubicBezTo>
                  <a:pt x="31" y="1"/>
                  <a:pt x="31" y="0"/>
                  <a:pt x="30" y="0"/>
                </a:cubicBezTo>
                <a:cubicBezTo>
                  <a:pt x="29" y="0"/>
                  <a:pt x="28" y="1"/>
                  <a:pt x="28" y="1"/>
                </a:cubicBezTo>
                <a:cubicBezTo>
                  <a:pt x="28" y="11"/>
                  <a:pt x="28" y="11"/>
                  <a:pt x="28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1"/>
                  <a:pt x="22" y="0"/>
                  <a:pt x="21" y="0"/>
                </a:cubicBezTo>
                <a:cubicBezTo>
                  <a:pt x="20" y="0"/>
                  <a:pt x="19" y="1"/>
                  <a:pt x="19" y="1"/>
                </a:cubicBezTo>
                <a:cubicBezTo>
                  <a:pt x="19" y="11"/>
                  <a:pt x="19" y="11"/>
                  <a:pt x="19" y="11"/>
                </a:cubicBezTo>
                <a:cubicBezTo>
                  <a:pt x="15" y="11"/>
                  <a:pt x="11" y="15"/>
                  <a:pt x="1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0" y="20"/>
                  <a:pt x="0" y="21"/>
                </a:cubicBezTo>
                <a:cubicBezTo>
                  <a:pt x="0" y="22"/>
                  <a:pt x="1" y="22"/>
                  <a:pt x="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8"/>
                  <a:pt x="11" y="28"/>
                  <a:pt x="1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0" y="29"/>
                  <a:pt x="0" y="30"/>
                </a:cubicBezTo>
                <a:cubicBezTo>
                  <a:pt x="0" y="31"/>
                  <a:pt x="1" y="31"/>
                  <a:pt x="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7"/>
                  <a:pt x="11" y="37"/>
                  <a:pt x="1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7"/>
                  <a:pt x="0" y="38"/>
                  <a:pt x="0" y="39"/>
                </a:cubicBezTo>
                <a:cubicBezTo>
                  <a:pt x="0" y="40"/>
                  <a:pt x="1" y="40"/>
                  <a:pt x="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6"/>
                  <a:pt x="11" y="46"/>
                  <a:pt x="1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0" y="47"/>
                  <a:pt x="0" y="48"/>
                </a:cubicBezTo>
                <a:cubicBezTo>
                  <a:pt x="0" y="49"/>
                  <a:pt x="1" y="49"/>
                  <a:pt x="1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56"/>
                  <a:pt x="11" y="56"/>
                  <a:pt x="11" y="56"/>
                </a:cubicBezTo>
                <a:cubicBezTo>
                  <a:pt x="1" y="56"/>
                  <a:pt x="1" y="56"/>
                  <a:pt x="1" y="56"/>
                </a:cubicBezTo>
                <a:cubicBezTo>
                  <a:pt x="1" y="56"/>
                  <a:pt x="0" y="56"/>
                  <a:pt x="0" y="57"/>
                </a:cubicBezTo>
                <a:cubicBezTo>
                  <a:pt x="0" y="58"/>
                  <a:pt x="1" y="59"/>
                  <a:pt x="1" y="59"/>
                </a:cubicBezTo>
                <a:cubicBezTo>
                  <a:pt x="11" y="59"/>
                  <a:pt x="11" y="59"/>
                  <a:pt x="11" y="59"/>
                </a:cubicBezTo>
                <a:cubicBezTo>
                  <a:pt x="11" y="63"/>
                  <a:pt x="15" y="66"/>
                  <a:pt x="19" y="67"/>
                </a:cubicBezTo>
                <a:cubicBezTo>
                  <a:pt x="19" y="76"/>
                  <a:pt x="19" y="76"/>
                  <a:pt x="19" y="76"/>
                </a:cubicBezTo>
                <a:cubicBezTo>
                  <a:pt x="19" y="77"/>
                  <a:pt x="20" y="78"/>
                  <a:pt x="21" y="78"/>
                </a:cubicBezTo>
                <a:cubicBezTo>
                  <a:pt x="22" y="78"/>
                  <a:pt x="22" y="77"/>
                  <a:pt x="22" y="76"/>
                </a:cubicBezTo>
                <a:cubicBezTo>
                  <a:pt x="22" y="67"/>
                  <a:pt x="22" y="67"/>
                  <a:pt x="22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76"/>
                  <a:pt x="28" y="76"/>
                  <a:pt x="28" y="76"/>
                </a:cubicBezTo>
                <a:cubicBezTo>
                  <a:pt x="28" y="77"/>
                  <a:pt x="29" y="78"/>
                  <a:pt x="30" y="78"/>
                </a:cubicBezTo>
                <a:cubicBezTo>
                  <a:pt x="31" y="78"/>
                  <a:pt x="31" y="77"/>
                  <a:pt x="31" y="76"/>
                </a:cubicBezTo>
                <a:cubicBezTo>
                  <a:pt x="31" y="67"/>
                  <a:pt x="31" y="67"/>
                  <a:pt x="31" y="67"/>
                </a:cubicBezTo>
                <a:cubicBezTo>
                  <a:pt x="37" y="67"/>
                  <a:pt x="37" y="67"/>
                  <a:pt x="37" y="67"/>
                </a:cubicBezTo>
                <a:cubicBezTo>
                  <a:pt x="37" y="76"/>
                  <a:pt x="37" y="76"/>
                  <a:pt x="37" y="76"/>
                </a:cubicBezTo>
                <a:cubicBezTo>
                  <a:pt x="37" y="77"/>
                  <a:pt x="38" y="78"/>
                  <a:pt x="39" y="78"/>
                </a:cubicBezTo>
                <a:cubicBezTo>
                  <a:pt x="40" y="78"/>
                  <a:pt x="40" y="77"/>
                  <a:pt x="40" y="76"/>
                </a:cubicBezTo>
                <a:cubicBezTo>
                  <a:pt x="40" y="67"/>
                  <a:pt x="40" y="67"/>
                  <a:pt x="40" y="67"/>
                </a:cubicBezTo>
                <a:cubicBezTo>
                  <a:pt x="47" y="67"/>
                  <a:pt x="47" y="67"/>
                  <a:pt x="47" y="67"/>
                </a:cubicBezTo>
                <a:cubicBezTo>
                  <a:pt x="47" y="76"/>
                  <a:pt x="47" y="76"/>
                  <a:pt x="47" y="76"/>
                </a:cubicBezTo>
                <a:cubicBezTo>
                  <a:pt x="47" y="77"/>
                  <a:pt x="47" y="78"/>
                  <a:pt x="48" y="78"/>
                </a:cubicBezTo>
                <a:cubicBezTo>
                  <a:pt x="49" y="78"/>
                  <a:pt x="50" y="77"/>
                  <a:pt x="50" y="76"/>
                </a:cubicBezTo>
                <a:cubicBezTo>
                  <a:pt x="50" y="67"/>
                  <a:pt x="50" y="67"/>
                  <a:pt x="50" y="67"/>
                </a:cubicBezTo>
                <a:cubicBezTo>
                  <a:pt x="56" y="67"/>
                  <a:pt x="56" y="67"/>
                  <a:pt x="56" y="67"/>
                </a:cubicBezTo>
                <a:cubicBezTo>
                  <a:pt x="56" y="76"/>
                  <a:pt x="56" y="76"/>
                  <a:pt x="56" y="76"/>
                </a:cubicBezTo>
                <a:cubicBezTo>
                  <a:pt x="56" y="77"/>
                  <a:pt x="56" y="78"/>
                  <a:pt x="57" y="78"/>
                </a:cubicBezTo>
                <a:cubicBezTo>
                  <a:pt x="58" y="78"/>
                  <a:pt x="59" y="77"/>
                  <a:pt x="59" y="76"/>
                </a:cubicBezTo>
                <a:cubicBezTo>
                  <a:pt x="59" y="67"/>
                  <a:pt x="59" y="67"/>
                  <a:pt x="59" y="67"/>
                </a:cubicBezTo>
                <a:cubicBezTo>
                  <a:pt x="63" y="66"/>
                  <a:pt x="66" y="63"/>
                  <a:pt x="67" y="59"/>
                </a:cubicBezTo>
                <a:cubicBezTo>
                  <a:pt x="76" y="59"/>
                  <a:pt x="76" y="59"/>
                  <a:pt x="76" y="59"/>
                </a:cubicBezTo>
                <a:cubicBezTo>
                  <a:pt x="77" y="59"/>
                  <a:pt x="78" y="58"/>
                  <a:pt x="78" y="57"/>
                </a:cubicBezTo>
                <a:cubicBezTo>
                  <a:pt x="78" y="56"/>
                  <a:pt x="77" y="56"/>
                  <a:pt x="76" y="56"/>
                </a:cubicBezTo>
                <a:cubicBezTo>
                  <a:pt x="67" y="56"/>
                  <a:pt x="67" y="56"/>
                  <a:pt x="67" y="56"/>
                </a:cubicBezTo>
                <a:cubicBezTo>
                  <a:pt x="67" y="49"/>
                  <a:pt x="67" y="49"/>
                  <a:pt x="67" y="49"/>
                </a:cubicBezTo>
                <a:cubicBezTo>
                  <a:pt x="76" y="49"/>
                  <a:pt x="76" y="49"/>
                  <a:pt x="76" y="49"/>
                </a:cubicBezTo>
                <a:cubicBezTo>
                  <a:pt x="77" y="49"/>
                  <a:pt x="78" y="49"/>
                  <a:pt x="78" y="48"/>
                </a:cubicBezTo>
                <a:cubicBezTo>
                  <a:pt x="78" y="47"/>
                  <a:pt x="77" y="46"/>
                  <a:pt x="76" y="46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40"/>
                  <a:pt x="67" y="40"/>
                  <a:pt x="67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7" y="40"/>
                  <a:pt x="78" y="40"/>
                  <a:pt x="78" y="39"/>
                </a:cubicBezTo>
                <a:cubicBezTo>
                  <a:pt x="78" y="38"/>
                  <a:pt x="77" y="37"/>
                  <a:pt x="76" y="37"/>
                </a:cubicBezTo>
                <a:cubicBezTo>
                  <a:pt x="67" y="37"/>
                  <a:pt x="67" y="37"/>
                  <a:pt x="67" y="37"/>
                </a:cubicBezTo>
                <a:cubicBezTo>
                  <a:pt x="67" y="31"/>
                  <a:pt x="67" y="31"/>
                  <a:pt x="67" y="31"/>
                </a:cubicBezTo>
                <a:lnTo>
                  <a:pt x="76" y="31"/>
                </a:lnTo>
                <a:close/>
                <a:moveTo>
                  <a:pt x="64" y="57"/>
                </a:moveTo>
                <a:cubicBezTo>
                  <a:pt x="64" y="61"/>
                  <a:pt x="61" y="64"/>
                  <a:pt x="58" y="64"/>
                </a:cubicBezTo>
                <a:cubicBezTo>
                  <a:pt x="20" y="64"/>
                  <a:pt x="20" y="64"/>
                  <a:pt x="20" y="64"/>
                </a:cubicBezTo>
                <a:cubicBezTo>
                  <a:pt x="17" y="64"/>
                  <a:pt x="14" y="61"/>
                  <a:pt x="14" y="57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17"/>
                  <a:pt x="17" y="14"/>
                  <a:pt x="20" y="14"/>
                </a:cubicBezTo>
                <a:cubicBezTo>
                  <a:pt x="58" y="14"/>
                  <a:pt x="58" y="14"/>
                  <a:pt x="58" y="14"/>
                </a:cubicBezTo>
                <a:cubicBezTo>
                  <a:pt x="61" y="14"/>
                  <a:pt x="64" y="17"/>
                  <a:pt x="64" y="20"/>
                </a:cubicBezTo>
                <a:lnTo>
                  <a:pt x="64" y="57"/>
                </a:lnTo>
                <a:close/>
                <a:moveTo>
                  <a:pt x="57" y="16"/>
                </a:moveTo>
                <a:cubicBezTo>
                  <a:pt x="21" y="16"/>
                  <a:pt x="21" y="16"/>
                  <a:pt x="21" y="16"/>
                </a:cubicBezTo>
                <a:cubicBezTo>
                  <a:pt x="18" y="16"/>
                  <a:pt x="16" y="18"/>
                  <a:pt x="16" y="21"/>
                </a:cubicBezTo>
                <a:cubicBezTo>
                  <a:pt x="16" y="57"/>
                  <a:pt x="16" y="57"/>
                  <a:pt x="16" y="57"/>
                </a:cubicBezTo>
                <a:cubicBezTo>
                  <a:pt x="16" y="60"/>
                  <a:pt x="18" y="62"/>
                  <a:pt x="21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60" y="62"/>
                  <a:pt x="62" y="60"/>
                  <a:pt x="62" y="57"/>
                </a:cubicBezTo>
                <a:cubicBezTo>
                  <a:pt x="62" y="21"/>
                  <a:pt x="62" y="21"/>
                  <a:pt x="62" y="21"/>
                </a:cubicBezTo>
                <a:cubicBezTo>
                  <a:pt x="62" y="18"/>
                  <a:pt x="60" y="16"/>
                  <a:pt x="57" y="16"/>
                </a:cubicBezTo>
                <a:close/>
                <a:moveTo>
                  <a:pt x="60" y="57"/>
                </a:moveTo>
                <a:cubicBezTo>
                  <a:pt x="60" y="59"/>
                  <a:pt x="59" y="60"/>
                  <a:pt x="57" y="60"/>
                </a:cubicBezTo>
                <a:cubicBezTo>
                  <a:pt x="21" y="60"/>
                  <a:pt x="21" y="60"/>
                  <a:pt x="21" y="60"/>
                </a:cubicBezTo>
                <a:cubicBezTo>
                  <a:pt x="19" y="60"/>
                  <a:pt x="18" y="59"/>
                  <a:pt x="18" y="57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19"/>
                  <a:pt x="19" y="18"/>
                  <a:pt x="21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9" y="18"/>
                  <a:pt x="60" y="19"/>
                  <a:pt x="60" y="21"/>
                </a:cubicBezTo>
                <a:lnTo>
                  <a:pt x="60" y="5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latin typeface="Calibri" panose="020F0502020204030204" pitchFamily="34" charset="0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6988916" y="1432913"/>
            <a:ext cx="33051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rPr>
              <a:t>Suitable for all categories business and personal presentation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7007383" y="1203728"/>
            <a:ext cx="20519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Calibri" panose="020F0502020204030204" pitchFamily="34" charset="0"/>
              </a:rPr>
              <a:t>Politics</a:t>
            </a:r>
          </a:p>
        </p:txBody>
      </p:sp>
      <p:sp>
        <p:nvSpPr>
          <p:cNvPr id="69" name="Rectangle 68"/>
          <p:cNvSpPr/>
          <p:nvPr/>
        </p:nvSpPr>
        <p:spPr>
          <a:xfrm>
            <a:off x="8317490" y="2695866"/>
            <a:ext cx="33721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rPr>
              <a:t>Suitable for all categories business and personal presentation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8335957" y="2466681"/>
            <a:ext cx="20519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3"/>
                </a:solidFill>
                <a:latin typeface="Calibri" panose="020F0502020204030204" pitchFamily="34" charset="0"/>
              </a:rPr>
              <a:t>Economy</a:t>
            </a:r>
          </a:p>
        </p:txBody>
      </p:sp>
      <p:sp>
        <p:nvSpPr>
          <p:cNvPr id="72" name="Rectangle 71"/>
          <p:cNvSpPr/>
          <p:nvPr/>
        </p:nvSpPr>
        <p:spPr>
          <a:xfrm>
            <a:off x="8335957" y="4200634"/>
            <a:ext cx="33721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rPr>
              <a:t>Suitable for all categories business and personal presentation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8354424" y="3971449"/>
            <a:ext cx="20519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4"/>
                </a:solidFill>
                <a:latin typeface="Calibri" panose="020F0502020204030204" pitchFamily="34" charset="0"/>
              </a:rPr>
              <a:t>Social</a:t>
            </a:r>
          </a:p>
        </p:txBody>
      </p:sp>
      <p:sp>
        <p:nvSpPr>
          <p:cNvPr id="75" name="Rectangle 74"/>
          <p:cNvSpPr/>
          <p:nvPr/>
        </p:nvSpPr>
        <p:spPr>
          <a:xfrm>
            <a:off x="414023" y="2628970"/>
            <a:ext cx="34420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rPr>
              <a:t>Suitable for all categories business and personal presentation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1804053" y="2399785"/>
            <a:ext cx="20519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</a:rPr>
              <a:t>Legal</a:t>
            </a:r>
          </a:p>
        </p:txBody>
      </p:sp>
      <p:sp>
        <p:nvSpPr>
          <p:cNvPr id="78" name="Rectangle 77"/>
          <p:cNvSpPr/>
          <p:nvPr/>
        </p:nvSpPr>
        <p:spPr>
          <a:xfrm>
            <a:off x="414023" y="4143330"/>
            <a:ext cx="34420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rPr>
              <a:t>Suitable for all categories business and personal presentation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1804053" y="3914145"/>
            <a:ext cx="20519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Environment</a:t>
            </a:r>
          </a:p>
        </p:txBody>
      </p:sp>
      <p:sp>
        <p:nvSpPr>
          <p:cNvPr id="81" name="Rectangle 80"/>
          <p:cNvSpPr/>
          <p:nvPr/>
        </p:nvSpPr>
        <p:spPr>
          <a:xfrm>
            <a:off x="1804053" y="5468456"/>
            <a:ext cx="34420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rPr>
              <a:t>Suitable for all categories business and personal presentation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3194083" y="5239271"/>
            <a:ext cx="20519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solidFill>
                  <a:schemeClr val="accent5"/>
                </a:solidFill>
                <a:latin typeface="Calibri" panose="020F0502020204030204" pitchFamily="34" charset="0"/>
              </a:rPr>
              <a:t>Technology</a:t>
            </a:r>
          </a:p>
        </p:txBody>
      </p:sp>
      <p:grpSp>
        <p:nvGrpSpPr>
          <p:cNvPr id="68" name="Group 4">
            <a:extLst>
              <a:ext uri="{FF2B5EF4-FFF2-40B4-BE49-F238E27FC236}">
                <a16:creationId xmlns:a16="http://schemas.microsoft.com/office/drawing/2014/main" id="{AB17D712-1217-4247-A999-8092B108E53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864796" y="3342703"/>
            <a:ext cx="530257" cy="529766"/>
            <a:chOff x="1678" y="0"/>
            <a:chExt cx="4324" cy="4320"/>
          </a:xfrm>
        </p:grpSpPr>
        <p:sp>
          <p:nvSpPr>
            <p:cNvPr id="77" name="Freeform 5">
              <a:extLst>
                <a:ext uri="{FF2B5EF4-FFF2-40B4-BE49-F238E27FC236}">
                  <a16:creationId xmlns:a16="http://schemas.microsoft.com/office/drawing/2014/main" id="{2E5BB323-6CD5-44FE-AE8E-76C5DEC1E4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8" y="0"/>
              <a:ext cx="4291" cy="4320"/>
            </a:xfrm>
            <a:custGeom>
              <a:avLst/>
              <a:gdLst>
                <a:gd name="T0" fmla="*/ 3606 w 3970"/>
                <a:gd name="T1" fmla="*/ 2342 h 3996"/>
                <a:gd name="T2" fmla="*/ 2000 w 3970"/>
                <a:gd name="T3" fmla="*/ 3639 h 3996"/>
                <a:gd name="T4" fmla="*/ 1365 w 3970"/>
                <a:gd name="T5" fmla="*/ 3512 h 3996"/>
                <a:gd name="T6" fmla="*/ 1119 w 3970"/>
                <a:gd name="T7" fmla="*/ 3383 h 3996"/>
                <a:gd name="T8" fmla="*/ 843 w 3970"/>
                <a:gd name="T9" fmla="*/ 3162 h 3996"/>
                <a:gd name="T10" fmla="*/ 670 w 3970"/>
                <a:gd name="T11" fmla="*/ 2960 h 3996"/>
                <a:gd name="T12" fmla="*/ 1880 w 3970"/>
                <a:gd name="T13" fmla="*/ 1749 h 3996"/>
                <a:gd name="T14" fmla="*/ 1880 w 3970"/>
                <a:gd name="T15" fmla="*/ 335 h 3996"/>
                <a:gd name="T16" fmla="*/ 1880 w 3970"/>
                <a:gd name="T17" fmla="*/ 335 h 3996"/>
                <a:gd name="T18" fmla="*/ 1880 w 3970"/>
                <a:gd name="T19" fmla="*/ 0 h 3996"/>
                <a:gd name="T20" fmla="*/ 1856 w 3970"/>
                <a:gd name="T21" fmla="*/ 1 h 3996"/>
                <a:gd name="T22" fmla="*/ 1538 w 3970"/>
                <a:gd name="T23" fmla="*/ 50 h 3996"/>
                <a:gd name="T24" fmla="*/ 1274 w 3970"/>
                <a:gd name="T25" fmla="*/ 133 h 3996"/>
                <a:gd name="T26" fmla="*/ 0 w 3970"/>
                <a:gd name="T27" fmla="*/ 1996 h 3996"/>
                <a:gd name="T28" fmla="*/ 109 w 3970"/>
                <a:gd name="T29" fmla="*/ 2649 h 3996"/>
                <a:gd name="T30" fmla="*/ 398 w 3970"/>
                <a:gd name="T31" fmla="*/ 2361 h 3996"/>
                <a:gd name="T32" fmla="*/ 357 w 3970"/>
                <a:gd name="T33" fmla="*/ 1996 h 3996"/>
                <a:gd name="T34" fmla="*/ 1274 w 3970"/>
                <a:gd name="T35" fmla="*/ 522 h 3996"/>
                <a:gd name="T36" fmla="*/ 1538 w 3970"/>
                <a:gd name="T37" fmla="*/ 419 h 3996"/>
                <a:gd name="T38" fmla="*/ 1538 w 3970"/>
                <a:gd name="T39" fmla="*/ 1594 h 3996"/>
                <a:gd name="T40" fmla="*/ 490 w 3970"/>
                <a:gd name="T41" fmla="*/ 2643 h 3996"/>
                <a:gd name="T42" fmla="*/ 221 w 3970"/>
                <a:gd name="T43" fmla="*/ 2911 h 3996"/>
                <a:gd name="T44" fmla="*/ 415 w 3970"/>
                <a:gd name="T45" fmla="*/ 3215 h 3996"/>
                <a:gd name="T46" fmla="*/ 590 w 3970"/>
                <a:gd name="T47" fmla="*/ 3414 h 3996"/>
                <a:gd name="T48" fmla="*/ 861 w 3970"/>
                <a:gd name="T49" fmla="*/ 3640 h 3996"/>
                <a:gd name="T50" fmla="*/ 1096 w 3970"/>
                <a:gd name="T51" fmla="*/ 3781 h 3996"/>
                <a:gd name="T52" fmla="*/ 2000 w 3970"/>
                <a:gd name="T53" fmla="*/ 3996 h 3996"/>
                <a:gd name="T54" fmla="*/ 3970 w 3970"/>
                <a:gd name="T55" fmla="*/ 2342 h 3996"/>
                <a:gd name="T56" fmla="*/ 3606 w 3970"/>
                <a:gd name="T57" fmla="*/ 2342 h 3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70" h="3996">
                  <a:moveTo>
                    <a:pt x="3606" y="2342"/>
                  </a:moveTo>
                  <a:cubicBezTo>
                    <a:pt x="3448" y="3083"/>
                    <a:pt x="2789" y="3639"/>
                    <a:pt x="2000" y="3639"/>
                  </a:cubicBezTo>
                  <a:cubicBezTo>
                    <a:pt x="1775" y="3639"/>
                    <a:pt x="1560" y="3594"/>
                    <a:pt x="1365" y="3512"/>
                  </a:cubicBezTo>
                  <a:cubicBezTo>
                    <a:pt x="1279" y="3476"/>
                    <a:pt x="1197" y="3432"/>
                    <a:pt x="1119" y="3383"/>
                  </a:cubicBezTo>
                  <a:cubicBezTo>
                    <a:pt x="1019" y="3319"/>
                    <a:pt x="927" y="3245"/>
                    <a:pt x="843" y="3162"/>
                  </a:cubicBezTo>
                  <a:cubicBezTo>
                    <a:pt x="780" y="3100"/>
                    <a:pt x="722" y="3032"/>
                    <a:pt x="670" y="2960"/>
                  </a:cubicBezTo>
                  <a:cubicBezTo>
                    <a:pt x="1880" y="1749"/>
                    <a:pt x="1880" y="1749"/>
                    <a:pt x="1880" y="1749"/>
                  </a:cubicBezTo>
                  <a:cubicBezTo>
                    <a:pt x="1880" y="335"/>
                    <a:pt x="1880" y="335"/>
                    <a:pt x="1880" y="335"/>
                  </a:cubicBezTo>
                  <a:cubicBezTo>
                    <a:pt x="1880" y="335"/>
                    <a:pt x="1880" y="335"/>
                    <a:pt x="1880" y="335"/>
                  </a:cubicBezTo>
                  <a:cubicBezTo>
                    <a:pt x="1880" y="0"/>
                    <a:pt x="1880" y="0"/>
                    <a:pt x="1880" y="0"/>
                  </a:cubicBezTo>
                  <a:cubicBezTo>
                    <a:pt x="1872" y="0"/>
                    <a:pt x="1864" y="1"/>
                    <a:pt x="1856" y="1"/>
                  </a:cubicBezTo>
                  <a:cubicBezTo>
                    <a:pt x="1747" y="9"/>
                    <a:pt x="1642" y="25"/>
                    <a:pt x="1538" y="50"/>
                  </a:cubicBezTo>
                  <a:cubicBezTo>
                    <a:pt x="1448" y="71"/>
                    <a:pt x="1359" y="99"/>
                    <a:pt x="1274" y="133"/>
                  </a:cubicBezTo>
                  <a:cubicBezTo>
                    <a:pt x="528" y="423"/>
                    <a:pt x="0" y="1148"/>
                    <a:pt x="0" y="1996"/>
                  </a:cubicBezTo>
                  <a:cubicBezTo>
                    <a:pt x="0" y="2225"/>
                    <a:pt x="38" y="2445"/>
                    <a:pt x="109" y="2649"/>
                  </a:cubicBezTo>
                  <a:cubicBezTo>
                    <a:pt x="398" y="2361"/>
                    <a:pt x="398" y="2361"/>
                    <a:pt x="398" y="2361"/>
                  </a:cubicBezTo>
                  <a:cubicBezTo>
                    <a:pt x="371" y="2243"/>
                    <a:pt x="357" y="2121"/>
                    <a:pt x="357" y="1996"/>
                  </a:cubicBezTo>
                  <a:cubicBezTo>
                    <a:pt x="357" y="1350"/>
                    <a:pt x="731" y="790"/>
                    <a:pt x="1274" y="522"/>
                  </a:cubicBezTo>
                  <a:cubicBezTo>
                    <a:pt x="1358" y="481"/>
                    <a:pt x="1447" y="446"/>
                    <a:pt x="1538" y="419"/>
                  </a:cubicBezTo>
                  <a:cubicBezTo>
                    <a:pt x="1538" y="1594"/>
                    <a:pt x="1538" y="1594"/>
                    <a:pt x="1538" y="1594"/>
                  </a:cubicBezTo>
                  <a:cubicBezTo>
                    <a:pt x="490" y="2643"/>
                    <a:pt x="490" y="2643"/>
                    <a:pt x="490" y="2643"/>
                  </a:cubicBezTo>
                  <a:cubicBezTo>
                    <a:pt x="221" y="2911"/>
                    <a:pt x="221" y="2911"/>
                    <a:pt x="221" y="2911"/>
                  </a:cubicBezTo>
                  <a:cubicBezTo>
                    <a:pt x="277" y="3019"/>
                    <a:pt x="341" y="3120"/>
                    <a:pt x="415" y="3215"/>
                  </a:cubicBezTo>
                  <a:cubicBezTo>
                    <a:pt x="469" y="3286"/>
                    <a:pt x="528" y="3352"/>
                    <a:pt x="590" y="3414"/>
                  </a:cubicBezTo>
                  <a:cubicBezTo>
                    <a:pt x="674" y="3498"/>
                    <a:pt x="764" y="3573"/>
                    <a:pt x="861" y="3640"/>
                  </a:cubicBezTo>
                  <a:cubicBezTo>
                    <a:pt x="936" y="3692"/>
                    <a:pt x="1015" y="3739"/>
                    <a:pt x="1096" y="3781"/>
                  </a:cubicBezTo>
                  <a:cubicBezTo>
                    <a:pt x="1368" y="3919"/>
                    <a:pt x="1675" y="3996"/>
                    <a:pt x="2000" y="3996"/>
                  </a:cubicBezTo>
                  <a:cubicBezTo>
                    <a:pt x="2987" y="3996"/>
                    <a:pt x="3806" y="3282"/>
                    <a:pt x="3970" y="2342"/>
                  </a:cubicBezTo>
                  <a:lnTo>
                    <a:pt x="3606" y="2342"/>
                  </a:lnTo>
                  <a:close/>
                </a:path>
              </a:pathLst>
            </a:custGeom>
            <a:solidFill>
              <a:srgbClr val="009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80" name="Freeform 6">
              <a:extLst>
                <a:ext uri="{FF2B5EF4-FFF2-40B4-BE49-F238E27FC236}">
                  <a16:creationId xmlns:a16="http://schemas.microsoft.com/office/drawing/2014/main" id="{639E5CF8-DC55-4749-8B76-90009B56C4B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0" y="0"/>
              <a:ext cx="2822" cy="3096"/>
            </a:xfrm>
            <a:custGeom>
              <a:avLst/>
              <a:gdLst>
                <a:gd name="T0" fmla="*/ 1348 w 2611"/>
                <a:gd name="T1" fmla="*/ 136 h 2864"/>
                <a:gd name="T2" fmla="*/ 1083 w 2611"/>
                <a:gd name="T3" fmla="*/ 52 h 2864"/>
                <a:gd name="T4" fmla="*/ 732 w 2611"/>
                <a:gd name="T5" fmla="*/ 0 h 2864"/>
                <a:gd name="T6" fmla="*/ 732 w 2611"/>
                <a:gd name="T7" fmla="*/ 358 h 2864"/>
                <a:gd name="T8" fmla="*/ 732 w 2611"/>
                <a:gd name="T9" fmla="*/ 1883 h 2864"/>
                <a:gd name="T10" fmla="*/ 0 w 2611"/>
                <a:gd name="T11" fmla="*/ 2615 h 2864"/>
                <a:gd name="T12" fmla="*/ 277 w 2611"/>
                <a:gd name="T13" fmla="*/ 2864 h 2864"/>
                <a:gd name="T14" fmla="*/ 1083 w 2611"/>
                <a:gd name="T15" fmla="*/ 2030 h 2864"/>
                <a:gd name="T16" fmla="*/ 1083 w 2611"/>
                <a:gd name="T17" fmla="*/ 422 h 2864"/>
                <a:gd name="T18" fmla="*/ 1348 w 2611"/>
                <a:gd name="T19" fmla="*/ 527 h 2864"/>
                <a:gd name="T20" fmla="*/ 2254 w 2611"/>
                <a:gd name="T21" fmla="*/ 1996 h 2864"/>
                <a:gd name="T22" fmla="*/ 2253 w 2611"/>
                <a:gd name="T23" fmla="*/ 2031 h 2864"/>
                <a:gd name="T24" fmla="*/ 2611 w 2611"/>
                <a:gd name="T25" fmla="*/ 2031 h 2864"/>
                <a:gd name="T26" fmla="*/ 2611 w 2611"/>
                <a:gd name="T27" fmla="*/ 1996 h 2864"/>
                <a:gd name="T28" fmla="*/ 1348 w 2611"/>
                <a:gd name="T29" fmla="*/ 136 h 2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11" h="2864">
                  <a:moveTo>
                    <a:pt x="1348" y="136"/>
                  </a:moveTo>
                  <a:cubicBezTo>
                    <a:pt x="1262" y="102"/>
                    <a:pt x="1174" y="74"/>
                    <a:pt x="1083" y="52"/>
                  </a:cubicBezTo>
                  <a:cubicBezTo>
                    <a:pt x="969" y="25"/>
                    <a:pt x="852" y="7"/>
                    <a:pt x="732" y="0"/>
                  </a:cubicBezTo>
                  <a:cubicBezTo>
                    <a:pt x="732" y="358"/>
                    <a:pt x="732" y="358"/>
                    <a:pt x="732" y="358"/>
                  </a:cubicBezTo>
                  <a:cubicBezTo>
                    <a:pt x="732" y="1883"/>
                    <a:pt x="732" y="1883"/>
                    <a:pt x="732" y="1883"/>
                  </a:cubicBezTo>
                  <a:cubicBezTo>
                    <a:pt x="0" y="2615"/>
                    <a:pt x="0" y="2615"/>
                    <a:pt x="0" y="2615"/>
                  </a:cubicBezTo>
                  <a:cubicBezTo>
                    <a:pt x="277" y="2864"/>
                    <a:pt x="277" y="2864"/>
                    <a:pt x="277" y="2864"/>
                  </a:cubicBezTo>
                  <a:cubicBezTo>
                    <a:pt x="1083" y="2030"/>
                    <a:pt x="1083" y="2030"/>
                    <a:pt x="1083" y="2030"/>
                  </a:cubicBezTo>
                  <a:cubicBezTo>
                    <a:pt x="1083" y="422"/>
                    <a:pt x="1083" y="422"/>
                    <a:pt x="1083" y="422"/>
                  </a:cubicBezTo>
                  <a:cubicBezTo>
                    <a:pt x="1175" y="450"/>
                    <a:pt x="1263" y="485"/>
                    <a:pt x="1348" y="527"/>
                  </a:cubicBezTo>
                  <a:cubicBezTo>
                    <a:pt x="1885" y="797"/>
                    <a:pt x="2254" y="1354"/>
                    <a:pt x="2254" y="1996"/>
                  </a:cubicBezTo>
                  <a:cubicBezTo>
                    <a:pt x="2254" y="2008"/>
                    <a:pt x="2254" y="2019"/>
                    <a:pt x="2253" y="2031"/>
                  </a:cubicBezTo>
                  <a:cubicBezTo>
                    <a:pt x="2611" y="2031"/>
                    <a:pt x="2611" y="2031"/>
                    <a:pt x="2611" y="2031"/>
                  </a:cubicBezTo>
                  <a:cubicBezTo>
                    <a:pt x="2611" y="2019"/>
                    <a:pt x="2611" y="2008"/>
                    <a:pt x="2611" y="1996"/>
                  </a:cubicBezTo>
                  <a:cubicBezTo>
                    <a:pt x="2611" y="1152"/>
                    <a:pt x="2087" y="429"/>
                    <a:pt x="1348" y="136"/>
                  </a:cubicBezTo>
                  <a:close/>
                </a:path>
              </a:pathLst>
            </a:custGeom>
            <a:solidFill>
              <a:srgbClr val="55B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48592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ED552163-AEAD-493E-9236-40863F8E46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Company Structure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5187929" y="1846674"/>
            <a:ext cx="1816144" cy="510903"/>
            <a:chOff x="3890946" y="1886714"/>
            <a:chExt cx="1362108" cy="383177"/>
          </a:xfrm>
        </p:grpSpPr>
        <p:grpSp>
          <p:nvGrpSpPr>
            <p:cNvPr id="5" name="Group 4"/>
            <p:cNvGrpSpPr/>
            <p:nvPr/>
          </p:nvGrpSpPr>
          <p:grpSpPr>
            <a:xfrm>
              <a:off x="3890946" y="1886714"/>
              <a:ext cx="1362108" cy="383177"/>
              <a:chOff x="3890946" y="1886714"/>
              <a:chExt cx="1362108" cy="383177"/>
            </a:xfrm>
          </p:grpSpPr>
          <p:sp>
            <p:nvSpPr>
              <p:cNvPr id="7" name="Rounded Rectangle 6"/>
              <p:cNvSpPr/>
              <p:nvPr/>
            </p:nvSpPr>
            <p:spPr>
              <a:xfrm>
                <a:off x="3890946" y="1918199"/>
                <a:ext cx="1362108" cy="351692"/>
              </a:xfrm>
              <a:prstGeom prst="roundRect">
                <a:avLst>
                  <a:gd name="adj" fmla="val 3922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2400" dirty="0">
                  <a:solidFill>
                    <a:schemeClr val="bg2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8" name="Rounded Rectangle 7"/>
              <p:cNvSpPr/>
              <p:nvPr/>
            </p:nvSpPr>
            <p:spPr>
              <a:xfrm>
                <a:off x="3890946" y="1886714"/>
                <a:ext cx="1362108" cy="351692"/>
              </a:xfrm>
              <a:prstGeom prst="roundRect">
                <a:avLst>
                  <a:gd name="adj" fmla="val 3922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2400" dirty="0">
                  <a:solidFill>
                    <a:schemeClr val="bg2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4010428" y="1935785"/>
              <a:ext cx="1123144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D" sz="1400" b="1" dirty="0">
                  <a:solidFill>
                    <a:schemeClr val="bg2"/>
                  </a:solidFill>
                  <a:latin typeface="Calibri" panose="020F0502020204030204" pitchFamily="34" charset="0"/>
                </a:rPr>
                <a:t>General Manager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187928" y="2948761"/>
            <a:ext cx="1816144" cy="626469"/>
            <a:chOff x="3890946" y="2713279"/>
            <a:chExt cx="1362108" cy="469852"/>
          </a:xfrm>
        </p:grpSpPr>
        <p:sp>
          <p:nvSpPr>
            <p:cNvPr id="10" name="Rounded Rectangle 9"/>
            <p:cNvSpPr/>
            <p:nvPr/>
          </p:nvSpPr>
          <p:spPr>
            <a:xfrm>
              <a:off x="3890946" y="2741125"/>
              <a:ext cx="1362108" cy="442006"/>
            </a:xfrm>
            <a:prstGeom prst="roundRect">
              <a:avLst>
                <a:gd name="adj" fmla="val 3922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2400" dirty="0">
                <a:solidFill>
                  <a:schemeClr val="bg2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3890946" y="2713279"/>
              <a:ext cx="1362108" cy="442006"/>
            </a:xfrm>
            <a:prstGeom prst="roundRect">
              <a:avLst>
                <a:gd name="adj" fmla="val 392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2400" dirty="0">
                <a:solidFill>
                  <a:schemeClr val="bg2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047340" y="2824801"/>
              <a:ext cx="1049326" cy="2230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D" sz="1333" dirty="0" err="1">
                  <a:solidFill>
                    <a:schemeClr val="bg2"/>
                  </a:solidFill>
                  <a:latin typeface="Calibri" panose="020F0502020204030204" pitchFamily="34" charset="0"/>
                </a:rPr>
                <a:t>Asistant</a:t>
              </a:r>
              <a:r>
                <a:rPr lang="en-ID" sz="1333" dirty="0">
                  <a:solidFill>
                    <a:schemeClr val="bg2"/>
                  </a:solidFill>
                  <a:latin typeface="Calibri" panose="020F0502020204030204" pitchFamily="34" charset="0"/>
                </a:rPr>
                <a:t> Manager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444727" y="2948761"/>
            <a:ext cx="1816144" cy="626469"/>
            <a:chOff x="1833546" y="2713279"/>
            <a:chExt cx="1362108" cy="469852"/>
          </a:xfrm>
        </p:grpSpPr>
        <p:sp>
          <p:nvSpPr>
            <p:cNvPr id="14" name="Rounded Rectangle 13"/>
            <p:cNvSpPr/>
            <p:nvPr/>
          </p:nvSpPr>
          <p:spPr>
            <a:xfrm>
              <a:off x="1833546" y="2741125"/>
              <a:ext cx="1362108" cy="442006"/>
            </a:xfrm>
            <a:prstGeom prst="roundRect">
              <a:avLst>
                <a:gd name="adj" fmla="val 3922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2400" dirty="0">
                <a:solidFill>
                  <a:schemeClr val="bg2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1833546" y="2713279"/>
              <a:ext cx="1362108" cy="442006"/>
            </a:xfrm>
            <a:prstGeom prst="roundRect">
              <a:avLst>
                <a:gd name="adj" fmla="val 392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2400" dirty="0">
                <a:solidFill>
                  <a:schemeClr val="bg2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989936" y="2824801"/>
              <a:ext cx="1049326" cy="2230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D" sz="1333" dirty="0" err="1">
                  <a:solidFill>
                    <a:schemeClr val="bg2"/>
                  </a:solidFill>
                  <a:latin typeface="Calibri" panose="020F0502020204030204" pitchFamily="34" charset="0"/>
                </a:rPr>
                <a:t>Asistant</a:t>
              </a:r>
              <a:r>
                <a:rPr lang="en-ID" sz="1333" dirty="0">
                  <a:solidFill>
                    <a:schemeClr val="bg2"/>
                  </a:solidFill>
                  <a:latin typeface="Calibri" panose="020F0502020204030204" pitchFamily="34" charset="0"/>
                </a:rPr>
                <a:t> Manager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7931126" y="2948761"/>
            <a:ext cx="1816144" cy="626469"/>
            <a:chOff x="5948346" y="2713279"/>
            <a:chExt cx="1362108" cy="469852"/>
          </a:xfrm>
        </p:grpSpPr>
        <p:sp>
          <p:nvSpPr>
            <p:cNvPr id="18" name="Rounded Rectangle 17"/>
            <p:cNvSpPr/>
            <p:nvPr/>
          </p:nvSpPr>
          <p:spPr>
            <a:xfrm>
              <a:off x="5948346" y="2741125"/>
              <a:ext cx="1362108" cy="442006"/>
            </a:xfrm>
            <a:prstGeom prst="roundRect">
              <a:avLst>
                <a:gd name="adj" fmla="val 3922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2400" dirty="0">
                <a:solidFill>
                  <a:schemeClr val="bg2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5948346" y="2713279"/>
              <a:ext cx="1362108" cy="442006"/>
            </a:xfrm>
            <a:prstGeom prst="roundRect">
              <a:avLst>
                <a:gd name="adj" fmla="val 392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2400" dirty="0">
                <a:solidFill>
                  <a:schemeClr val="bg2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104736" y="2824801"/>
              <a:ext cx="1049326" cy="2230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D" sz="1333" dirty="0" err="1">
                  <a:solidFill>
                    <a:schemeClr val="bg2"/>
                  </a:solidFill>
                  <a:latin typeface="Calibri" panose="020F0502020204030204" pitchFamily="34" charset="0"/>
                </a:rPr>
                <a:t>Asistant</a:t>
              </a:r>
              <a:r>
                <a:rPr lang="en-ID" sz="1333" dirty="0">
                  <a:solidFill>
                    <a:schemeClr val="bg2"/>
                  </a:solidFill>
                  <a:latin typeface="Calibri" panose="020F0502020204030204" pitchFamily="34" charset="0"/>
                </a:rPr>
                <a:t> Manager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9302728" y="4253202"/>
            <a:ext cx="1816144" cy="665852"/>
            <a:chOff x="6977046" y="3691610"/>
            <a:chExt cx="1362108" cy="499389"/>
          </a:xfrm>
        </p:grpSpPr>
        <p:grpSp>
          <p:nvGrpSpPr>
            <p:cNvPr id="22" name="Group 21"/>
            <p:cNvGrpSpPr/>
            <p:nvPr/>
          </p:nvGrpSpPr>
          <p:grpSpPr>
            <a:xfrm>
              <a:off x="6977046" y="3691610"/>
              <a:ext cx="1362108" cy="499389"/>
              <a:chOff x="6977046" y="3691610"/>
              <a:chExt cx="1362108" cy="499389"/>
            </a:xfrm>
          </p:grpSpPr>
          <p:sp>
            <p:nvSpPr>
              <p:cNvPr id="24" name="Rounded Rectangle 23"/>
              <p:cNvSpPr/>
              <p:nvPr/>
            </p:nvSpPr>
            <p:spPr>
              <a:xfrm>
                <a:off x="6977046" y="3721883"/>
                <a:ext cx="1362108" cy="469116"/>
              </a:xfrm>
              <a:prstGeom prst="roundRect">
                <a:avLst>
                  <a:gd name="adj" fmla="val 3922"/>
                </a:avLst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2400" dirty="0">
                  <a:solidFill>
                    <a:schemeClr val="bg2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5" name="Rounded Rectangle 24"/>
              <p:cNvSpPr/>
              <p:nvPr/>
            </p:nvSpPr>
            <p:spPr>
              <a:xfrm>
                <a:off x="6977046" y="3691610"/>
                <a:ext cx="1362108" cy="469116"/>
              </a:xfrm>
              <a:prstGeom prst="roundRect">
                <a:avLst>
                  <a:gd name="adj" fmla="val 3922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2400" dirty="0">
                  <a:solidFill>
                    <a:schemeClr val="bg2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7306922" y="3812393"/>
              <a:ext cx="702356" cy="2230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D" sz="1333" b="1" dirty="0">
                  <a:solidFill>
                    <a:schemeClr val="bg2"/>
                  </a:solidFill>
                  <a:latin typeface="Calibri" panose="020F0502020204030204" pitchFamily="34" charset="0"/>
                </a:rPr>
                <a:t>Workshop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559528" y="4253205"/>
            <a:ext cx="1816144" cy="665852"/>
            <a:chOff x="4919646" y="3691610"/>
            <a:chExt cx="1362108" cy="499389"/>
          </a:xfrm>
        </p:grpSpPr>
        <p:grpSp>
          <p:nvGrpSpPr>
            <p:cNvPr id="27" name="Group 26"/>
            <p:cNvGrpSpPr/>
            <p:nvPr/>
          </p:nvGrpSpPr>
          <p:grpSpPr>
            <a:xfrm>
              <a:off x="4919646" y="3691610"/>
              <a:ext cx="1362108" cy="499389"/>
              <a:chOff x="4919646" y="3691610"/>
              <a:chExt cx="1362108" cy="499389"/>
            </a:xfrm>
          </p:grpSpPr>
          <p:sp>
            <p:nvSpPr>
              <p:cNvPr id="29" name="Rounded Rectangle 28"/>
              <p:cNvSpPr/>
              <p:nvPr/>
            </p:nvSpPr>
            <p:spPr>
              <a:xfrm>
                <a:off x="4919646" y="3721883"/>
                <a:ext cx="1362108" cy="469116"/>
              </a:xfrm>
              <a:prstGeom prst="roundRect">
                <a:avLst>
                  <a:gd name="adj" fmla="val 3922"/>
                </a:avLst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2400" dirty="0">
                  <a:solidFill>
                    <a:schemeClr val="bg2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0" name="Rounded Rectangle 29"/>
              <p:cNvSpPr/>
              <p:nvPr/>
            </p:nvSpPr>
            <p:spPr>
              <a:xfrm>
                <a:off x="4919646" y="3691610"/>
                <a:ext cx="1362108" cy="469116"/>
              </a:xfrm>
              <a:prstGeom prst="roundRect">
                <a:avLst>
                  <a:gd name="adj" fmla="val 3922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2400" dirty="0">
                  <a:solidFill>
                    <a:schemeClr val="bg2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5153607" y="3731180"/>
              <a:ext cx="894187" cy="3769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D" sz="1333" dirty="0">
                  <a:solidFill>
                    <a:schemeClr val="bg2"/>
                  </a:solidFill>
                  <a:latin typeface="Calibri" panose="020F0502020204030204" pitchFamily="34" charset="0"/>
                </a:rPr>
                <a:t>Administrative</a:t>
              </a:r>
            </a:p>
            <a:p>
              <a:pPr algn="ctr"/>
              <a:r>
                <a:rPr lang="en-ID" sz="1333" dirty="0">
                  <a:solidFill>
                    <a:schemeClr val="bg2"/>
                  </a:solidFill>
                  <a:latin typeface="Calibri" panose="020F0502020204030204" pitchFamily="34" charset="0"/>
                </a:rPr>
                <a:t>Department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816328" y="4253205"/>
            <a:ext cx="1816144" cy="665852"/>
            <a:chOff x="2862246" y="3691610"/>
            <a:chExt cx="1362108" cy="499389"/>
          </a:xfrm>
        </p:grpSpPr>
        <p:grpSp>
          <p:nvGrpSpPr>
            <p:cNvPr id="32" name="Group 31"/>
            <p:cNvGrpSpPr/>
            <p:nvPr/>
          </p:nvGrpSpPr>
          <p:grpSpPr>
            <a:xfrm>
              <a:off x="2862246" y="3691610"/>
              <a:ext cx="1362108" cy="499389"/>
              <a:chOff x="2862246" y="3691610"/>
              <a:chExt cx="1362108" cy="499389"/>
            </a:xfrm>
          </p:grpSpPr>
          <p:sp>
            <p:nvSpPr>
              <p:cNvPr id="34" name="Rounded Rectangle 33"/>
              <p:cNvSpPr/>
              <p:nvPr/>
            </p:nvSpPr>
            <p:spPr>
              <a:xfrm>
                <a:off x="2862246" y="3721883"/>
                <a:ext cx="1362108" cy="469116"/>
              </a:xfrm>
              <a:prstGeom prst="roundRect">
                <a:avLst>
                  <a:gd name="adj" fmla="val 3922"/>
                </a:avLst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2400" dirty="0">
                  <a:solidFill>
                    <a:schemeClr val="bg2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5" name="Rounded Rectangle 34"/>
              <p:cNvSpPr/>
              <p:nvPr/>
            </p:nvSpPr>
            <p:spPr>
              <a:xfrm>
                <a:off x="2862246" y="3691610"/>
                <a:ext cx="1362108" cy="469116"/>
              </a:xfrm>
              <a:prstGeom prst="roundRect">
                <a:avLst>
                  <a:gd name="adj" fmla="val 3922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2400" dirty="0">
                  <a:solidFill>
                    <a:schemeClr val="bg2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33" name="TextBox 32"/>
            <p:cNvSpPr txBox="1"/>
            <p:nvPr/>
          </p:nvSpPr>
          <p:spPr>
            <a:xfrm>
              <a:off x="3156656" y="3731180"/>
              <a:ext cx="773288" cy="3769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D" sz="1333" dirty="0">
                  <a:solidFill>
                    <a:schemeClr val="bg2"/>
                  </a:solidFill>
                  <a:latin typeface="Calibri" panose="020F0502020204030204" pitchFamily="34" charset="0"/>
                </a:rPr>
                <a:t>Financial</a:t>
              </a:r>
            </a:p>
            <a:p>
              <a:pPr algn="ctr"/>
              <a:r>
                <a:rPr lang="en-ID" sz="1333" dirty="0">
                  <a:solidFill>
                    <a:schemeClr val="bg2"/>
                  </a:solidFill>
                  <a:latin typeface="Calibri" panose="020F0502020204030204" pitchFamily="34" charset="0"/>
                </a:rPr>
                <a:t>Department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073128" y="4253205"/>
            <a:ext cx="1816144" cy="665852"/>
            <a:chOff x="804846" y="3691610"/>
            <a:chExt cx="1362108" cy="499389"/>
          </a:xfrm>
        </p:grpSpPr>
        <p:grpSp>
          <p:nvGrpSpPr>
            <p:cNvPr id="37" name="Group 36"/>
            <p:cNvGrpSpPr/>
            <p:nvPr/>
          </p:nvGrpSpPr>
          <p:grpSpPr>
            <a:xfrm>
              <a:off x="804846" y="3691610"/>
              <a:ext cx="1362108" cy="499389"/>
              <a:chOff x="804846" y="3691610"/>
              <a:chExt cx="1362108" cy="499389"/>
            </a:xfrm>
          </p:grpSpPr>
          <p:sp>
            <p:nvSpPr>
              <p:cNvPr id="39" name="Rounded Rectangle 38"/>
              <p:cNvSpPr/>
              <p:nvPr/>
            </p:nvSpPr>
            <p:spPr>
              <a:xfrm>
                <a:off x="804846" y="3721883"/>
                <a:ext cx="1362108" cy="469116"/>
              </a:xfrm>
              <a:prstGeom prst="roundRect">
                <a:avLst>
                  <a:gd name="adj" fmla="val 3922"/>
                </a:avLst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2400" dirty="0">
                  <a:solidFill>
                    <a:schemeClr val="bg2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0" name="Rounded Rectangle 39"/>
              <p:cNvSpPr/>
              <p:nvPr/>
            </p:nvSpPr>
            <p:spPr>
              <a:xfrm>
                <a:off x="804846" y="3691610"/>
                <a:ext cx="1362108" cy="469116"/>
              </a:xfrm>
              <a:prstGeom prst="roundRect">
                <a:avLst>
                  <a:gd name="adj" fmla="val 3922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2400" dirty="0">
                  <a:solidFill>
                    <a:schemeClr val="bg2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1061099" y="3731180"/>
              <a:ext cx="849608" cy="3769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D" sz="1333" b="1" dirty="0">
                  <a:solidFill>
                    <a:schemeClr val="bg2"/>
                  </a:solidFill>
                  <a:latin typeface="Calibri" panose="020F0502020204030204" pitchFamily="34" charset="0"/>
                </a:rPr>
                <a:t>Department</a:t>
              </a:r>
            </a:p>
            <a:p>
              <a:pPr algn="ctr"/>
              <a:r>
                <a:rPr lang="en-ID" sz="1333" b="1" dirty="0">
                  <a:solidFill>
                    <a:schemeClr val="bg2"/>
                  </a:solidFill>
                  <a:latin typeface="Calibri" panose="020F0502020204030204" pitchFamily="34" charset="0"/>
                </a:rPr>
                <a:t>of Commerce</a:t>
              </a:r>
            </a:p>
          </p:txBody>
        </p:sp>
      </p:grpSp>
      <p:cxnSp>
        <p:nvCxnSpPr>
          <p:cNvPr id="41" name="Straight Connector 40"/>
          <p:cNvCxnSpPr>
            <a:stCxn id="7" idx="2"/>
            <a:endCxn id="11" idx="0"/>
          </p:cNvCxnSpPr>
          <p:nvPr/>
        </p:nvCxnSpPr>
        <p:spPr>
          <a:xfrm>
            <a:off x="6096000" y="2357576"/>
            <a:ext cx="0" cy="591184"/>
          </a:xfrm>
          <a:prstGeom prst="line">
            <a:avLst/>
          </a:prstGeom>
          <a:ln w="9525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3352799" y="2653168"/>
            <a:ext cx="0" cy="295592"/>
          </a:xfrm>
          <a:prstGeom prst="line">
            <a:avLst/>
          </a:prstGeom>
          <a:ln w="9525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8839199" y="2653168"/>
            <a:ext cx="0" cy="295592"/>
          </a:xfrm>
          <a:prstGeom prst="line">
            <a:avLst/>
          </a:prstGeom>
          <a:ln w="9525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3352799" y="2653168"/>
            <a:ext cx="5486400" cy="0"/>
          </a:xfrm>
          <a:prstGeom prst="line">
            <a:avLst/>
          </a:prstGeom>
          <a:ln w="9525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1981200" y="3957610"/>
            <a:ext cx="0" cy="295592"/>
          </a:xfrm>
          <a:prstGeom prst="line">
            <a:avLst/>
          </a:prstGeom>
          <a:ln w="9525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4724399" y="3957610"/>
            <a:ext cx="0" cy="295592"/>
          </a:xfrm>
          <a:prstGeom prst="line">
            <a:avLst/>
          </a:prstGeom>
          <a:ln w="9525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7467600" y="3957610"/>
            <a:ext cx="0" cy="295592"/>
          </a:xfrm>
          <a:prstGeom prst="line">
            <a:avLst/>
          </a:prstGeom>
          <a:ln w="9525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10199076" y="3957610"/>
            <a:ext cx="0" cy="295592"/>
          </a:xfrm>
          <a:prstGeom prst="line">
            <a:avLst/>
          </a:prstGeom>
          <a:ln w="9525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1981201" y="3957610"/>
            <a:ext cx="8217876" cy="0"/>
          </a:xfrm>
          <a:prstGeom prst="line">
            <a:avLst/>
          </a:prstGeom>
          <a:ln w="9525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7-Point Star 49"/>
          <p:cNvSpPr/>
          <p:nvPr/>
        </p:nvSpPr>
        <p:spPr>
          <a:xfrm>
            <a:off x="7005561" y="1687911"/>
            <a:ext cx="179753" cy="179753"/>
          </a:xfrm>
          <a:prstGeom prst="star7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400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sp>
        <p:nvSpPr>
          <p:cNvPr id="51" name="7-Point Star 50"/>
          <p:cNvSpPr/>
          <p:nvPr/>
        </p:nvSpPr>
        <p:spPr>
          <a:xfrm>
            <a:off x="11102888" y="4105407"/>
            <a:ext cx="179753" cy="179753"/>
          </a:xfrm>
          <a:prstGeom prst="star7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400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sp>
        <p:nvSpPr>
          <p:cNvPr id="52" name="7-Point Star 51"/>
          <p:cNvSpPr/>
          <p:nvPr/>
        </p:nvSpPr>
        <p:spPr>
          <a:xfrm>
            <a:off x="2889272" y="4111683"/>
            <a:ext cx="179753" cy="179753"/>
          </a:xfrm>
          <a:prstGeom prst="star7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400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cxnSp>
        <p:nvCxnSpPr>
          <p:cNvPr id="53" name="Straight Connector 52"/>
          <p:cNvCxnSpPr/>
          <p:nvPr/>
        </p:nvCxnSpPr>
        <p:spPr>
          <a:xfrm>
            <a:off x="6096000" y="3575230"/>
            <a:ext cx="0" cy="382380"/>
          </a:xfrm>
          <a:prstGeom prst="line">
            <a:avLst/>
          </a:prstGeom>
          <a:ln w="9525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28713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11FBA24D-15A0-4F85-996D-614ACE58FD6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5" b="7775"/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2444671-AA2C-4CFF-8203-F932467FB02B}"/>
              </a:ext>
            </a:extLst>
          </p:cNvPr>
          <p:cNvSpPr/>
          <p:nvPr/>
        </p:nvSpPr>
        <p:spPr>
          <a:xfrm>
            <a:off x="6096001" y="0"/>
            <a:ext cx="6095999" cy="6374671"/>
          </a:xfrm>
          <a:prstGeom prst="rect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17CD882-62BF-44A7-947D-3124BB92B02B}"/>
              </a:ext>
            </a:extLst>
          </p:cNvPr>
          <p:cNvGrpSpPr/>
          <p:nvPr/>
        </p:nvGrpSpPr>
        <p:grpSpPr>
          <a:xfrm>
            <a:off x="6581775" y="3837202"/>
            <a:ext cx="5229226" cy="1213464"/>
            <a:chOff x="295275" y="4013988"/>
            <a:chExt cx="5229226" cy="1213464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39686EE-9476-4874-AA03-4835A797B939}"/>
                </a:ext>
              </a:extLst>
            </p:cNvPr>
            <p:cNvSpPr/>
            <p:nvPr/>
          </p:nvSpPr>
          <p:spPr>
            <a:xfrm>
              <a:off x="295275" y="4013988"/>
              <a:ext cx="5229226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Lorem Ipsum dolor sit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amer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,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consectetur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adipiscing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elit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,     sed do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eiusmod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tempor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incididunt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ut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labore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 et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commodo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consequat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 dolore magna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aliqua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.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6DCF4AB8-7078-4B71-8E8B-A1AEE954E3F3}"/>
                </a:ext>
              </a:extLst>
            </p:cNvPr>
            <p:cNvSpPr/>
            <p:nvPr/>
          </p:nvSpPr>
          <p:spPr>
            <a:xfrm>
              <a:off x="295275" y="4735009"/>
              <a:ext cx="5229226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Lorem Ipsum dolor sit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amer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,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consectetur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adipiscing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elit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,     sed do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eiusmod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tempor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incididunt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ut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labore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 et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commodo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consequat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 dolore magna </a:t>
              </a:r>
              <a:r>
                <a:rPr lang="en-US" sz="13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aliqua</a:t>
              </a:r>
              <a:r>
                <a:rPr lang="en-US" sz="1300" dirty="0">
                  <a:solidFill>
                    <a:schemeClr val="bg1"/>
                  </a:solidFill>
                  <a:latin typeface="Calibri" panose="020F0502020204030204" pitchFamily="34" charset="0"/>
                </a:rPr>
                <a:t>.</a:t>
              </a: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D86287D5-49EB-4D61-8067-4BD8AE050249}"/>
              </a:ext>
            </a:extLst>
          </p:cNvPr>
          <p:cNvSpPr/>
          <p:nvPr/>
        </p:nvSpPr>
        <p:spPr>
          <a:xfrm>
            <a:off x="6581775" y="2513197"/>
            <a:ext cx="553075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TURN YOUR PROCESSES INTO COMPETITIVE ADVANTAGE</a:t>
            </a:r>
            <a:endParaRPr lang="en-US" sz="3200" b="1" dirty="0">
              <a:solidFill>
                <a:schemeClr val="bg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2E02936-FC3D-4B19-AFAA-402686C89682}"/>
              </a:ext>
            </a:extLst>
          </p:cNvPr>
          <p:cNvSpPr/>
          <p:nvPr/>
        </p:nvSpPr>
        <p:spPr>
          <a:xfrm>
            <a:off x="0" y="6374674"/>
            <a:ext cx="12192000" cy="4833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9" name="Group 4">
            <a:extLst>
              <a:ext uri="{FF2B5EF4-FFF2-40B4-BE49-F238E27FC236}">
                <a16:creationId xmlns:a16="http://schemas.microsoft.com/office/drawing/2014/main" id="{5C479FBF-07CF-446C-A828-336A78BF03D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692478" y="6375680"/>
            <a:ext cx="782950" cy="485496"/>
            <a:chOff x="355" y="0"/>
            <a:chExt cx="6970" cy="4322"/>
          </a:xfrm>
        </p:grpSpPr>
        <p:sp>
          <p:nvSpPr>
            <p:cNvPr id="45" name="Freeform 5">
              <a:extLst>
                <a:ext uri="{FF2B5EF4-FFF2-40B4-BE49-F238E27FC236}">
                  <a16:creationId xmlns:a16="http://schemas.microsoft.com/office/drawing/2014/main" id="{BE74E7B2-E7CA-426A-BF46-3EA371441D1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55" y="7"/>
              <a:ext cx="2995" cy="4315"/>
            </a:xfrm>
            <a:custGeom>
              <a:avLst/>
              <a:gdLst>
                <a:gd name="T0" fmla="*/ 1583 w 1719"/>
                <a:gd name="T1" fmla="*/ 1359 h 2475"/>
                <a:gd name="T2" fmla="*/ 897 w 1719"/>
                <a:gd name="T3" fmla="*/ 0 h 2475"/>
                <a:gd name="T4" fmla="*/ 0 w 1719"/>
                <a:gd name="T5" fmla="*/ 0 h 2475"/>
                <a:gd name="T6" fmla="*/ 1247 w 1719"/>
                <a:gd name="T7" fmla="*/ 2475 h 2475"/>
                <a:gd name="T8" fmla="*/ 1536 w 1719"/>
                <a:gd name="T9" fmla="*/ 2198 h 2475"/>
                <a:gd name="T10" fmla="*/ 1583 w 1719"/>
                <a:gd name="T11" fmla="*/ 1359 h 2475"/>
                <a:gd name="T12" fmla="*/ 1451 w 1719"/>
                <a:gd name="T13" fmla="*/ 2144 h 2475"/>
                <a:gd name="T14" fmla="*/ 1286 w 1719"/>
                <a:gd name="T15" fmla="*/ 2326 h 2475"/>
                <a:gd name="T16" fmla="*/ 163 w 1719"/>
                <a:gd name="T17" fmla="*/ 99 h 2475"/>
                <a:gd name="T18" fmla="*/ 834 w 1719"/>
                <a:gd name="T19" fmla="*/ 99 h 2475"/>
                <a:gd name="T20" fmla="*/ 1486 w 1719"/>
                <a:gd name="T21" fmla="*/ 1392 h 2475"/>
                <a:gd name="T22" fmla="*/ 1542 w 1719"/>
                <a:gd name="T23" fmla="*/ 1933 h 2475"/>
                <a:gd name="T24" fmla="*/ 1451 w 1719"/>
                <a:gd name="T25" fmla="*/ 2144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19" h="2475">
                  <a:moveTo>
                    <a:pt x="1583" y="1359"/>
                  </a:moveTo>
                  <a:cubicBezTo>
                    <a:pt x="897" y="0"/>
                    <a:pt x="897" y="0"/>
                    <a:pt x="89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47" y="2475"/>
                    <a:pt x="1247" y="2475"/>
                    <a:pt x="1247" y="2475"/>
                  </a:cubicBezTo>
                  <a:cubicBezTo>
                    <a:pt x="1360" y="2407"/>
                    <a:pt x="1463" y="2314"/>
                    <a:pt x="1536" y="2198"/>
                  </a:cubicBezTo>
                  <a:cubicBezTo>
                    <a:pt x="1682" y="1968"/>
                    <a:pt x="1719" y="1650"/>
                    <a:pt x="1583" y="1359"/>
                  </a:cubicBezTo>
                  <a:close/>
                  <a:moveTo>
                    <a:pt x="1451" y="2144"/>
                  </a:moveTo>
                  <a:cubicBezTo>
                    <a:pt x="1410" y="2210"/>
                    <a:pt x="1358" y="2270"/>
                    <a:pt x="1286" y="2326"/>
                  </a:cubicBezTo>
                  <a:cubicBezTo>
                    <a:pt x="163" y="99"/>
                    <a:pt x="163" y="99"/>
                    <a:pt x="163" y="99"/>
                  </a:cubicBezTo>
                  <a:cubicBezTo>
                    <a:pt x="834" y="99"/>
                    <a:pt x="834" y="99"/>
                    <a:pt x="834" y="99"/>
                  </a:cubicBezTo>
                  <a:cubicBezTo>
                    <a:pt x="1486" y="1392"/>
                    <a:pt x="1486" y="1392"/>
                    <a:pt x="1486" y="1392"/>
                  </a:cubicBezTo>
                  <a:cubicBezTo>
                    <a:pt x="1575" y="1575"/>
                    <a:pt x="1585" y="1763"/>
                    <a:pt x="1542" y="1933"/>
                  </a:cubicBezTo>
                  <a:cubicBezTo>
                    <a:pt x="1522" y="2009"/>
                    <a:pt x="1491" y="2081"/>
                    <a:pt x="1451" y="21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" name="Freeform 6">
              <a:extLst>
                <a:ext uri="{FF2B5EF4-FFF2-40B4-BE49-F238E27FC236}">
                  <a16:creationId xmlns:a16="http://schemas.microsoft.com/office/drawing/2014/main" id="{C2986046-9584-44BC-89F2-DCD4BA2BACA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085" y="7"/>
              <a:ext cx="2996" cy="4315"/>
            </a:xfrm>
            <a:custGeom>
              <a:avLst/>
              <a:gdLst>
                <a:gd name="T0" fmla="*/ 1583 w 1719"/>
                <a:gd name="T1" fmla="*/ 1359 h 2475"/>
                <a:gd name="T2" fmla="*/ 897 w 1719"/>
                <a:gd name="T3" fmla="*/ 0 h 2475"/>
                <a:gd name="T4" fmla="*/ 0 w 1719"/>
                <a:gd name="T5" fmla="*/ 0 h 2475"/>
                <a:gd name="T6" fmla="*/ 1247 w 1719"/>
                <a:gd name="T7" fmla="*/ 2475 h 2475"/>
                <a:gd name="T8" fmla="*/ 1537 w 1719"/>
                <a:gd name="T9" fmla="*/ 2198 h 2475"/>
                <a:gd name="T10" fmla="*/ 1583 w 1719"/>
                <a:gd name="T11" fmla="*/ 1359 h 2475"/>
                <a:gd name="T12" fmla="*/ 1451 w 1719"/>
                <a:gd name="T13" fmla="*/ 2144 h 2475"/>
                <a:gd name="T14" fmla="*/ 1286 w 1719"/>
                <a:gd name="T15" fmla="*/ 2326 h 2475"/>
                <a:gd name="T16" fmla="*/ 163 w 1719"/>
                <a:gd name="T17" fmla="*/ 99 h 2475"/>
                <a:gd name="T18" fmla="*/ 834 w 1719"/>
                <a:gd name="T19" fmla="*/ 99 h 2475"/>
                <a:gd name="T20" fmla="*/ 1486 w 1719"/>
                <a:gd name="T21" fmla="*/ 1392 h 2475"/>
                <a:gd name="T22" fmla="*/ 1542 w 1719"/>
                <a:gd name="T23" fmla="*/ 1933 h 2475"/>
                <a:gd name="T24" fmla="*/ 1451 w 1719"/>
                <a:gd name="T25" fmla="*/ 2144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19" h="2475">
                  <a:moveTo>
                    <a:pt x="1583" y="1359"/>
                  </a:moveTo>
                  <a:cubicBezTo>
                    <a:pt x="897" y="0"/>
                    <a:pt x="897" y="0"/>
                    <a:pt x="89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47" y="2475"/>
                    <a:pt x="1247" y="2475"/>
                    <a:pt x="1247" y="2475"/>
                  </a:cubicBezTo>
                  <a:cubicBezTo>
                    <a:pt x="1360" y="2407"/>
                    <a:pt x="1464" y="2314"/>
                    <a:pt x="1537" y="2198"/>
                  </a:cubicBezTo>
                  <a:cubicBezTo>
                    <a:pt x="1682" y="1968"/>
                    <a:pt x="1719" y="1650"/>
                    <a:pt x="1583" y="1359"/>
                  </a:cubicBezTo>
                  <a:close/>
                  <a:moveTo>
                    <a:pt x="1451" y="2144"/>
                  </a:moveTo>
                  <a:cubicBezTo>
                    <a:pt x="1410" y="2210"/>
                    <a:pt x="1358" y="2270"/>
                    <a:pt x="1286" y="2326"/>
                  </a:cubicBezTo>
                  <a:cubicBezTo>
                    <a:pt x="163" y="99"/>
                    <a:pt x="163" y="99"/>
                    <a:pt x="163" y="99"/>
                  </a:cubicBezTo>
                  <a:cubicBezTo>
                    <a:pt x="834" y="99"/>
                    <a:pt x="834" y="99"/>
                    <a:pt x="834" y="99"/>
                  </a:cubicBezTo>
                  <a:cubicBezTo>
                    <a:pt x="1486" y="1392"/>
                    <a:pt x="1486" y="1392"/>
                    <a:pt x="1486" y="1392"/>
                  </a:cubicBezTo>
                  <a:cubicBezTo>
                    <a:pt x="1575" y="1575"/>
                    <a:pt x="1585" y="1763"/>
                    <a:pt x="1542" y="1933"/>
                  </a:cubicBezTo>
                  <a:cubicBezTo>
                    <a:pt x="1522" y="2009"/>
                    <a:pt x="1491" y="2081"/>
                    <a:pt x="1451" y="21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7">
              <a:extLst>
                <a:ext uri="{FF2B5EF4-FFF2-40B4-BE49-F238E27FC236}">
                  <a16:creationId xmlns:a16="http://schemas.microsoft.com/office/drawing/2014/main" id="{79E7B1DA-44D4-435E-B8C8-4A8552042C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81" y="0"/>
              <a:ext cx="1744" cy="1224"/>
            </a:xfrm>
            <a:custGeom>
              <a:avLst/>
              <a:gdLst>
                <a:gd name="T0" fmla="*/ 0 w 1001"/>
                <a:gd name="T1" fmla="*/ 2 h 702"/>
                <a:gd name="T2" fmla="*/ 213 w 1001"/>
                <a:gd name="T3" fmla="*/ 124 h 702"/>
                <a:gd name="T4" fmla="*/ 555 w 1001"/>
                <a:gd name="T5" fmla="*/ 702 h 702"/>
                <a:gd name="T6" fmla="*/ 1001 w 1001"/>
                <a:gd name="T7" fmla="*/ 0 h 702"/>
                <a:gd name="T8" fmla="*/ 0 w 1001"/>
                <a:gd name="T9" fmla="*/ 2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1" h="702">
                  <a:moveTo>
                    <a:pt x="0" y="2"/>
                  </a:moveTo>
                  <a:cubicBezTo>
                    <a:pt x="72" y="32"/>
                    <a:pt x="150" y="74"/>
                    <a:pt x="213" y="124"/>
                  </a:cubicBezTo>
                  <a:cubicBezTo>
                    <a:pt x="382" y="259"/>
                    <a:pt x="519" y="483"/>
                    <a:pt x="555" y="702"/>
                  </a:cubicBezTo>
                  <a:cubicBezTo>
                    <a:pt x="624" y="557"/>
                    <a:pt x="817" y="188"/>
                    <a:pt x="1001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05885BBC-88B6-4FD3-B74A-A7AFC8030EF4}"/>
              </a:ext>
            </a:extLst>
          </p:cNvPr>
          <p:cNvSpPr txBox="1"/>
          <p:nvPr/>
        </p:nvSpPr>
        <p:spPr>
          <a:xfrm>
            <a:off x="509256" y="6500920"/>
            <a:ext cx="66429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b="0" dirty="0">
                <a:solidFill>
                  <a:schemeClr val="bg1"/>
                </a:solidFill>
                <a:latin typeface="Calibri" panose="020F0502020204030204" pitchFamily="34" charset="0"/>
              </a:rPr>
              <a:t>© Copyright </a:t>
            </a:r>
            <a:r>
              <a:rPr lang="en-US" sz="9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2019  WEBBER RESEARCH ADVISORY. </a:t>
            </a:r>
            <a:r>
              <a:rPr lang="en-US" sz="700" dirty="0">
                <a:solidFill>
                  <a:schemeClr val="bg1"/>
                </a:solidFill>
                <a:latin typeface="Calibri" panose="020F0502020204030204" pitchFamily="34" charset="0"/>
              </a:rPr>
              <a:t>All rights reserved.       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136548A-7E20-4341-9655-4C47DA2BADA1}"/>
              </a:ext>
            </a:extLst>
          </p:cNvPr>
          <p:cNvSpPr txBox="1"/>
          <p:nvPr/>
        </p:nvSpPr>
        <p:spPr>
          <a:xfrm>
            <a:off x="11552973" y="6489377"/>
            <a:ext cx="4097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F9FBF094-4433-4169-9536-0895C02B0204}" type="slidenum">
              <a:rPr lang="en-US" sz="120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ctr"/>
              <a:t>28</a:t>
            </a:fld>
            <a:endParaRPr lang="en-US" sz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58714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932BCA6-ADA6-419E-9AA5-6E9134C5C29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33" r="18233"/>
          <a:stretch>
            <a:fillRect/>
          </a:stretch>
        </p:blipFill>
        <p:spPr/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3DC44A4-574C-4D6D-BAFC-9A71A240B7B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enimad</a:t>
            </a:r>
            <a:r>
              <a:rPr lang="en-US" dirty="0"/>
              <a:t>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r>
              <a:rPr lang="en-US" dirty="0"/>
              <a:t>Duis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cillum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 </a:t>
            </a:r>
            <a:r>
              <a:rPr lang="en-US" dirty="0" err="1"/>
              <a:t>Excepteur</a:t>
            </a:r>
            <a:r>
              <a:rPr lang="en-US" dirty="0"/>
              <a:t> </a:t>
            </a:r>
            <a:r>
              <a:rPr lang="en-US" dirty="0" err="1"/>
              <a:t>sint</a:t>
            </a:r>
            <a:r>
              <a:rPr lang="en-US" dirty="0"/>
              <a:t> </a:t>
            </a:r>
            <a:r>
              <a:rPr lang="en-US" dirty="0" err="1"/>
              <a:t>occaecat</a:t>
            </a:r>
            <a:r>
              <a:rPr lang="en-US" dirty="0"/>
              <a:t> </a:t>
            </a:r>
            <a:r>
              <a:rPr lang="en-US" dirty="0" err="1"/>
              <a:t>cupidatat</a:t>
            </a:r>
            <a:r>
              <a:rPr lang="en-US" dirty="0"/>
              <a:t> non </a:t>
            </a:r>
            <a:r>
              <a:rPr lang="en-US" dirty="0" err="1"/>
              <a:t>proident</a:t>
            </a:r>
            <a:r>
              <a:rPr lang="en-US" dirty="0"/>
              <a:t>, sunt </a:t>
            </a:r>
            <a:r>
              <a:rPr lang="en-US" dirty="0" err="1"/>
              <a:t>inculpa</a:t>
            </a:r>
            <a:r>
              <a:rPr lang="en-US" dirty="0"/>
              <a:t> qui </a:t>
            </a:r>
            <a:r>
              <a:rPr lang="en-US" dirty="0" err="1"/>
              <a:t>officia</a:t>
            </a:r>
            <a:r>
              <a:rPr lang="en-US" dirty="0"/>
              <a:t> </a:t>
            </a:r>
            <a:r>
              <a:rPr lang="en-US" dirty="0" err="1"/>
              <a:t>deserunt</a:t>
            </a:r>
            <a:r>
              <a:rPr lang="en-US" dirty="0"/>
              <a:t> </a:t>
            </a:r>
            <a:r>
              <a:rPr lang="en-US" dirty="0" err="1"/>
              <a:t>mollit</a:t>
            </a:r>
            <a:r>
              <a:rPr lang="en-US" dirty="0"/>
              <a:t> </a:t>
            </a:r>
            <a:r>
              <a:rPr lang="en-US" dirty="0" err="1"/>
              <a:t>anim</a:t>
            </a:r>
            <a:r>
              <a:rPr lang="en-US" dirty="0"/>
              <a:t> id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laborum</a:t>
            </a:r>
            <a:r>
              <a:rPr lang="en-US" dirty="0"/>
              <a:t>.</a:t>
            </a:r>
          </a:p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enimad</a:t>
            </a:r>
            <a:r>
              <a:rPr lang="en-US" dirty="0"/>
              <a:t>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r>
              <a:rPr lang="en-US" dirty="0"/>
              <a:t>Duis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cillum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 </a:t>
            </a:r>
            <a:r>
              <a:rPr lang="en-US" dirty="0" err="1"/>
              <a:t>Excepteur</a:t>
            </a:r>
            <a:r>
              <a:rPr lang="en-US" dirty="0"/>
              <a:t> </a:t>
            </a:r>
            <a:r>
              <a:rPr lang="en-US" dirty="0" err="1"/>
              <a:t>sint</a:t>
            </a:r>
            <a:r>
              <a:rPr lang="en-US" dirty="0"/>
              <a:t> </a:t>
            </a:r>
            <a:r>
              <a:rPr lang="en-US" dirty="0" err="1"/>
              <a:t>occaecat</a:t>
            </a:r>
            <a:r>
              <a:rPr lang="en-US" dirty="0"/>
              <a:t> </a:t>
            </a:r>
            <a:r>
              <a:rPr lang="en-US" dirty="0" err="1"/>
              <a:t>cupidatat</a:t>
            </a:r>
            <a:r>
              <a:rPr lang="en-US" dirty="0"/>
              <a:t> non </a:t>
            </a:r>
            <a:r>
              <a:rPr lang="en-US" dirty="0" err="1"/>
              <a:t>proident</a:t>
            </a:r>
            <a:r>
              <a:rPr lang="en-US" dirty="0"/>
              <a:t>, sunt </a:t>
            </a:r>
            <a:r>
              <a:rPr lang="en-US" dirty="0" err="1"/>
              <a:t>inculpa</a:t>
            </a:r>
            <a:r>
              <a:rPr lang="en-US" dirty="0"/>
              <a:t> qui </a:t>
            </a:r>
            <a:r>
              <a:rPr lang="en-US" dirty="0" err="1"/>
              <a:t>officia</a:t>
            </a:r>
            <a:r>
              <a:rPr lang="en-US" dirty="0"/>
              <a:t> </a:t>
            </a:r>
            <a:r>
              <a:rPr lang="en-US" dirty="0" err="1"/>
              <a:t>deserunt</a:t>
            </a:r>
            <a:r>
              <a:rPr lang="en-US" dirty="0"/>
              <a:t> </a:t>
            </a:r>
            <a:r>
              <a:rPr lang="en-US" dirty="0" err="1"/>
              <a:t>mollit</a:t>
            </a:r>
            <a:r>
              <a:rPr lang="en-US" dirty="0"/>
              <a:t> </a:t>
            </a:r>
            <a:r>
              <a:rPr lang="en-US" dirty="0" err="1"/>
              <a:t>anim</a:t>
            </a:r>
            <a:r>
              <a:rPr lang="en-US" dirty="0"/>
              <a:t> id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laborum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E51BFB-2D49-42C9-B599-90B849ED7E3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Your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562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CDCC0486-BEF0-4899-A664-20CE2FBFCA2D}"/>
              </a:ext>
            </a:extLst>
          </p:cNvPr>
          <p:cNvSpPr/>
          <p:nvPr/>
        </p:nvSpPr>
        <p:spPr>
          <a:xfrm>
            <a:off x="1512963" y="1790954"/>
            <a:ext cx="686577" cy="6865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01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38C277AF-9E75-473E-AE4E-48F05283A0F4}"/>
              </a:ext>
            </a:extLst>
          </p:cNvPr>
          <p:cNvSpPr/>
          <p:nvPr/>
        </p:nvSpPr>
        <p:spPr>
          <a:xfrm>
            <a:off x="1512963" y="3085711"/>
            <a:ext cx="686577" cy="6865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02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A51BBED-9A34-4CAC-8905-0206313D6A66}"/>
              </a:ext>
            </a:extLst>
          </p:cNvPr>
          <p:cNvSpPr/>
          <p:nvPr/>
        </p:nvSpPr>
        <p:spPr>
          <a:xfrm>
            <a:off x="1512963" y="4478321"/>
            <a:ext cx="686577" cy="6865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03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834FEC00-0AB4-4702-9188-ECCA231B9DCE}"/>
              </a:ext>
            </a:extLst>
          </p:cNvPr>
          <p:cNvSpPr/>
          <p:nvPr/>
        </p:nvSpPr>
        <p:spPr>
          <a:xfrm>
            <a:off x="6454447" y="1790954"/>
            <a:ext cx="686577" cy="6865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04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C54495F1-4A9E-4547-A792-3D4F72D340ED}"/>
              </a:ext>
            </a:extLst>
          </p:cNvPr>
          <p:cNvSpPr/>
          <p:nvPr/>
        </p:nvSpPr>
        <p:spPr>
          <a:xfrm>
            <a:off x="6454447" y="3085711"/>
            <a:ext cx="686577" cy="6865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05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A4622D82-3552-45C0-B423-3D9639ADB397}"/>
              </a:ext>
            </a:extLst>
          </p:cNvPr>
          <p:cNvSpPr/>
          <p:nvPr/>
        </p:nvSpPr>
        <p:spPr>
          <a:xfrm>
            <a:off x="6454447" y="4478321"/>
            <a:ext cx="686577" cy="6865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06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20000" y="1934187"/>
            <a:ext cx="36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Agenda Four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86050" y="3228944"/>
            <a:ext cx="36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Agenda Two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220000" y="3228944"/>
            <a:ext cx="36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Agenda Five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86050" y="4621554"/>
            <a:ext cx="36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Agenda Three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220000" y="4621554"/>
            <a:ext cx="36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Agenda Six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86050" y="1934187"/>
            <a:ext cx="36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Agenda One</a:t>
            </a:r>
          </a:p>
        </p:txBody>
      </p:sp>
      <p:sp>
        <p:nvSpPr>
          <p:cNvPr id="21" name="TextBox 20"/>
          <p:cNvSpPr txBox="1"/>
          <p:nvPr>
            <p:custDataLst>
              <p:tags r:id="rId1"/>
            </p:custDataLst>
          </p:nvPr>
        </p:nvSpPr>
        <p:spPr>
          <a:xfrm rot="10800000" flipV="1">
            <a:off x="1805363" y="1933840"/>
            <a:ext cx="18097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indent="85725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§"/>
              <a:defRPr sz="1050" b="0"/>
            </a:lvl1pPr>
          </a:lstStyle>
          <a:p>
            <a:pPr indent="0" algn="ctr" fontAlgn="ctr">
              <a:lnSpc>
                <a:spcPct val="100000"/>
              </a:lnSpc>
              <a:buClr>
                <a:srgbClr val="002E6E"/>
              </a:buClr>
              <a:buNone/>
              <a:defRPr/>
            </a:pPr>
            <a:endParaRPr lang="en-US" sz="160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OUR AGENDA</a:t>
            </a:r>
          </a:p>
        </p:txBody>
      </p:sp>
    </p:spTree>
    <p:extLst>
      <p:ext uri="{BB962C8B-B14F-4D97-AF65-F5344CB8AC3E}">
        <p14:creationId xmlns:p14="http://schemas.microsoft.com/office/powerpoint/2010/main" val="92781599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13"/>
          </p:nvPr>
        </p:nvSpPr>
        <p:spPr/>
        <p:txBody>
          <a:bodyPr/>
          <a:lstStyle/>
          <a:p>
            <a:r>
              <a:rPr lang="en-US" dirty="0"/>
              <a:t>Comparison Slide</a:t>
            </a:r>
          </a:p>
        </p:txBody>
      </p:sp>
      <p:graphicFrame>
        <p:nvGraphicFramePr>
          <p:cNvPr id="14" name="Chart 13"/>
          <p:cNvGraphicFramePr/>
          <p:nvPr>
            <p:extLst>
              <p:ext uri="{D42A27DB-BD31-4B8C-83A1-F6EECF244321}">
                <p14:modId xmlns:p14="http://schemas.microsoft.com/office/powerpoint/2010/main" val="3155808005"/>
              </p:ext>
            </p:extLst>
          </p:nvPr>
        </p:nvGraphicFramePr>
        <p:xfrm>
          <a:off x="444371" y="1084087"/>
          <a:ext cx="4527148" cy="396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1" name="Chart 20"/>
          <p:cNvGraphicFramePr/>
          <p:nvPr>
            <p:extLst>
              <p:ext uri="{D42A27DB-BD31-4B8C-83A1-F6EECF244321}">
                <p14:modId xmlns:p14="http://schemas.microsoft.com/office/powerpoint/2010/main" val="1556359306"/>
              </p:ext>
            </p:extLst>
          </p:nvPr>
        </p:nvGraphicFramePr>
        <p:xfrm>
          <a:off x="7160591" y="1083028"/>
          <a:ext cx="4527148" cy="396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23" name="Straight Connector 22"/>
          <p:cNvCxnSpPr/>
          <p:nvPr/>
        </p:nvCxnSpPr>
        <p:spPr>
          <a:xfrm rot="5400000">
            <a:off x="4318000" y="3267428"/>
            <a:ext cx="3556000" cy="211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/>
          <p:cNvSpPr/>
          <p:nvPr/>
        </p:nvSpPr>
        <p:spPr>
          <a:xfrm>
            <a:off x="5334000" y="2505428"/>
            <a:ext cx="1524000" cy="152400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2015</a:t>
            </a:r>
          </a:p>
        </p:txBody>
      </p:sp>
      <p:sp>
        <p:nvSpPr>
          <p:cNvPr id="25" name="Text Placeholder 3"/>
          <p:cNvSpPr txBox="1">
            <a:spLocks/>
          </p:cNvSpPr>
          <p:nvPr/>
        </p:nvSpPr>
        <p:spPr>
          <a:xfrm>
            <a:off x="941465" y="5005240"/>
            <a:ext cx="1311256" cy="902876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5867" dirty="0">
                <a:solidFill>
                  <a:schemeClr val="accent1"/>
                </a:solidFill>
              </a:rPr>
              <a:t>35%</a:t>
            </a:r>
          </a:p>
        </p:txBody>
      </p:sp>
      <p:sp>
        <p:nvSpPr>
          <p:cNvPr id="26" name="Footer Text"/>
          <p:cNvSpPr txBox="1"/>
          <p:nvPr/>
        </p:nvSpPr>
        <p:spPr>
          <a:xfrm>
            <a:off x="2288210" y="5051527"/>
            <a:ext cx="360459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There are many variations of passages of lorem ipsum available, but the majority have suffered alteration in some form, by injected humour randomized words which don't look even slightly believable</a:t>
            </a:r>
          </a:p>
        </p:txBody>
      </p:sp>
      <p:sp>
        <p:nvSpPr>
          <p:cNvPr id="27" name="Text Placeholder 3"/>
          <p:cNvSpPr txBox="1">
            <a:spLocks/>
          </p:cNvSpPr>
          <p:nvPr/>
        </p:nvSpPr>
        <p:spPr>
          <a:xfrm>
            <a:off x="9877436" y="5005240"/>
            <a:ext cx="1311256" cy="902876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5867" dirty="0">
                <a:solidFill>
                  <a:schemeClr val="accent6"/>
                </a:solidFill>
              </a:rPr>
              <a:t>65%</a:t>
            </a:r>
          </a:p>
        </p:txBody>
      </p:sp>
      <p:sp>
        <p:nvSpPr>
          <p:cNvPr id="29" name="Footer Text"/>
          <p:cNvSpPr txBox="1"/>
          <p:nvPr/>
        </p:nvSpPr>
        <p:spPr>
          <a:xfrm>
            <a:off x="6197601" y="5051527"/>
            <a:ext cx="360459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There are many variations of passages of lorem ipsum available, but the majority have suffered alteration in some form, by injected humour randomized words which don't look even slightly believable</a:t>
            </a:r>
          </a:p>
        </p:txBody>
      </p:sp>
    </p:spTree>
    <p:extLst>
      <p:ext uri="{BB962C8B-B14F-4D97-AF65-F5344CB8AC3E}">
        <p14:creationId xmlns:p14="http://schemas.microsoft.com/office/powerpoint/2010/main" val="179542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" name="Chart 63"/>
          <p:cNvGraphicFramePr/>
          <p:nvPr>
            <p:extLst>
              <p:ext uri="{D42A27DB-BD31-4B8C-83A1-F6EECF244321}">
                <p14:modId xmlns:p14="http://schemas.microsoft.com/office/powerpoint/2010/main" val="3184262170"/>
              </p:ext>
            </p:extLst>
          </p:nvPr>
        </p:nvGraphicFramePr>
        <p:xfrm>
          <a:off x="551365" y="1498600"/>
          <a:ext cx="6560635" cy="447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 Placeholder 3"/>
          <p:cNvSpPr>
            <a:spLocks noGrp="1"/>
          </p:cNvSpPr>
          <p:nvPr>
            <p:ph type="body" sz="half" idx="13"/>
          </p:nvPr>
        </p:nvSpPr>
        <p:spPr>
          <a:xfrm>
            <a:off x="531813" y="122238"/>
            <a:ext cx="11660187" cy="931862"/>
          </a:xfrm>
        </p:spPr>
        <p:txBody>
          <a:bodyPr/>
          <a:lstStyle/>
          <a:p>
            <a:r>
              <a:rPr lang="en-US" dirty="0"/>
              <a:t>Data Chart Slide</a:t>
            </a:r>
          </a:p>
        </p:txBody>
      </p:sp>
      <p:grpSp>
        <p:nvGrpSpPr>
          <p:cNvPr id="58" name="Group 57"/>
          <p:cNvGrpSpPr/>
          <p:nvPr/>
        </p:nvGrpSpPr>
        <p:grpSpPr>
          <a:xfrm>
            <a:off x="7112000" y="1510820"/>
            <a:ext cx="4267200" cy="550074"/>
            <a:chOff x="5334000" y="1133115"/>
            <a:chExt cx="3200400" cy="412556"/>
          </a:xfrm>
        </p:grpSpPr>
        <p:grpSp>
          <p:nvGrpSpPr>
            <p:cNvPr id="19" name="Group 29"/>
            <p:cNvGrpSpPr/>
            <p:nvPr/>
          </p:nvGrpSpPr>
          <p:grpSpPr>
            <a:xfrm>
              <a:off x="5334000" y="1133115"/>
              <a:ext cx="3181350" cy="412556"/>
              <a:chOff x="648100" y="3562350"/>
              <a:chExt cx="3578639" cy="914400"/>
            </a:xfrm>
          </p:grpSpPr>
          <p:sp>
            <p:nvSpPr>
              <p:cNvPr id="20" name="Rectangle 19"/>
              <p:cNvSpPr/>
              <p:nvPr/>
            </p:nvSpPr>
            <p:spPr>
              <a:xfrm>
                <a:off x="800500" y="3562350"/>
                <a:ext cx="3426239" cy="914400"/>
              </a:xfrm>
              <a:prstGeom prst="rect">
                <a:avLst/>
              </a:prstGeom>
              <a:solidFill>
                <a:schemeClr val="tx2">
                  <a:lumMod val="10000"/>
                  <a:lumOff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648100" y="3562350"/>
                <a:ext cx="152400" cy="9144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5546500" y="1145160"/>
              <a:ext cx="2987900" cy="392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67" b="1" dirty="0">
                  <a:solidFill>
                    <a:schemeClr val="accent1"/>
                  </a:solidFill>
                </a:rPr>
                <a:t>Title Goes Here</a:t>
              </a:r>
              <a:endParaRPr lang="en-US" sz="1467" dirty="0">
                <a:solidFill>
                  <a:schemeClr val="accent1"/>
                </a:solidFill>
              </a:endParaRPr>
            </a:p>
            <a:p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passages of lorem ipsum</a:t>
              </a: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7112000" y="2213803"/>
            <a:ext cx="4267200" cy="550074"/>
            <a:chOff x="5334000" y="1133115"/>
            <a:chExt cx="3200400" cy="412556"/>
          </a:xfrm>
        </p:grpSpPr>
        <p:grpSp>
          <p:nvGrpSpPr>
            <p:cNvPr id="60" name="Group 29"/>
            <p:cNvGrpSpPr/>
            <p:nvPr/>
          </p:nvGrpSpPr>
          <p:grpSpPr>
            <a:xfrm>
              <a:off x="5334000" y="1133115"/>
              <a:ext cx="3181350" cy="412556"/>
              <a:chOff x="648100" y="3562350"/>
              <a:chExt cx="3578639" cy="914400"/>
            </a:xfrm>
          </p:grpSpPr>
          <p:sp>
            <p:nvSpPr>
              <p:cNvPr id="62" name="Rectangle 61"/>
              <p:cNvSpPr/>
              <p:nvPr/>
            </p:nvSpPr>
            <p:spPr>
              <a:xfrm>
                <a:off x="800500" y="3562350"/>
                <a:ext cx="3426239" cy="914400"/>
              </a:xfrm>
              <a:prstGeom prst="rect">
                <a:avLst/>
              </a:prstGeom>
              <a:solidFill>
                <a:schemeClr val="tx2">
                  <a:lumMod val="10000"/>
                  <a:lumOff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63" name="Rectangle 62"/>
              <p:cNvSpPr/>
              <p:nvPr/>
            </p:nvSpPr>
            <p:spPr>
              <a:xfrm>
                <a:off x="648100" y="3562350"/>
                <a:ext cx="152400" cy="9144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</p:grpSp>
        <p:sp>
          <p:nvSpPr>
            <p:cNvPr id="61" name="TextBox 60"/>
            <p:cNvSpPr txBox="1"/>
            <p:nvPr/>
          </p:nvSpPr>
          <p:spPr>
            <a:xfrm>
              <a:off x="5546500" y="1145160"/>
              <a:ext cx="2987900" cy="392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67" b="1" dirty="0">
                  <a:solidFill>
                    <a:schemeClr val="accent2"/>
                  </a:solidFill>
                </a:rPr>
                <a:t>Title Goes Here</a:t>
              </a:r>
              <a:endParaRPr lang="en-US" sz="1467" dirty="0">
                <a:solidFill>
                  <a:schemeClr val="accent2"/>
                </a:solidFill>
              </a:endParaRPr>
            </a:p>
            <a:p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passages of lorem ipsum</a:t>
              </a: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7112000" y="2916785"/>
            <a:ext cx="4267200" cy="550074"/>
            <a:chOff x="5334000" y="1133115"/>
            <a:chExt cx="3200400" cy="412556"/>
          </a:xfrm>
        </p:grpSpPr>
        <p:grpSp>
          <p:nvGrpSpPr>
            <p:cNvPr id="66" name="Group 29"/>
            <p:cNvGrpSpPr/>
            <p:nvPr/>
          </p:nvGrpSpPr>
          <p:grpSpPr>
            <a:xfrm>
              <a:off x="5334000" y="1133115"/>
              <a:ext cx="3181350" cy="412556"/>
              <a:chOff x="648100" y="3562350"/>
              <a:chExt cx="3578639" cy="914400"/>
            </a:xfrm>
          </p:grpSpPr>
          <p:sp>
            <p:nvSpPr>
              <p:cNvPr id="68" name="Rectangle 67"/>
              <p:cNvSpPr/>
              <p:nvPr/>
            </p:nvSpPr>
            <p:spPr>
              <a:xfrm>
                <a:off x="800500" y="3562350"/>
                <a:ext cx="3426239" cy="914400"/>
              </a:xfrm>
              <a:prstGeom prst="rect">
                <a:avLst/>
              </a:prstGeom>
              <a:solidFill>
                <a:schemeClr val="tx2">
                  <a:lumMod val="10000"/>
                  <a:lumOff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69" name="Rectangle 68"/>
              <p:cNvSpPr/>
              <p:nvPr/>
            </p:nvSpPr>
            <p:spPr>
              <a:xfrm>
                <a:off x="648100" y="3562350"/>
                <a:ext cx="152400" cy="9144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</p:grpSp>
        <p:sp>
          <p:nvSpPr>
            <p:cNvPr id="67" name="TextBox 66"/>
            <p:cNvSpPr txBox="1"/>
            <p:nvPr/>
          </p:nvSpPr>
          <p:spPr>
            <a:xfrm>
              <a:off x="5546500" y="1145160"/>
              <a:ext cx="2987900" cy="392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67" b="1" dirty="0">
                  <a:solidFill>
                    <a:schemeClr val="accent3"/>
                  </a:solidFill>
                </a:rPr>
                <a:t>Title Goes Here</a:t>
              </a:r>
              <a:endParaRPr lang="en-US" sz="1467" dirty="0">
                <a:solidFill>
                  <a:schemeClr val="accent3"/>
                </a:solidFill>
              </a:endParaRPr>
            </a:p>
            <a:p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passages of lorem ipsum</a:t>
              </a: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7112000" y="3619768"/>
            <a:ext cx="4267200" cy="550074"/>
            <a:chOff x="5334000" y="1133115"/>
            <a:chExt cx="3200400" cy="412556"/>
          </a:xfrm>
        </p:grpSpPr>
        <p:grpSp>
          <p:nvGrpSpPr>
            <p:cNvPr id="71" name="Group 29"/>
            <p:cNvGrpSpPr/>
            <p:nvPr/>
          </p:nvGrpSpPr>
          <p:grpSpPr>
            <a:xfrm>
              <a:off x="5334000" y="1133115"/>
              <a:ext cx="3181350" cy="412556"/>
              <a:chOff x="648100" y="3562350"/>
              <a:chExt cx="3578639" cy="914400"/>
            </a:xfrm>
          </p:grpSpPr>
          <p:sp>
            <p:nvSpPr>
              <p:cNvPr id="73" name="Rectangle 72"/>
              <p:cNvSpPr/>
              <p:nvPr/>
            </p:nvSpPr>
            <p:spPr>
              <a:xfrm>
                <a:off x="800500" y="3562350"/>
                <a:ext cx="3426239" cy="914400"/>
              </a:xfrm>
              <a:prstGeom prst="rect">
                <a:avLst/>
              </a:prstGeom>
              <a:solidFill>
                <a:schemeClr val="tx2">
                  <a:lumMod val="10000"/>
                  <a:lumOff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74" name="Rectangle 73"/>
              <p:cNvSpPr/>
              <p:nvPr/>
            </p:nvSpPr>
            <p:spPr>
              <a:xfrm>
                <a:off x="648100" y="3562350"/>
                <a:ext cx="152400" cy="9144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</p:grpSp>
        <p:sp>
          <p:nvSpPr>
            <p:cNvPr id="72" name="TextBox 71"/>
            <p:cNvSpPr txBox="1"/>
            <p:nvPr/>
          </p:nvSpPr>
          <p:spPr>
            <a:xfrm>
              <a:off x="5546500" y="1145160"/>
              <a:ext cx="2987900" cy="392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67" b="1" dirty="0">
                  <a:solidFill>
                    <a:schemeClr val="accent4"/>
                  </a:solidFill>
                </a:rPr>
                <a:t>Title Goes Here</a:t>
              </a:r>
              <a:endParaRPr lang="en-US" sz="1467" dirty="0">
                <a:solidFill>
                  <a:schemeClr val="accent4"/>
                </a:solidFill>
              </a:endParaRPr>
            </a:p>
            <a:p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passages of lorem ipsum</a:t>
              </a: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7112000" y="4322751"/>
            <a:ext cx="4267200" cy="550074"/>
            <a:chOff x="5334000" y="1133115"/>
            <a:chExt cx="3200400" cy="412556"/>
          </a:xfrm>
        </p:grpSpPr>
        <p:grpSp>
          <p:nvGrpSpPr>
            <p:cNvPr id="76" name="Group 29"/>
            <p:cNvGrpSpPr/>
            <p:nvPr/>
          </p:nvGrpSpPr>
          <p:grpSpPr>
            <a:xfrm>
              <a:off x="5334000" y="1133115"/>
              <a:ext cx="3181350" cy="412556"/>
              <a:chOff x="648100" y="3562350"/>
              <a:chExt cx="3578639" cy="914400"/>
            </a:xfrm>
          </p:grpSpPr>
          <p:sp>
            <p:nvSpPr>
              <p:cNvPr id="78" name="Rectangle 77"/>
              <p:cNvSpPr/>
              <p:nvPr/>
            </p:nvSpPr>
            <p:spPr>
              <a:xfrm>
                <a:off x="800500" y="3562350"/>
                <a:ext cx="3426239" cy="914400"/>
              </a:xfrm>
              <a:prstGeom prst="rect">
                <a:avLst/>
              </a:prstGeom>
              <a:solidFill>
                <a:schemeClr val="tx2">
                  <a:lumMod val="10000"/>
                  <a:lumOff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648100" y="3562350"/>
                <a:ext cx="152400" cy="91440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</p:grpSp>
        <p:sp>
          <p:nvSpPr>
            <p:cNvPr id="77" name="TextBox 76"/>
            <p:cNvSpPr txBox="1"/>
            <p:nvPr/>
          </p:nvSpPr>
          <p:spPr>
            <a:xfrm>
              <a:off x="5546500" y="1138090"/>
              <a:ext cx="2987900" cy="392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67" b="1" dirty="0">
                  <a:solidFill>
                    <a:schemeClr val="accent5"/>
                  </a:solidFill>
                </a:rPr>
                <a:t>Title Goes Here</a:t>
              </a:r>
              <a:endParaRPr lang="en-US" sz="1467" dirty="0">
                <a:solidFill>
                  <a:schemeClr val="accent5"/>
                </a:solidFill>
              </a:endParaRPr>
            </a:p>
            <a:p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passages of lorem ipsum</a:t>
              </a: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7112000" y="5025733"/>
            <a:ext cx="4267200" cy="550074"/>
            <a:chOff x="5334000" y="1133115"/>
            <a:chExt cx="3200400" cy="412556"/>
          </a:xfrm>
        </p:grpSpPr>
        <p:grpSp>
          <p:nvGrpSpPr>
            <p:cNvPr id="81" name="Group 29"/>
            <p:cNvGrpSpPr/>
            <p:nvPr/>
          </p:nvGrpSpPr>
          <p:grpSpPr>
            <a:xfrm>
              <a:off x="5334000" y="1133115"/>
              <a:ext cx="3181350" cy="412556"/>
              <a:chOff x="648100" y="3562350"/>
              <a:chExt cx="3578639" cy="914400"/>
            </a:xfrm>
          </p:grpSpPr>
          <p:sp>
            <p:nvSpPr>
              <p:cNvPr id="83" name="Rectangle 82"/>
              <p:cNvSpPr/>
              <p:nvPr/>
            </p:nvSpPr>
            <p:spPr>
              <a:xfrm>
                <a:off x="800500" y="3562350"/>
                <a:ext cx="3426239" cy="914400"/>
              </a:xfrm>
              <a:prstGeom prst="rect">
                <a:avLst/>
              </a:prstGeom>
              <a:solidFill>
                <a:schemeClr val="tx2">
                  <a:lumMod val="10000"/>
                  <a:lumOff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84" name="Rectangle 83"/>
              <p:cNvSpPr/>
              <p:nvPr/>
            </p:nvSpPr>
            <p:spPr>
              <a:xfrm>
                <a:off x="648100" y="3562350"/>
                <a:ext cx="152400" cy="9144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</p:grpSp>
        <p:sp>
          <p:nvSpPr>
            <p:cNvPr id="82" name="TextBox 81"/>
            <p:cNvSpPr txBox="1"/>
            <p:nvPr/>
          </p:nvSpPr>
          <p:spPr>
            <a:xfrm>
              <a:off x="5546500" y="1138090"/>
              <a:ext cx="2987900" cy="392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67" b="1" dirty="0">
                  <a:solidFill>
                    <a:schemeClr val="accent6"/>
                  </a:solidFill>
                </a:rPr>
                <a:t>Title Goes Here</a:t>
              </a:r>
              <a:endParaRPr lang="en-US" sz="1467" dirty="0">
                <a:solidFill>
                  <a:schemeClr val="accent6"/>
                </a:solidFill>
              </a:endParaRPr>
            </a:p>
            <a:p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passages of lorem ipsum</a:t>
              </a: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2362275" y="5728715"/>
            <a:ext cx="7510071" cy="268224"/>
            <a:chOff x="1028811" y="4267200"/>
            <a:chExt cx="5632553" cy="201168"/>
          </a:xfrm>
        </p:grpSpPr>
        <p:grpSp>
          <p:nvGrpSpPr>
            <p:cNvPr id="86" name="Group 50"/>
            <p:cNvGrpSpPr/>
            <p:nvPr/>
          </p:nvGrpSpPr>
          <p:grpSpPr>
            <a:xfrm>
              <a:off x="1028811" y="4267200"/>
              <a:ext cx="1040690" cy="201168"/>
              <a:chOff x="2221306" y="3914656"/>
              <a:chExt cx="1040690" cy="201168"/>
            </a:xfrm>
          </p:grpSpPr>
          <p:sp>
            <p:nvSpPr>
              <p:cNvPr id="99" name="TextBox 98"/>
              <p:cNvSpPr txBox="1"/>
              <p:nvPr/>
            </p:nvSpPr>
            <p:spPr>
              <a:xfrm>
                <a:off x="2463797" y="3938296"/>
                <a:ext cx="798199" cy="1538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333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Text Goes Here</a:t>
                </a:r>
              </a:p>
            </p:txBody>
          </p:sp>
          <p:sp>
            <p:nvSpPr>
              <p:cNvPr id="100" name="Oval 99"/>
              <p:cNvSpPr>
                <a:spLocks noChangeAspect="1"/>
              </p:cNvSpPr>
              <p:nvPr/>
            </p:nvSpPr>
            <p:spPr>
              <a:xfrm>
                <a:off x="2221306" y="3914656"/>
                <a:ext cx="207097" cy="20116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87" name="Group 50"/>
            <p:cNvGrpSpPr/>
            <p:nvPr/>
          </p:nvGrpSpPr>
          <p:grpSpPr>
            <a:xfrm>
              <a:off x="2176777" y="4267200"/>
              <a:ext cx="1040690" cy="201168"/>
              <a:chOff x="2221306" y="3914656"/>
              <a:chExt cx="1040690" cy="201168"/>
            </a:xfrm>
          </p:grpSpPr>
          <p:sp>
            <p:nvSpPr>
              <p:cNvPr id="97" name="TextBox 96"/>
              <p:cNvSpPr txBox="1"/>
              <p:nvPr/>
            </p:nvSpPr>
            <p:spPr>
              <a:xfrm>
                <a:off x="2463797" y="3938296"/>
                <a:ext cx="798199" cy="1538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333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Text Goes Here</a:t>
                </a:r>
              </a:p>
            </p:txBody>
          </p:sp>
          <p:sp>
            <p:nvSpPr>
              <p:cNvPr id="98" name="Oval 97"/>
              <p:cNvSpPr>
                <a:spLocks noChangeAspect="1"/>
              </p:cNvSpPr>
              <p:nvPr/>
            </p:nvSpPr>
            <p:spPr>
              <a:xfrm>
                <a:off x="2221306" y="3914656"/>
                <a:ext cx="207097" cy="20116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88" name="Group 50"/>
            <p:cNvGrpSpPr/>
            <p:nvPr/>
          </p:nvGrpSpPr>
          <p:grpSpPr>
            <a:xfrm>
              <a:off x="3324743" y="4267200"/>
              <a:ext cx="1040690" cy="201168"/>
              <a:chOff x="2221306" y="3914656"/>
              <a:chExt cx="1040690" cy="201168"/>
            </a:xfrm>
          </p:grpSpPr>
          <p:sp>
            <p:nvSpPr>
              <p:cNvPr id="95" name="TextBox 94"/>
              <p:cNvSpPr txBox="1"/>
              <p:nvPr/>
            </p:nvSpPr>
            <p:spPr>
              <a:xfrm>
                <a:off x="2463797" y="3938296"/>
                <a:ext cx="798199" cy="1538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333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Text Goes Here</a:t>
                </a:r>
              </a:p>
            </p:txBody>
          </p:sp>
          <p:sp>
            <p:nvSpPr>
              <p:cNvPr id="96" name="Oval 95"/>
              <p:cNvSpPr>
                <a:spLocks noChangeAspect="1"/>
              </p:cNvSpPr>
              <p:nvPr/>
            </p:nvSpPr>
            <p:spPr>
              <a:xfrm>
                <a:off x="2221306" y="3914656"/>
                <a:ext cx="207097" cy="20116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89" name="Group 50"/>
            <p:cNvGrpSpPr/>
            <p:nvPr/>
          </p:nvGrpSpPr>
          <p:grpSpPr>
            <a:xfrm>
              <a:off x="4472709" y="4267200"/>
              <a:ext cx="1040690" cy="201168"/>
              <a:chOff x="2221306" y="3914656"/>
              <a:chExt cx="1040690" cy="201168"/>
            </a:xfrm>
          </p:grpSpPr>
          <p:sp>
            <p:nvSpPr>
              <p:cNvPr id="93" name="TextBox 92"/>
              <p:cNvSpPr txBox="1"/>
              <p:nvPr/>
            </p:nvSpPr>
            <p:spPr>
              <a:xfrm>
                <a:off x="2463797" y="3938296"/>
                <a:ext cx="798199" cy="1538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333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Text Goes Here</a:t>
                </a:r>
              </a:p>
            </p:txBody>
          </p:sp>
          <p:sp>
            <p:nvSpPr>
              <p:cNvPr id="94" name="Oval 93"/>
              <p:cNvSpPr>
                <a:spLocks noChangeAspect="1"/>
              </p:cNvSpPr>
              <p:nvPr/>
            </p:nvSpPr>
            <p:spPr>
              <a:xfrm>
                <a:off x="2221306" y="3914656"/>
                <a:ext cx="207097" cy="20116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90" name="Group 50"/>
            <p:cNvGrpSpPr/>
            <p:nvPr/>
          </p:nvGrpSpPr>
          <p:grpSpPr>
            <a:xfrm>
              <a:off x="5620674" y="4267200"/>
              <a:ext cx="1040690" cy="201168"/>
              <a:chOff x="2221306" y="3914656"/>
              <a:chExt cx="1040690" cy="201168"/>
            </a:xfrm>
          </p:grpSpPr>
          <p:sp>
            <p:nvSpPr>
              <p:cNvPr id="91" name="TextBox 90"/>
              <p:cNvSpPr txBox="1"/>
              <p:nvPr/>
            </p:nvSpPr>
            <p:spPr>
              <a:xfrm>
                <a:off x="2463797" y="3938296"/>
                <a:ext cx="798199" cy="1538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333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Text Goes Here</a:t>
                </a:r>
              </a:p>
            </p:txBody>
          </p:sp>
          <p:sp>
            <p:nvSpPr>
              <p:cNvPr id="92" name="Oval 91"/>
              <p:cNvSpPr>
                <a:spLocks noChangeAspect="1"/>
              </p:cNvSpPr>
              <p:nvPr/>
            </p:nvSpPr>
            <p:spPr>
              <a:xfrm>
                <a:off x="2221306" y="3914656"/>
                <a:ext cx="207097" cy="20116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0653606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" name="Chart 63"/>
          <p:cNvGraphicFramePr/>
          <p:nvPr>
            <p:extLst>
              <p:ext uri="{D42A27DB-BD31-4B8C-83A1-F6EECF244321}">
                <p14:modId xmlns:p14="http://schemas.microsoft.com/office/powerpoint/2010/main" val="3613029492"/>
              </p:ext>
            </p:extLst>
          </p:nvPr>
        </p:nvGraphicFramePr>
        <p:xfrm>
          <a:off x="558534" y="1308100"/>
          <a:ext cx="6123917" cy="497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 Placeholder 3"/>
          <p:cNvSpPr>
            <a:spLocks noGrp="1"/>
          </p:cNvSpPr>
          <p:nvPr>
            <p:ph type="body" sz="half" idx="13"/>
          </p:nvPr>
        </p:nvSpPr>
        <p:spPr>
          <a:xfrm>
            <a:off x="531813" y="122238"/>
            <a:ext cx="11660187" cy="931862"/>
          </a:xfrm>
        </p:spPr>
        <p:txBody>
          <a:bodyPr/>
          <a:lstStyle/>
          <a:p>
            <a:r>
              <a:rPr lang="en-US" dirty="0"/>
              <a:t>Data Chart Slide</a:t>
            </a:r>
          </a:p>
        </p:txBody>
      </p:sp>
      <p:grpSp>
        <p:nvGrpSpPr>
          <p:cNvPr id="3" name="Group 15"/>
          <p:cNvGrpSpPr/>
          <p:nvPr/>
        </p:nvGrpSpPr>
        <p:grpSpPr>
          <a:xfrm>
            <a:off x="6794500" y="3848100"/>
            <a:ext cx="4645683" cy="861712"/>
            <a:chOff x="685800" y="3409950"/>
            <a:chExt cx="3484262" cy="646284"/>
          </a:xfrm>
        </p:grpSpPr>
        <p:sp>
          <p:nvSpPr>
            <p:cNvPr id="17" name="TextBox 16"/>
            <p:cNvSpPr txBox="1"/>
            <p:nvPr/>
          </p:nvSpPr>
          <p:spPr>
            <a:xfrm>
              <a:off x="1384472" y="3687191"/>
              <a:ext cx="2785590" cy="3076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of the variations passages lorem ipsum available majority have suffered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85800" y="3409950"/>
              <a:ext cx="1542506" cy="21549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867" b="1" dirty="0">
                  <a:solidFill>
                    <a:srgbClr val="1C4097"/>
                  </a:solidFill>
                </a:rPr>
                <a:t>Description Here</a:t>
              </a: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706738" y="3625394"/>
              <a:ext cx="625171" cy="43084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3733" b="1" dirty="0">
                  <a:solidFill>
                    <a:schemeClr val="accent2"/>
                  </a:solidFill>
                </a:rPr>
                <a:t>80%</a:t>
              </a:r>
              <a:endParaRPr lang="en-US" sz="2400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5" name="Group 29"/>
          <p:cNvGrpSpPr/>
          <p:nvPr/>
        </p:nvGrpSpPr>
        <p:grpSpPr>
          <a:xfrm>
            <a:off x="6794500" y="1612900"/>
            <a:ext cx="4483101" cy="861712"/>
            <a:chOff x="685800" y="3409950"/>
            <a:chExt cx="3527953" cy="646284"/>
          </a:xfrm>
        </p:grpSpPr>
        <p:sp>
          <p:nvSpPr>
            <p:cNvPr id="31" name="TextBox 30"/>
            <p:cNvSpPr txBox="1"/>
            <p:nvPr/>
          </p:nvSpPr>
          <p:spPr>
            <a:xfrm>
              <a:off x="1384472" y="3687191"/>
              <a:ext cx="2829281" cy="3076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of the variations passages lorem ipsum available majority have suffered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85800" y="3409950"/>
              <a:ext cx="1542506" cy="21549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867" b="1" dirty="0">
                  <a:solidFill>
                    <a:srgbClr val="1C4097"/>
                  </a:solidFill>
                </a:rPr>
                <a:t>Description Here</a:t>
              </a: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706738" y="3625394"/>
              <a:ext cx="655967" cy="43084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3733" b="1" dirty="0">
                  <a:solidFill>
                    <a:schemeClr val="accent1"/>
                  </a:solidFill>
                </a:rPr>
                <a:t>20%</a:t>
              </a:r>
              <a:endParaRPr lang="en-US" sz="24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5" name="Group 87"/>
          <p:cNvGrpSpPr/>
          <p:nvPr/>
        </p:nvGrpSpPr>
        <p:grpSpPr>
          <a:xfrm>
            <a:off x="6794500" y="4754060"/>
            <a:ext cx="4522821" cy="951488"/>
            <a:chOff x="609600" y="2841943"/>
            <a:chExt cx="2660838" cy="559774"/>
          </a:xfrm>
        </p:grpSpPr>
        <p:grpSp>
          <p:nvGrpSpPr>
            <p:cNvPr id="16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5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5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</p:grpSp>
        <p:grpSp>
          <p:nvGrpSpPr>
            <p:cNvPr id="19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5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5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</p:grpSp>
        <p:grpSp>
          <p:nvGrpSpPr>
            <p:cNvPr id="20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4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4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</p:grpSp>
        <p:grpSp>
          <p:nvGrpSpPr>
            <p:cNvPr id="21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4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4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</p:grpSp>
        <p:grpSp>
          <p:nvGrpSpPr>
            <p:cNvPr id="22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4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4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</p:grpSp>
        <p:grpSp>
          <p:nvGrpSpPr>
            <p:cNvPr id="23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4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4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</p:grpSp>
        <p:grpSp>
          <p:nvGrpSpPr>
            <p:cNvPr id="26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4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4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</p:grpSp>
        <p:grpSp>
          <p:nvGrpSpPr>
            <p:cNvPr id="27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3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</p:grpSp>
        <p:grpSp>
          <p:nvGrpSpPr>
            <p:cNvPr id="28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3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</p:grpSp>
        <p:grpSp>
          <p:nvGrpSpPr>
            <p:cNvPr id="29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3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3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</p:grpSp>
      </p:grpSp>
      <p:grpSp>
        <p:nvGrpSpPr>
          <p:cNvPr id="54" name="Group 86"/>
          <p:cNvGrpSpPr/>
          <p:nvPr/>
        </p:nvGrpSpPr>
        <p:grpSpPr>
          <a:xfrm>
            <a:off x="6794501" y="2628901"/>
            <a:ext cx="4247519" cy="977847"/>
            <a:chOff x="5932686" y="2855964"/>
            <a:chExt cx="2449314" cy="563870"/>
          </a:xfrm>
        </p:grpSpPr>
        <p:grpSp>
          <p:nvGrpSpPr>
            <p:cNvPr id="55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84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85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</p:grpSp>
        <p:grpSp>
          <p:nvGrpSpPr>
            <p:cNvPr id="56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82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83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</p:grpSp>
        <p:grpSp>
          <p:nvGrpSpPr>
            <p:cNvPr id="57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80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81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</p:grpSp>
        <p:grpSp>
          <p:nvGrpSpPr>
            <p:cNvPr id="58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78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79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</p:grpSp>
        <p:grpSp>
          <p:nvGrpSpPr>
            <p:cNvPr id="59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76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77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</p:grpSp>
        <p:grpSp>
          <p:nvGrpSpPr>
            <p:cNvPr id="60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74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75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</p:grpSp>
        <p:grpSp>
          <p:nvGrpSpPr>
            <p:cNvPr id="61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72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73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</p:grpSp>
        <p:grpSp>
          <p:nvGrpSpPr>
            <p:cNvPr id="62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70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71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</p:grpSp>
        <p:grpSp>
          <p:nvGrpSpPr>
            <p:cNvPr id="63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68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69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</p:grpSp>
        <p:grpSp>
          <p:nvGrpSpPr>
            <p:cNvPr id="65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66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67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9608923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" name="Chart 63"/>
          <p:cNvGraphicFramePr/>
          <p:nvPr>
            <p:extLst>
              <p:ext uri="{D42A27DB-BD31-4B8C-83A1-F6EECF244321}">
                <p14:modId xmlns:p14="http://schemas.microsoft.com/office/powerpoint/2010/main" val="3717767960"/>
              </p:ext>
            </p:extLst>
          </p:nvPr>
        </p:nvGraphicFramePr>
        <p:xfrm>
          <a:off x="304800" y="1397000"/>
          <a:ext cx="11379200" cy="447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 Placeholder 3"/>
          <p:cNvSpPr>
            <a:spLocks noGrp="1"/>
          </p:cNvSpPr>
          <p:nvPr>
            <p:ph type="body" sz="half" idx="13"/>
          </p:nvPr>
        </p:nvSpPr>
        <p:spPr>
          <a:xfrm>
            <a:off x="531813" y="122238"/>
            <a:ext cx="11660187" cy="931862"/>
          </a:xfrm>
        </p:spPr>
        <p:txBody>
          <a:bodyPr/>
          <a:lstStyle/>
          <a:p>
            <a:r>
              <a:rPr lang="en-US" dirty="0"/>
              <a:t>Data Chart Slide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1612938" y="5771993"/>
            <a:ext cx="9008745" cy="268224"/>
            <a:chOff x="1028811" y="4267200"/>
            <a:chExt cx="6756559" cy="201168"/>
          </a:xfrm>
        </p:grpSpPr>
        <p:grpSp>
          <p:nvGrpSpPr>
            <p:cNvPr id="16" name="Group 50"/>
            <p:cNvGrpSpPr/>
            <p:nvPr/>
          </p:nvGrpSpPr>
          <p:grpSpPr>
            <a:xfrm>
              <a:off x="1028811" y="4267200"/>
              <a:ext cx="1040690" cy="201168"/>
              <a:chOff x="2221306" y="3914656"/>
              <a:chExt cx="1040690" cy="201168"/>
            </a:xfrm>
          </p:grpSpPr>
          <p:sp>
            <p:nvSpPr>
              <p:cNvPr id="37" name="TextBox 36"/>
              <p:cNvSpPr txBox="1"/>
              <p:nvPr/>
            </p:nvSpPr>
            <p:spPr>
              <a:xfrm>
                <a:off x="2463797" y="3938296"/>
                <a:ext cx="798199" cy="1538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333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Text Goes Here</a:t>
                </a:r>
              </a:p>
            </p:txBody>
          </p:sp>
          <p:sp>
            <p:nvSpPr>
              <p:cNvPr id="38" name="Oval 37"/>
              <p:cNvSpPr>
                <a:spLocks noChangeAspect="1"/>
              </p:cNvSpPr>
              <p:nvPr/>
            </p:nvSpPr>
            <p:spPr>
              <a:xfrm>
                <a:off x="2221306" y="3914656"/>
                <a:ext cx="207097" cy="20116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19" name="Group 50"/>
            <p:cNvGrpSpPr/>
            <p:nvPr/>
          </p:nvGrpSpPr>
          <p:grpSpPr>
            <a:xfrm>
              <a:off x="2176777" y="4267200"/>
              <a:ext cx="1040690" cy="201168"/>
              <a:chOff x="2221306" y="3914656"/>
              <a:chExt cx="1040690" cy="201168"/>
            </a:xfrm>
          </p:grpSpPr>
          <p:sp>
            <p:nvSpPr>
              <p:cNvPr id="35" name="TextBox 34"/>
              <p:cNvSpPr txBox="1"/>
              <p:nvPr/>
            </p:nvSpPr>
            <p:spPr>
              <a:xfrm>
                <a:off x="2463797" y="3938296"/>
                <a:ext cx="798199" cy="1538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333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Text Goes Here</a:t>
                </a:r>
              </a:p>
            </p:txBody>
          </p:sp>
          <p:sp>
            <p:nvSpPr>
              <p:cNvPr id="36" name="Oval 35"/>
              <p:cNvSpPr>
                <a:spLocks noChangeAspect="1"/>
              </p:cNvSpPr>
              <p:nvPr/>
            </p:nvSpPr>
            <p:spPr>
              <a:xfrm>
                <a:off x="2221306" y="3914656"/>
                <a:ext cx="207097" cy="20116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20" name="Group 50"/>
            <p:cNvGrpSpPr/>
            <p:nvPr/>
          </p:nvGrpSpPr>
          <p:grpSpPr>
            <a:xfrm>
              <a:off x="3324743" y="4267200"/>
              <a:ext cx="1040690" cy="201168"/>
              <a:chOff x="2221306" y="3914656"/>
              <a:chExt cx="1040690" cy="201168"/>
            </a:xfrm>
          </p:grpSpPr>
          <p:sp>
            <p:nvSpPr>
              <p:cNvPr id="29" name="TextBox 28"/>
              <p:cNvSpPr txBox="1"/>
              <p:nvPr/>
            </p:nvSpPr>
            <p:spPr>
              <a:xfrm>
                <a:off x="2463797" y="3938296"/>
                <a:ext cx="798199" cy="1538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333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Text Goes Here</a:t>
                </a:r>
              </a:p>
            </p:txBody>
          </p:sp>
          <p:sp>
            <p:nvSpPr>
              <p:cNvPr id="30" name="Oval 29"/>
              <p:cNvSpPr>
                <a:spLocks noChangeAspect="1"/>
              </p:cNvSpPr>
              <p:nvPr/>
            </p:nvSpPr>
            <p:spPr>
              <a:xfrm>
                <a:off x="2221306" y="3914656"/>
                <a:ext cx="207097" cy="20116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21" name="Group 50"/>
            <p:cNvGrpSpPr/>
            <p:nvPr/>
          </p:nvGrpSpPr>
          <p:grpSpPr>
            <a:xfrm>
              <a:off x="4472709" y="4267200"/>
              <a:ext cx="1040690" cy="201168"/>
              <a:chOff x="2221306" y="3914656"/>
              <a:chExt cx="1040690" cy="201168"/>
            </a:xfrm>
          </p:grpSpPr>
          <p:sp>
            <p:nvSpPr>
              <p:cNvPr id="27" name="TextBox 26"/>
              <p:cNvSpPr txBox="1"/>
              <p:nvPr/>
            </p:nvSpPr>
            <p:spPr>
              <a:xfrm>
                <a:off x="2463797" y="3938296"/>
                <a:ext cx="798199" cy="1538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333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Text Goes Here</a:t>
                </a:r>
              </a:p>
            </p:txBody>
          </p:sp>
          <p:sp>
            <p:nvSpPr>
              <p:cNvPr id="28" name="Oval 27"/>
              <p:cNvSpPr>
                <a:spLocks noChangeAspect="1"/>
              </p:cNvSpPr>
              <p:nvPr/>
            </p:nvSpPr>
            <p:spPr>
              <a:xfrm>
                <a:off x="2221306" y="3914656"/>
                <a:ext cx="207097" cy="20116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22" name="Group 50"/>
            <p:cNvGrpSpPr/>
            <p:nvPr/>
          </p:nvGrpSpPr>
          <p:grpSpPr>
            <a:xfrm>
              <a:off x="5620674" y="4267200"/>
              <a:ext cx="2164696" cy="201168"/>
              <a:chOff x="2221306" y="3914656"/>
              <a:chExt cx="2164696" cy="201168"/>
            </a:xfrm>
          </p:grpSpPr>
          <p:sp>
            <p:nvSpPr>
              <p:cNvPr id="23" name="TextBox 22"/>
              <p:cNvSpPr txBox="1"/>
              <p:nvPr/>
            </p:nvSpPr>
            <p:spPr>
              <a:xfrm>
                <a:off x="2463797" y="3938296"/>
                <a:ext cx="798200" cy="1538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333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Text Goes Here</a:t>
                </a:r>
              </a:p>
            </p:txBody>
          </p:sp>
          <p:sp>
            <p:nvSpPr>
              <p:cNvPr id="26" name="Oval 25"/>
              <p:cNvSpPr>
                <a:spLocks noChangeAspect="1"/>
              </p:cNvSpPr>
              <p:nvPr/>
            </p:nvSpPr>
            <p:spPr>
              <a:xfrm>
                <a:off x="2221306" y="3914656"/>
                <a:ext cx="207097" cy="20116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3587802" y="3938296"/>
                <a:ext cx="798200" cy="1538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333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Text Goes Here</a:t>
                </a:r>
              </a:p>
            </p:txBody>
          </p:sp>
          <p:sp>
            <p:nvSpPr>
              <p:cNvPr id="25" name="Oval 24"/>
              <p:cNvSpPr>
                <a:spLocks noChangeAspect="1"/>
              </p:cNvSpPr>
              <p:nvPr/>
            </p:nvSpPr>
            <p:spPr>
              <a:xfrm>
                <a:off x="3345311" y="3914656"/>
                <a:ext cx="207097" cy="20116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cxnSp>
        <p:nvCxnSpPr>
          <p:cNvPr id="40" name="Straight Connector 39"/>
          <p:cNvCxnSpPr/>
          <p:nvPr/>
        </p:nvCxnSpPr>
        <p:spPr>
          <a:xfrm rot="5400000">
            <a:off x="4505759" y="3377141"/>
            <a:ext cx="3558117" cy="4235"/>
          </a:xfrm>
          <a:prstGeom prst="line">
            <a:avLst/>
          </a:prstGeom>
          <a:ln w="12700">
            <a:solidFill>
              <a:schemeClr val="bg2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Pentagon 40"/>
          <p:cNvSpPr/>
          <p:nvPr/>
        </p:nvSpPr>
        <p:spPr>
          <a:xfrm>
            <a:off x="4216218" y="2415165"/>
            <a:ext cx="2070717" cy="711200"/>
          </a:xfrm>
          <a:prstGeom prst="homePlate">
            <a:avLst/>
          </a:prstGeom>
          <a:solidFill>
            <a:srgbClr val="1C4097"/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867" b="1" dirty="0">
                <a:solidFill>
                  <a:schemeClr val="bg1"/>
                </a:solidFill>
              </a:rPr>
              <a:t>50 % Completed</a:t>
            </a:r>
          </a:p>
        </p:txBody>
      </p:sp>
    </p:spTree>
    <p:extLst>
      <p:ext uri="{BB962C8B-B14F-4D97-AF65-F5344CB8AC3E}">
        <p14:creationId xmlns:p14="http://schemas.microsoft.com/office/powerpoint/2010/main" val="30394912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13"/>
          </p:nvPr>
        </p:nvSpPr>
        <p:spPr>
          <a:xfrm>
            <a:off x="531813" y="122238"/>
            <a:ext cx="11660187" cy="931862"/>
          </a:xfrm>
        </p:spPr>
        <p:txBody>
          <a:bodyPr/>
          <a:lstStyle/>
          <a:p>
            <a:r>
              <a:rPr lang="en-US" dirty="0"/>
              <a:t>Line Chart Slide</a:t>
            </a:r>
          </a:p>
        </p:txBody>
      </p:sp>
      <p:graphicFrame>
        <p:nvGraphicFramePr>
          <p:cNvPr id="19" name="Chart 18"/>
          <p:cNvGraphicFramePr/>
          <p:nvPr>
            <p:extLst>
              <p:ext uri="{D42A27DB-BD31-4B8C-83A1-F6EECF244321}">
                <p14:modId xmlns:p14="http://schemas.microsoft.com/office/powerpoint/2010/main" val="4147016760"/>
              </p:ext>
            </p:extLst>
          </p:nvPr>
        </p:nvGraphicFramePr>
        <p:xfrm>
          <a:off x="609600" y="1308100"/>
          <a:ext cx="10871200" cy="515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1" name="Group 279"/>
          <p:cNvGrpSpPr/>
          <p:nvPr/>
        </p:nvGrpSpPr>
        <p:grpSpPr>
          <a:xfrm>
            <a:off x="2900905" y="3744729"/>
            <a:ext cx="741043" cy="741039"/>
            <a:chOff x="846989" y="1401020"/>
            <a:chExt cx="877416" cy="877416"/>
          </a:xfrm>
          <a:effectLst/>
        </p:grpSpPr>
        <p:sp>
          <p:nvSpPr>
            <p:cNvPr id="32" name="Teardrop 31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33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90%</a:t>
              </a:r>
            </a:p>
          </p:txBody>
        </p:sp>
      </p:grpSp>
      <p:grpSp>
        <p:nvGrpSpPr>
          <p:cNvPr id="35" name="Group 279"/>
          <p:cNvGrpSpPr/>
          <p:nvPr/>
        </p:nvGrpSpPr>
        <p:grpSpPr>
          <a:xfrm>
            <a:off x="5371369" y="2960997"/>
            <a:ext cx="741043" cy="741039"/>
            <a:chOff x="846989" y="1401020"/>
            <a:chExt cx="877416" cy="877416"/>
          </a:xfrm>
          <a:effectLst/>
        </p:grpSpPr>
        <p:sp>
          <p:nvSpPr>
            <p:cNvPr id="37" name="Teardrop 36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33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80%</a:t>
              </a:r>
            </a:p>
          </p:txBody>
        </p:sp>
      </p:grpSp>
      <p:grpSp>
        <p:nvGrpSpPr>
          <p:cNvPr id="39" name="Group 279"/>
          <p:cNvGrpSpPr/>
          <p:nvPr/>
        </p:nvGrpSpPr>
        <p:grpSpPr>
          <a:xfrm>
            <a:off x="7844157" y="2370462"/>
            <a:ext cx="741043" cy="741039"/>
            <a:chOff x="846989" y="1401020"/>
            <a:chExt cx="877416" cy="877416"/>
          </a:xfrm>
          <a:effectLst/>
        </p:grpSpPr>
        <p:sp>
          <p:nvSpPr>
            <p:cNvPr id="40" name="Teardrop 39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33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70%</a:t>
              </a:r>
            </a:p>
          </p:txBody>
        </p:sp>
      </p:grpSp>
      <p:grpSp>
        <p:nvGrpSpPr>
          <p:cNvPr id="47" name="Group 279"/>
          <p:cNvGrpSpPr/>
          <p:nvPr/>
        </p:nvGrpSpPr>
        <p:grpSpPr>
          <a:xfrm>
            <a:off x="10307957" y="960763"/>
            <a:ext cx="741043" cy="741037"/>
            <a:chOff x="846989" y="1401020"/>
            <a:chExt cx="877416" cy="877416"/>
          </a:xfrm>
          <a:effectLst/>
        </p:grpSpPr>
        <p:sp>
          <p:nvSpPr>
            <p:cNvPr id="48" name="Teardrop 4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33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9" name="Oval 48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70%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8768868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8C087241-2012-45F8-9E4E-701596B073A0}"/>
              </a:ext>
            </a:extLst>
          </p:cNvPr>
          <p:cNvGrpSpPr/>
          <p:nvPr/>
        </p:nvGrpSpPr>
        <p:grpSpPr>
          <a:xfrm>
            <a:off x="1052610" y="2758510"/>
            <a:ext cx="10245310" cy="2527567"/>
            <a:chOff x="1364106" y="2645276"/>
            <a:chExt cx="9463788" cy="2527567"/>
          </a:xfrm>
        </p:grpSpPr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B6BBEBA0-FDE6-4FBE-B603-0C201A2259E6}"/>
                </a:ext>
              </a:extLst>
            </p:cNvPr>
            <p:cNvSpPr/>
            <p:nvPr/>
          </p:nvSpPr>
          <p:spPr>
            <a:xfrm>
              <a:off x="1364106" y="2645276"/>
              <a:ext cx="250756" cy="2270167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74A8F6E2-A6D3-497C-BBF2-B2F4C66E2AB9}"/>
                </a:ext>
              </a:extLst>
            </p:cNvPr>
            <p:cNvSpPr/>
            <p:nvPr/>
          </p:nvSpPr>
          <p:spPr>
            <a:xfrm>
              <a:off x="1853596" y="2645276"/>
              <a:ext cx="250756" cy="2270167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6CEE9833-567B-469C-AD83-2A51D6B89BE1}"/>
                </a:ext>
              </a:extLst>
            </p:cNvPr>
            <p:cNvSpPr/>
            <p:nvPr/>
          </p:nvSpPr>
          <p:spPr>
            <a:xfrm>
              <a:off x="2343085" y="2645276"/>
              <a:ext cx="250756" cy="2270167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F1C9B7EE-6D5A-4366-887B-2FACF7712B41}"/>
                </a:ext>
              </a:extLst>
            </p:cNvPr>
            <p:cNvSpPr/>
            <p:nvPr/>
          </p:nvSpPr>
          <p:spPr>
            <a:xfrm>
              <a:off x="2835979" y="2645276"/>
              <a:ext cx="250756" cy="2270167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782F9472-27E9-4DBE-B76B-1A903E14FC37}"/>
                </a:ext>
              </a:extLst>
            </p:cNvPr>
            <p:cNvSpPr/>
            <p:nvPr/>
          </p:nvSpPr>
          <p:spPr>
            <a:xfrm>
              <a:off x="3328873" y="2645276"/>
              <a:ext cx="250756" cy="2270167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F47E2C59-21C5-430C-AA9B-E2A466EA1F79}"/>
                </a:ext>
              </a:extLst>
            </p:cNvPr>
            <p:cNvSpPr/>
            <p:nvPr/>
          </p:nvSpPr>
          <p:spPr>
            <a:xfrm>
              <a:off x="3821768" y="2645276"/>
              <a:ext cx="250756" cy="2270167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ounded Rectangle 10">
              <a:extLst>
                <a:ext uri="{FF2B5EF4-FFF2-40B4-BE49-F238E27FC236}">
                  <a16:creationId xmlns:a16="http://schemas.microsoft.com/office/drawing/2014/main" id="{F3176931-5285-41F1-8C2D-B0C1E9ECB44C}"/>
                </a:ext>
              </a:extLst>
            </p:cNvPr>
            <p:cNvSpPr/>
            <p:nvPr/>
          </p:nvSpPr>
          <p:spPr>
            <a:xfrm>
              <a:off x="1364106" y="3842069"/>
              <a:ext cx="250756" cy="1073373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ounded Rectangle 11">
              <a:extLst>
                <a:ext uri="{FF2B5EF4-FFF2-40B4-BE49-F238E27FC236}">
                  <a16:creationId xmlns:a16="http://schemas.microsoft.com/office/drawing/2014/main" id="{737205D0-8EF8-4F9E-B45E-6B6BC0BE20EB}"/>
                </a:ext>
              </a:extLst>
            </p:cNvPr>
            <p:cNvSpPr/>
            <p:nvPr/>
          </p:nvSpPr>
          <p:spPr>
            <a:xfrm>
              <a:off x="1853596" y="3160074"/>
              <a:ext cx="250756" cy="1755369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ounded Rectangle 12">
              <a:extLst>
                <a:ext uri="{FF2B5EF4-FFF2-40B4-BE49-F238E27FC236}">
                  <a16:creationId xmlns:a16="http://schemas.microsoft.com/office/drawing/2014/main" id="{ADA2FFF7-C053-478C-AE61-8D39F460CD44}"/>
                </a:ext>
              </a:extLst>
            </p:cNvPr>
            <p:cNvSpPr/>
            <p:nvPr/>
          </p:nvSpPr>
          <p:spPr>
            <a:xfrm>
              <a:off x="2343085" y="3450382"/>
              <a:ext cx="250756" cy="1465059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ounded Rectangle 13">
              <a:extLst>
                <a:ext uri="{FF2B5EF4-FFF2-40B4-BE49-F238E27FC236}">
                  <a16:creationId xmlns:a16="http://schemas.microsoft.com/office/drawing/2014/main" id="{E8EA708D-E6F2-4E0C-9256-D71C679F4589}"/>
                </a:ext>
              </a:extLst>
            </p:cNvPr>
            <p:cNvSpPr/>
            <p:nvPr/>
          </p:nvSpPr>
          <p:spPr>
            <a:xfrm>
              <a:off x="2835979" y="2828292"/>
              <a:ext cx="250756" cy="208715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ounded Rectangle 14">
              <a:extLst>
                <a:ext uri="{FF2B5EF4-FFF2-40B4-BE49-F238E27FC236}">
                  <a16:creationId xmlns:a16="http://schemas.microsoft.com/office/drawing/2014/main" id="{9238CAEB-213B-4DA5-885C-5455CD92E550}"/>
                </a:ext>
              </a:extLst>
            </p:cNvPr>
            <p:cNvSpPr/>
            <p:nvPr/>
          </p:nvSpPr>
          <p:spPr>
            <a:xfrm>
              <a:off x="3328873" y="4348958"/>
              <a:ext cx="250756" cy="566484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ounded Rectangle 15">
              <a:extLst>
                <a:ext uri="{FF2B5EF4-FFF2-40B4-BE49-F238E27FC236}">
                  <a16:creationId xmlns:a16="http://schemas.microsoft.com/office/drawing/2014/main" id="{9E1F0F63-C2A3-4F8E-907B-A5D104E28EDF}"/>
                </a:ext>
              </a:extLst>
            </p:cNvPr>
            <p:cNvSpPr/>
            <p:nvPr/>
          </p:nvSpPr>
          <p:spPr>
            <a:xfrm>
              <a:off x="3821768" y="2719794"/>
              <a:ext cx="250756" cy="2195648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BA3BC44B-7C8D-4228-9BAB-D81ABD84B983}"/>
                </a:ext>
              </a:extLst>
            </p:cNvPr>
            <p:cNvSpPr/>
            <p:nvPr/>
          </p:nvSpPr>
          <p:spPr>
            <a:xfrm>
              <a:off x="1368414" y="5075778"/>
              <a:ext cx="2704110" cy="9706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AA439CBA-00B2-43B4-B9FE-E7ABBEE6FCA0}"/>
                </a:ext>
              </a:extLst>
            </p:cNvPr>
            <p:cNvSpPr/>
            <p:nvPr/>
          </p:nvSpPr>
          <p:spPr>
            <a:xfrm>
              <a:off x="4739605" y="2645276"/>
              <a:ext cx="250756" cy="2270167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F6006C36-70D4-4601-A1DD-9A0ED82C04D7}"/>
                </a:ext>
              </a:extLst>
            </p:cNvPr>
            <p:cNvSpPr/>
            <p:nvPr/>
          </p:nvSpPr>
          <p:spPr>
            <a:xfrm>
              <a:off x="5229095" y="2645276"/>
              <a:ext cx="250756" cy="2270167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D83D72B6-2D5B-4B21-A69A-616936101DAF}"/>
                </a:ext>
              </a:extLst>
            </p:cNvPr>
            <p:cNvSpPr/>
            <p:nvPr/>
          </p:nvSpPr>
          <p:spPr>
            <a:xfrm>
              <a:off x="5718584" y="2645276"/>
              <a:ext cx="250756" cy="2270167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0023813E-4DB7-4339-BC60-1FB48D377EB2}"/>
                </a:ext>
              </a:extLst>
            </p:cNvPr>
            <p:cNvSpPr/>
            <p:nvPr/>
          </p:nvSpPr>
          <p:spPr>
            <a:xfrm>
              <a:off x="6211478" y="2645276"/>
              <a:ext cx="250756" cy="2270167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BF906B91-755F-4C4E-B1D1-B18640A9CFEA}"/>
                </a:ext>
              </a:extLst>
            </p:cNvPr>
            <p:cNvSpPr/>
            <p:nvPr/>
          </p:nvSpPr>
          <p:spPr>
            <a:xfrm>
              <a:off x="6704372" y="2645276"/>
              <a:ext cx="250756" cy="2270167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167EAFDE-04A7-468C-A705-040043BA2616}"/>
                </a:ext>
              </a:extLst>
            </p:cNvPr>
            <p:cNvSpPr/>
            <p:nvPr/>
          </p:nvSpPr>
          <p:spPr>
            <a:xfrm>
              <a:off x="7197267" y="2645276"/>
              <a:ext cx="250756" cy="2270167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5BC2E060-4116-425F-AC02-289197BE8AB7}"/>
                </a:ext>
              </a:extLst>
            </p:cNvPr>
            <p:cNvSpPr/>
            <p:nvPr/>
          </p:nvSpPr>
          <p:spPr>
            <a:xfrm>
              <a:off x="4739605" y="3160074"/>
              <a:ext cx="250756" cy="1755369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BD35F26C-F5D4-4A31-99B0-2443EE16DA7B}"/>
                </a:ext>
              </a:extLst>
            </p:cNvPr>
            <p:cNvSpPr/>
            <p:nvPr/>
          </p:nvSpPr>
          <p:spPr>
            <a:xfrm>
              <a:off x="5229095" y="3029294"/>
              <a:ext cx="250756" cy="188614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5203E694-F4EE-432A-89A6-C2827EA9597A}"/>
                </a:ext>
              </a:extLst>
            </p:cNvPr>
            <p:cNvSpPr/>
            <p:nvPr/>
          </p:nvSpPr>
          <p:spPr>
            <a:xfrm>
              <a:off x="5718584" y="3450382"/>
              <a:ext cx="250756" cy="1465059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8A67CE5A-28D6-48D2-960E-07410ECA53B6}"/>
                </a:ext>
              </a:extLst>
            </p:cNvPr>
            <p:cNvSpPr/>
            <p:nvPr/>
          </p:nvSpPr>
          <p:spPr>
            <a:xfrm>
              <a:off x="6211478" y="4348958"/>
              <a:ext cx="250756" cy="56648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ounded Rectangle 26">
              <a:extLst>
                <a:ext uri="{FF2B5EF4-FFF2-40B4-BE49-F238E27FC236}">
                  <a16:creationId xmlns:a16="http://schemas.microsoft.com/office/drawing/2014/main" id="{C05B579A-DD9D-4226-A6B8-69D519974A97}"/>
                </a:ext>
              </a:extLst>
            </p:cNvPr>
            <p:cNvSpPr/>
            <p:nvPr/>
          </p:nvSpPr>
          <p:spPr>
            <a:xfrm>
              <a:off x="6704372" y="3029294"/>
              <a:ext cx="250756" cy="188614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4B17249C-6808-48CF-9445-416564261E52}"/>
                </a:ext>
              </a:extLst>
            </p:cNvPr>
            <p:cNvSpPr/>
            <p:nvPr/>
          </p:nvSpPr>
          <p:spPr>
            <a:xfrm>
              <a:off x="7197267" y="3450382"/>
              <a:ext cx="250756" cy="1465060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5A4C9172-D345-48F9-88C6-A815A01410AD}"/>
                </a:ext>
              </a:extLst>
            </p:cNvPr>
            <p:cNvSpPr/>
            <p:nvPr/>
          </p:nvSpPr>
          <p:spPr>
            <a:xfrm>
              <a:off x="4739605" y="5075778"/>
              <a:ext cx="2704110" cy="9706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ounded Rectangle 28">
              <a:extLst>
                <a:ext uri="{FF2B5EF4-FFF2-40B4-BE49-F238E27FC236}">
                  <a16:creationId xmlns:a16="http://schemas.microsoft.com/office/drawing/2014/main" id="{BD8425B1-A2C5-4D90-98FC-34604B0BF59B}"/>
                </a:ext>
              </a:extLst>
            </p:cNvPr>
            <p:cNvSpPr/>
            <p:nvPr/>
          </p:nvSpPr>
          <p:spPr>
            <a:xfrm>
              <a:off x="8119476" y="2645276"/>
              <a:ext cx="250757" cy="227016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ounded Rectangle 29">
              <a:extLst>
                <a:ext uri="{FF2B5EF4-FFF2-40B4-BE49-F238E27FC236}">
                  <a16:creationId xmlns:a16="http://schemas.microsoft.com/office/drawing/2014/main" id="{14B23274-C381-4947-BCB6-69EBA2A871CE}"/>
                </a:ext>
              </a:extLst>
            </p:cNvPr>
            <p:cNvSpPr/>
            <p:nvPr/>
          </p:nvSpPr>
          <p:spPr>
            <a:xfrm>
              <a:off x="8608965" y="2645276"/>
              <a:ext cx="250757" cy="227016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ounded Rectangle 30">
              <a:extLst>
                <a:ext uri="{FF2B5EF4-FFF2-40B4-BE49-F238E27FC236}">
                  <a16:creationId xmlns:a16="http://schemas.microsoft.com/office/drawing/2014/main" id="{14BAFE59-D7F4-43EC-8DE8-53CCD3456D12}"/>
                </a:ext>
              </a:extLst>
            </p:cNvPr>
            <p:cNvSpPr/>
            <p:nvPr/>
          </p:nvSpPr>
          <p:spPr>
            <a:xfrm>
              <a:off x="9098455" y="2645276"/>
              <a:ext cx="250757" cy="227016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ounded Rectangle 31">
              <a:extLst>
                <a:ext uri="{FF2B5EF4-FFF2-40B4-BE49-F238E27FC236}">
                  <a16:creationId xmlns:a16="http://schemas.microsoft.com/office/drawing/2014/main" id="{CD922008-DC22-4360-9D8D-2CDF0870A994}"/>
                </a:ext>
              </a:extLst>
            </p:cNvPr>
            <p:cNvSpPr/>
            <p:nvPr/>
          </p:nvSpPr>
          <p:spPr>
            <a:xfrm>
              <a:off x="9591349" y="2645276"/>
              <a:ext cx="250757" cy="227016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ounded Rectangle 32">
              <a:extLst>
                <a:ext uri="{FF2B5EF4-FFF2-40B4-BE49-F238E27FC236}">
                  <a16:creationId xmlns:a16="http://schemas.microsoft.com/office/drawing/2014/main" id="{8D0CEB9B-8EFE-4B06-B701-710BEB52D742}"/>
                </a:ext>
              </a:extLst>
            </p:cNvPr>
            <p:cNvSpPr/>
            <p:nvPr/>
          </p:nvSpPr>
          <p:spPr>
            <a:xfrm>
              <a:off x="10084243" y="2645276"/>
              <a:ext cx="250757" cy="227016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ounded Rectangle 33">
              <a:extLst>
                <a:ext uri="{FF2B5EF4-FFF2-40B4-BE49-F238E27FC236}">
                  <a16:creationId xmlns:a16="http://schemas.microsoft.com/office/drawing/2014/main" id="{3B96BD27-0385-4DFD-A0EE-B01561BA3865}"/>
                </a:ext>
              </a:extLst>
            </p:cNvPr>
            <p:cNvSpPr/>
            <p:nvPr/>
          </p:nvSpPr>
          <p:spPr>
            <a:xfrm>
              <a:off x="10577137" y="2645276"/>
              <a:ext cx="250757" cy="227016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ounded Rectangle 34">
              <a:extLst>
                <a:ext uri="{FF2B5EF4-FFF2-40B4-BE49-F238E27FC236}">
                  <a16:creationId xmlns:a16="http://schemas.microsoft.com/office/drawing/2014/main" id="{9F01870D-4F67-4CC5-A22A-03CD93FF3E89}"/>
                </a:ext>
              </a:extLst>
            </p:cNvPr>
            <p:cNvSpPr/>
            <p:nvPr/>
          </p:nvSpPr>
          <p:spPr>
            <a:xfrm>
              <a:off x="8119476" y="3160074"/>
              <a:ext cx="250757" cy="1755369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ounded Rectangle 35">
              <a:extLst>
                <a:ext uri="{FF2B5EF4-FFF2-40B4-BE49-F238E27FC236}">
                  <a16:creationId xmlns:a16="http://schemas.microsoft.com/office/drawing/2014/main" id="{CFB96CAC-733B-48A8-BC13-8F8E61511B86}"/>
                </a:ext>
              </a:extLst>
            </p:cNvPr>
            <p:cNvSpPr/>
            <p:nvPr/>
          </p:nvSpPr>
          <p:spPr>
            <a:xfrm>
              <a:off x="8608965" y="3029294"/>
              <a:ext cx="250757" cy="188614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ounded Rectangle 36">
              <a:extLst>
                <a:ext uri="{FF2B5EF4-FFF2-40B4-BE49-F238E27FC236}">
                  <a16:creationId xmlns:a16="http://schemas.microsoft.com/office/drawing/2014/main" id="{BEB6A498-DDBB-486D-8922-6CEBA9EB08AE}"/>
                </a:ext>
              </a:extLst>
            </p:cNvPr>
            <p:cNvSpPr/>
            <p:nvPr/>
          </p:nvSpPr>
          <p:spPr>
            <a:xfrm>
              <a:off x="9098455" y="3450382"/>
              <a:ext cx="250757" cy="1465059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ounded Rectangle 37">
              <a:extLst>
                <a:ext uri="{FF2B5EF4-FFF2-40B4-BE49-F238E27FC236}">
                  <a16:creationId xmlns:a16="http://schemas.microsoft.com/office/drawing/2014/main" id="{06091C08-606C-4458-B1C5-70B50C4CCB37}"/>
                </a:ext>
              </a:extLst>
            </p:cNvPr>
            <p:cNvSpPr/>
            <p:nvPr/>
          </p:nvSpPr>
          <p:spPr>
            <a:xfrm>
              <a:off x="9591349" y="2912327"/>
              <a:ext cx="250757" cy="200311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ounded Rectangle 38">
              <a:extLst>
                <a:ext uri="{FF2B5EF4-FFF2-40B4-BE49-F238E27FC236}">
                  <a16:creationId xmlns:a16="http://schemas.microsoft.com/office/drawing/2014/main" id="{82552DDF-F20D-4E7C-A205-BF2B9099DAA6}"/>
                </a:ext>
              </a:extLst>
            </p:cNvPr>
            <p:cNvSpPr/>
            <p:nvPr/>
          </p:nvSpPr>
          <p:spPr>
            <a:xfrm>
              <a:off x="10084243" y="3650105"/>
              <a:ext cx="250757" cy="1265336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ounded Rectangle 39">
              <a:extLst>
                <a:ext uri="{FF2B5EF4-FFF2-40B4-BE49-F238E27FC236}">
                  <a16:creationId xmlns:a16="http://schemas.microsoft.com/office/drawing/2014/main" id="{7A8B3BBB-B39D-424B-BB7D-2B2456AC7D28}"/>
                </a:ext>
              </a:extLst>
            </p:cNvPr>
            <p:cNvSpPr/>
            <p:nvPr/>
          </p:nvSpPr>
          <p:spPr>
            <a:xfrm>
              <a:off x="10577137" y="3233923"/>
              <a:ext cx="250757" cy="1681519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17824BF7-C310-49B5-8A9F-3A6D26F09C7B}"/>
                </a:ext>
              </a:extLst>
            </p:cNvPr>
            <p:cNvSpPr/>
            <p:nvPr/>
          </p:nvSpPr>
          <p:spPr>
            <a:xfrm>
              <a:off x="8115105" y="5075779"/>
              <a:ext cx="2704110" cy="9706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4" name="Freeform 24">
            <a:extLst>
              <a:ext uri="{FF2B5EF4-FFF2-40B4-BE49-F238E27FC236}">
                <a16:creationId xmlns:a16="http://schemas.microsoft.com/office/drawing/2014/main" id="{79AD64E0-7517-4723-9992-AB83BD7A2123}"/>
              </a:ext>
            </a:extLst>
          </p:cNvPr>
          <p:cNvSpPr>
            <a:spLocks/>
          </p:cNvSpPr>
          <p:nvPr/>
        </p:nvSpPr>
        <p:spPr bwMode="auto">
          <a:xfrm>
            <a:off x="1066258" y="1958044"/>
            <a:ext cx="159266" cy="58362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5"/>
              </a:solidFill>
            </a:endParaRPr>
          </a:p>
        </p:txBody>
      </p:sp>
      <p:sp>
        <p:nvSpPr>
          <p:cNvPr id="45" name="Inhaltsplatzhalter 4">
            <a:extLst>
              <a:ext uri="{FF2B5EF4-FFF2-40B4-BE49-F238E27FC236}">
                <a16:creationId xmlns:a16="http://schemas.microsoft.com/office/drawing/2014/main" id="{0237327B-78F3-4287-9C02-0AF30A0DBA4A}"/>
              </a:ext>
            </a:extLst>
          </p:cNvPr>
          <p:cNvSpPr txBox="1">
            <a:spLocks/>
          </p:cNvSpPr>
          <p:nvPr/>
        </p:nvSpPr>
        <p:spPr>
          <a:xfrm>
            <a:off x="1470965" y="2192752"/>
            <a:ext cx="2735275" cy="3334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lnSpc>
                <a:spcPts val="1300"/>
              </a:lnSpc>
              <a:buNone/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There are ma</a:t>
            </a:r>
            <a:r>
              <a:rPr lang="id-ID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variations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+mj-lt"/>
              </a:rPr>
              <a:t>assages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+mj-lt"/>
              </a:rPr>
              <a:t>ofLorem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 Ipsum available, but the ma</a:t>
            </a:r>
            <a:r>
              <a:rPr lang="id-ID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+mj-lt"/>
              </a:rPr>
              <a:t>ave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 suffered</a:t>
            </a:r>
          </a:p>
        </p:txBody>
      </p:sp>
      <p:sp>
        <p:nvSpPr>
          <p:cNvPr id="46" name="Shape 9703">
            <a:extLst>
              <a:ext uri="{FF2B5EF4-FFF2-40B4-BE49-F238E27FC236}">
                <a16:creationId xmlns:a16="http://schemas.microsoft.com/office/drawing/2014/main" id="{36C2147A-446D-429D-A42F-C312E9F4B048}"/>
              </a:ext>
            </a:extLst>
          </p:cNvPr>
          <p:cNvSpPr txBox="1"/>
          <p:nvPr/>
        </p:nvSpPr>
        <p:spPr>
          <a:xfrm>
            <a:off x="1470964" y="1948124"/>
            <a:ext cx="1309160" cy="28752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noAutofit/>
          </a:bodyPr>
          <a:lstStyle/>
          <a:p>
            <a:pPr lvl="0">
              <a:buSzPct val="25000"/>
            </a:pPr>
            <a:r>
              <a:rPr lang="id-ID" sz="1400" b="1" dirty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Lato"/>
              </a:rPr>
              <a:t>Description</a:t>
            </a:r>
            <a:endParaRPr lang="en-US" sz="1400" b="1" dirty="0">
              <a:solidFill>
                <a:schemeClr val="tx2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Lato"/>
            </a:endParaRPr>
          </a:p>
        </p:txBody>
      </p:sp>
      <p:sp>
        <p:nvSpPr>
          <p:cNvPr id="48" name="Freeform 24">
            <a:extLst>
              <a:ext uri="{FF2B5EF4-FFF2-40B4-BE49-F238E27FC236}">
                <a16:creationId xmlns:a16="http://schemas.microsoft.com/office/drawing/2014/main" id="{7D63D9DF-EDE3-4121-9A51-D058DD1E4689}"/>
              </a:ext>
            </a:extLst>
          </p:cNvPr>
          <p:cNvSpPr>
            <a:spLocks/>
          </p:cNvSpPr>
          <p:nvPr/>
        </p:nvSpPr>
        <p:spPr bwMode="auto">
          <a:xfrm>
            <a:off x="4720507" y="1958044"/>
            <a:ext cx="159266" cy="58362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5"/>
              </a:solidFill>
            </a:endParaRPr>
          </a:p>
        </p:txBody>
      </p:sp>
      <p:sp>
        <p:nvSpPr>
          <p:cNvPr id="49" name="Inhaltsplatzhalter 4">
            <a:extLst>
              <a:ext uri="{FF2B5EF4-FFF2-40B4-BE49-F238E27FC236}">
                <a16:creationId xmlns:a16="http://schemas.microsoft.com/office/drawing/2014/main" id="{6F2264F1-9D5C-49DE-8BFF-F06A0DBDAE9D}"/>
              </a:ext>
            </a:extLst>
          </p:cNvPr>
          <p:cNvSpPr txBox="1">
            <a:spLocks/>
          </p:cNvSpPr>
          <p:nvPr/>
        </p:nvSpPr>
        <p:spPr>
          <a:xfrm>
            <a:off x="5125214" y="2192752"/>
            <a:ext cx="2735275" cy="3334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lnSpc>
                <a:spcPts val="1300"/>
              </a:lnSpc>
              <a:buNone/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There are ma</a:t>
            </a:r>
            <a:r>
              <a:rPr lang="id-ID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variations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+mj-lt"/>
              </a:rPr>
              <a:t>assages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+mj-lt"/>
              </a:rPr>
              <a:t>ofLorem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 Ipsum available, but the ma</a:t>
            </a:r>
            <a:r>
              <a:rPr lang="id-ID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+mj-lt"/>
              </a:rPr>
              <a:t>ave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 suffered</a:t>
            </a:r>
          </a:p>
        </p:txBody>
      </p:sp>
      <p:sp>
        <p:nvSpPr>
          <p:cNvPr id="50" name="Shape 9703">
            <a:extLst>
              <a:ext uri="{FF2B5EF4-FFF2-40B4-BE49-F238E27FC236}">
                <a16:creationId xmlns:a16="http://schemas.microsoft.com/office/drawing/2014/main" id="{7967B893-E5C9-426D-A6BA-96A681D838C3}"/>
              </a:ext>
            </a:extLst>
          </p:cNvPr>
          <p:cNvSpPr txBox="1"/>
          <p:nvPr/>
        </p:nvSpPr>
        <p:spPr>
          <a:xfrm>
            <a:off x="5125213" y="1948124"/>
            <a:ext cx="1309160" cy="28752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noAutofit/>
          </a:bodyPr>
          <a:lstStyle/>
          <a:p>
            <a:pPr lvl="0">
              <a:buSzPct val="25000"/>
            </a:pPr>
            <a:r>
              <a:rPr lang="id-ID" sz="1400" b="1" dirty="0">
                <a:solidFill>
                  <a:schemeClr val="accent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Lato"/>
              </a:rPr>
              <a:t>Description</a:t>
            </a:r>
            <a:endParaRPr lang="en-US" sz="1400" b="1" dirty="0">
              <a:solidFill>
                <a:schemeClr val="accent2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Lato"/>
            </a:endParaRPr>
          </a:p>
        </p:txBody>
      </p:sp>
      <p:sp>
        <p:nvSpPr>
          <p:cNvPr id="52" name="Freeform 24">
            <a:extLst>
              <a:ext uri="{FF2B5EF4-FFF2-40B4-BE49-F238E27FC236}">
                <a16:creationId xmlns:a16="http://schemas.microsoft.com/office/drawing/2014/main" id="{CD843250-D6CB-4626-81F6-94326FF6446E}"/>
              </a:ext>
            </a:extLst>
          </p:cNvPr>
          <p:cNvSpPr>
            <a:spLocks/>
          </p:cNvSpPr>
          <p:nvPr/>
        </p:nvSpPr>
        <p:spPr bwMode="auto">
          <a:xfrm>
            <a:off x="8361108" y="1958044"/>
            <a:ext cx="159266" cy="583624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53" name="Inhaltsplatzhalter 4">
            <a:extLst>
              <a:ext uri="{FF2B5EF4-FFF2-40B4-BE49-F238E27FC236}">
                <a16:creationId xmlns:a16="http://schemas.microsoft.com/office/drawing/2014/main" id="{AAA410E7-B288-4129-80E2-4122825A8EEE}"/>
              </a:ext>
            </a:extLst>
          </p:cNvPr>
          <p:cNvSpPr txBox="1">
            <a:spLocks/>
          </p:cNvSpPr>
          <p:nvPr/>
        </p:nvSpPr>
        <p:spPr>
          <a:xfrm>
            <a:off x="8765815" y="2192752"/>
            <a:ext cx="2735275" cy="3334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lnSpc>
                <a:spcPts val="1300"/>
              </a:lnSpc>
              <a:buNone/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There are ma</a:t>
            </a:r>
            <a:r>
              <a:rPr lang="id-ID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variations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+mj-lt"/>
              </a:rPr>
              <a:t>assages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+mj-lt"/>
              </a:rPr>
              <a:t>ofLorem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 Ipsum available, but the ma</a:t>
            </a:r>
            <a:r>
              <a:rPr lang="id-ID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+mj-lt"/>
              </a:rPr>
              <a:t>ave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 suffered</a:t>
            </a:r>
          </a:p>
        </p:txBody>
      </p:sp>
      <p:sp>
        <p:nvSpPr>
          <p:cNvPr id="54" name="Shape 9703">
            <a:extLst>
              <a:ext uri="{FF2B5EF4-FFF2-40B4-BE49-F238E27FC236}">
                <a16:creationId xmlns:a16="http://schemas.microsoft.com/office/drawing/2014/main" id="{3D7C4D94-DD22-4B85-8BC0-41DBC40188DC}"/>
              </a:ext>
            </a:extLst>
          </p:cNvPr>
          <p:cNvSpPr txBox="1"/>
          <p:nvPr/>
        </p:nvSpPr>
        <p:spPr>
          <a:xfrm>
            <a:off x="8765814" y="1948124"/>
            <a:ext cx="1309160" cy="28752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noAutofit/>
          </a:bodyPr>
          <a:lstStyle/>
          <a:p>
            <a:pPr lvl="0">
              <a:buSzPct val="25000"/>
            </a:pPr>
            <a:r>
              <a:rPr lang="id-ID" sz="1400" b="1" dirty="0">
                <a:solidFill>
                  <a:schemeClr val="accent3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Lato"/>
              </a:rPr>
              <a:t>Description</a:t>
            </a:r>
            <a:endParaRPr lang="en-US" sz="1400" b="1" dirty="0">
              <a:solidFill>
                <a:schemeClr val="accent3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Lato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B2CD186C-B05D-48FD-AC82-1D959301779D}"/>
              </a:ext>
            </a:extLst>
          </p:cNvPr>
          <p:cNvSpPr/>
          <p:nvPr/>
        </p:nvSpPr>
        <p:spPr>
          <a:xfrm>
            <a:off x="1052610" y="5571839"/>
            <a:ext cx="102453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id-ID" sz="1200" dirty="0">
                <a:solidFill>
                  <a:schemeClr val="bg1">
                    <a:lumMod val="65000"/>
                  </a:schemeClr>
                </a:solidFill>
                <a:latin typeface="+mj-lt"/>
                <a:ea typeface="Times New Roman" panose="02020603050405020304" pitchFamily="18" charset="0"/>
                <a:cs typeface="Calibri" panose="020F0502020204030204" pitchFamily="34" charset="0"/>
              </a:rPr>
              <a:t>Lorem Ipsum is simply dummy text of the printing and typesetting industry. Lorem Ipsum has been the industry's standard dummy text ever since the 1500s, when an unknown printer took a galley of type and scrambled it to make a type specimen book. It has survived not only five.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2E8121BF-A10E-43A1-8EB8-62DCE14B993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Data Chart Slide</a:t>
            </a:r>
          </a:p>
        </p:txBody>
      </p:sp>
    </p:spTree>
    <p:extLst>
      <p:ext uri="{BB962C8B-B14F-4D97-AF65-F5344CB8AC3E}">
        <p14:creationId xmlns:p14="http://schemas.microsoft.com/office/powerpoint/2010/main" val="214353041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130DC228-9ABD-4785-ADF4-697CE580151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83147486"/>
              </p:ext>
            </p:extLst>
          </p:nvPr>
        </p:nvGraphicFramePr>
        <p:xfrm>
          <a:off x="438151" y="1429602"/>
          <a:ext cx="6863402" cy="48100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Shape 2019">
            <a:extLst>
              <a:ext uri="{FF2B5EF4-FFF2-40B4-BE49-F238E27FC236}">
                <a16:creationId xmlns:a16="http://schemas.microsoft.com/office/drawing/2014/main" id="{42E28AF9-4918-4478-A15A-320D959597F0}"/>
              </a:ext>
            </a:extLst>
          </p:cNvPr>
          <p:cNvSpPr txBox="1"/>
          <p:nvPr/>
        </p:nvSpPr>
        <p:spPr>
          <a:xfrm flipH="1">
            <a:off x="8209098" y="2103429"/>
            <a:ext cx="2150421" cy="64633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buSzPct val="25000"/>
              <a:buNone/>
            </a:pPr>
            <a:r>
              <a:rPr lang="id-ID" sz="1600" b="1" dirty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Lato Black"/>
              </a:rPr>
              <a:t>78%</a:t>
            </a:r>
            <a:endParaRPr lang="en-US" sz="1600" b="1" dirty="0">
              <a:solidFill>
                <a:schemeClr val="accent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Lato Black"/>
            </a:endParaRPr>
          </a:p>
        </p:txBody>
      </p:sp>
      <p:sp>
        <p:nvSpPr>
          <p:cNvPr id="8" name="Shape 2020">
            <a:extLst>
              <a:ext uri="{FF2B5EF4-FFF2-40B4-BE49-F238E27FC236}">
                <a16:creationId xmlns:a16="http://schemas.microsoft.com/office/drawing/2014/main" id="{41527702-A10F-4FBF-8594-54BEEF92CC13}"/>
              </a:ext>
            </a:extLst>
          </p:cNvPr>
          <p:cNvSpPr/>
          <p:nvPr/>
        </p:nvSpPr>
        <p:spPr>
          <a:xfrm flipH="1">
            <a:off x="8209094" y="2379740"/>
            <a:ext cx="3186783" cy="470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just"/>
            <a:r>
              <a:rPr lang="id-ID" sz="11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Lorem Ipsum is simply dummy text of the printing and typesetting industry. Lorem Ipsum has been the</a:t>
            </a:r>
          </a:p>
        </p:txBody>
      </p:sp>
      <p:sp>
        <p:nvSpPr>
          <p:cNvPr id="6" name="Shape 2021">
            <a:extLst>
              <a:ext uri="{FF2B5EF4-FFF2-40B4-BE49-F238E27FC236}">
                <a16:creationId xmlns:a16="http://schemas.microsoft.com/office/drawing/2014/main" id="{38E4AB0B-EBBE-4D5C-8C92-260FBC241F0E}"/>
              </a:ext>
            </a:extLst>
          </p:cNvPr>
          <p:cNvSpPr/>
          <p:nvPr/>
        </p:nvSpPr>
        <p:spPr>
          <a:xfrm flipH="1">
            <a:off x="7845036" y="2400149"/>
            <a:ext cx="139374" cy="13937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buNone/>
            </a:pPr>
            <a:endParaRPr sz="1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Shape 2019">
            <a:extLst>
              <a:ext uri="{FF2B5EF4-FFF2-40B4-BE49-F238E27FC236}">
                <a16:creationId xmlns:a16="http://schemas.microsoft.com/office/drawing/2014/main" id="{467D1883-C158-4733-AEA4-9396864B5305}"/>
              </a:ext>
            </a:extLst>
          </p:cNvPr>
          <p:cNvSpPr txBox="1"/>
          <p:nvPr/>
        </p:nvSpPr>
        <p:spPr>
          <a:xfrm flipH="1">
            <a:off x="8209097" y="3188318"/>
            <a:ext cx="2150421" cy="64633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buSzPct val="25000"/>
              <a:buNone/>
            </a:pPr>
            <a:r>
              <a:rPr lang="id-ID" sz="1600" b="1" dirty="0">
                <a:solidFill>
                  <a:schemeClr val="accent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Lato Black"/>
              </a:rPr>
              <a:t>65%</a:t>
            </a:r>
            <a:endParaRPr lang="en-US" sz="1600" b="1" dirty="0">
              <a:solidFill>
                <a:schemeClr val="accent2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Lato Black"/>
            </a:endParaRPr>
          </a:p>
        </p:txBody>
      </p:sp>
      <p:sp>
        <p:nvSpPr>
          <p:cNvPr id="13" name="Shape 2020">
            <a:extLst>
              <a:ext uri="{FF2B5EF4-FFF2-40B4-BE49-F238E27FC236}">
                <a16:creationId xmlns:a16="http://schemas.microsoft.com/office/drawing/2014/main" id="{DB996B39-D255-4AE3-9660-17DA32127F23}"/>
              </a:ext>
            </a:extLst>
          </p:cNvPr>
          <p:cNvSpPr/>
          <p:nvPr/>
        </p:nvSpPr>
        <p:spPr>
          <a:xfrm flipH="1">
            <a:off x="8209094" y="3464629"/>
            <a:ext cx="3186782" cy="470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just"/>
            <a:r>
              <a:rPr lang="id-ID" sz="11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Lorem Ipsum is simply dummy text of the printing and typesetting industry. Lorem Ipsum has been the</a:t>
            </a:r>
          </a:p>
        </p:txBody>
      </p:sp>
      <p:sp>
        <p:nvSpPr>
          <p:cNvPr id="11" name="Shape 2021">
            <a:extLst>
              <a:ext uri="{FF2B5EF4-FFF2-40B4-BE49-F238E27FC236}">
                <a16:creationId xmlns:a16="http://schemas.microsoft.com/office/drawing/2014/main" id="{3C62D5E8-7EED-47E1-BE12-CDC854E02A8F}"/>
              </a:ext>
            </a:extLst>
          </p:cNvPr>
          <p:cNvSpPr/>
          <p:nvPr/>
        </p:nvSpPr>
        <p:spPr>
          <a:xfrm flipH="1">
            <a:off x="7845036" y="3485038"/>
            <a:ext cx="139374" cy="13937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buNone/>
            </a:pPr>
            <a:endParaRPr sz="1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Shape 2019">
            <a:extLst>
              <a:ext uri="{FF2B5EF4-FFF2-40B4-BE49-F238E27FC236}">
                <a16:creationId xmlns:a16="http://schemas.microsoft.com/office/drawing/2014/main" id="{950813A1-5ABA-417C-8FFA-B1BF503C12E7}"/>
              </a:ext>
            </a:extLst>
          </p:cNvPr>
          <p:cNvSpPr txBox="1"/>
          <p:nvPr/>
        </p:nvSpPr>
        <p:spPr>
          <a:xfrm flipH="1">
            <a:off x="8209098" y="4273207"/>
            <a:ext cx="2150421" cy="64633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buSzPct val="25000"/>
              <a:buNone/>
            </a:pPr>
            <a:r>
              <a:rPr lang="id-ID" sz="1600" b="1" dirty="0">
                <a:solidFill>
                  <a:schemeClr val="accent3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Lato Black"/>
              </a:rPr>
              <a:t>94%</a:t>
            </a:r>
            <a:endParaRPr lang="en-US" sz="1600" b="1" dirty="0">
              <a:solidFill>
                <a:schemeClr val="accent3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Lato Black"/>
            </a:endParaRPr>
          </a:p>
        </p:txBody>
      </p:sp>
      <p:sp>
        <p:nvSpPr>
          <p:cNvPr id="18" name="Shape 2020">
            <a:extLst>
              <a:ext uri="{FF2B5EF4-FFF2-40B4-BE49-F238E27FC236}">
                <a16:creationId xmlns:a16="http://schemas.microsoft.com/office/drawing/2014/main" id="{C057D66D-ED17-402B-94F1-41C6DF3F4C4E}"/>
              </a:ext>
            </a:extLst>
          </p:cNvPr>
          <p:cNvSpPr/>
          <p:nvPr/>
        </p:nvSpPr>
        <p:spPr>
          <a:xfrm flipH="1">
            <a:off x="8209094" y="4549518"/>
            <a:ext cx="3186781" cy="470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just"/>
            <a:r>
              <a:rPr lang="id-ID" sz="11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Lorem Ipsum is simply dummy text of the printing and typesetting industry. Lorem Ipsum has been the</a:t>
            </a:r>
          </a:p>
        </p:txBody>
      </p:sp>
      <p:sp>
        <p:nvSpPr>
          <p:cNvPr id="16" name="Shape 2021">
            <a:extLst>
              <a:ext uri="{FF2B5EF4-FFF2-40B4-BE49-F238E27FC236}">
                <a16:creationId xmlns:a16="http://schemas.microsoft.com/office/drawing/2014/main" id="{94A83F2A-5901-42F4-A367-0940A870B5AB}"/>
              </a:ext>
            </a:extLst>
          </p:cNvPr>
          <p:cNvSpPr/>
          <p:nvPr/>
        </p:nvSpPr>
        <p:spPr>
          <a:xfrm flipH="1">
            <a:off x="7845036" y="4569927"/>
            <a:ext cx="139374" cy="13937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buNone/>
            </a:pPr>
            <a:endParaRPr sz="1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Shape 2019">
            <a:extLst>
              <a:ext uri="{FF2B5EF4-FFF2-40B4-BE49-F238E27FC236}">
                <a16:creationId xmlns:a16="http://schemas.microsoft.com/office/drawing/2014/main" id="{71B8B339-2356-4986-ADE6-3A624497266D}"/>
              </a:ext>
            </a:extLst>
          </p:cNvPr>
          <p:cNvSpPr txBox="1"/>
          <p:nvPr/>
        </p:nvSpPr>
        <p:spPr>
          <a:xfrm flipH="1">
            <a:off x="8209097" y="5358096"/>
            <a:ext cx="2150422" cy="64633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buSzPct val="25000"/>
              <a:buNone/>
            </a:pPr>
            <a:r>
              <a:rPr lang="id-ID" sz="16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Lato Black"/>
              </a:rPr>
              <a:t>32%</a:t>
            </a:r>
            <a:endParaRPr lang="en-US" sz="1600" b="1" dirty="0">
              <a:solidFill>
                <a:schemeClr val="accent3">
                  <a:lumMod val="60000"/>
                  <a:lumOff val="4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Lato Black"/>
            </a:endParaRPr>
          </a:p>
        </p:txBody>
      </p:sp>
      <p:sp>
        <p:nvSpPr>
          <p:cNvPr id="23" name="Shape 2020">
            <a:extLst>
              <a:ext uri="{FF2B5EF4-FFF2-40B4-BE49-F238E27FC236}">
                <a16:creationId xmlns:a16="http://schemas.microsoft.com/office/drawing/2014/main" id="{EF1434A0-CCCC-4D65-8013-8D58783F7979}"/>
              </a:ext>
            </a:extLst>
          </p:cNvPr>
          <p:cNvSpPr/>
          <p:nvPr/>
        </p:nvSpPr>
        <p:spPr>
          <a:xfrm flipH="1">
            <a:off x="8209094" y="5634407"/>
            <a:ext cx="3186780" cy="470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just"/>
            <a:r>
              <a:rPr lang="id-ID" sz="11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Lorem Ipsum is simply dummy text of the printing and typesetting industry. Lorem Ipsum has been the</a:t>
            </a:r>
          </a:p>
        </p:txBody>
      </p:sp>
      <p:sp>
        <p:nvSpPr>
          <p:cNvPr id="21" name="Shape 2021">
            <a:extLst>
              <a:ext uri="{FF2B5EF4-FFF2-40B4-BE49-F238E27FC236}">
                <a16:creationId xmlns:a16="http://schemas.microsoft.com/office/drawing/2014/main" id="{7A2E9EC0-2F6D-4E5E-825F-DF1A88EE94D8}"/>
              </a:ext>
            </a:extLst>
          </p:cNvPr>
          <p:cNvSpPr/>
          <p:nvPr/>
        </p:nvSpPr>
        <p:spPr>
          <a:xfrm flipH="1">
            <a:off x="7845036" y="5654816"/>
            <a:ext cx="139374" cy="139374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buNone/>
            </a:pPr>
            <a:endParaRPr sz="1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A92909-558E-4BF9-BFCB-B6431491C3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Data Chart Slide</a:t>
            </a:r>
          </a:p>
        </p:txBody>
      </p:sp>
    </p:spTree>
    <p:extLst>
      <p:ext uri="{BB962C8B-B14F-4D97-AF65-F5344CB8AC3E}">
        <p14:creationId xmlns:p14="http://schemas.microsoft.com/office/powerpoint/2010/main" val="22917949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Text Placeholder 136"/>
          <p:cNvSpPr>
            <a:spLocks noGrp="1"/>
          </p:cNvSpPr>
          <p:nvPr>
            <p:ph type="body" sz="half" idx="13"/>
          </p:nvPr>
        </p:nvSpPr>
        <p:spPr>
          <a:xfrm>
            <a:off x="531813" y="122238"/>
            <a:ext cx="11660187" cy="931862"/>
          </a:xfrm>
        </p:spPr>
        <p:txBody>
          <a:bodyPr/>
          <a:lstStyle/>
          <a:p>
            <a:r>
              <a:rPr lang="en-US" dirty="0"/>
              <a:t>Gantt Chart Infographic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812800" y="2197103"/>
            <a:ext cx="2336800" cy="524933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Step one</a:t>
            </a:r>
          </a:p>
        </p:txBody>
      </p:sp>
      <p:sp>
        <p:nvSpPr>
          <p:cNvPr id="45" name="Rectangle 44"/>
          <p:cNvSpPr/>
          <p:nvPr/>
        </p:nvSpPr>
        <p:spPr>
          <a:xfrm>
            <a:off x="812800" y="2722036"/>
            <a:ext cx="2336800" cy="524933"/>
          </a:xfrm>
          <a:prstGeom prst="rect">
            <a:avLst/>
          </a:prstGeom>
          <a:solidFill>
            <a:schemeClr val="accent2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Step Two</a:t>
            </a:r>
          </a:p>
        </p:txBody>
      </p:sp>
      <p:sp>
        <p:nvSpPr>
          <p:cNvPr id="46" name="Rectangle 45"/>
          <p:cNvSpPr/>
          <p:nvPr/>
        </p:nvSpPr>
        <p:spPr>
          <a:xfrm>
            <a:off x="812800" y="3246970"/>
            <a:ext cx="2336800" cy="524933"/>
          </a:xfrm>
          <a:prstGeom prst="rect">
            <a:avLst/>
          </a:prstGeom>
          <a:solidFill>
            <a:schemeClr val="accent3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Step Three</a:t>
            </a:r>
          </a:p>
        </p:txBody>
      </p:sp>
      <p:sp>
        <p:nvSpPr>
          <p:cNvPr id="47" name="Rectangle 46"/>
          <p:cNvSpPr/>
          <p:nvPr/>
        </p:nvSpPr>
        <p:spPr>
          <a:xfrm>
            <a:off x="812800" y="3771903"/>
            <a:ext cx="2336800" cy="524933"/>
          </a:xfrm>
          <a:prstGeom prst="rect">
            <a:avLst/>
          </a:prstGeom>
          <a:solidFill>
            <a:schemeClr val="accent4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Step Four</a:t>
            </a:r>
          </a:p>
        </p:txBody>
      </p:sp>
      <p:sp>
        <p:nvSpPr>
          <p:cNvPr id="48" name="Rectangle 47"/>
          <p:cNvSpPr/>
          <p:nvPr/>
        </p:nvSpPr>
        <p:spPr>
          <a:xfrm>
            <a:off x="812800" y="4296836"/>
            <a:ext cx="2336800" cy="524933"/>
          </a:xfrm>
          <a:prstGeom prst="rect">
            <a:avLst/>
          </a:prstGeom>
          <a:solidFill>
            <a:schemeClr val="accent5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Step Five</a:t>
            </a:r>
          </a:p>
        </p:txBody>
      </p:sp>
      <p:sp>
        <p:nvSpPr>
          <p:cNvPr id="49" name="Rectangle 48"/>
          <p:cNvSpPr/>
          <p:nvPr/>
        </p:nvSpPr>
        <p:spPr>
          <a:xfrm>
            <a:off x="812800" y="4821770"/>
            <a:ext cx="2336800" cy="524933"/>
          </a:xfrm>
          <a:prstGeom prst="rect">
            <a:avLst/>
          </a:prstGeom>
          <a:solidFill>
            <a:schemeClr val="accent6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Step Six</a:t>
            </a:r>
          </a:p>
        </p:txBody>
      </p:sp>
      <p:graphicFrame>
        <p:nvGraphicFramePr>
          <p:cNvPr id="50" name="Table 49"/>
          <p:cNvGraphicFramePr>
            <a:graphicFrameLocks noGrp="1"/>
          </p:cNvGraphicFramePr>
          <p:nvPr/>
        </p:nvGraphicFramePr>
        <p:xfrm>
          <a:off x="3149600" y="1689100"/>
          <a:ext cx="8128002" cy="365760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3546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22515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JAN</a:t>
                      </a:r>
                    </a:p>
                  </a:txBody>
                  <a:tcPr marL="121920" marR="121920" marT="60960" marB="60960" anchor="ctr">
                    <a:solidFill>
                      <a:srgbClr val="1C40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FEB</a:t>
                      </a:r>
                    </a:p>
                  </a:txBody>
                  <a:tcPr marL="121920" marR="121920" marT="60960" marB="60960" anchor="ctr">
                    <a:solidFill>
                      <a:srgbClr val="1C40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MAR</a:t>
                      </a:r>
                    </a:p>
                  </a:txBody>
                  <a:tcPr marL="121920" marR="121920" marT="60960" marB="60960" anchor="ctr">
                    <a:solidFill>
                      <a:srgbClr val="1C40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APR</a:t>
                      </a:r>
                    </a:p>
                  </a:txBody>
                  <a:tcPr marL="121920" marR="121920" marT="60960" marB="60960" anchor="ctr">
                    <a:solidFill>
                      <a:srgbClr val="1C40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MAY</a:t>
                      </a:r>
                    </a:p>
                  </a:txBody>
                  <a:tcPr marL="121920" marR="121920" marT="60960" marB="60960" anchor="ctr">
                    <a:solidFill>
                      <a:srgbClr val="1C40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JUN</a:t>
                      </a:r>
                    </a:p>
                  </a:txBody>
                  <a:tcPr marL="121920" marR="121920" marT="60960" marB="60960" anchor="ctr">
                    <a:solidFill>
                      <a:srgbClr val="1C409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2515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2515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2515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515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2515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2515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2" name="Right Arrow 51"/>
          <p:cNvSpPr/>
          <p:nvPr/>
        </p:nvSpPr>
        <p:spPr>
          <a:xfrm>
            <a:off x="3556000" y="2400303"/>
            <a:ext cx="2540000" cy="160867"/>
          </a:xfrm>
          <a:prstGeom prst="rightArrow">
            <a:avLst>
              <a:gd name="adj1" fmla="val 10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53" name="Right Arrow 52"/>
          <p:cNvSpPr/>
          <p:nvPr/>
        </p:nvSpPr>
        <p:spPr>
          <a:xfrm>
            <a:off x="4826000" y="2925236"/>
            <a:ext cx="3302000" cy="160867"/>
          </a:xfrm>
          <a:prstGeom prst="rightArrow">
            <a:avLst>
              <a:gd name="adj1" fmla="val 100000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54" name="Right Arrow 53"/>
          <p:cNvSpPr/>
          <p:nvPr/>
        </p:nvSpPr>
        <p:spPr>
          <a:xfrm>
            <a:off x="4826000" y="3441703"/>
            <a:ext cx="4724400" cy="160867"/>
          </a:xfrm>
          <a:prstGeom prst="rightArrow">
            <a:avLst>
              <a:gd name="adj1" fmla="val 100000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55" name="Right Arrow 54"/>
          <p:cNvSpPr/>
          <p:nvPr/>
        </p:nvSpPr>
        <p:spPr>
          <a:xfrm>
            <a:off x="7315200" y="3962403"/>
            <a:ext cx="2540000" cy="160867"/>
          </a:xfrm>
          <a:prstGeom prst="rightArrow">
            <a:avLst>
              <a:gd name="adj1" fmla="val 10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56" name="Right Arrow 55"/>
          <p:cNvSpPr/>
          <p:nvPr/>
        </p:nvSpPr>
        <p:spPr>
          <a:xfrm>
            <a:off x="3556000" y="5020736"/>
            <a:ext cx="7315200" cy="160867"/>
          </a:xfrm>
          <a:prstGeom prst="rightArrow">
            <a:avLst>
              <a:gd name="adj1" fmla="val 100000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57" name="Right Arrow 56"/>
          <p:cNvSpPr/>
          <p:nvPr/>
        </p:nvSpPr>
        <p:spPr>
          <a:xfrm>
            <a:off x="4826000" y="4508503"/>
            <a:ext cx="3302000" cy="160867"/>
          </a:xfrm>
          <a:prstGeom prst="rightArrow">
            <a:avLst>
              <a:gd name="adj1" fmla="val 100000"/>
              <a:gd name="adj2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grpSp>
        <p:nvGrpSpPr>
          <p:cNvPr id="3" name="Group 94"/>
          <p:cNvGrpSpPr/>
          <p:nvPr/>
        </p:nvGrpSpPr>
        <p:grpSpPr>
          <a:xfrm>
            <a:off x="1371749" y="5689606"/>
            <a:ext cx="9337895" cy="268224"/>
            <a:chOff x="1105494" y="4417230"/>
            <a:chExt cx="7003422" cy="201168"/>
          </a:xfrm>
        </p:grpSpPr>
        <p:grpSp>
          <p:nvGrpSpPr>
            <p:cNvPr id="4" name="Group 50"/>
            <p:cNvGrpSpPr/>
            <p:nvPr/>
          </p:nvGrpSpPr>
          <p:grpSpPr>
            <a:xfrm>
              <a:off x="1105494" y="4417230"/>
              <a:ext cx="1069096" cy="201168"/>
              <a:chOff x="2221306" y="3914656"/>
              <a:chExt cx="1069096" cy="201168"/>
            </a:xfrm>
          </p:grpSpPr>
          <p:sp>
            <p:nvSpPr>
              <p:cNvPr id="83" name="TextBox 82"/>
              <p:cNvSpPr txBox="1"/>
              <p:nvPr/>
            </p:nvSpPr>
            <p:spPr>
              <a:xfrm>
                <a:off x="2610168" y="3934938"/>
                <a:ext cx="680234" cy="1538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en-US" sz="1333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Construction</a:t>
                </a:r>
              </a:p>
            </p:txBody>
          </p:sp>
          <p:sp>
            <p:nvSpPr>
              <p:cNvPr id="86" name="Oval 85"/>
              <p:cNvSpPr>
                <a:spLocks noChangeAspect="1"/>
              </p:cNvSpPr>
              <p:nvPr/>
            </p:nvSpPr>
            <p:spPr>
              <a:xfrm>
                <a:off x="2221306" y="3914656"/>
                <a:ext cx="207097" cy="20116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5" name="Group 45"/>
            <p:cNvGrpSpPr/>
            <p:nvPr/>
          </p:nvGrpSpPr>
          <p:grpSpPr>
            <a:xfrm>
              <a:off x="2483332" y="4417230"/>
              <a:ext cx="767692" cy="201168"/>
              <a:chOff x="3776442" y="3947915"/>
              <a:chExt cx="767692" cy="201168"/>
            </a:xfrm>
          </p:grpSpPr>
          <p:sp>
            <p:nvSpPr>
              <p:cNvPr id="79" name="TextBox 78"/>
              <p:cNvSpPr txBox="1"/>
              <p:nvPr/>
            </p:nvSpPr>
            <p:spPr>
              <a:xfrm>
                <a:off x="4107332" y="3968197"/>
                <a:ext cx="436802" cy="1538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en-US" sz="1333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Analysis</a:t>
                </a:r>
              </a:p>
            </p:txBody>
          </p:sp>
          <p:sp>
            <p:nvSpPr>
              <p:cNvPr id="82" name="Oval 81"/>
              <p:cNvSpPr>
                <a:spLocks noChangeAspect="1"/>
              </p:cNvSpPr>
              <p:nvPr/>
            </p:nvSpPr>
            <p:spPr>
              <a:xfrm>
                <a:off x="3776442" y="3947915"/>
                <a:ext cx="207097" cy="20116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6" name="Group 37"/>
            <p:cNvGrpSpPr/>
            <p:nvPr/>
          </p:nvGrpSpPr>
          <p:grpSpPr>
            <a:xfrm>
              <a:off x="3548888" y="4417230"/>
              <a:ext cx="1058835" cy="201168"/>
              <a:chOff x="4725932" y="3949014"/>
              <a:chExt cx="1058835" cy="201168"/>
            </a:xfrm>
          </p:grpSpPr>
          <p:sp>
            <p:nvSpPr>
              <p:cNvPr id="76" name="TextBox 75"/>
              <p:cNvSpPr txBox="1"/>
              <p:nvPr/>
            </p:nvSpPr>
            <p:spPr>
              <a:xfrm>
                <a:off x="5060578" y="3966831"/>
                <a:ext cx="724189" cy="1538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en-US" sz="1333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Improvement</a:t>
                </a:r>
              </a:p>
            </p:txBody>
          </p:sp>
          <p:sp>
            <p:nvSpPr>
              <p:cNvPr id="78" name="Oval 77"/>
              <p:cNvSpPr>
                <a:spLocks noChangeAspect="1"/>
              </p:cNvSpPr>
              <p:nvPr/>
            </p:nvSpPr>
            <p:spPr>
              <a:xfrm>
                <a:off x="4725932" y="3949014"/>
                <a:ext cx="207097" cy="20116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7" name="Group 41"/>
            <p:cNvGrpSpPr/>
            <p:nvPr/>
          </p:nvGrpSpPr>
          <p:grpSpPr>
            <a:xfrm>
              <a:off x="4838700" y="4417230"/>
              <a:ext cx="1252650" cy="201168"/>
              <a:chOff x="6077268" y="3949014"/>
              <a:chExt cx="1252650" cy="201168"/>
            </a:xfrm>
          </p:grpSpPr>
          <p:sp>
            <p:nvSpPr>
              <p:cNvPr id="74" name="TextBox 73"/>
              <p:cNvSpPr txBox="1"/>
              <p:nvPr/>
            </p:nvSpPr>
            <p:spPr>
              <a:xfrm>
                <a:off x="6528352" y="3976991"/>
                <a:ext cx="801566" cy="1538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en-US" sz="1333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Reconstruction</a:t>
                </a:r>
              </a:p>
            </p:txBody>
          </p:sp>
          <p:sp>
            <p:nvSpPr>
              <p:cNvPr id="75" name="Oval 74"/>
              <p:cNvSpPr>
                <a:spLocks noChangeAspect="1"/>
              </p:cNvSpPr>
              <p:nvPr/>
            </p:nvSpPr>
            <p:spPr>
              <a:xfrm>
                <a:off x="6077268" y="3949014"/>
                <a:ext cx="207097" cy="20116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8" name="Group 41"/>
            <p:cNvGrpSpPr/>
            <p:nvPr/>
          </p:nvGrpSpPr>
          <p:grpSpPr>
            <a:xfrm>
              <a:off x="6433899" y="4417230"/>
              <a:ext cx="691004" cy="201168"/>
              <a:chOff x="6077268" y="3949014"/>
              <a:chExt cx="691004" cy="201168"/>
            </a:xfrm>
          </p:grpSpPr>
          <p:sp>
            <p:nvSpPr>
              <p:cNvPr id="88" name="TextBox 87"/>
              <p:cNvSpPr txBox="1"/>
              <p:nvPr/>
            </p:nvSpPr>
            <p:spPr>
              <a:xfrm>
                <a:off x="6383071" y="3976991"/>
                <a:ext cx="385201" cy="1538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en-US" sz="1333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Review</a:t>
                </a:r>
              </a:p>
            </p:txBody>
          </p:sp>
          <p:sp>
            <p:nvSpPr>
              <p:cNvPr id="90" name="Oval 89"/>
              <p:cNvSpPr>
                <a:spLocks noChangeAspect="1"/>
              </p:cNvSpPr>
              <p:nvPr/>
            </p:nvSpPr>
            <p:spPr>
              <a:xfrm>
                <a:off x="6077268" y="3949014"/>
                <a:ext cx="207097" cy="20116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9" name="Group 41"/>
            <p:cNvGrpSpPr/>
            <p:nvPr/>
          </p:nvGrpSpPr>
          <p:grpSpPr>
            <a:xfrm>
              <a:off x="7402523" y="4417230"/>
              <a:ext cx="706393" cy="201168"/>
              <a:chOff x="6077268" y="3949014"/>
              <a:chExt cx="706393" cy="201168"/>
            </a:xfrm>
          </p:grpSpPr>
          <p:sp>
            <p:nvSpPr>
              <p:cNvPr id="93" name="TextBox 92"/>
              <p:cNvSpPr txBox="1"/>
              <p:nvPr/>
            </p:nvSpPr>
            <p:spPr>
              <a:xfrm>
                <a:off x="6406154" y="3976991"/>
                <a:ext cx="377507" cy="1538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en-US" sz="1333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Launch</a:t>
                </a:r>
              </a:p>
            </p:txBody>
          </p:sp>
          <p:sp>
            <p:nvSpPr>
              <p:cNvPr id="94" name="Oval 93"/>
              <p:cNvSpPr>
                <a:spLocks noChangeAspect="1"/>
              </p:cNvSpPr>
              <p:nvPr/>
            </p:nvSpPr>
            <p:spPr>
              <a:xfrm>
                <a:off x="6077268" y="3949014"/>
                <a:ext cx="207097" cy="20116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8601347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Text Placeholder 136"/>
          <p:cNvSpPr>
            <a:spLocks noGrp="1"/>
          </p:cNvSpPr>
          <p:nvPr>
            <p:ph type="body" sz="half" idx="13"/>
          </p:nvPr>
        </p:nvSpPr>
        <p:spPr>
          <a:xfrm>
            <a:off x="531813" y="122238"/>
            <a:ext cx="11660187" cy="931862"/>
          </a:xfrm>
        </p:spPr>
        <p:txBody>
          <a:bodyPr/>
          <a:lstStyle/>
          <a:p>
            <a:r>
              <a:rPr lang="en-US" dirty="0"/>
              <a:t>Gantt Chart Infographic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812800" y="2017990"/>
            <a:ext cx="2336800" cy="524933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Step one</a:t>
            </a:r>
          </a:p>
        </p:txBody>
      </p:sp>
      <p:sp>
        <p:nvSpPr>
          <p:cNvPr id="45" name="Rectangle 44"/>
          <p:cNvSpPr/>
          <p:nvPr/>
        </p:nvSpPr>
        <p:spPr>
          <a:xfrm>
            <a:off x="812800" y="2542923"/>
            <a:ext cx="2336800" cy="524933"/>
          </a:xfrm>
          <a:prstGeom prst="rect">
            <a:avLst/>
          </a:prstGeom>
          <a:solidFill>
            <a:schemeClr val="accent2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Step Two</a:t>
            </a:r>
          </a:p>
        </p:txBody>
      </p:sp>
      <p:sp>
        <p:nvSpPr>
          <p:cNvPr id="46" name="Rectangle 45"/>
          <p:cNvSpPr/>
          <p:nvPr/>
        </p:nvSpPr>
        <p:spPr>
          <a:xfrm>
            <a:off x="812800" y="3067857"/>
            <a:ext cx="2336800" cy="524933"/>
          </a:xfrm>
          <a:prstGeom prst="rect">
            <a:avLst/>
          </a:prstGeom>
          <a:solidFill>
            <a:schemeClr val="accent3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Step Three</a:t>
            </a:r>
          </a:p>
        </p:txBody>
      </p:sp>
      <p:sp>
        <p:nvSpPr>
          <p:cNvPr id="47" name="Rectangle 46"/>
          <p:cNvSpPr/>
          <p:nvPr/>
        </p:nvSpPr>
        <p:spPr>
          <a:xfrm>
            <a:off x="812800" y="3592790"/>
            <a:ext cx="2336800" cy="524933"/>
          </a:xfrm>
          <a:prstGeom prst="rect">
            <a:avLst/>
          </a:prstGeom>
          <a:solidFill>
            <a:schemeClr val="accent4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Step Four</a:t>
            </a:r>
          </a:p>
        </p:txBody>
      </p:sp>
      <p:sp>
        <p:nvSpPr>
          <p:cNvPr id="48" name="Rectangle 47"/>
          <p:cNvSpPr/>
          <p:nvPr/>
        </p:nvSpPr>
        <p:spPr>
          <a:xfrm>
            <a:off x="812800" y="4117723"/>
            <a:ext cx="2336800" cy="524933"/>
          </a:xfrm>
          <a:prstGeom prst="rect">
            <a:avLst/>
          </a:prstGeom>
          <a:solidFill>
            <a:schemeClr val="accent5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Step Five</a:t>
            </a:r>
          </a:p>
        </p:txBody>
      </p:sp>
      <p:sp>
        <p:nvSpPr>
          <p:cNvPr id="49" name="Rectangle 48"/>
          <p:cNvSpPr/>
          <p:nvPr/>
        </p:nvSpPr>
        <p:spPr>
          <a:xfrm>
            <a:off x="812800" y="4642657"/>
            <a:ext cx="2336800" cy="524933"/>
          </a:xfrm>
          <a:prstGeom prst="rect">
            <a:avLst/>
          </a:prstGeom>
          <a:solidFill>
            <a:schemeClr val="accent6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Step Six</a:t>
            </a:r>
          </a:p>
        </p:txBody>
      </p:sp>
      <p:graphicFrame>
        <p:nvGraphicFramePr>
          <p:cNvPr id="50" name="Table 49"/>
          <p:cNvGraphicFramePr>
            <a:graphicFrameLocks noGrp="1"/>
          </p:cNvGraphicFramePr>
          <p:nvPr/>
        </p:nvGraphicFramePr>
        <p:xfrm>
          <a:off x="3149600" y="1509987"/>
          <a:ext cx="8127996" cy="365760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6773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52251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JAN</a:t>
                      </a:r>
                    </a:p>
                  </a:txBody>
                  <a:tcPr marL="121920" marR="121920" marT="60960" marB="60960" anchor="ctr">
                    <a:solidFill>
                      <a:srgbClr val="1C40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FEB</a:t>
                      </a:r>
                    </a:p>
                  </a:txBody>
                  <a:tcPr marL="121920" marR="121920" marT="60960" marB="60960" anchor="ctr">
                    <a:solidFill>
                      <a:srgbClr val="1C40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MAR</a:t>
                      </a:r>
                    </a:p>
                  </a:txBody>
                  <a:tcPr marL="121920" marR="121920" marT="60960" marB="60960" anchor="ctr">
                    <a:solidFill>
                      <a:srgbClr val="1C40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APR</a:t>
                      </a:r>
                    </a:p>
                  </a:txBody>
                  <a:tcPr marL="121920" marR="121920" marT="60960" marB="60960" anchor="ctr">
                    <a:solidFill>
                      <a:srgbClr val="1C40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MAY</a:t>
                      </a:r>
                    </a:p>
                  </a:txBody>
                  <a:tcPr marL="121920" marR="121920" marT="60960" marB="60960" anchor="ctr">
                    <a:solidFill>
                      <a:srgbClr val="1C40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JUN</a:t>
                      </a:r>
                    </a:p>
                  </a:txBody>
                  <a:tcPr marL="121920" marR="121920" marT="60960" marB="60960" anchor="ctr">
                    <a:solidFill>
                      <a:srgbClr val="1C40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JUL</a:t>
                      </a:r>
                    </a:p>
                  </a:txBody>
                  <a:tcPr marL="121920" marR="121920" marT="60960" marB="60960" anchor="ctr">
                    <a:solidFill>
                      <a:srgbClr val="1C40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AUG</a:t>
                      </a:r>
                    </a:p>
                  </a:txBody>
                  <a:tcPr marL="121920" marR="121920" marT="60960" marB="60960" anchor="ctr">
                    <a:solidFill>
                      <a:srgbClr val="1C40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SEP</a:t>
                      </a:r>
                    </a:p>
                  </a:txBody>
                  <a:tcPr marL="121920" marR="121920" marT="60960" marB="60960" anchor="ctr">
                    <a:solidFill>
                      <a:srgbClr val="1C40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ACT</a:t>
                      </a:r>
                    </a:p>
                  </a:txBody>
                  <a:tcPr marL="121920" marR="121920" marT="60960" marB="60960" anchor="ctr">
                    <a:solidFill>
                      <a:srgbClr val="1C40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NOV</a:t>
                      </a:r>
                    </a:p>
                  </a:txBody>
                  <a:tcPr marL="121920" marR="121920" marT="60960" marB="60960" anchor="ctr">
                    <a:solidFill>
                      <a:srgbClr val="1C40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DEC</a:t>
                      </a:r>
                    </a:p>
                  </a:txBody>
                  <a:tcPr marL="121920" marR="121920" marT="60960" marB="60960" anchor="ctr">
                    <a:solidFill>
                      <a:srgbClr val="1C409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2515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2515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2515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515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2515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2515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121920" marR="121920" marT="60960" marB="60960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3" name="Group 94"/>
          <p:cNvGrpSpPr/>
          <p:nvPr/>
        </p:nvGrpSpPr>
        <p:grpSpPr>
          <a:xfrm>
            <a:off x="1371749" y="5510493"/>
            <a:ext cx="9337895" cy="268224"/>
            <a:chOff x="1105494" y="4417230"/>
            <a:chExt cx="7003422" cy="201168"/>
          </a:xfrm>
        </p:grpSpPr>
        <p:grpSp>
          <p:nvGrpSpPr>
            <p:cNvPr id="4" name="Group 50"/>
            <p:cNvGrpSpPr/>
            <p:nvPr/>
          </p:nvGrpSpPr>
          <p:grpSpPr>
            <a:xfrm>
              <a:off x="1105494" y="4417230"/>
              <a:ext cx="1069096" cy="201168"/>
              <a:chOff x="2221306" y="3914656"/>
              <a:chExt cx="1069096" cy="201168"/>
            </a:xfrm>
          </p:grpSpPr>
          <p:sp>
            <p:nvSpPr>
              <p:cNvPr id="83" name="TextBox 82"/>
              <p:cNvSpPr txBox="1"/>
              <p:nvPr/>
            </p:nvSpPr>
            <p:spPr>
              <a:xfrm>
                <a:off x="2610168" y="3934938"/>
                <a:ext cx="680234" cy="1538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en-US" sz="1333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Construction</a:t>
                </a:r>
              </a:p>
            </p:txBody>
          </p:sp>
          <p:sp>
            <p:nvSpPr>
              <p:cNvPr id="86" name="Oval 85"/>
              <p:cNvSpPr>
                <a:spLocks noChangeAspect="1"/>
              </p:cNvSpPr>
              <p:nvPr/>
            </p:nvSpPr>
            <p:spPr>
              <a:xfrm>
                <a:off x="2221306" y="3914656"/>
                <a:ext cx="207097" cy="20116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5" name="Group 45"/>
            <p:cNvGrpSpPr/>
            <p:nvPr/>
          </p:nvGrpSpPr>
          <p:grpSpPr>
            <a:xfrm>
              <a:off x="2483332" y="4417230"/>
              <a:ext cx="767692" cy="201168"/>
              <a:chOff x="3776442" y="3947915"/>
              <a:chExt cx="767692" cy="201168"/>
            </a:xfrm>
          </p:grpSpPr>
          <p:sp>
            <p:nvSpPr>
              <p:cNvPr id="79" name="TextBox 78"/>
              <p:cNvSpPr txBox="1"/>
              <p:nvPr/>
            </p:nvSpPr>
            <p:spPr>
              <a:xfrm>
                <a:off x="4107332" y="3968197"/>
                <a:ext cx="436802" cy="1538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en-US" sz="1333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Analysis</a:t>
                </a:r>
              </a:p>
            </p:txBody>
          </p:sp>
          <p:sp>
            <p:nvSpPr>
              <p:cNvPr id="82" name="Oval 81"/>
              <p:cNvSpPr>
                <a:spLocks noChangeAspect="1"/>
              </p:cNvSpPr>
              <p:nvPr/>
            </p:nvSpPr>
            <p:spPr>
              <a:xfrm>
                <a:off x="3776442" y="3947915"/>
                <a:ext cx="207097" cy="20116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6" name="Group 37"/>
            <p:cNvGrpSpPr/>
            <p:nvPr/>
          </p:nvGrpSpPr>
          <p:grpSpPr>
            <a:xfrm>
              <a:off x="3548888" y="4417230"/>
              <a:ext cx="1058835" cy="201168"/>
              <a:chOff x="4725932" y="3949014"/>
              <a:chExt cx="1058835" cy="201168"/>
            </a:xfrm>
          </p:grpSpPr>
          <p:sp>
            <p:nvSpPr>
              <p:cNvPr id="76" name="TextBox 75"/>
              <p:cNvSpPr txBox="1"/>
              <p:nvPr/>
            </p:nvSpPr>
            <p:spPr>
              <a:xfrm>
                <a:off x="5060578" y="3966831"/>
                <a:ext cx="724189" cy="1538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en-US" sz="1333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Improvement</a:t>
                </a:r>
              </a:p>
            </p:txBody>
          </p:sp>
          <p:sp>
            <p:nvSpPr>
              <p:cNvPr id="78" name="Oval 77"/>
              <p:cNvSpPr>
                <a:spLocks noChangeAspect="1"/>
              </p:cNvSpPr>
              <p:nvPr/>
            </p:nvSpPr>
            <p:spPr>
              <a:xfrm>
                <a:off x="4725932" y="3949014"/>
                <a:ext cx="207097" cy="20116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7" name="Group 41"/>
            <p:cNvGrpSpPr/>
            <p:nvPr/>
          </p:nvGrpSpPr>
          <p:grpSpPr>
            <a:xfrm>
              <a:off x="4838700" y="4417230"/>
              <a:ext cx="1252650" cy="201168"/>
              <a:chOff x="6077268" y="3949014"/>
              <a:chExt cx="1252650" cy="201168"/>
            </a:xfrm>
          </p:grpSpPr>
          <p:sp>
            <p:nvSpPr>
              <p:cNvPr id="74" name="TextBox 73"/>
              <p:cNvSpPr txBox="1"/>
              <p:nvPr/>
            </p:nvSpPr>
            <p:spPr>
              <a:xfrm>
                <a:off x="6528352" y="3976991"/>
                <a:ext cx="801566" cy="1538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en-US" sz="1333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Reconstruction</a:t>
                </a:r>
              </a:p>
            </p:txBody>
          </p:sp>
          <p:sp>
            <p:nvSpPr>
              <p:cNvPr id="75" name="Oval 74"/>
              <p:cNvSpPr>
                <a:spLocks noChangeAspect="1"/>
              </p:cNvSpPr>
              <p:nvPr/>
            </p:nvSpPr>
            <p:spPr>
              <a:xfrm>
                <a:off x="6077268" y="3949014"/>
                <a:ext cx="207097" cy="20116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8" name="Group 41"/>
            <p:cNvGrpSpPr/>
            <p:nvPr/>
          </p:nvGrpSpPr>
          <p:grpSpPr>
            <a:xfrm>
              <a:off x="6433899" y="4417230"/>
              <a:ext cx="691004" cy="201168"/>
              <a:chOff x="6077268" y="3949014"/>
              <a:chExt cx="691004" cy="201168"/>
            </a:xfrm>
          </p:grpSpPr>
          <p:sp>
            <p:nvSpPr>
              <p:cNvPr id="88" name="TextBox 87"/>
              <p:cNvSpPr txBox="1"/>
              <p:nvPr/>
            </p:nvSpPr>
            <p:spPr>
              <a:xfrm>
                <a:off x="6383071" y="3976991"/>
                <a:ext cx="385201" cy="1538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en-US" sz="1333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Review</a:t>
                </a:r>
              </a:p>
            </p:txBody>
          </p:sp>
          <p:sp>
            <p:nvSpPr>
              <p:cNvPr id="90" name="Oval 89"/>
              <p:cNvSpPr>
                <a:spLocks noChangeAspect="1"/>
              </p:cNvSpPr>
              <p:nvPr/>
            </p:nvSpPr>
            <p:spPr>
              <a:xfrm>
                <a:off x="6077268" y="3949014"/>
                <a:ext cx="207097" cy="20116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9" name="Group 41"/>
            <p:cNvGrpSpPr/>
            <p:nvPr/>
          </p:nvGrpSpPr>
          <p:grpSpPr>
            <a:xfrm>
              <a:off x="7402523" y="4417230"/>
              <a:ext cx="706393" cy="201168"/>
              <a:chOff x="6077268" y="3949014"/>
              <a:chExt cx="706393" cy="201168"/>
            </a:xfrm>
          </p:grpSpPr>
          <p:sp>
            <p:nvSpPr>
              <p:cNvPr id="93" name="TextBox 92"/>
              <p:cNvSpPr txBox="1"/>
              <p:nvPr/>
            </p:nvSpPr>
            <p:spPr>
              <a:xfrm>
                <a:off x="6406154" y="3976991"/>
                <a:ext cx="377507" cy="1538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en-US" sz="1333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Launch</a:t>
                </a:r>
              </a:p>
            </p:txBody>
          </p:sp>
          <p:sp>
            <p:nvSpPr>
              <p:cNvPr id="94" name="Oval 93"/>
              <p:cNvSpPr>
                <a:spLocks noChangeAspect="1"/>
              </p:cNvSpPr>
              <p:nvPr/>
            </p:nvSpPr>
            <p:spPr>
              <a:xfrm>
                <a:off x="6077268" y="3949014"/>
                <a:ext cx="207097" cy="20116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3798925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5D02A5D-2E04-4EB6-A997-C3272CD749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Table Page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F02EEA55-841E-448D-A054-0AF25E2B784E}"/>
              </a:ext>
            </a:extLst>
          </p:cNvPr>
          <p:cNvGraphicFramePr>
            <a:graphicFrameLocks/>
          </p:cNvGraphicFramePr>
          <p:nvPr/>
        </p:nvGraphicFramePr>
        <p:xfrm>
          <a:off x="609600" y="1485900"/>
          <a:ext cx="10972800" cy="44577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57213">
                <a:tc>
                  <a:txBody>
                    <a:bodyPr/>
                    <a:lstStyle/>
                    <a:p>
                      <a:endParaRPr lang="en-US" sz="16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j-lt"/>
                        </a:rPr>
                        <a:t>Column 1</a:t>
                      </a: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j-lt"/>
                        </a:rPr>
                        <a:t>Column 2</a:t>
                      </a: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j-lt"/>
                        </a:rPr>
                        <a:t>Column 3</a:t>
                      </a: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j-lt"/>
                        </a:rPr>
                        <a:t>Column 4</a:t>
                      </a: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j-lt"/>
                        </a:rPr>
                        <a:t>Column 5</a:t>
                      </a: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7213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  <a:latin typeface="+mj-lt"/>
                        </a:rPr>
                        <a:t>Row One</a:t>
                      </a: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d-ID" sz="1600" dirty="0">
                          <a:solidFill>
                            <a:schemeClr val="tx1"/>
                          </a:solidFill>
                          <a:latin typeface="+mj-lt"/>
                        </a:rPr>
                        <a:t>200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d-ID" sz="1600" dirty="0">
                          <a:solidFill>
                            <a:schemeClr val="tx1"/>
                          </a:solidFill>
                          <a:latin typeface="+mj-lt"/>
                        </a:rPr>
                        <a:t>200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d-ID" sz="1600" dirty="0">
                          <a:solidFill>
                            <a:schemeClr val="tx1"/>
                          </a:solidFill>
                          <a:latin typeface="+mj-lt"/>
                        </a:rPr>
                        <a:t>200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d-ID" sz="1600" dirty="0">
                          <a:solidFill>
                            <a:schemeClr val="tx1"/>
                          </a:solidFill>
                          <a:latin typeface="+mj-lt"/>
                        </a:rPr>
                        <a:t>200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>
                          <a:solidFill>
                            <a:schemeClr val="tx1"/>
                          </a:solidFill>
                          <a:latin typeface="+mj-lt"/>
                        </a:rPr>
                        <a:t>540</a:t>
                      </a: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7213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  <a:latin typeface="+mj-lt"/>
                        </a:rPr>
                        <a:t>Row Two</a:t>
                      </a: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d-ID" sz="1600" dirty="0">
                          <a:solidFill>
                            <a:schemeClr val="tx1"/>
                          </a:solidFill>
                          <a:latin typeface="+mj-lt"/>
                        </a:rPr>
                        <a:t>100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d-ID" sz="1600" dirty="0">
                          <a:solidFill>
                            <a:schemeClr val="tx1"/>
                          </a:solidFill>
                          <a:latin typeface="+mj-lt"/>
                        </a:rPr>
                        <a:t>100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d-ID" sz="1600" dirty="0">
                          <a:solidFill>
                            <a:schemeClr val="tx1"/>
                          </a:solidFill>
                          <a:latin typeface="+mj-lt"/>
                        </a:rPr>
                        <a:t>100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d-ID" sz="1600" dirty="0">
                          <a:solidFill>
                            <a:schemeClr val="tx1"/>
                          </a:solidFill>
                          <a:latin typeface="+mj-lt"/>
                        </a:rPr>
                        <a:t>100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d-ID" sz="1600" b="1" dirty="0">
                          <a:solidFill>
                            <a:schemeClr val="bg2"/>
                          </a:solidFill>
                          <a:latin typeface="+mj-lt"/>
                        </a:rPr>
                        <a:t>50</a:t>
                      </a:r>
                      <a:endParaRPr lang="en-US" sz="1600" b="1" dirty="0">
                        <a:solidFill>
                          <a:schemeClr val="bg2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alpha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7213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  <a:latin typeface="+mj-lt"/>
                        </a:rPr>
                        <a:t>Row Three</a:t>
                      </a: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d-ID" sz="1600" dirty="0">
                          <a:solidFill>
                            <a:schemeClr val="tx1"/>
                          </a:solidFill>
                          <a:latin typeface="+mj-lt"/>
                        </a:rPr>
                        <a:t>200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d-ID" sz="1600" dirty="0">
                          <a:solidFill>
                            <a:schemeClr val="tx1"/>
                          </a:solidFill>
                          <a:latin typeface="+mj-lt"/>
                        </a:rPr>
                        <a:t>200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d-ID" sz="1600" dirty="0">
                          <a:solidFill>
                            <a:schemeClr val="tx1"/>
                          </a:solidFill>
                          <a:latin typeface="+mj-lt"/>
                        </a:rPr>
                        <a:t>200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d-ID" sz="1600" dirty="0">
                          <a:solidFill>
                            <a:schemeClr val="tx1"/>
                          </a:solidFill>
                          <a:latin typeface="+mj-lt"/>
                        </a:rPr>
                        <a:t>200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>
                          <a:solidFill>
                            <a:schemeClr val="tx1"/>
                          </a:solidFill>
                          <a:latin typeface="+mj-lt"/>
                        </a:rPr>
                        <a:t>250</a:t>
                      </a: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7213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  <a:latin typeface="+mj-lt"/>
                        </a:rPr>
                        <a:t>Row Four</a:t>
                      </a: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d-ID" sz="1600" dirty="0">
                          <a:solidFill>
                            <a:schemeClr val="tx1"/>
                          </a:solidFill>
                          <a:latin typeface="+mj-lt"/>
                        </a:rPr>
                        <a:t>150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d-ID" sz="1600" dirty="0">
                          <a:solidFill>
                            <a:schemeClr val="tx1"/>
                          </a:solidFill>
                          <a:latin typeface="+mj-lt"/>
                        </a:rPr>
                        <a:t>150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d-ID" sz="1600" b="1" dirty="0">
                          <a:solidFill>
                            <a:schemeClr val="bg2"/>
                          </a:solidFill>
                          <a:latin typeface="+mj-lt"/>
                        </a:rPr>
                        <a:t>1000</a:t>
                      </a:r>
                      <a:endParaRPr lang="en-US" sz="1600" b="1" dirty="0">
                        <a:solidFill>
                          <a:schemeClr val="bg2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d-ID" sz="1600" dirty="0">
                          <a:solidFill>
                            <a:schemeClr val="tx1"/>
                          </a:solidFill>
                          <a:latin typeface="+mj-lt"/>
                        </a:rPr>
                        <a:t>150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d-ID" sz="1600" dirty="0">
                          <a:solidFill>
                            <a:schemeClr val="tx1"/>
                          </a:solidFill>
                          <a:latin typeface="+mj-lt"/>
                        </a:rPr>
                        <a:t>150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7213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  <a:latin typeface="+mj-lt"/>
                        </a:rPr>
                        <a:t>Row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  <a:latin typeface="+mj-lt"/>
                        </a:rPr>
                        <a:t> Five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d-ID" sz="1600" dirty="0">
                          <a:solidFill>
                            <a:schemeClr val="tx1"/>
                          </a:solidFill>
                          <a:latin typeface="+mj-lt"/>
                        </a:rPr>
                        <a:t>100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d-ID" sz="1600" dirty="0">
                          <a:solidFill>
                            <a:schemeClr val="tx1"/>
                          </a:solidFill>
                          <a:latin typeface="+mj-lt"/>
                        </a:rPr>
                        <a:t>100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d-ID" sz="1600" dirty="0">
                          <a:solidFill>
                            <a:schemeClr val="tx1"/>
                          </a:solidFill>
                          <a:latin typeface="+mj-lt"/>
                        </a:rPr>
                        <a:t>100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d-ID" sz="1600" dirty="0">
                          <a:solidFill>
                            <a:schemeClr val="tx1"/>
                          </a:solidFill>
                          <a:latin typeface="+mj-lt"/>
                        </a:rPr>
                        <a:t>100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d-ID" sz="1600" dirty="0">
                          <a:solidFill>
                            <a:schemeClr val="tx1"/>
                          </a:solidFill>
                          <a:latin typeface="+mj-lt"/>
                        </a:rPr>
                        <a:t>100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7213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  <a:latin typeface="+mj-lt"/>
                        </a:rPr>
                        <a:t>Row Six</a:t>
                      </a: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d-ID" sz="1600" dirty="0">
                          <a:solidFill>
                            <a:schemeClr val="tx1"/>
                          </a:solidFill>
                          <a:latin typeface="+mj-lt"/>
                        </a:rPr>
                        <a:t>50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d-ID" sz="1600" dirty="0">
                          <a:solidFill>
                            <a:schemeClr val="tx1"/>
                          </a:solidFill>
                          <a:latin typeface="+mj-lt"/>
                        </a:rPr>
                        <a:t>50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d-ID" sz="1600" dirty="0">
                          <a:solidFill>
                            <a:schemeClr val="tx1"/>
                          </a:solidFill>
                          <a:latin typeface="+mj-lt"/>
                        </a:rPr>
                        <a:t>50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d-ID" sz="1600" dirty="0">
                          <a:solidFill>
                            <a:schemeClr val="tx1"/>
                          </a:solidFill>
                          <a:latin typeface="+mj-lt"/>
                        </a:rPr>
                        <a:t>50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d-ID" sz="1600" dirty="0">
                          <a:solidFill>
                            <a:schemeClr val="tx1"/>
                          </a:solidFill>
                          <a:latin typeface="+mj-lt"/>
                        </a:rPr>
                        <a:t>50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57213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  <a:latin typeface="+mj-lt"/>
                        </a:rPr>
                        <a:t>Total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  <a:latin typeface="+mj-lt"/>
                        </a:rPr>
                        <a:t> Row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>
                          <a:solidFill>
                            <a:schemeClr val="tx1"/>
                          </a:solidFill>
                          <a:latin typeface="+mj-lt"/>
                        </a:rPr>
                        <a:t>4500</a:t>
                      </a: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>
                          <a:solidFill>
                            <a:schemeClr val="tx1"/>
                          </a:solidFill>
                          <a:latin typeface="+mj-lt"/>
                        </a:rPr>
                        <a:t>4500</a:t>
                      </a: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>
                          <a:solidFill>
                            <a:schemeClr val="tx1"/>
                          </a:solidFill>
                          <a:latin typeface="+mj-lt"/>
                        </a:rPr>
                        <a:t>4500</a:t>
                      </a: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>
                          <a:solidFill>
                            <a:schemeClr val="tx1"/>
                          </a:solidFill>
                          <a:latin typeface="+mj-lt"/>
                        </a:rPr>
                        <a:t>4500</a:t>
                      </a: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>
                          <a:solidFill>
                            <a:schemeClr val="tx1"/>
                          </a:solidFill>
                          <a:latin typeface="+mj-lt"/>
                        </a:rPr>
                        <a:t>4500</a:t>
                      </a: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34693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8F6D80DB-CE27-4924-90C9-438EE96AD80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69" b="18799"/>
          <a:stretch/>
        </p:blipFill>
        <p:spPr>
          <a:xfrm>
            <a:off x="0" y="0"/>
            <a:ext cx="12192000" cy="2501900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DAF4278-738B-47BE-BEAB-6A3FB9F76741}"/>
              </a:ext>
            </a:extLst>
          </p:cNvPr>
          <p:cNvSpPr/>
          <p:nvPr/>
        </p:nvSpPr>
        <p:spPr>
          <a:xfrm>
            <a:off x="0" y="2250"/>
            <a:ext cx="12192000" cy="249965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rgbClr val="828486"/>
              </a:solidFill>
              <a:latin typeface="Calibri" panose="020F0502020204030204" pitchFamily="34" charset="0"/>
            </a:endParaRPr>
          </a:p>
        </p:txBody>
      </p:sp>
      <p:sp>
        <p:nvSpPr>
          <p:cNvPr id="7" name="Pentagon 6">
            <a:extLst>
              <a:ext uri="{FF2B5EF4-FFF2-40B4-BE49-F238E27FC236}">
                <a16:creationId xmlns:a16="http://schemas.microsoft.com/office/drawing/2014/main" id="{F6E579FD-47EF-4EA6-ADD1-227C3490FB7D}"/>
              </a:ext>
            </a:extLst>
          </p:cNvPr>
          <p:cNvSpPr/>
          <p:nvPr/>
        </p:nvSpPr>
        <p:spPr>
          <a:xfrm>
            <a:off x="5067300" y="1371600"/>
            <a:ext cx="2057400" cy="2057400"/>
          </a:xfrm>
          <a:prstGeom prst="pentag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989A9F8E-4BDE-43AE-8AA6-465778971921}"/>
              </a:ext>
            </a:extLst>
          </p:cNvPr>
          <p:cNvSpPr txBox="1">
            <a:spLocks/>
          </p:cNvSpPr>
          <p:nvPr/>
        </p:nvSpPr>
        <p:spPr>
          <a:xfrm>
            <a:off x="304002" y="3269583"/>
            <a:ext cx="11660195" cy="93102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>
                <a:solidFill>
                  <a:schemeClr val="accent1"/>
                </a:solidFill>
              </a:rPr>
              <a:t>Welcome Message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EF64BBD4-6966-4C48-B8DD-F35086F411C7}"/>
              </a:ext>
            </a:extLst>
          </p:cNvPr>
          <p:cNvSpPr txBox="1">
            <a:spLocks/>
          </p:cNvSpPr>
          <p:nvPr/>
        </p:nvSpPr>
        <p:spPr>
          <a:xfrm>
            <a:off x="2538662" y="4516242"/>
            <a:ext cx="7820528" cy="9271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sed do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eiusmod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tempor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incididunt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labore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dolore magna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Ut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enimad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minim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veniam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nostrud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exercitation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ullamco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laboris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nisi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aliquip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ex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consequat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id="{CF202395-6DD8-4FE4-B5DE-DB35EA9F8D1C}"/>
              </a:ext>
            </a:extLst>
          </p:cNvPr>
          <p:cNvSpPr>
            <a:spLocks noEditPoints="1"/>
          </p:cNvSpPr>
          <p:nvPr/>
        </p:nvSpPr>
        <p:spPr bwMode="auto">
          <a:xfrm>
            <a:off x="1832811" y="4381045"/>
            <a:ext cx="520558" cy="372814"/>
          </a:xfrm>
          <a:custGeom>
            <a:avLst/>
            <a:gdLst>
              <a:gd name="T0" fmla="*/ 161 w 2262"/>
              <a:gd name="T1" fmla="*/ 1620 h 1620"/>
              <a:gd name="T2" fmla="*/ 646 w 2262"/>
              <a:gd name="T3" fmla="*/ 1620 h 1620"/>
              <a:gd name="T4" fmla="*/ 970 w 2262"/>
              <a:gd name="T5" fmla="*/ 971 h 1620"/>
              <a:gd name="T6" fmla="*/ 970 w 2262"/>
              <a:gd name="T7" fmla="*/ 0 h 1620"/>
              <a:gd name="T8" fmla="*/ 0 w 2262"/>
              <a:gd name="T9" fmla="*/ 0 h 1620"/>
              <a:gd name="T10" fmla="*/ 0 w 2262"/>
              <a:gd name="T11" fmla="*/ 971 h 1620"/>
              <a:gd name="T12" fmla="*/ 485 w 2262"/>
              <a:gd name="T13" fmla="*/ 971 h 1620"/>
              <a:gd name="T14" fmla="*/ 161 w 2262"/>
              <a:gd name="T15" fmla="*/ 1620 h 1620"/>
              <a:gd name="T16" fmla="*/ 1455 w 2262"/>
              <a:gd name="T17" fmla="*/ 1620 h 1620"/>
              <a:gd name="T18" fmla="*/ 1940 w 2262"/>
              <a:gd name="T19" fmla="*/ 1620 h 1620"/>
              <a:gd name="T20" fmla="*/ 2262 w 2262"/>
              <a:gd name="T21" fmla="*/ 971 h 1620"/>
              <a:gd name="T22" fmla="*/ 2262 w 2262"/>
              <a:gd name="T23" fmla="*/ 0 h 1620"/>
              <a:gd name="T24" fmla="*/ 1292 w 2262"/>
              <a:gd name="T25" fmla="*/ 0 h 1620"/>
              <a:gd name="T26" fmla="*/ 1292 w 2262"/>
              <a:gd name="T27" fmla="*/ 971 h 1620"/>
              <a:gd name="T28" fmla="*/ 1777 w 2262"/>
              <a:gd name="T29" fmla="*/ 971 h 1620"/>
              <a:gd name="T30" fmla="*/ 1455 w 2262"/>
              <a:gd name="T31" fmla="*/ 1620 h 1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262" h="1620">
                <a:moveTo>
                  <a:pt x="161" y="1620"/>
                </a:moveTo>
                <a:lnTo>
                  <a:pt x="646" y="1620"/>
                </a:lnTo>
                <a:lnTo>
                  <a:pt x="970" y="971"/>
                </a:lnTo>
                <a:lnTo>
                  <a:pt x="970" y="0"/>
                </a:lnTo>
                <a:lnTo>
                  <a:pt x="0" y="0"/>
                </a:lnTo>
                <a:lnTo>
                  <a:pt x="0" y="971"/>
                </a:lnTo>
                <a:lnTo>
                  <a:pt x="485" y="971"/>
                </a:lnTo>
                <a:lnTo>
                  <a:pt x="161" y="1620"/>
                </a:lnTo>
                <a:close/>
                <a:moveTo>
                  <a:pt x="1455" y="1620"/>
                </a:moveTo>
                <a:lnTo>
                  <a:pt x="1940" y="1620"/>
                </a:lnTo>
                <a:lnTo>
                  <a:pt x="2262" y="971"/>
                </a:lnTo>
                <a:lnTo>
                  <a:pt x="2262" y="0"/>
                </a:lnTo>
                <a:lnTo>
                  <a:pt x="1292" y="0"/>
                </a:lnTo>
                <a:lnTo>
                  <a:pt x="1292" y="971"/>
                </a:lnTo>
                <a:lnTo>
                  <a:pt x="1777" y="971"/>
                </a:lnTo>
                <a:lnTo>
                  <a:pt x="1455" y="162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36D15A9-0D5A-427F-B3A5-6E131E28D4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4198" y="2071441"/>
            <a:ext cx="1423605" cy="882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13823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5D02A5D-2E04-4EB6-A997-C3272CD749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Table Page</a:t>
            </a:r>
          </a:p>
        </p:txBody>
      </p:sp>
      <p:graphicFrame>
        <p:nvGraphicFramePr>
          <p:cNvPr id="6" name="Content Placeholder 6">
            <a:extLst>
              <a:ext uri="{FF2B5EF4-FFF2-40B4-BE49-F238E27FC236}">
                <a16:creationId xmlns:a16="http://schemas.microsoft.com/office/drawing/2014/main" id="{E35A4F6E-5E4A-4B79-8152-CCC71F451042}"/>
              </a:ext>
            </a:extLst>
          </p:cNvPr>
          <p:cNvGraphicFramePr>
            <a:graphicFrameLocks/>
          </p:cNvGraphicFramePr>
          <p:nvPr/>
        </p:nvGraphicFramePr>
        <p:xfrm>
          <a:off x="609600" y="1485900"/>
          <a:ext cx="10972800" cy="4457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4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42950">
                <a:tc>
                  <a:txBody>
                    <a:bodyPr/>
                    <a:lstStyle/>
                    <a:p>
                      <a:endParaRPr lang="en-US" sz="16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bg2"/>
                          </a:solidFill>
                          <a:latin typeface="+mj-lt"/>
                        </a:rPr>
                        <a:t>Column 1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bg2"/>
                          </a:solidFill>
                          <a:latin typeface="+mj-lt"/>
                        </a:rPr>
                        <a:t>Column 2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bg2"/>
                          </a:solidFill>
                          <a:latin typeface="+mj-lt"/>
                        </a:rPr>
                        <a:t>Column 3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bg2"/>
                          </a:solidFill>
                          <a:latin typeface="+mj-lt"/>
                        </a:rPr>
                        <a:t>Column 4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2950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  <a:latin typeface="+mj-lt"/>
                        </a:rPr>
                        <a:t>Row One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>
                          <a:solidFill>
                            <a:schemeClr val="tx1"/>
                          </a:solidFill>
                          <a:latin typeface="+mj-lt"/>
                        </a:rPr>
                        <a:t>100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>
                          <a:solidFill>
                            <a:schemeClr val="tx1"/>
                          </a:solidFill>
                          <a:latin typeface="+mj-lt"/>
                        </a:rPr>
                        <a:t>100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>
                          <a:solidFill>
                            <a:schemeClr val="tx1"/>
                          </a:solidFill>
                          <a:latin typeface="+mj-lt"/>
                        </a:rPr>
                        <a:t>100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>
                          <a:solidFill>
                            <a:schemeClr val="tx1"/>
                          </a:solidFill>
                          <a:latin typeface="+mj-lt"/>
                        </a:rPr>
                        <a:t>100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2950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  <a:latin typeface="+mj-lt"/>
                        </a:rPr>
                        <a:t>Row Two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100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100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100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100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2950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  <a:latin typeface="+mj-lt"/>
                        </a:rPr>
                        <a:t>Row Three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>
                          <a:solidFill>
                            <a:schemeClr val="tx1"/>
                          </a:solidFill>
                          <a:latin typeface="+mj-lt"/>
                        </a:rPr>
                        <a:t>100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>
                          <a:solidFill>
                            <a:schemeClr val="tx1"/>
                          </a:solidFill>
                          <a:latin typeface="+mj-lt"/>
                        </a:rPr>
                        <a:t>100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>
                          <a:solidFill>
                            <a:schemeClr val="tx1"/>
                          </a:solidFill>
                          <a:latin typeface="+mj-lt"/>
                        </a:rPr>
                        <a:t>100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>
                          <a:solidFill>
                            <a:schemeClr val="tx1"/>
                          </a:solidFill>
                          <a:latin typeface="+mj-lt"/>
                        </a:rPr>
                        <a:t>100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42950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  <a:latin typeface="+mj-lt"/>
                        </a:rPr>
                        <a:t>Row Four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100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100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100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100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42950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  <a:latin typeface="+mj-lt"/>
                        </a:rPr>
                        <a:t>Row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  <a:latin typeface="+mj-lt"/>
                        </a:rPr>
                        <a:t> Five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>
                          <a:solidFill>
                            <a:schemeClr val="tx1"/>
                          </a:solidFill>
                          <a:latin typeface="+mj-lt"/>
                        </a:rPr>
                        <a:t>100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>
                          <a:solidFill>
                            <a:schemeClr val="tx1"/>
                          </a:solidFill>
                          <a:latin typeface="+mj-lt"/>
                        </a:rPr>
                        <a:t>150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>
                          <a:solidFill>
                            <a:schemeClr val="tx1"/>
                          </a:solidFill>
                          <a:latin typeface="+mj-lt"/>
                        </a:rPr>
                        <a:t>150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>
                          <a:solidFill>
                            <a:schemeClr val="tx1"/>
                          </a:solidFill>
                          <a:latin typeface="+mj-lt"/>
                        </a:rPr>
                        <a:t>150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652856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70EA7A1-6DDA-457C-AB10-0135A933A7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1456505"/>
              </p:ext>
            </p:extLst>
          </p:nvPr>
        </p:nvGraphicFramePr>
        <p:xfrm>
          <a:off x="6248400" y="1371602"/>
          <a:ext cx="5220717" cy="480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9417">
                  <a:extLst>
                    <a:ext uri="{9D8B030D-6E8A-4147-A177-3AD203B41FA5}">
                      <a16:colId xmlns:a16="http://schemas.microsoft.com/office/drawing/2014/main" val="4289816904"/>
                    </a:ext>
                  </a:extLst>
                </a:gridCol>
                <a:gridCol w="1390650">
                  <a:extLst>
                    <a:ext uri="{9D8B030D-6E8A-4147-A177-3AD203B41FA5}">
                      <a16:colId xmlns:a16="http://schemas.microsoft.com/office/drawing/2014/main" val="2075640061"/>
                    </a:ext>
                  </a:extLst>
                </a:gridCol>
                <a:gridCol w="1390650">
                  <a:extLst>
                    <a:ext uri="{9D8B030D-6E8A-4147-A177-3AD203B41FA5}">
                      <a16:colId xmlns:a16="http://schemas.microsoft.com/office/drawing/2014/main" val="3561333169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2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Lato" panose="020F0502020204030203" pitchFamily="34" charset="0"/>
                          <a:cs typeface="Calibri" panose="020F0502020204030204" pitchFamily="34" charset="0"/>
                        </a:rPr>
                        <a:t>Your Project</a:t>
                      </a:r>
                      <a:endParaRPr lang="en-US" sz="12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Lato" panose="020F0502020204030203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alibri" panose="020F0502020204030204" pitchFamily="34" charset="0"/>
                          <a:ea typeface="Lato" panose="020F0502020204030203" pitchFamily="34" charset="0"/>
                          <a:cs typeface="Calibri" panose="020F0502020204030204" pitchFamily="34" charset="0"/>
                        </a:rPr>
                        <a:t>Text 01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Calibri" panose="020F0502020204030204" pitchFamily="34" charset="0"/>
                          <a:ea typeface="Lato" panose="020F0502020204030203" pitchFamily="34" charset="0"/>
                          <a:cs typeface="Calibri" panose="020F0502020204030204" pitchFamily="34" charset="0"/>
                        </a:rPr>
                        <a:t>Text 02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683144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56.5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56.5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1779400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56.5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56.5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9537696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56.5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56.5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8196162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56.5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56.5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9717368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56.5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56.5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2820753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56.5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56.5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7652791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7C83EE-3C69-46D4-A03C-6DF389208A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9119787"/>
              </p:ext>
            </p:extLst>
          </p:nvPr>
        </p:nvGraphicFramePr>
        <p:xfrm>
          <a:off x="722883" y="1371603"/>
          <a:ext cx="5220717" cy="480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9417">
                  <a:extLst>
                    <a:ext uri="{9D8B030D-6E8A-4147-A177-3AD203B41FA5}">
                      <a16:colId xmlns:a16="http://schemas.microsoft.com/office/drawing/2014/main" val="4289816904"/>
                    </a:ext>
                  </a:extLst>
                </a:gridCol>
                <a:gridCol w="1390650">
                  <a:extLst>
                    <a:ext uri="{9D8B030D-6E8A-4147-A177-3AD203B41FA5}">
                      <a16:colId xmlns:a16="http://schemas.microsoft.com/office/drawing/2014/main" val="2075640061"/>
                    </a:ext>
                  </a:extLst>
                </a:gridCol>
                <a:gridCol w="1390650">
                  <a:extLst>
                    <a:ext uri="{9D8B030D-6E8A-4147-A177-3AD203B41FA5}">
                      <a16:colId xmlns:a16="http://schemas.microsoft.com/office/drawing/2014/main" val="3561333169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2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Lato" panose="020F0502020204030203" pitchFamily="34" charset="0"/>
                          <a:cs typeface="Calibri" panose="020F0502020204030204" pitchFamily="34" charset="0"/>
                        </a:rPr>
                        <a:t>Your Project</a:t>
                      </a:r>
                      <a:endParaRPr lang="en-US" sz="12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Lato" panose="020F0502020204030203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alibri" panose="020F0502020204030204" pitchFamily="34" charset="0"/>
                          <a:ea typeface="Lato" panose="020F0502020204030203" pitchFamily="34" charset="0"/>
                          <a:cs typeface="Calibri" panose="020F0502020204030204" pitchFamily="34" charset="0"/>
                        </a:rPr>
                        <a:t>Text 01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Calibri" panose="020F0502020204030204" pitchFamily="34" charset="0"/>
                          <a:ea typeface="Lato" panose="020F0502020204030203" pitchFamily="34" charset="0"/>
                          <a:cs typeface="Calibri" panose="020F0502020204030204" pitchFamily="34" charset="0"/>
                        </a:rPr>
                        <a:t>Text 02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683144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56.5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56.5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1779400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56.5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56.5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9537696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56.5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56.5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8196162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56.5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56.5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9717368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56.5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56.5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2820753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56.5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56.5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7652791"/>
                  </a:ext>
                </a:extLst>
              </a:tr>
            </a:tbl>
          </a:graphicData>
        </a:graphic>
      </p:graphicFrame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E1F216D-0029-42CF-B5BD-9ECC66EC095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Your Table Slide</a:t>
            </a:r>
          </a:p>
        </p:txBody>
      </p:sp>
    </p:spTree>
    <p:extLst>
      <p:ext uri="{BB962C8B-B14F-4D97-AF65-F5344CB8AC3E}">
        <p14:creationId xmlns:p14="http://schemas.microsoft.com/office/powerpoint/2010/main" val="258878184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4D226E9-54A7-40E1-BB9E-441A37B4E1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857479"/>
              </p:ext>
            </p:extLst>
          </p:nvPr>
        </p:nvGraphicFramePr>
        <p:xfrm>
          <a:off x="609600" y="1371600"/>
          <a:ext cx="10972800" cy="480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4560">
                  <a:extLst>
                    <a:ext uri="{9D8B030D-6E8A-4147-A177-3AD203B41FA5}">
                      <a16:colId xmlns:a16="http://schemas.microsoft.com/office/drawing/2014/main" val="3148198343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2921918919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2099863238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2751740276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43910016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Lato" panose="020F0502020204030203" pitchFamily="34" charset="0"/>
                          <a:cs typeface="Calibri" panose="020F0502020204030204" pitchFamily="34" charset="0"/>
                        </a:rPr>
                        <a:t>Your </a:t>
                      </a:r>
                      <a:r>
                        <a:rPr lang="id-ID" sz="12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Lato" panose="020F0502020204030203" pitchFamily="34" charset="0"/>
                          <a:cs typeface="Calibri" panose="020F0502020204030204" pitchFamily="34" charset="0"/>
                        </a:rPr>
                        <a:t>Project</a:t>
                      </a:r>
                      <a:endParaRPr lang="en-US" sz="12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Lato" panose="020F0502020204030203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Lato" panose="020F0502020204030203" pitchFamily="34" charset="0"/>
                          <a:cs typeface="Calibri" panose="020F0502020204030204" pitchFamily="34" charset="0"/>
                        </a:rPr>
                        <a:t>Your </a:t>
                      </a:r>
                      <a:r>
                        <a:rPr lang="id-ID" sz="12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Lato" panose="020F0502020204030203" pitchFamily="34" charset="0"/>
                          <a:cs typeface="Calibri" panose="020F0502020204030204" pitchFamily="34" charset="0"/>
                        </a:rPr>
                        <a:t>Project</a:t>
                      </a:r>
                      <a:endParaRPr lang="en-US" sz="12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Lato" panose="020F0502020204030203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Lato" panose="020F0502020204030203" pitchFamily="34" charset="0"/>
                          <a:cs typeface="Calibri" panose="020F0502020204030204" pitchFamily="34" charset="0"/>
                        </a:rPr>
                        <a:t>Avg.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Lato" panose="020F0502020204030203" pitchFamily="34" charset="0"/>
                          <a:cs typeface="Calibri" panose="020F0502020204030204" pitchFamily="34" charset="0"/>
                        </a:rPr>
                        <a:t>Your </a:t>
                      </a:r>
                      <a:r>
                        <a:rPr lang="id-ID" sz="12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Lato" panose="020F0502020204030203" pitchFamily="34" charset="0"/>
                          <a:cs typeface="Calibri" panose="020F0502020204030204" pitchFamily="34" charset="0"/>
                        </a:rPr>
                        <a:t>Project</a:t>
                      </a:r>
                      <a:endParaRPr lang="en-US" sz="12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Lato" panose="020F0502020204030203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Lato" panose="020F0502020204030203" pitchFamily="34" charset="0"/>
                          <a:cs typeface="Calibri" panose="020F0502020204030204" pitchFamily="34" charset="0"/>
                        </a:rPr>
                        <a:t>Your </a:t>
                      </a:r>
                      <a:r>
                        <a:rPr lang="id-ID" sz="12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Lato" panose="020F0502020204030203" pitchFamily="34" charset="0"/>
                          <a:cs typeface="Calibri" panose="020F0502020204030204" pitchFamily="34" charset="0"/>
                        </a:rPr>
                        <a:t>Project</a:t>
                      </a:r>
                      <a:endParaRPr lang="en-US" sz="12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Lato" panose="020F0502020204030203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357529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Short Text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Short Text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56.5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Short Text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Short Text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9351129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Short Text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Short Text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65.2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Short Text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Short Text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6515031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Short Text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Short Text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98.2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Short Text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Short Text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620302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Short Text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Short Text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32.3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Short Text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Short Text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2594608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Short Text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Short Text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21.3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Short Text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Short Text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2395972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Short Text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Short Text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54.3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Short Text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Short Text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699091"/>
                  </a:ext>
                </a:extLst>
              </a:tr>
            </a:tbl>
          </a:graphicData>
        </a:graphic>
      </p:graphicFrame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121E7C-EB8A-4AED-986B-929B80DD5AF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Your Table Slide</a:t>
            </a:r>
          </a:p>
        </p:txBody>
      </p:sp>
    </p:spTree>
    <p:extLst>
      <p:ext uri="{BB962C8B-B14F-4D97-AF65-F5344CB8AC3E}">
        <p14:creationId xmlns:p14="http://schemas.microsoft.com/office/powerpoint/2010/main" val="89062152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AF708FA-F84D-4E7E-A5A2-EDD12DAB90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1813332"/>
              </p:ext>
            </p:extLst>
          </p:nvPr>
        </p:nvGraphicFramePr>
        <p:xfrm>
          <a:off x="609600" y="1371600"/>
          <a:ext cx="10972800" cy="47808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4560">
                  <a:extLst>
                    <a:ext uri="{9D8B030D-6E8A-4147-A177-3AD203B41FA5}">
                      <a16:colId xmlns:a16="http://schemas.microsoft.com/office/drawing/2014/main" val="3148198343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2921918919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2099863238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2751740276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439100161"/>
                    </a:ext>
                  </a:extLst>
                </a:gridCol>
              </a:tblGrid>
              <a:tr h="68298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d-ID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Lato" panose="020F0502020204030203" pitchFamily="34" charset="0"/>
                          <a:cs typeface="Calibri" panose="020F0502020204030204" pitchFamily="34" charset="0"/>
                        </a:rPr>
                        <a:t>Checklist 1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Lato" panose="020F0502020204030203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d-ID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Lato" panose="020F0502020204030203" pitchFamily="34" charset="0"/>
                          <a:cs typeface="Calibri" panose="020F0502020204030204" pitchFamily="34" charset="0"/>
                        </a:rPr>
                        <a:t>Checklist 2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Lato" panose="020F0502020204030203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Lato" panose="020F0502020204030203" pitchFamily="34" charset="0"/>
                          <a:cs typeface="Calibri" panose="020F0502020204030204" pitchFamily="34" charset="0"/>
                        </a:rPr>
                        <a:t>Avg.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d-ID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Lato" panose="020F0502020204030203" pitchFamily="34" charset="0"/>
                          <a:cs typeface="Calibri" panose="020F0502020204030204" pitchFamily="34" charset="0"/>
                        </a:rPr>
                        <a:t>Checklist 3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Lato" panose="020F0502020204030203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d-ID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Lato" panose="020F0502020204030203" pitchFamily="34" charset="0"/>
                          <a:cs typeface="Calibri" panose="020F0502020204030204" pitchFamily="34" charset="0"/>
                        </a:rPr>
                        <a:t>Checklist 4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Lato" panose="020F0502020204030203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357529"/>
                  </a:ext>
                </a:extLst>
              </a:tr>
              <a:tr h="68298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56.5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9351129"/>
                  </a:ext>
                </a:extLst>
              </a:tr>
              <a:tr h="68298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65.2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6515031"/>
                  </a:ext>
                </a:extLst>
              </a:tr>
              <a:tr h="68298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98.2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620302"/>
                  </a:ext>
                </a:extLst>
              </a:tr>
              <a:tr h="68298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32.3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2594608"/>
                  </a:ext>
                </a:extLst>
              </a:tr>
              <a:tr h="68298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21.3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2395972"/>
                  </a:ext>
                </a:extLst>
              </a:tr>
              <a:tr h="68298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54.3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699091"/>
                  </a:ext>
                </a:extLst>
              </a:tr>
            </a:tbl>
          </a:graphicData>
        </a:graphic>
      </p:graphicFrame>
      <p:sp>
        <p:nvSpPr>
          <p:cNvPr id="3" name="Freeform: Shape 2">
            <a:extLst>
              <a:ext uri="{FF2B5EF4-FFF2-40B4-BE49-F238E27FC236}">
                <a16:creationId xmlns:a16="http://schemas.microsoft.com/office/drawing/2014/main" id="{9B23B5CB-6B9A-4D52-A5FC-D7C0930395A1}"/>
              </a:ext>
            </a:extLst>
          </p:cNvPr>
          <p:cNvSpPr/>
          <p:nvPr/>
        </p:nvSpPr>
        <p:spPr>
          <a:xfrm>
            <a:off x="1645133" y="2232187"/>
            <a:ext cx="323946" cy="323946"/>
          </a:xfrm>
          <a:custGeom>
            <a:avLst/>
            <a:gdLst>
              <a:gd name="connsiteX0" fmla="*/ 282774 w 458526"/>
              <a:gd name="connsiteY0" fmla="*/ 137717 h 458526"/>
              <a:gd name="connsiteX1" fmla="*/ 201784 w 458526"/>
              <a:gd name="connsiteY1" fmla="*/ 251557 h 458526"/>
              <a:gd name="connsiteX2" fmla="*/ 160613 w 458526"/>
              <a:gd name="connsiteY2" fmla="*/ 222266 h 458526"/>
              <a:gd name="connsiteX3" fmla="*/ 134578 w 458526"/>
              <a:gd name="connsiteY3" fmla="*/ 258861 h 458526"/>
              <a:gd name="connsiteX4" fmla="*/ 216920 w 458526"/>
              <a:gd name="connsiteY4" fmla="*/ 317442 h 458526"/>
              <a:gd name="connsiteX5" fmla="*/ 323945 w 458526"/>
              <a:gd name="connsiteY5" fmla="*/ 167007 h 458526"/>
              <a:gd name="connsiteX6" fmla="*/ 229263 w 458526"/>
              <a:gd name="connsiteY6" fmla="*/ 0 h 458526"/>
              <a:gd name="connsiteX7" fmla="*/ 458526 w 458526"/>
              <a:gd name="connsiteY7" fmla="*/ 229263 h 458526"/>
              <a:gd name="connsiteX8" fmla="*/ 229263 w 458526"/>
              <a:gd name="connsiteY8" fmla="*/ 458526 h 458526"/>
              <a:gd name="connsiteX9" fmla="*/ 0 w 458526"/>
              <a:gd name="connsiteY9" fmla="*/ 229263 h 458526"/>
              <a:gd name="connsiteX10" fmla="*/ 229263 w 458526"/>
              <a:gd name="connsiteY10" fmla="*/ 0 h 458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8526" h="458526">
                <a:moveTo>
                  <a:pt x="282774" y="137717"/>
                </a:moveTo>
                <a:lnTo>
                  <a:pt x="201784" y="251557"/>
                </a:lnTo>
                <a:lnTo>
                  <a:pt x="160613" y="222266"/>
                </a:lnTo>
                <a:lnTo>
                  <a:pt x="134578" y="258861"/>
                </a:lnTo>
                <a:lnTo>
                  <a:pt x="216920" y="317442"/>
                </a:lnTo>
                <a:lnTo>
                  <a:pt x="323945" y="167007"/>
                </a:lnTo>
                <a:close/>
                <a:moveTo>
                  <a:pt x="229263" y="0"/>
                </a:moveTo>
                <a:cubicBezTo>
                  <a:pt x="355881" y="0"/>
                  <a:pt x="458526" y="102645"/>
                  <a:pt x="458526" y="229263"/>
                </a:cubicBezTo>
                <a:cubicBezTo>
                  <a:pt x="458526" y="355881"/>
                  <a:pt x="355881" y="458526"/>
                  <a:pt x="229263" y="458526"/>
                </a:cubicBezTo>
                <a:cubicBezTo>
                  <a:pt x="102645" y="458526"/>
                  <a:pt x="0" y="355881"/>
                  <a:pt x="0" y="229263"/>
                </a:cubicBezTo>
                <a:cubicBezTo>
                  <a:pt x="0" y="102645"/>
                  <a:pt x="102645" y="0"/>
                  <a:pt x="22926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CEE41531-1826-4C71-AE89-6F75C63FC356}"/>
              </a:ext>
            </a:extLst>
          </p:cNvPr>
          <p:cNvSpPr/>
          <p:nvPr/>
        </p:nvSpPr>
        <p:spPr>
          <a:xfrm>
            <a:off x="1645133" y="2919699"/>
            <a:ext cx="323947" cy="323947"/>
          </a:xfrm>
          <a:custGeom>
            <a:avLst/>
            <a:gdLst>
              <a:gd name="connsiteX0" fmla="*/ 534110 w 828614"/>
              <a:gd name="connsiteY0" fmla="*/ 214852 h 828614"/>
              <a:gd name="connsiteX1" fmla="*/ 413312 w 828614"/>
              <a:gd name="connsiteY1" fmla="*/ 338880 h 828614"/>
              <a:gd name="connsiteX2" fmla="*/ 289284 w 828614"/>
              <a:gd name="connsiteY2" fmla="*/ 218082 h 828614"/>
              <a:gd name="connsiteX3" fmla="*/ 214854 w 828614"/>
              <a:gd name="connsiteY3" fmla="*/ 294503 h 828614"/>
              <a:gd name="connsiteX4" fmla="*/ 338882 w 828614"/>
              <a:gd name="connsiteY4" fmla="*/ 415301 h 828614"/>
              <a:gd name="connsiteX5" fmla="*/ 218084 w 828614"/>
              <a:gd name="connsiteY5" fmla="*/ 539329 h 828614"/>
              <a:gd name="connsiteX6" fmla="*/ 294505 w 828614"/>
              <a:gd name="connsiteY6" fmla="*/ 613759 h 828614"/>
              <a:gd name="connsiteX7" fmla="*/ 415303 w 828614"/>
              <a:gd name="connsiteY7" fmla="*/ 489731 h 828614"/>
              <a:gd name="connsiteX8" fmla="*/ 539331 w 828614"/>
              <a:gd name="connsiteY8" fmla="*/ 610529 h 828614"/>
              <a:gd name="connsiteX9" fmla="*/ 613761 w 828614"/>
              <a:gd name="connsiteY9" fmla="*/ 534108 h 828614"/>
              <a:gd name="connsiteX10" fmla="*/ 489733 w 828614"/>
              <a:gd name="connsiteY10" fmla="*/ 413311 h 828614"/>
              <a:gd name="connsiteX11" fmla="*/ 610531 w 828614"/>
              <a:gd name="connsiteY11" fmla="*/ 289283 h 828614"/>
              <a:gd name="connsiteX12" fmla="*/ 414307 w 828614"/>
              <a:gd name="connsiteY12" fmla="*/ 0 h 828614"/>
              <a:gd name="connsiteX13" fmla="*/ 828614 w 828614"/>
              <a:gd name="connsiteY13" fmla="*/ 414307 h 828614"/>
              <a:gd name="connsiteX14" fmla="*/ 414307 w 828614"/>
              <a:gd name="connsiteY14" fmla="*/ 828614 h 828614"/>
              <a:gd name="connsiteX15" fmla="*/ 0 w 828614"/>
              <a:gd name="connsiteY15" fmla="*/ 414307 h 828614"/>
              <a:gd name="connsiteX16" fmla="*/ 414307 w 828614"/>
              <a:gd name="connsiteY16" fmla="*/ 0 h 82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28614" h="828614">
                <a:moveTo>
                  <a:pt x="534110" y="214852"/>
                </a:moveTo>
                <a:lnTo>
                  <a:pt x="413312" y="338880"/>
                </a:lnTo>
                <a:lnTo>
                  <a:pt x="289284" y="218082"/>
                </a:lnTo>
                <a:lnTo>
                  <a:pt x="214854" y="294503"/>
                </a:lnTo>
                <a:lnTo>
                  <a:pt x="338882" y="415301"/>
                </a:lnTo>
                <a:lnTo>
                  <a:pt x="218084" y="539329"/>
                </a:lnTo>
                <a:lnTo>
                  <a:pt x="294505" y="613759"/>
                </a:lnTo>
                <a:lnTo>
                  <a:pt x="415303" y="489731"/>
                </a:lnTo>
                <a:lnTo>
                  <a:pt x="539331" y="610529"/>
                </a:lnTo>
                <a:lnTo>
                  <a:pt x="613761" y="534108"/>
                </a:lnTo>
                <a:lnTo>
                  <a:pt x="489733" y="413311"/>
                </a:lnTo>
                <a:lnTo>
                  <a:pt x="610531" y="289283"/>
                </a:lnTo>
                <a:close/>
                <a:moveTo>
                  <a:pt x="414307" y="0"/>
                </a:moveTo>
                <a:cubicBezTo>
                  <a:pt x="643122" y="0"/>
                  <a:pt x="828614" y="185492"/>
                  <a:pt x="828614" y="414307"/>
                </a:cubicBezTo>
                <a:cubicBezTo>
                  <a:pt x="828614" y="643122"/>
                  <a:pt x="643122" y="828614"/>
                  <a:pt x="414307" y="828614"/>
                </a:cubicBezTo>
                <a:cubicBezTo>
                  <a:pt x="185492" y="828614"/>
                  <a:pt x="0" y="643122"/>
                  <a:pt x="0" y="414307"/>
                </a:cubicBezTo>
                <a:cubicBezTo>
                  <a:pt x="0" y="185492"/>
                  <a:pt x="185492" y="0"/>
                  <a:pt x="41430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A7DEB29-1786-4E4B-9E0C-3C175ABE2BEC}"/>
              </a:ext>
            </a:extLst>
          </p:cNvPr>
          <p:cNvSpPr/>
          <p:nvPr/>
        </p:nvSpPr>
        <p:spPr>
          <a:xfrm>
            <a:off x="1645133" y="3607212"/>
            <a:ext cx="323947" cy="323947"/>
          </a:xfrm>
          <a:custGeom>
            <a:avLst/>
            <a:gdLst>
              <a:gd name="connsiteX0" fmla="*/ 534110 w 828614"/>
              <a:gd name="connsiteY0" fmla="*/ 214852 h 828614"/>
              <a:gd name="connsiteX1" fmla="*/ 413312 w 828614"/>
              <a:gd name="connsiteY1" fmla="*/ 338880 h 828614"/>
              <a:gd name="connsiteX2" fmla="*/ 289284 w 828614"/>
              <a:gd name="connsiteY2" fmla="*/ 218082 h 828614"/>
              <a:gd name="connsiteX3" fmla="*/ 214854 w 828614"/>
              <a:gd name="connsiteY3" fmla="*/ 294503 h 828614"/>
              <a:gd name="connsiteX4" fmla="*/ 338882 w 828614"/>
              <a:gd name="connsiteY4" fmla="*/ 415301 h 828614"/>
              <a:gd name="connsiteX5" fmla="*/ 218084 w 828614"/>
              <a:gd name="connsiteY5" fmla="*/ 539329 h 828614"/>
              <a:gd name="connsiteX6" fmla="*/ 294505 w 828614"/>
              <a:gd name="connsiteY6" fmla="*/ 613759 h 828614"/>
              <a:gd name="connsiteX7" fmla="*/ 415303 w 828614"/>
              <a:gd name="connsiteY7" fmla="*/ 489731 h 828614"/>
              <a:gd name="connsiteX8" fmla="*/ 539331 w 828614"/>
              <a:gd name="connsiteY8" fmla="*/ 610529 h 828614"/>
              <a:gd name="connsiteX9" fmla="*/ 613761 w 828614"/>
              <a:gd name="connsiteY9" fmla="*/ 534108 h 828614"/>
              <a:gd name="connsiteX10" fmla="*/ 489733 w 828614"/>
              <a:gd name="connsiteY10" fmla="*/ 413311 h 828614"/>
              <a:gd name="connsiteX11" fmla="*/ 610531 w 828614"/>
              <a:gd name="connsiteY11" fmla="*/ 289283 h 828614"/>
              <a:gd name="connsiteX12" fmla="*/ 414307 w 828614"/>
              <a:gd name="connsiteY12" fmla="*/ 0 h 828614"/>
              <a:gd name="connsiteX13" fmla="*/ 828614 w 828614"/>
              <a:gd name="connsiteY13" fmla="*/ 414307 h 828614"/>
              <a:gd name="connsiteX14" fmla="*/ 414307 w 828614"/>
              <a:gd name="connsiteY14" fmla="*/ 828614 h 828614"/>
              <a:gd name="connsiteX15" fmla="*/ 0 w 828614"/>
              <a:gd name="connsiteY15" fmla="*/ 414307 h 828614"/>
              <a:gd name="connsiteX16" fmla="*/ 414307 w 828614"/>
              <a:gd name="connsiteY16" fmla="*/ 0 h 82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28614" h="828614">
                <a:moveTo>
                  <a:pt x="534110" y="214852"/>
                </a:moveTo>
                <a:lnTo>
                  <a:pt x="413312" y="338880"/>
                </a:lnTo>
                <a:lnTo>
                  <a:pt x="289284" y="218082"/>
                </a:lnTo>
                <a:lnTo>
                  <a:pt x="214854" y="294503"/>
                </a:lnTo>
                <a:lnTo>
                  <a:pt x="338882" y="415301"/>
                </a:lnTo>
                <a:lnTo>
                  <a:pt x="218084" y="539329"/>
                </a:lnTo>
                <a:lnTo>
                  <a:pt x="294505" y="613759"/>
                </a:lnTo>
                <a:lnTo>
                  <a:pt x="415303" y="489731"/>
                </a:lnTo>
                <a:lnTo>
                  <a:pt x="539331" y="610529"/>
                </a:lnTo>
                <a:lnTo>
                  <a:pt x="613761" y="534108"/>
                </a:lnTo>
                <a:lnTo>
                  <a:pt x="489733" y="413311"/>
                </a:lnTo>
                <a:lnTo>
                  <a:pt x="610531" y="289283"/>
                </a:lnTo>
                <a:close/>
                <a:moveTo>
                  <a:pt x="414307" y="0"/>
                </a:moveTo>
                <a:cubicBezTo>
                  <a:pt x="643122" y="0"/>
                  <a:pt x="828614" y="185492"/>
                  <a:pt x="828614" y="414307"/>
                </a:cubicBezTo>
                <a:cubicBezTo>
                  <a:pt x="828614" y="643122"/>
                  <a:pt x="643122" y="828614"/>
                  <a:pt x="414307" y="828614"/>
                </a:cubicBezTo>
                <a:cubicBezTo>
                  <a:pt x="185492" y="828614"/>
                  <a:pt x="0" y="643122"/>
                  <a:pt x="0" y="414307"/>
                </a:cubicBezTo>
                <a:cubicBezTo>
                  <a:pt x="0" y="185492"/>
                  <a:pt x="185492" y="0"/>
                  <a:pt x="41430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94141D17-DBBD-4CD8-BDD8-FF39B374D3C5}"/>
              </a:ext>
            </a:extLst>
          </p:cNvPr>
          <p:cNvSpPr/>
          <p:nvPr/>
        </p:nvSpPr>
        <p:spPr>
          <a:xfrm>
            <a:off x="1645133" y="4294725"/>
            <a:ext cx="323946" cy="323946"/>
          </a:xfrm>
          <a:custGeom>
            <a:avLst/>
            <a:gdLst>
              <a:gd name="connsiteX0" fmla="*/ 282774 w 458526"/>
              <a:gd name="connsiteY0" fmla="*/ 137717 h 458526"/>
              <a:gd name="connsiteX1" fmla="*/ 201784 w 458526"/>
              <a:gd name="connsiteY1" fmla="*/ 251557 h 458526"/>
              <a:gd name="connsiteX2" fmla="*/ 160613 w 458526"/>
              <a:gd name="connsiteY2" fmla="*/ 222266 h 458526"/>
              <a:gd name="connsiteX3" fmla="*/ 134578 w 458526"/>
              <a:gd name="connsiteY3" fmla="*/ 258861 h 458526"/>
              <a:gd name="connsiteX4" fmla="*/ 216920 w 458526"/>
              <a:gd name="connsiteY4" fmla="*/ 317442 h 458526"/>
              <a:gd name="connsiteX5" fmla="*/ 323945 w 458526"/>
              <a:gd name="connsiteY5" fmla="*/ 167007 h 458526"/>
              <a:gd name="connsiteX6" fmla="*/ 229263 w 458526"/>
              <a:gd name="connsiteY6" fmla="*/ 0 h 458526"/>
              <a:gd name="connsiteX7" fmla="*/ 458526 w 458526"/>
              <a:gd name="connsiteY7" fmla="*/ 229263 h 458526"/>
              <a:gd name="connsiteX8" fmla="*/ 229263 w 458526"/>
              <a:gd name="connsiteY8" fmla="*/ 458526 h 458526"/>
              <a:gd name="connsiteX9" fmla="*/ 0 w 458526"/>
              <a:gd name="connsiteY9" fmla="*/ 229263 h 458526"/>
              <a:gd name="connsiteX10" fmla="*/ 229263 w 458526"/>
              <a:gd name="connsiteY10" fmla="*/ 0 h 458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8526" h="458526">
                <a:moveTo>
                  <a:pt x="282774" y="137717"/>
                </a:moveTo>
                <a:lnTo>
                  <a:pt x="201784" y="251557"/>
                </a:lnTo>
                <a:lnTo>
                  <a:pt x="160613" y="222266"/>
                </a:lnTo>
                <a:lnTo>
                  <a:pt x="134578" y="258861"/>
                </a:lnTo>
                <a:lnTo>
                  <a:pt x="216920" y="317442"/>
                </a:lnTo>
                <a:lnTo>
                  <a:pt x="323945" y="167007"/>
                </a:lnTo>
                <a:close/>
                <a:moveTo>
                  <a:pt x="229263" y="0"/>
                </a:moveTo>
                <a:cubicBezTo>
                  <a:pt x="355881" y="0"/>
                  <a:pt x="458526" y="102645"/>
                  <a:pt x="458526" y="229263"/>
                </a:cubicBezTo>
                <a:cubicBezTo>
                  <a:pt x="458526" y="355881"/>
                  <a:pt x="355881" y="458526"/>
                  <a:pt x="229263" y="458526"/>
                </a:cubicBezTo>
                <a:cubicBezTo>
                  <a:pt x="102645" y="458526"/>
                  <a:pt x="0" y="355881"/>
                  <a:pt x="0" y="229263"/>
                </a:cubicBezTo>
                <a:cubicBezTo>
                  <a:pt x="0" y="102645"/>
                  <a:pt x="102645" y="0"/>
                  <a:pt x="22926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03B5AE63-F20A-4B2C-B03A-B41705093D16}"/>
              </a:ext>
            </a:extLst>
          </p:cNvPr>
          <p:cNvSpPr/>
          <p:nvPr/>
        </p:nvSpPr>
        <p:spPr>
          <a:xfrm>
            <a:off x="1645133" y="4982237"/>
            <a:ext cx="323946" cy="323946"/>
          </a:xfrm>
          <a:custGeom>
            <a:avLst/>
            <a:gdLst>
              <a:gd name="connsiteX0" fmla="*/ 282774 w 458526"/>
              <a:gd name="connsiteY0" fmla="*/ 137717 h 458526"/>
              <a:gd name="connsiteX1" fmla="*/ 201784 w 458526"/>
              <a:gd name="connsiteY1" fmla="*/ 251557 h 458526"/>
              <a:gd name="connsiteX2" fmla="*/ 160613 w 458526"/>
              <a:gd name="connsiteY2" fmla="*/ 222266 h 458526"/>
              <a:gd name="connsiteX3" fmla="*/ 134578 w 458526"/>
              <a:gd name="connsiteY3" fmla="*/ 258861 h 458526"/>
              <a:gd name="connsiteX4" fmla="*/ 216920 w 458526"/>
              <a:gd name="connsiteY4" fmla="*/ 317442 h 458526"/>
              <a:gd name="connsiteX5" fmla="*/ 323945 w 458526"/>
              <a:gd name="connsiteY5" fmla="*/ 167007 h 458526"/>
              <a:gd name="connsiteX6" fmla="*/ 229263 w 458526"/>
              <a:gd name="connsiteY6" fmla="*/ 0 h 458526"/>
              <a:gd name="connsiteX7" fmla="*/ 458526 w 458526"/>
              <a:gd name="connsiteY7" fmla="*/ 229263 h 458526"/>
              <a:gd name="connsiteX8" fmla="*/ 229263 w 458526"/>
              <a:gd name="connsiteY8" fmla="*/ 458526 h 458526"/>
              <a:gd name="connsiteX9" fmla="*/ 0 w 458526"/>
              <a:gd name="connsiteY9" fmla="*/ 229263 h 458526"/>
              <a:gd name="connsiteX10" fmla="*/ 229263 w 458526"/>
              <a:gd name="connsiteY10" fmla="*/ 0 h 458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8526" h="458526">
                <a:moveTo>
                  <a:pt x="282774" y="137717"/>
                </a:moveTo>
                <a:lnTo>
                  <a:pt x="201784" y="251557"/>
                </a:lnTo>
                <a:lnTo>
                  <a:pt x="160613" y="222266"/>
                </a:lnTo>
                <a:lnTo>
                  <a:pt x="134578" y="258861"/>
                </a:lnTo>
                <a:lnTo>
                  <a:pt x="216920" y="317442"/>
                </a:lnTo>
                <a:lnTo>
                  <a:pt x="323945" y="167007"/>
                </a:lnTo>
                <a:close/>
                <a:moveTo>
                  <a:pt x="229263" y="0"/>
                </a:moveTo>
                <a:cubicBezTo>
                  <a:pt x="355881" y="0"/>
                  <a:pt x="458526" y="102645"/>
                  <a:pt x="458526" y="229263"/>
                </a:cubicBezTo>
                <a:cubicBezTo>
                  <a:pt x="458526" y="355881"/>
                  <a:pt x="355881" y="458526"/>
                  <a:pt x="229263" y="458526"/>
                </a:cubicBezTo>
                <a:cubicBezTo>
                  <a:pt x="102645" y="458526"/>
                  <a:pt x="0" y="355881"/>
                  <a:pt x="0" y="229263"/>
                </a:cubicBezTo>
                <a:cubicBezTo>
                  <a:pt x="0" y="102645"/>
                  <a:pt x="102645" y="0"/>
                  <a:pt x="22926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864EC68-0DC3-4DCB-B38B-063A2D387D4B}"/>
              </a:ext>
            </a:extLst>
          </p:cNvPr>
          <p:cNvSpPr/>
          <p:nvPr/>
        </p:nvSpPr>
        <p:spPr>
          <a:xfrm>
            <a:off x="1645133" y="5669751"/>
            <a:ext cx="323947" cy="323947"/>
          </a:xfrm>
          <a:custGeom>
            <a:avLst/>
            <a:gdLst>
              <a:gd name="connsiteX0" fmla="*/ 534110 w 828614"/>
              <a:gd name="connsiteY0" fmla="*/ 214852 h 828614"/>
              <a:gd name="connsiteX1" fmla="*/ 413312 w 828614"/>
              <a:gd name="connsiteY1" fmla="*/ 338880 h 828614"/>
              <a:gd name="connsiteX2" fmla="*/ 289284 w 828614"/>
              <a:gd name="connsiteY2" fmla="*/ 218082 h 828614"/>
              <a:gd name="connsiteX3" fmla="*/ 214854 w 828614"/>
              <a:gd name="connsiteY3" fmla="*/ 294503 h 828614"/>
              <a:gd name="connsiteX4" fmla="*/ 338882 w 828614"/>
              <a:gd name="connsiteY4" fmla="*/ 415301 h 828614"/>
              <a:gd name="connsiteX5" fmla="*/ 218084 w 828614"/>
              <a:gd name="connsiteY5" fmla="*/ 539329 h 828614"/>
              <a:gd name="connsiteX6" fmla="*/ 294505 w 828614"/>
              <a:gd name="connsiteY6" fmla="*/ 613759 h 828614"/>
              <a:gd name="connsiteX7" fmla="*/ 415303 w 828614"/>
              <a:gd name="connsiteY7" fmla="*/ 489731 h 828614"/>
              <a:gd name="connsiteX8" fmla="*/ 539331 w 828614"/>
              <a:gd name="connsiteY8" fmla="*/ 610529 h 828614"/>
              <a:gd name="connsiteX9" fmla="*/ 613761 w 828614"/>
              <a:gd name="connsiteY9" fmla="*/ 534108 h 828614"/>
              <a:gd name="connsiteX10" fmla="*/ 489733 w 828614"/>
              <a:gd name="connsiteY10" fmla="*/ 413311 h 828614"/>
              <a:gd name="connsiteX11" fmla="*/ 610531 w 828614"/>
              <a:gd name="connsiteY11" fmla="*/ 289283 h 828614"/>
              <a:gd name="connsiteX12" fmla="*/ 414307 w 828614"/>
              <a:gd name="connsiteY12" fmla="*/ 0 h 828614"/>
              <a:gd name="connsiteX13" fmla="*/ 828614 w 828614"/>
              <a:gd name="connsiteY13" fmla="*/ 414307 h 828614"/>
              <a:gd name="connsiteX14" fmla="*/ 414307 w 828614"/>
              <a:gd name="connsiteY14" fmla="*/ 828614 h 828614"/>
              <a:gd name="connsiteX15" fmla="*/ 0 w 828614"/>
              <a:gd name="connsiteY15" fmla="*/ 414307 h 828614"/>
              <a:gd name="connsiteX16" fmla="*/ 414307 w 828614"/>
              <a:gd name="connsiteY16" fmla="*/ 0 h 82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28614" h="828614">
                <a:moveTo>
                  <a:pt x="534110" y="214852"/>
                </a:moveTo>
                <a:lnTo>
                  <a:pt x="413312" y="338880"/>
                </a:lnTo>
                <a:lnTo>
                  <a:pt x="289284" y="218082"/>
                </a:lnTo>
                <a:lnTo>
                  <a:pt x="214854" y="294503"/>
                </a:lnTo>
                <a:lnTo>
                  <a:pt x="338882" y="415301"/>
                </a:lnTo>
                <a:lnTo>
                  <a:pt x="218084" y="539329"/>
                </a:lnTo>
                <a:lnTo>
                  <a:pt x="294505" y="613759"/>
                </a:lnTo>
                <a:lnTo>
                  <a:pt x="415303" y="489731"/>
                </a:lnTo>
                <a:lnTo>
                  <a:pt x="539331" y="610529"/>
                </a:lnTo>
                <a:lnTo>
                  <a:pt x="613761" y="534108"/>
                </a:lnTo>
                <a:lnTo>
                  <a:pt x="489733" y="413311"/>
                </a:lnTo>
                <a:lnTo>
                  <a:pt x="610531" y="289283"/>
                </a:lnTo>
                <a:close/>
                <a:moveTo>
                  <a:pt x="414307" y="0"/>
                </a:moveTo>
                <a:cubicBezTo>
                  <a:pt x="643122" y="0"/>
                  <a:pt x="828614" y="185492"/>
                  <a:pt x="828614" y="414307"/>
                </a:cubicBezTo>
                <a:cubicBezTo>
                  <a:pt x="828614" y="643122"/>
                  <a:pt x="643122" y="828614"/>
                  <a:pt x="414307" y="828614"/>
                </a:cubicBezTo>
                <a:cubicBezTo>
                  <a:pt x="185492" y="828614"/>
                  <a:pt x="0" y="643122"/>
                  <a:pt x="0" y="414307"/>
                </a:cubicBezTo>
                <a:cubicBezTo>
                  <a:pt x="0" y="185492"/>
                  <a:pt x="185492" y="0"/>
                  <a:pt x="41430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AB3D6ACE-D805-4BF3-96AE-F254DE7C02C4}"/>
              </a:ext>
            </a:extLst>
          </p:cNvPr>
          <p:cNvSpPr/>
          <p:nvPr/>
        </p:nvSpPr>
        <p:spPr>
          <a:xfrm>
            <a:off x="3771113" y="2232187"/>
            <a:ext cx="323946" cy="323946"/>
          </a:xfrm>
          <a:custGeom>
            <a:avLst/>
            <a:gdLst>
              <a:gd name="connsiteX0" fmla="*/ 282774 w 458526"/>
              <a:gd name="connsiteY0" fmla="*/ 137717 h 458526"/>
              <a:gd name="connsiteX1" fmla="*/ 201784 w 458526"/>
              <a:gd name="connsiteY1" fmla="*/ 251557 h 458526"/>
              <a:gd name="connsiteX2" fmla="*/ 160613 w 458526"/>
              <a:gd name="connsiteY2" fmla="*/ 222266 h 458526"/>
              <a:gd name="connsiteX3" fmla="*/ 134578 w 458526"/>
              <a:gd name="connsiteY3" fmla="*/ 258861 h 458526"/>
              <a:gd name="connsiteX4" fmla="*/ 216920 w 458526"/>
              <a:gd name="connsiteY4" fmla="*/ 317442 h 458526"/>
              <a:gd name="connsiteX5" fmla="*/ 323945 w 458526"/>
              <a:gd name="connsiteY5" fmla="*/ 167007 h 458526"/>
              <a:gd name="connsiteX6" fmla="*/ 229263 w 458526"/>
              <a:gd name="connsiteY6" fmla="*/ 0 h 458526"/>
              <a:gd name="connsiteX7" fmla="*/ 458526 w 458526"/>
              <a:gd name="connsiteY7" fmla="*/ 229263 h 458526"/>
              <a:gd name="connsiteX8" fmla="*/ 229263 w 458526"/>
              <a:gd name="connsiteY8" fmla="*/ 458526 h 458526"/>
              <a:gd name="connsiteX9" fmla="*/ 0 w 458526"/>
              <a:gd name="connsiteY9" fmla="*/ 229263 h 458526"/>
              <a:gd name="connsiteX10" fmla="*/ 229263 w 458526"/>
              <a:gd name="connsiteY10" fmla="*/ 0 h 458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8526" h="458526">
                <a:moveTo>
                  <a:pt x="282774" y="137717"/>
                </a:moveTo>
                <a:lnTo>
                  <a:pt x="201784" y="251557"/>
                </a:lnTo>
                <a:lnTo>
                  <a:pt x="160613" y="222266"/>
                </a:lnTo>
                <a:lnTo>
                  <a:pt x="134578" y="258861"/>
                </a:lnTo>
                <a:lnTo>
                  <a:pt x="216920" y="317442"/>
                </a:lnTo>
                <a:lnTo>
                  <a:pt x="323945" y="167007"/>
                </a:lnTo>
                <a:close/>
                <a:moveTo>
                  <a:pt x="229263" y="0"/>
                </a:moveTo>
                <a:cubicBezTo>
                  <a:pt x="355881" y="0"/>
                  <a:pt x="458526" y="102645"/>
                  <a:pt x="458526" y="229263"/>
                </a:cubicBezTo>
                <a:cubicBezTo>
                  <a:pt x="458526" y="355881"/>
                  <a:pt x="355881" y="458526"/>
                  <a:pt x="229263" y="458526"/>
                </a:cubicBezTo>
                <a:cubicBezTo>
                  <a:pt x="102645" y="458526"/>
                  <a:pt x="0" y="355881"/>
                  <a:pt x="0" y="229263"/>
                </a:cubicBezTo>
                <a:cubicBezTo>
                  <a:pt x="0" y="102645"/>
                  <a:pt x="102645" y="0"/>
                  <a:pt x="22926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BC8F9FB7-3DB9-42DB-A6FE-C27785D6B0A1}"/>
              </a:ext>
            </a:extLst>
          </p:cNvPr>
          <p:cNvSpPr/>
          <p:nvPr/>
        </p:nvSpPr>
        <p:spPr>
          <a:xfrm>
            <a:off x="3771113" y="2919373"/>
            <a:ext cx="323946" cy="323946"/>
          </a:xfrm>
          <a:custGeom>
            <a:avLst/>
            <a:gdLst>
              <a:gd name="connsiteX0" fmla="*/ 282774 w 458526"/>
              <a:gd name="connsiteY0" fmla="*/ 137717 h 458526"/>
              <a:gd name="connsiteX1" fmla="*/ 201784 w 458526"/>
              <a:gd name="connsiteY1" fmla="*/ 251557 h 458526"/>
              <a:gd name="connsiteX2" fmla="*/ 160613 w 458526"/>
              <a:gd name="connsiteY2" fmla="*/ 222266 h 458526"/>
              <a:gd name="connsiteX3" fmla="*/ 134578 w 458526"/>
              <a:gd name="connsiteY3" fmla="*/ 258861 h 458526"/>
              <a:gd name="connsiteX4" fmla="*/ 216920 w 458526"/>
              <a:gd name="connsiteY4" fmla="*/ 317442 h 458526"/>
              <a:gd name="connsiteX5" fmla="*/ 323945 w 458526"/>
              <a:gd name="connsiteY5" fmla="*/ 167007 h 458526"/>
              <a:gd name="connsiteX6" fmla="*/ 229263 w 458526"/>
              <a:gd name="connsiteY6" fmla="*/ 0 h 458526"/>
              <a:gd name="connsiteX7" fmla="*/ 458526 w 458526"/>
              <a:gd name="connsiteY7" fmla="*/ 229263 h 458526"/>
              <a:gd name="connsiteX8" fmla="*/ 229263 w 458526"/>
              <a:gd name="connsiteY8" fmla="*/ 458526 h 458526"/>
              <a:gd name="connsiteX9" fmla="*/ 0 w 458526"/>
              <a:gd name="connsiteY9" fmla="*/ 229263 h 458526"/>
              <a:gd name="connsiteX10" fmla="*/ 229263 w 458526"/>
              <a:gd name="connsiteY10" fmla="*/ 0 h 458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8526" h="458526">
                <a:moveTo>
                  <a:pt x="282774" y="137717"/>
                </a:moveTo>
                <a:lnTo>
                  <a:pt x="201784" y="251557"/>
                </a:lnTo>
                <a:lnTo>
                  <a:pt x="160613" y="222266"/>
                </a:lnTo>
                <a:lnTo>
                  <a:pt x="134578" y="258861"/>
                </a:lnTo>
                <a:lnTo>
                  <a:pt x="216920" y="317442"/>
                </a:lnTo>
                <a:lnTo>
                  <a:pt x="323945" y="167007"/>
                </a:lnTo>
                <a:close/>
                <a:moveTo>
                  <a:pt x="229263" y="0"/>
                </a:moveTo>
                <a:cubicBezTo>
                  <a:pt x="355881" y="0"/>
                  <a:pt x="458526" y="102645"/>
                  <a:pt x="458526" y="229263"/>
                </a:cubicBezTo>
                <a:cubicBezTo>
                  <a:pt x="458526" y="355881"/>
                  <a:pt x="355881" y="458526"/>
                  <a:pt x="229263" y="458526"/>
                </a:cubicBezTo>
                <a:cubicBezTo>
                  <a:pt x="102645" y="458526"/>
                  <a:pt x="0" y="355881"/>
                  <a:pt x="0" y="229263"/>
                </a:cubicBezTo>
                <a:cubicBezTo>
                  <a:pt x="0" y="102645"/>
                  <a:pt x="102645" y="0"/>
                  <a:pt x="22926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0F8A3E1D-8972-4EDE-8732-D96DBCC8797B}"/>
              </a:ext>
            </a:extLst>
          </p:cNvPr>
          <p:cNvSpPr/>
          <p:nvPr/>
        </p:nvSpPr>
        <p:spPr>
          <a:xfrm>
            <a:off x="3771113" y="3606559"/>
            <a:ext cx="323946" cy="323946"/>
          </a:xfrm>
          <a:custGeom>
            <a:avLst/>
            <a:gdLst>
              <a:gd name="connsiteX0" fmla="*/ 282774 w 458526"/>
              <a:gd name="connsiteY0" fmla="*/ 137717 h 458526"/>
              <a:gd name="connsiteX1" fmla="*/ 201784 w 458526"/>
              <a:gd name="connsiteY1" fmla="*/ 251557 h 458526"/>
              <a:gd name="connsiteX2" fmla="*/ 160613 w 458526"/>
              <a:gd name="connsiteY2" fmla="*/ 222266 h 458526"/>
              <a:gd name="connsiteX3" fmla="*/ 134578 w 458526"/>
              <a:gd name="connsiteY3" fmla="*/ 258861 h 458526"/>
              <a:gd name="connsiteX4" fmla="*/ 216920 w 458526"/>
              <a:gd name="connsiteY4" fmla="*/ 317442 h 458526"/>
              <a:gd name="connsiteX5" fmla="*/ 323945 w 458526"/>
              <a:gd name="connsiteY5" fmla="*/ 167007 h 458526"/>
              <a:gd name="connsiteX6" fmla="*/ 229263 w 458526"/>
              <a:gd name="connsiteY6" fmla="*/ 0 h 458526"/>
              <a:gd name="connsiteX7" fmla="*/ 458526 w 458526"/>
              <a:gd name="connsiteY7" fmla="*/ 229263 h 458526"/>
              <a:gd name="connsiteX8" fmla="*/ 229263 w 458526"/>
              <a:gd name="connsiteY8" fmla="*/ 458526 h 458526"/>
              <a:gd name="connsiteX9" fmla="*/ 0 w 458526"/>
              <a:gd name="connsiteY9" fmla="*/ 229263 h 458526"/>
              <a:gd name="connsiteX10" fmla="*/ 229263 w 458526"/>
              <a:gd name="connsiteY10" fmla="*/ 0 h 458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8526" h="458526">
                <a:moveTo>
                  <a:pt x="282774" y="137717"/>
                </a:moveTo>
                <a:lnTo>
                  <a:pt x="201784" y="251557"/>
                </a:lnTo>
                <a:lnTo>
                  <a:pt x="160613" y="222266"/>
                </a:lnTo>
                <a:lnTo>
                  <a:pt x="134578" y="258861"/>
                </a:lnTo>
                <a:lnTo>
                  <a:pt x="216920" y="317442"/>
                </a:lnTo>
                <a:lnTo>
                  <a:pt x="323945" y="167007"/>
                </a:lnTo>
                <a:close/>
                <a:moveTo>
                  <a:pt x="229263" y="0"/>
                </a:moveTo>
                <a:cubicBezTo>
                  <a:pt x="355881" y="0"/>
                  <a:pt x="458526" y="102645"/>
                  <a:pt x="458526" y="229263"/>
                </a:cubicBezTo>
                <a:cubicBezTo>
                  <a:pt x="458526" y="355881"/>
                  <a:pt x="355881" y="458526"/>
                  <a:pt x="229263" y="458526"/>
                </a:cubicBezTo>
                <a:cubicBezTo>
                  <a:pt x="102645" y="458526"/>
                  <a:pt x="0" y="355881"/>
                  <a:pt x="0" y="229263"/>
                </a:cubicBezTo>
                <a:cubicBezTo>
                  <a:pt x="0" y="102645"/>
                  <a:pt x="102645" y="0"/>
                  <a:pt x="22926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BE39CBCF-E749-4647-841A-0DB0DC1E0908}"/>
              </a:ext>
            </a:extLst>
          </p:cNvPr>
          <p:cNvSpPr/>
          <p:nvPr/>
        </p:nvSpPr>
        <p:spPr>
          <a:xfrm>
            <a:off x="3771113" y="4293745"/>
            <a:ext cx="323947" cy="323947"/>
          </a:xfrm>
          <a:custGeom>
            <a:avLst/>
            <a:gdLst>
              <a:gd name="connsiteX0" fmla="*/ 534110 w 828614"/>
              <a:gd name="connsiteY0" fmla="*/ 214852 h 828614"/>
              <a:gd name="connsiteX1" fmla="*/ 413312 w 828614"/>
              <a:gd name="connsiteY1" fmla="*/ 338880 h 828614"/>
              <a:gd name="connsiteX2" fmla="*/ 289284 w 828614"/>
              <a:gd name="connsiteY2" fmla="*/ 218082 h 828614"/>
              <a:gd name="connsiteX3" fmla="*/ 214854 w 828614"/>
              <a:gd name="connsiteY3" fmla="*/ 294503 h 828614"/>
              <a:gd name="connsiteX4" fmla="*/ 338882 w 828614"/>
              <a:gd name="connsiteY4" fmla="*/ 415301 h 828614"/>
              <a:gd name="connsiteX5" fmla="*/ 218084 w 828614"/>
              <a:gd name="connsiteY5" fmla="*/ 539329 h 828614"/>
              <a:gd name="connsiteX6" fmla="*/ 294505 w 828614"/>
              <a:gd name="connsiteY6" fmla="*/ 613759 h 828614"/>
              <a:gd name="connsiteX7" fmla="*/ 415303 w 828614"/>
              <a:gd name="connsiteY7" fmla="*/ 489731 h 828614"/>
              <a:gd name="connsiteX8" fmla="*/ 539331 w 828614"/>
              <a:gd name="connsiteY8" fmla="*/ 610529 h 828614"/>
              <a:gd name="connsiteX9" fmla="*/ 613761 w 828614"/>
              <a:gd name="connsiteY9" fmla="*/ 534108 h 828614"/>
              <a:gd name="connsiteX10" fmla="*/ 489733 w 828614"/>
              <a:gd name="connsiteY10" fmla="*/ 413311 h 828614"/>
              <a:gd name="connsiteX11" fmla="*/ 610531 w 828614"/>
              <a:gd name="connsiteY11" fmla="*/ 289283 h 828614"/>
              <a:gd name="connsiteX12" fmla="*/ 414307 w 828614"/>
              <a:gd name="connsiteY12" fmla="*/ 0 h 828614"/>
              <a:gd name="connsiteX13" fmla="*/ 828614 w 828614"/>
              <a:gd name="connsiteY13" fmla="*/ 414307 h 828614"/>
              <a:gd name="connsiteX14" fmla="*/ 414307 w 828614"/>
              <a:gd name="connsiteY14" fmla="*/ 828614 h 828614"/>
              <a:gd name="connsiteX15" fmla="*/ 0 w 828614"/>
              <a:gd name="connsiteY15" fmla="*/ 414307 h 828614"/>
              <a:gd name="connsiteX16" fmla="*/ 414307 w 828614"/>
              <a:gd name="connsiteY16" fmla="*/ 0 h 82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28614" h="828614">
                <a:moveTo>
                  <a:pt x="534110" y="214852"/>
                </a:moveTo>
                <a:lnTo>
                  <a:pt x="413312" y="338880"/>
                </a:lnTo>
                <a:lnTo>
                  <a:pt x="289284" y="218082"/>
                </a:lnTo>
                <a:lnTo>
                  <a:pt x="214854" y="294503"/>
                </a:lnTo>
                <a:lnTo>
                  <a:pt x="338882" y="415301"/>
                </a:lnTo>
                <a:lnTo>
                  <a:pt x="218084" y="539329"/>
                </a:lnTo>
                <a:lnTo>
                  <a:pt x="294505" y="613759"/>
                </a:lnTo>
                <a:lnTo>
                  <a:pt x="415303" y="489731"/>
                </a:lnTo>
                <a:lnTo>
                  <a:pt x="539331" y="610529"/>
                </a:lnTo>
                <a:lnTo>
                  <a:pt x="613761" y="534108"/>
                </a:lnTo>
                <a:lnTo>
                  <a:pt x="489733" y="413311"/>
                </a:lnTo>
                <a:lnTo>
                  <a:pt x="610531" y="289283"/>
                </a:lnTo>
                <a:close/>
                <a:moveTo>
                  <a:pt x="414307" y="0"/>
                </a:moveTo>
                <a:cubicBezTo>
                  <a:pt x="643122" y="0"/>
                  <a:pt x="828614" y="185492"/>
                  <a:pt x="828614" y="414307"/>
                </a:cubicBezTo>
                <a:cubicBezTo>
                  <a:pt x="828614" y="643122"/>
                  <a:pt x="643122" y="828614"/>
                  <a:pt x="414307" y="828614"/>
                </a:cubicBezTo>
                <a:cubicBezTo>
                  <a:pt x="185492" y="828614"/>
                  <a:pt x="0" y="643122"/>
                  <a:pt x="0" y="414307"/>
                </a:cubicBezTo>
                <a:cubicBezTo>
                  <a:pt x="0" y="185492"/>
                  <a:pt x="185492" y="0"/>
                  <a:pt x="41430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53ADD8BC-B25C-4AE3-ABAA-C99C01D012A6}"/>
              </a:ext>
            </a:extLst>
          </p:cNvPr>
          <p:cNvSpPr/>
          <p:nvPr/>
        </p:nvSpPr>
        <p:spPr>
          <a:xfrm>
            <a:off x="3771112" y="4980932"/>
            <a:ext cx="323947" cy="323947"/>
          </a:xfrm>
          <a:custGeom>
            <a:avLst/>
            <a:gdLst>
              <a:gd name="connsiteX0" fmla="*/ 534110 w 828614"/>
              <a:gd name="connsiteY0" fmla="*/ 214852 h 828614"/>
              <a:gd name="connsiteX1" fmla="*/ 413312 w 828614"/>
              <a:gd name="connsiteY1" fmla="*/ 338880 h 828614"/>
              <a:gd name="connsiteX2" fmla="*/ 289284 w 828614"/>
              <a:gd name="connsiteY2" fmla="*/ 218082 h 828614"/>
              <a:gd name="connsiteX3" fmla="*/ 214854 w 828614"/>
              <a:gd name="connsiteY3" fmla="*/ 294503 h 828614"/>
              <a:gd name="connsiteX4" fmla="*/ 338882 w 828614"/>
              <a:gd name="connsiteY4" fmla="*/ 415301 h 828614"/>
              <a:gd name="connsiteX5" fmla="*/ 218084 w 828614"/>
              <a:gd name="connsiteY5" fmla="*/ 539329 h 828614"/>
              <a:gd name="connsiteX6" fmla="*/ 294505 w 828614"/>
              <a:gd name="connsiteY6" fmla="*/ 613759 h 828614"/>
              <a:gd name="connsiteX7" fmla="*/ 415303 w 828614"/>
              <a:gd name="connsiteY7" fmla="*/ 489731 h 828614"/>
              <a:gd name="connsiteX8" fmla="*/ 539331 w 828614"/>
              <a:gd name="connsiteY8" fmla="*/ 610529 h 828614"/>
              <a:gd name="connsiteX9" fmla="*/ 613761 w 828614"/>
              <a:gd name="connsiteY9" fmla="*/ 534108 h 828614"/>
              <a:gd name="connsiteX10" fmla="*/ 489733 w 828614"/>
              <a:gd name="connsiteY10" fmla="*/ 413311 h 828614"/>
              <a:gd name="connsiteX11" fmla="*/ 610531 w 828614"/>
              <a:gd name="connsiteY11" fmla="*/ 289283 h 828614"/>
              <a:gd name="connsiteX12" fmla="*/ 414307 w 828614"/>
              <a:gd name="connsiteY12" fmla="*/ 0 h 828614"/>
              <a:gd name="connsiteX13" fmla="*/ 828614 w 828614"/>
              <a:gd name="connsiteY13" fmla="*/ 414307 h 828614"/>
              <a:gd name="connsiteX14" fmla="*/ 414307 w 828614"/>
              <a:gd name="connsiteY14" fmla="*/ 828614 h 828614"/>
              <a:gd name="connsiteX15" fmla="*/ 0 w 828614"/>
              <a:gd name="connsiteY15" fmla="*/ 414307 h 828614"/>
              <a:gd name="connsiteX16" fmla="*/ 414307 w 828614"/>
              <a:gd name="connsiteY16" fmla="*/ 0 h 82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28614" h="828614">
                <a:moveTo>
                  <a:pt x="534110" y="214852"/>
                </a:moveTo>
                <a:lnTo>
                  <a:pt x="413312" y="338880"/>
                </a:lnTo>
                <a:lnTo>
                  <a:pt x="289284" y="218082"/>
                </a:lnTo>
                <a:lnTo>
                  <a:pt x="214854" y="294503"/>
                </a:lnTo>
                <a:lnTo>
                  <a:pt x="338882" y="415301"/>
                </a:lnTo>
                <a:lnTo>
                  <a:pt x="218084" y="539329"/>
                </a:lnTo>
                <a:lnTo>
                  <a:pt x="294505" y="613759"/>
                </a:lnTo>
                <a:lnTo>
                  <a:pt x="415303" y="489731"/>
                </a:lnTo>
                <a:lnTo>
                  <a:pt x="539331" y="610529"/>
                </a:lnTo>
                <a:lnTo>
                  <a:pt x="613761" y="534108"/>
                </a:lnTo>
                <a:lnTo>
                  <a:pt x="489733" y="413311"/>
                </a:lnTo>
                <a:lnTo>
                  <a:pt x="610531" y="289283"/>
                </a:lnTo>
                <a:close/>
                <a:moveTo>
                  <a:pt x="414307" y="0"/>
                </a:moveTo>
                <a:cubicBezTo>
                  <a:pt x="643122" y="0"/>
                  <a:pt x="828614" y="185492"/>
                  <a:pt x="828614" y="414307"/>
                </a:cubicBezTo>
                <a:cubicBezTo>
                  <a:pt x="828614" y="643122"/>
                  <a:pt x="643122" y="828614"/>
                  <a:pt x="414307" y="828614"/>
                </a:cubicBezTo>
                <a:cubicBezTo>
                  <a:pt x="185492" y="828614"/>
                  <a:pt x="0" y="643122"/>
                  <a:pt x="0" y="414307"/>
                </a:cubicBezTo>
                <a:cubicBezTo>
                  <a:pt x="0" y="185492"/>
                  <a:pt x="185492" y="0"/>
                  <a:pt x="41430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D6D99467-7831-45C8-98CA-B2B6F1A9690D}"/>
              </a:ext>
            </a:extLst>
          </p:cNvPr>
          <p:cNvSpPr/>
          <p:nvPr/>
        </p:nvSpPr>
        <p:spPr>
          <a:xfrm>
            <a:off x="3771113" y="5668120"/>
            <a:ext cx="323946" cy="323946"/>
          </a:xfrm>
          <a:custGeom>
            <a:avLst/>
            <a:gdLst>
              <a:gd name="connsiteX0" fmla="*/ 282774 w 458526"/>
              <a:gd name="connsiteY0" fmla="*/ 137717 h 458526"/>
              <a:gd name="connsiteX1" fmla="*/ 201784 w 458526"/>
              <a:gd name="connsiteY1" fmla="*/ 251557 h 458526"/>
              <a:gd name="connsiteX2" fmla="*/ 160613 w 458526"/>
              <a:gd name="connsiteY2" fmla="*/ 222266 h 458526"/>
              <a:gd name="connsiteX3" fmla="*/ 134578 w 458526"/>
              <a:gd name="connsiteY3" fmla="*/ 258861 h 458526"/>
              <a:gd name="connsiteX4" fmla="*/ 216920 w 458526"/>
              <a:gd name="connsiteY4" fmla="*/ 317442 h 458526"/>
              <a:gd name="connsiteX5" fmla="*/ 323945 w 458526"/>
              <a:gd name="connsiteY5" fmla="*/ 167007 h 458526"/>
              <a:gd name="connsiteX6" fmla="*/ 229263 w 458526"/>
              <a:gd name="connsiteY6" fmla="*/ 0 h 458526"/>
              <a:gd name="connsiteX7" fmla="*/ 458526 w 458526"/>
              <a:gd name="connsiteY7" fmla="*/ 229263 h 458526"/>
              <a:gd name="connsiteX8" fmla="*/ 229263 w 458526"/>
              <a:gd name="connsiteY8" fmla="*/ 458526 h 458526"/>
              <a:gd name="connsiteX9" fmla="*/ 0 w 458526"/>
              <a:gd name="connsiteY9" fmla="*/ 229263 h 458526"/>
              <a:gd name="connsiteX10" fmla="*/ 229263 w 458526"/>
              <a:gd name="connsiteY10" fmla="*/ 0 h 458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8526" h="458526">
                <a:moveTo>
                  <a:pt x="282774" y="137717"/>
                </a:moveTo>
                <a:lnTo>
                  <a:pt x="201784" y="251557"/>
                </a:lnTo>
                <a:lnTo>
                  <a:pt x="160613" y="222266"/>
                </a:lnTo>
                <a:lnTo>
                  <a:pt x="134578" y="258861"/>
                </a:lnTo>
                <a:lnTo>
                  <a:pt x="216920" y="317442"/>
                </a:lnTo>
                <a:lnTo>
                  <a:pt x="323945" y="167007"/>
                </a:lnTo>
                <a:close/>
                <a:moveTo>
                  <a:pt x="229263" y="0"/>
                </a:moveTo>
                <a:cubicBezTo>
                  <a:pt x="355881" y="0"/>
                  <a:pt x="458526" y="102645"/>
                  <a:pt x="458526" y="229263"/>
                </a:cubicBezTo>
                <a:cubicBezTo>
                  <a:pt x="458526" y="355881"/>
                  <a:pt x="355881" y="458526"/>
                  <a:pt x="229263" y="458526"/>
                </a:cubicBezTo>
                <a:cubicBezTo>
                  <a:pt x="102645" y="458526"/>
                  <a:pt x="0" y="355881"/>
                  <a:pt x="0" y="229263"/>
                </a:cubicBezTo>
                <a:cubicBezTo>
                  <a:pt x="0" y="102645"/>
                  <a:pt x="102645" y="0"/>
                  <a:pt x="22926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BFB29543-F887-43F6-92D6-E2E31EC41FE7}"/>
              </a:ext>
            </a:extLst>
          </p:cNvPr>
          <p:cNvSpPr/>
          <p:nvPr/>
        </p:nvSpPr>
        <p:spPr>
          <a:xfrm>
            <a:off x="8091946" y="2232187"/>
            <a:ext cx="323946" cy="323946"/>
          </a:xfrm>
          <a:custGeom>
            <a:avLst/>
            <a:gdLst>
              <a:gd name="connsiteX0" fmla="*/ 282774 w 458526"/>
              <a:gd name="connsiteY0" fmla="*/ 137717 h 458526"/>
              <a:gd name="connsiteX1" fmla="*/ 201784 w 458526"/>
              <a:gd name="connsiteY1" fmla="*/ 251557 h 458526"/>
              <a:gd name="connsiteX2" fmla="*/ 160613 w 458526"/>
              <a:gd name="connsiteY2" fmla="*/ 222266 h 458526"/>
              <a:gd name="connsiteX3" fmla="*/ 134578 w 458526"/>
              <a:gd name="connsiteY3" fmla="*/ 258861 h 458526"/>
              <a:gd name="connsiteX4" fmla="*/ 216920 w 458526"/>
              <a:gd name="connsiteY4" fmla="*/ 317442 h 458526"/>
              <a:gd name="connsiteX5" fmla="*/ 323945 w 458526"/>
              <a:gd name="connsiteY5" fmla="*/ 167007 h 458526"/>
              <a:gd name="connsiteX6" fmla="*/ 229263 w 458526"/>
              <a:gd name="connsiteY6" fmla="*/ 0 h 458526"/>
              <a:gd name="connsiteX7" fmla="*/ 458526 w 458526"/>
              <a:gd name="connsiteY7" fmla="*/ 229263 h 458526"/>
              <a:gd name="connsiteX8" fmla="*/ 229263 w 458526"/>
              <a:gd name="connsiteY8" fmla="*/ 458526 h 458526"/>
              <a:gd name="connsiteX9" fmla="*/ 0 w 458526"/>
              <a:gd name="connsiteY9" fmla="*/ 229263 h 458526"/>
              <a:gd name="connsiteX10" fmla="*/ 229263 w 458526"/>
              <a:gd name="connsiteY10" fmla="*/ 0 h 458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8526" h="458526">
                <a:moveTo>
                  <a:pt x="282774" y="137717"/>
                </a:moveTo>
                <a:lnTo>
                  <a:pt x="201784" y="251557"/>
                </a:lnTo>
                <a:lnTo>
                  <a:pt x="160613" y="222266"/>
                </a:lnTo>
                <a:lnTo>
                  <a:pt x="134578" y="258861"/>
                </a:lnTo>
                <a:lnTo>
                  <a:pt x="216920" y="317442"/>
                </a:lnTo>
                <a:lnTo>
                  <a:pt x="323945" y="167007"/>
                </a:lnTo>
                <a:close/>
                <a:moveTo>
                  <a:pt x="229263" y="0"/>
                </a:moveTo>
                <a:cubicBezTo>
                  <a:pt x="355881" y="0"/>
                  <a:pt x="458526" y="102645"/>
                  <a:pt x="458526" y="229263"/>
                </a:cubicBezTo>
                <a:cubicBezTo>
                  <a:pt x="458526" y="355881"/>
                  <a:pt x="355881" y="458526"/>
                  <a:pt x="229263" y="458526"/>
                </a:cubicBezTo>
                <a:cubicBezTo>
                  <a:pt x="102645" y="458526"/>
                  <a:pt x="0" y="355881"/>
                  <a:pt x="0" y="229263"/>
                </a:cubicBezTo>
                <a:cubicBezTo>
                  <a:pt x="0" y="102645"/>
                  <a:pt x="102645" y="0"/>
                  <a:pt x="22926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3A472E5-33A7-409B-A525-927747CD371C}"/>
              </a:ext>
            </a:extLst>
          </p:cNvPr>
          <p:cNvSpPr/>
          <p:nvPr/>
        </p:nvSpPr>
        <p:spPr>
          <a:xfrm>
            <a:off x="8091946" y="2919699"/>
            <a:ext cx="323947" cy="323947"/>
          </a:xfrm>
          <a:custGeom>
            <a:avLst/>
            <a:gdLst>
              <a:gd name="connsiteX0" fmla="*/ 534110 w 828614"/>
              <a:gd name="connsiteY0" fmla="*/ 214852 h 828614"/>
              <a:gd name="connsiteX1" fmla="*/ 413312 w 828614"/>
              <a:gd name="connsiteY1" fmla="*/ 338880 h 828614"/>
              <a:gd name="connsiteX2" fmla="*/ 289284 w 828614"/>
              <a:gd name="connsiteY2" fmla="*/ 218082 h 828614"/>
              <a:gd name="connsiteX3" fmla="*/ 214854 w 828614"/>
              <a:gd name="connsiteY3" fmla="*/ 294503 h 828614"/>
              <a:gd name="connsiteX4" fmla="*/ 338882 w 828614"/>
              <a:gd name="connsiteY4" fmla="*/ 415301 h 828614"/>
              <a:gd name="connsiteX5" fmla="*/ 218084 w 828614"/>
              <a:gd name="connsiteY5" fmla="*/ 539329 h 828614"/>
              <a:gd name="connsiteX6" fmla="*/ 294505 w 828614"/>
              <a:gd name="connsiteY6" fmla="*/ 613759 h 828614"/>
              <a:gd name="connsiteX7" fmla="*/ 415303 w 828614"/>
              <a:gd name="connsiteY7" fmla="*/ 489731 h 828614"/>
              <a:gd name="connsiteX8" fmla="*/ 539331 w 828614"/>
              <a:gd name="connsiteY8" fmla="*/ 610529 h 828614"/>
              <a:gd name="connsiteX9" fmla="*/ 613761 w 828614"/>
              <a:gd name="connsiteY9" fmla="*/ 534108 h 828614"/>
              <a:gd name="connsiteX10" fmla="*/ 489733 w 828614"/>
              <a:gd name="connsiteY10" fmla="*/ 413311 h 828614"/>
              <a:gd name="connsiteX11" fmla="*/ 610531 w 828614"/>
              <a:gd name="connsiteY11" fmla="*/ 289283 h 828614"/>
              <a:gd name="connsiteX12" fmla="*/ 414307 w 828614"/>
              <a:gd name="connsiteY12" fmla="*/ 0 h 828614"/>
              <a:gd name="connsiteX13" fmla="*/ 828614 w 828614"/>
              <a:gd name="connsiteY13" fmla="*/ 414307 h 828614"/>
              <a:gd name="connsiteX14" fmla="*/ 414307 w 828614"/>
              <a:gd name="connsiteY14" fmla="*/ 828614 h 828614"/>
              <a:gd name="connsiteX15" fmla="*/ 0 w 828614"/>
              <a:gd name="connsiteY15" fmla="*/ 414307 h 828614"/>
              <a:gd name="connsiteX16" fmla="*/ 414307 w 828614"/>
              <a:gd name="connsiteY16" fmla="*/ 0 h 82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28614" h="828614">
                <a:moveTo>
                  <a:pt x="534110" y="214852"/>
                </a:moveTo>
                <a:lnTo>
                  <a:pt x="413312" y="338880"/>
                </a:lnTo>
                <a:lnTo>
                  <a:pt x="289284" y="218082"/>
                </a:lnTo>
                <a:lnTo>
                  <a:pt x="214854" y="294503"/>
                </a:lnTo>
                <a:lnTo>
                  <a:pt x="338882" y="415301"/>
                </a:lnTo>
                <a:lnTo>
                  <a:pt x="218084" y="539329"/>
                </a:lnTo>
                <a:lnTo>
                  <a:pt x="294505" y="613759"/>
                </a:lnTo>
                <a:lnTo>
                  <a:pt x="415303" y="489731"/>
                </a:lnTo>
                <a:lnTo>
                  <a:pt x="539331" y="610529"/>
                </a:lnTo>
                <a:lnTo>
                  <a:pt x="613761" y="534108"/>
                </a:lnTo>
                <a:lnTo>
                  <a:pt x="489733" y="413311"/>
                </a:lnTo>
                <a:lnTo>
                  <a:pt x="610531" y="289283"/>
                </a:lnTo>
                <a:close/>
                <a:moveTo>
                  <a:pt x="414307" y="0"/>
                </a:moveTo>
                <a:cubicBezTo>
                  <a:pt x="643122" y="0"/>
                  <a:pt x="828614" y="185492"/>
                  <a:pt x="828614" y="414307"/>
                </a:cubicBezTo>
                <a:cubicBezTo>
                  <a:pt x="828614" y="643122"/>
                  <a:pt x="643122" y="828614"/>
                  <a:pt x="414307" y="828614"/>
                </a:cubicBezTo>
                <a:cubicBezTo>
                  <a:pt x="185492" y="828614"/>
                  <a:pt x="0" y="643122"/>
                  <a:pt x="0" y="414307"/>
                </a:cubicBezTo>
                <a:cubicBezTo>
                  <a:pt x="0" y="185492"/>
                  <a:pt x="185492" y="0"/>
                  <a:pt x="41430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012FCC16-F271-48CA-AA3F-0FB2CB30FF2E}"/>
              </a:ext>
            </a:extLst>
          </p:cNvPr>
          <p:cNvSpPr/>
          <p:nvPr/>
        </p:nvSpPr>
        <p:spPr>
          <a:xfrm>
            <a:off x="8091946" y="3607212"/>
            <a:ext cx="323947" cy="323947"/>
          </a:xfrm>
          <a:custGeom>
            <a:avLst/>
            <a:gdLst>
              <a:gd name="connsiteX0" fmla="*/ 534110 w 828614"/>
              <a:gd name="connsiteY0" fmla="*/ 214852 h 828614"/>
              <a:gd name="connsiteX1" fmla="*/ 413312 w 828614"/>
              <a:gd name="connsiteY1" fmla="*/ 338880 h 828614"/>
              <a:gd name="connsiteX2" fmla="*/ 289284 w 828614"/>
              <a:gd name="connsiteY2" fmla="*/ 218082 h 828614"/>
              <a:gd name="connsiteX3" fmla="*/ 214854 w 828614"/>
              <a:gd name="connsiteY3" fmla="*/ 294503 h 828614"/>
              <a:gd name="connsiteX4" fmla="*/ 338882 w 828614"/>
              <a:gd name="connsiteY4" fmla="*/ 415301 h 828614"/>
              <a:gd name="connsiteX5" fmla="*/ 218084 w 828614"/>
              <a:gd name="connsiteY5" fmla="*/ 539329 h 828614"/>
              <a:gd name="connsiteX6" fmla="*/ 294505 w 828614"/>
              <a:gd name="connsiteY6" fmla="*/ 613759 h 828614"/>
              <a:gd name="connsiteX7" fmla="*/ 415303 w 828614"/>
              <a:gd name="connsiteY7" fmla="*/ 489731 h 828614"/>
              <a:gd name="connsiteX8" fmla="*/ 539331 w 828614"/>
              <a:gd name="connsiteY8" fmla="*/ 610529 h 828614"/>
              <a:gd name="connsiteX9" fmla="*/ 613761 w 828614"/>
              <a:gd name="connsiteY9" fmla="*/ 534108 h 828614"/>
              <a:gd name="connsiteX10" fmla="*/ 489733 w 828614"/>
              <a:gd name="connsiteY10" fmla="*/ 413311 h 828614"/>
              <a:gd name="connsiteX11" fmla="*/ 610531 w 828614"/>
              <a:gd name="connsiteY11" fmla="*/ 289283 h 828614"/>
              <a:gd name="connsiteX12" fmla="*/ 414307 w 828614"/>
              <a:gd name="connsiteY12" fmla="*/ 0 h 828614"/>
              <a:gd name="connsiteX13" fmla="*/ 828614 w 828614"/>
              <a:gd name="connsiteY13" fmla="*/ 414307 h 828614"/>
              <a:gd name="connsiteX14" fmla="*/ 414307 w 828614"/>
              <a:gd name="connsiteY14" fmla="*/ 828614 h 828614"/>
              <a:gd name="connsiteX15" fmla="*/ 0 w 828614"/>
              <a:gd name="connsiteY15" fmla="*/ 414307 h 828614"/>
              <a:gd name="connsiteX16" fmla="*/ 414307 w 828614"/>
              <a:gd name="connsiteY16" fmla="*/ 0 h 82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28614" h="828614">
                <a:moveTo>
                  <a:pt x="534110" y="214852"/>
                </a:moveTo>
                <a:lnTo>
                  <a:pt x="413312" y="338880"/>
                </a:lnTo>
                <a:lnTo>
                  <a:pt x="289284" y="218082"/>
                </a:lnTo>
                <a:lnTo>
                  <a:pt x="214854" y="294503"/>
                </a:lnTo>
                <a:lnTo>
                  <a:pt x="338882" y="415301"/>
                </a:lnTo>
                <a:lnTo>
                  <a:pt x="218084" y="539329"/>
                </a:lnTo>
                <a:lnTo>
                  <a:pt x="294505" y="613759"/>
                </a:lnTo>
                <a:lnTo>
                  <a:pt x="415303" y="489731"/>
                </a:lnTo>
                <a:lnTo>
                  <a:pt x="539331" y="610529"/>
                </a:lnTo>
                <a:lnTo>
                  <a:pt x="613761" y="534108"/>
                </a:lnTo>
                <a:lnTo>
                  <a:pt x="489733" y="413311"/>
                </a:lnTo>
                <a:lnTo>
                  <a:pt x="610531" y="289283"/>
                </a:lnTo>
                <a:close/>
                <a:moveTo>
                  <a:pt x="414307" y="0"/>
                </a:moveTo>
                <a:cubicBezTo>
                  <a:pt x="643122" y="0"/>
                  <a:pt x="828614" y="185492"/>
                  <a:pt x="828614" y="414307"/>
                </a:cubicBezTo>
                <a:cubicBezTo>
                  <a:pt x="828614" y="643122"/>
                  <a:pt x="643122" y="828614"/>
                  <a:pt x="414307" y="828614"/>
                </a:cubicBezTo>
                <a:cubicBezTo>
                  <a:pt x="185492" y="828614"/>
                  <a:pt x="0" y="643122"/>
                  <a:pt x="0" y="414307"/>
                </a:cubicBezTo>
                <a:cubicBezTo>
                  <a:pt x="0" y="185492"/>
                  <a:pt x="185492" y="0"/>
                  <a:pt x="41430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414B63A-CAAA-4B64-851F-FEC411BA3D50}"/>
              </a:ext>
            </a:extLst>
          </p:cNvPr>
          <p:cNvSpPr/>
          <p:nvPr/>
        </p:nvSpPr>
        <p:spPr>
          <a:xfrm>
            <a:off x="8091946" y="4294725"/>
            <a:ext cx="323946" cy="323946"/>
          </a:xfrm>
          <a:custGeom>
            <a:avLst/>
            <a:gdLst>
              <a:gd name="connsiteX0" fmla="*/ 282774 w 458526"/>
              <a:gd name="connsiteY0" fmla="*/ 137717 h 458526"/>
              <a:gd name="connsiteX1" fmla="*/ 201784 w 458526"/>
              <a:gd name="connsiteY1" fmla="*/ 251557 h 458526"/>
              <a:gd name="connsiteX2" fmla="*/ 160613 w 458526"/>
              <a:gd name="connsiteY2" fmla="*/ 222266 h 458526"/>
              <a:gd name="connsiteX3" fmla="*/ 134578 w 458526"/>
              <a:gd name="connsiteY3" fmla="*/ 258861 h 458526"/>
              <a:gd name="connsiteX4" fmla="*/ 216920 w 458526"/>
              <a:gd name="connsiteY4" fmla="*/ 317442 h 458526"/>
              <a:gd name="connsiteX5" fmla="*/ 323945 w 458526"/>
              <a:gd name="connsiteY5" fmla="*/ 167007 h 458526"/>
              <a:gd name="connsiteX6" fmla="*/ 229263 w 458526"/>
              <a:gd name="connsiteY6" fmla="*/ 0 h 458526"/>
              <a:gd name="connsiteX7" fmla="*/ 458526 w 458526"/>
              <a:gd name="connsiteY7" fmla="*/ 229263 h 458526"/>
              <a:gd name="connsiteX8" fmla="*/ 229263 w 458526"/>
              <a:gd name="connsiteY8" fmla="*/ 458526 h 458526"/>
              <a:gd name="connsiteX9" fmla="*/ 0 w 458526"/>
              <a:gd name="connsiteY9" fmla="*/ 229263 h 458526"/>
              <a:gd name="connsiteX10" fmla="*/ 229263 w 458526"/>
              <a:gd name="connsiteY10" fmla="*/ 0 h 458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8526" h="458526">
                <a:moveTo>
                  <a:pt x="282774" y="137717"/>
                </a:moveTo>
                <a:lnTo>
                  <a:pt x="201784" y="251557"/>
                </a:lnTo>
                <a:lnTo>
                  <a:pt x="160613" y="222266"/>
                </a:lnTo>
                <a:lnTo>
                  <a:pt x="134578" y="258861"/>
                </a:lnTo>
                <a:lnTo>
                  <a:pt x="216920" y="317442"/>
                </a:lnTo>
                <a:lnTo>
                  <a:pt x="323945" y="167007"/>
                </a:lnTo>
                <a:close/>
                <a:moveTo>
                  <a:pt x="229263" y="0"/>
                </a:moveTo>
                <a:cubicBezTo>
                  <a:pt x="355881" y="0"/>
                  <a:pt x="458526" y="102645"/>
                  <a:pt x="458526" y="229263"/>
                </a:cubicBezTo>
                <a:cubicBezTo>
                  <a:pt x="458526" y="355881"/>
                  <a:pt x="355881" y="458526"/>
                  <a:pt x="229263" y="458526"/>
                </a:cubicBezTo>
                <a:cubicBezTo>
                  <a:pt x="102645" y="458526"/>
                  <a:pt x="0" y="355881"/>
                  <a:pt x="0" y="229263"/>
                </a:cubicBezTo>
                <a:cubicBezTo>
                  <a:pt x="0" y="102645"/>
                  <a:pt x="102645" y="0"/>
                  <a:pt x="22926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D4F175E3-7340-4D25-B1C5-6105E865B620}"/>
              </a:ext>
            </a:extLst>
          </p:cNvPr>
          <p:cNvSpPr/>
          <p:nvPr/>
        </p:nvSpPr>
        <p:spPr>
          <a:xfrm>
            <a:off x="8091946" y="4982237"/>
            <a:ext cx="323946" cy="323946"/>
          </a:xfrm>
          <a:custGeom>
            <a:avLst/>
            <a:gdLst>
              <a:gd name="connsiteX0" fmla="*/ 282774 w 458526"/>
              <a:gd name="connsiteY0" fmla="*/ 137717 h 458526"/>
              <a:gd name="connsiteX1" fmla="*/ 201784 w 458526"/>
              <a:gd name="connsiteY1" fmla="*/ 251557 h 458526"/>
              <a:gd name="connsiteX2" fmla="*/ 160613 w 458526"/>
              <a:gd name="connsiteY2" fmla="*/ 222266 h 458526"/>
              <a:gd name="connsiteX3" fmla="*/ 134578 w 458526"/>
              <a:gd name="connsiteY3" fmla="*/ 258861 h 458526"/>
              <a:gd name="connsiteX4" fmla="*/ 216920 w 458526"/>
              <a:gd name="connsiteY4" fmla="*/ 317442 h 458526"/>
              <a:gd name="connsiteX5" fmla="*/ 323945 w 458526"/>
              <a:gd name="connsiteY5" fmla="*/ 167007 h 458526"/>
              <a:gd name="connsiteX6" fmla="*/ 229263 w 458526"/>
              <a:gd name="connsiteY6" fmla="*/ 0 h 458526"/>
              <a:gd name="connsiteX7" fmla="*/ 458526 w 458526"/>
              <a:gd name="connsiteY7" fmla="*/ 229263 h 458526"/>
              <a:gd name="connsiteX8" fmla="*/ 229263 w 458526"/>
              <a:gd name="connsiteY8" fmla="*/ 458526 h 458526"/>
              <a:gd name="connsiteX9" fmla="*/ 0 w 458526"/>
              <a:gd name="connsiteY9" fmla="*/ 229263 h 458526"/>
              <a:gd name="connsiteX10" fmla="*/ 229263 w 458526"/>
              <a:gd name="connsiteY10" fmla="*/ 0 h 458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8526" h="458526">
                <a:moveTo>
                  <a:pt x="282774" y="137717"/>
                </a:moveTo>
                <a:lnTo>
                  <a:pt x="201784" y="251557"/>
                </a:lnTo>
                <a:lnTo>
                  <a:pt x="160613" y="222266"/>
                </a:lnTo>
                <a:lnTo>
                  <a:pt x="134578" y="258861"/>
                </a:lnTo>
                <a:lnTo>
                  <a:pt x="216920" y="317442"/>
                </a:lnTo>
                <a:lnTo>
                  <a:pt x="323945" y="167007"/>
                </a:lnTo>
                <a:close/>
                <a:moveTo>
                  <a:pt x="229263" y="0"/>
                </a:moveTo>
                <a:cubicBezTo>
                  <a:pt x="355881" y="0"/>
                  <a:pt x="458526" y="102645"/>
                  <a:pt x="458526" y="229263"/>
                </a:cubicBezTo>
                <a:cubicBezTo>
                  <a:pt x="458526" y="355881"/>
                  <a:pt x="355881" y="458526"/>
                  <a:pt x="229263" y="458526"/>
                </a:cubicBezTo>
                <a:cubicBezTo>
                  <a:pt x="102645" y="458526"/>
                  <a:pt x="0" y="355881"/>
                  <a:pt x="0" y="229263"/>
                </a:cubicBezTo>
                <a:cubicBezTo>
                  <a:pt x="0" y="102645"/>
                  <a:pt x="102645" y="0"/>
                  <a:pt x="22926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6F35A29-431B-4298-9727-CCFC596AD324}"/>
              </a:ext>
            </a:extLst>
          </p:cNvPr>
          <p:cNvSpPr/>
          <p:nvPr/>
        </p:nvSpPr>
        <p:spPr>
          <a:xfrm>
            <a:off x="8091946" y="5669751"/>
            <a:ext cx="323947" cy="323947"/>
          </a:xfrm>
          <a:custGeom>
            <a:avLst/>
            <a:gdLst>
              <a:gd name="connsiteX0" fmla="*/ 534110 w 828614"/>
              <a:gd name="connsiteY0" fmla="*/ 214852 h 828614"/>
              <a:gd name="connsiteX1" fmla="*/ 413312 w 828614"/>
              <a:gd name="connsiteY1" fmla="*/ 338880 h 828614"/>
              <a:gd name="connsiteX2" fmla="*/ 289284 w 828614"/>
              <a:gd name="connsiteY2" fmla="*/ 218082 h 828614"/>
              <a:gd name="connsiteX3" fmla="*/ 214854 w 828614"/>
              <a:gd name="connsiteY3" fmla="*/ 294503 h 828614"/>
              <a:gd name="connsiteX4" fmla="*/ 338882 w 828614"/>
              <a:gd name="connsiteY4" fmla="*/ 415301 h 828614"/>
              <a:gd name="connsiteX5" fmla="*/ 218084 w 828614"/>
              <a:gd name="connsiteY5" fmla="*/ 539329 h 828614"/>
              <a:gd name="connsiteX6" fmla="*/ 294505 w 828614"/>
              <a:gd name="connsiteY6" fmla="*/ 613759 h 828614"/>
              <a:gd name="connsiteX7" fmla="*/ 415303 w 828614"/>
              <a:gd name="connsiteY7" fmla="*/ 489731 h 828614"/>
              <a:gd name="connsiteX8" fmla="*/ 539331 w 828614"/>
              <a:gd name="connsiteY8" fmla="*/ 610529 h 828614"/>
              <a:gd name="connsiteX9" fmla="*/ 613761 w 828614"/>
              <a:gd name="connsiteY9" fmla="*/ 534108 h 828614"/>
              <a:gd name="connsiteX10" fmla="*/ 489733 w 828614"/>
              <a:gd name="connsiteY10" fmla="*/ 413311 h 828614"/>
              <a:gd name="connsiteX11" fmla="*/ 610531 w 828614"/>
              <a:gd name="connsiteY11" fmla="*/ 289283 h 828614"/>
              <a:gd name="connsiteX12" fmla="*/ 414307 w 828614"/>
              <a:gd name="connsiteY12" fmla="*/ 0 h 828614"/>
              <a:gd name="connsiteX13" fmla="*/ 828614 w 828614"/>
              <a:gd name="connsiteY13" fmla="*/ 414307 h 828614"/>
              <a:gd name="connsiteX14" fmla="*/ 414307 w 828614"/>
              <a:gd name="connsiteY14" fmla="*/ 828614 h 828614"/>
              <a:gd name="connsiteX15" fmla="*/ 0 w 828614"/>
              <a:gd name="connsiteY15" fmla="*/ 414307 h 828614"/>
              <a:gd name="connsiteX16" fmla="*/ 414307 w 828614"/>
              <a:gd name="connsiteY16" fmla="*/ 0 h 82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28614" h="828614">
                <a:moveTo>
                  <a:pt x="534110" y="214852"/>
                </a:moveTo>
                <a:lnTo>
                  <a:pt x="413312" y="338880"/>
                </a:lnTo>
                <a:lnTo>
                  <a:pt x="289284" y="218082"/>
                </a:lnTo>
                <a:lnTo>
                  <a:pt x="214854" y="294503"/>
                </a:lnTo>
                <a:lnTo>
                  <a:pt x="338882" y="415301"/>
                </a:lnTo>
                <a:lnTo>
                  <a:pt x="218084" y="539329"/>
                </a:lnTo>
                <a:lnTo>
                  <a:pt x="294505" y="613759"/>
                </a:lnTo>
                <a:lnTo>
                  <a:pt x="415303" y="489731"/>
                </a:lnTo>
                <a:lnTo>
                  <a:pt x="539331" y="610529"/>
                </a:lnTo>
                <a:lnTo>
                  <a:pt x="613761" y="534108"/>
                </a:lnTo>
                <a:lnTo>
                  <a:pt x="489733" y="413311"/>
                </a:lnTo>
                <a:lnTo>
                  <a:pt x="610531" y="289283"/>
                </a:lnTo>
                <a:close/>
                <a:moveTo>
                  <a:pt x="414307" y="0"/>
                </a:moveTo>
                <a:cubicBezTo>
                  <a:pt x="643122" y="0"/>
                  <a:pt x="828614" y="185492"/>
                  <a:pt x="828614" y="414307"/>
                </a:cubicBezTo>
                <a:cubicBezTo>
                  <a:pt x="828614" y="643122"/>
                  <a:pt x="643122" y="828614"/>
                  <a:pt x="414307" y="828614"/>
                </a:cubicBezTo>
                <a:cubicBezTo>
                  <a:pt x="185492" y="828614"/>
                  <a:pt x="0" y="643122"/>
                  <a:pt x="0" y="414307"/>
                </a:cubicBezTo>
                <a:cubicBezTo>
                  <a:pt x="0" y="185492"/>
                  <a:pt x="185492" y="0"/>
                  <a:pt x="41430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55876610-1B83-4B1A-AF84-AA839994AD04}"/>
              </a:ext>
            </a:extLst>
          </p:cNvPr>
          <p:cNvSpPr/>
          <p:nvPr/>
        </p:nvSpPr>
        <p:spPr>
          <a:xfrm>
            <a:off x="10217926" y="2232187"/>
            <a:ext cx="323946" cy="323946"/>
          </a:xfrm>
          <a:custGeom>
            <a:avLst/>
            <a:gdLst>
              <a:gd name="connsiteX0" fmla="*/ 282774 w 458526"/>
              <a:gd name="connsiteY0" fmla="*/ 137717 h 458526"/>
              <a:gd name="connsiteX1" fmla="*/ 201784 w 458526"/>
              <a:gd name="connsiteY1" fmla="*/ 251557 h 458526"/>
              <a:gd name="connsiteX2" fmla="*/ 160613 w 458526"/>
              <a:gd name="connsiteY2" fmla="*/ 222266 h 458526"/>
              <a:gd name="connsiteX3" fmla="*/ 134578 w 458526"/>
              <a:gd name="connsiteY3" fmla="*/ 258861 h 458526"/>
              <a:gd name="connsiteX4" fmla="*/ 216920 w 458526"/>
              <a:gd name="connsiteY4" fmla="*/ 317442 h 458526"/>
              <a:gd name="connsiteX5" fmla="*/ 323945 w 458526"/>
              <a:gd name="connsiteY5" fmla="*/ 167007 h 458526"/>
              <a:gd name="connsiteX6" fmla="*/ 229263 w 458526"/>
              <a:gd name="connsiteY6" fmla="*/ 0 h 458526"/>
              <a:gd name="connsiteX7" fmla="*/ 458526 w 458526"/>
              <a:gd name="connsiteY7" fmla="*/ 229263 h 458526"/>
              <a:gd name="connsiteX8" fmla="*/ 229263 w 458526"/>
              <a:gd name="connsiteY8" fmla="*/ 458526 h 458526"/>
              <a:gd name="connsiteX9" fmla="*/ 0 w 458526"/>
              <a:gd name="connsiteY9" fmla="*/ 229263 h 458526"/>
              <a:gd name="connsiteX10" fmla="*/ 229263 w 458526"/>
              <a:gd name="connsiteY10" fmla="*/ 0 h 458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8526" h="458526">
                <a:moveTo>
                  <a:pt x="282774" y="137717"/>
                </a:moveTo>
                <a:lnTo>
                  <a:pt x="201784" y="251557"/>
                </a:lnTo>
                <a:lnTo>
                  <a:pt x="160613" y="222266"/>
                </a:lnTo>
                <a:lnTo>
                  <a:pt x="134578" y="258861"/>
                </a:lnTo>
                <a:lnTo>
                  <a:pt x="216920" y="317442"/>
                </a:lnTo>
                <a:lnTo>
                  <a:pt x="323945" y="167007"/>
                </a:lnTo>
                <a:close/>
                <a:moveTo>
                  <a:pt x="229263" y="0"/>
                </a:moveTo>
                <a:cubicBezTo>
                  <a:pt x="355881" y="0"/>
                  <a:pt x="458526" y="102645"/>
                  <a:pt x="458526" y="229263"/>
                </a:cubicBezTo>
                <a:cubicBezTo>
                  <a:pt x="458526" y="355881"/>
                  <a:pt x="355881" y="458526"/>
                  <a:pt x="229263" y="458526"/>
                </a:cubicBezTo>
                <a:cubicBezTo>
                  <a:pt x="102645" y="458526"/>
                  <a:pt x="0" y="355881"/>
                  <a:pt x="0" y="229263"/>
                </a:cubicBezTo>
                <a:cubicBezTo>
                  <a:pt x="0" y="102645"/>
                  <a:pt x="102645" y="0"/>
                  <a:pt x="22926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333AD9A2-F712-42F1-8195-7AA8F7B2E0EE}"/>
              </a:ext>
            </a:extLst>
          </p:cNvPr>
          <p:cNvSpPr/>
          <p:nvPr/>
        </p:nvSpPr>
        <p:spPr>
          <a:xfrm>
            <a:off x="10217926" y="2919373"/>
            <a:ext cx="323946" cy="323946"/>
          </a:xfrm>
          <a:custGeom>
            <a:avLst/>
            <a:gdLst>
              <a:gd name="connsiteX0" fmla="*/ 282774 w 458526"/>
              <a:gd name="connsiteY0" fmla="*/ 137717 h 458526"/>
              <a:gd name="connsiteX1" fmla="*/ 201784 w 458526"/>
              <a:gd name="connsiteY1" fmla="*/ 251557 h 458526"/>
              <a:gd name="connsiteX2" fmla="*/ 160613 w 458526"/>
              <a:gd name="connsiteY2" fmla="*/ 222266 h 458526"/>
              <a:gd name="connsiteX3" fmla="*/ 134578 w 458526"/>
              <a:gd name="connsiteY3" fmla="*/ 258861 h 458526"/>
              <a:gd name="connsiteX4" fmla="*/ 216920 w 458526"/>
              <a:gd name="connsiteY4" fmla="*/ 317442 h 458526"/>
              <a:gd name="connsiteX5" fmla="*/ 323945 w 458526"/>
              <a:gd name="connsiteY5" fmla="*/ 167007 h 458526"/>
              <a:gd name="connsiteX6" fmla="*/ 229263 w 458526"/>
              <a:gd name="connsiteY6" fmla="*/ 0 h 458526"/>
              <a:gd name="connsiteX7" fmla="*/ 458526 w 458526"/>
              <a:gd name="connsiteY7" fmla="*/ 229263 h 458526"/>
              <a:gd name="connsiteX8" fmla="*/ 229263 w 458526"/>
              <a:gd name="connsiteY8" fmla="*/ 458526 h 458526"/>
              <a:gd name="connsiteX9" fmla="*/ 0 w 458526"/>
              <a:gd name="connsiteY9" fmla="*/ 229263 h 458526"/>
              <a:gd name="connsiteX10" fmla="*/ 229263 w 458526"/>
              <a:gd name="connsiteY10" fmla="*/ 0 h 458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8526" h="458526">
                <a:moveTo>
                  <a:pt x="282774" y="137717"/>
                </a:moveTo>
                <a:lnTo>
                  <a:pt x="201784" y="251557"/>
                </a:lnTo>
                <a:lnTo>
                  <a:pt x="160613" y="222266"/>
                </a:lnTo>
                <a:lnTo>
                  <a:pt x="134578" y="258861"/>
                </a:lnTo>
                <a:lnTo>
                  <a:pt x="216920" y="317442"/>
                </a:lnTo>
                <a:lnTo>
                  <a:pt x="323945" y="167007"/>
                </a:lnTo>
                <a:close/>
                <a:moveTo>
                  <a:pt x="229263" y="0"/>
                </a:moveTo>
                <a:cubicBezTo>
                  <a:pt x="355881" y="0"/>
                  <a:pt x="458526" y="102645"/>
                  <a:pt x="458526" y="229263"/>
                </a:cubicBezTo>
                <a:cubicBezTo>
                  <a:pt x="458526" y="355881"/>
                  <a:pt x="355881" y="458526"/>
                  <a:pt x="229263" y="458526"/>
                </a:cubicBezTo>
                <a:cubicBezTo>
                  <a:pt x="102645" y="458526"/>
                  <a:pt x="0" y="355881"/>
                  <a:pt x="0" y="229263"/>
                </a:cubicBezTo>
                <a:cubicBezTo>
                  <a:pt x="0" y="102645"/>
                  <a:pt x="102645" y="0"/>
                  <a:pt x="22926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DCFDEF34-DE15-4876-B90C-EE03F2D0F923}"/>
              </a:ext>
            </a:extLst>
          </p:cNvPr>
          <p:cNvSpPr/>
          <p:nvPr/>
        </p:nvSpPr>
        <p:spPr>
          <a:xfrm>
            <a:off x="10217926" y="3606559"/>
            <a:ext cx="323946" cy="323946"/>
          </a:xfrm>
          <a:custGeom>
            <a:avLst/>
            <a:gdLst>
              <a:gd name="connsiteX0" fmla="*/ 282774 w 458526"/>
              <a:gd name="connsiteY0" fmla="*/ 137717 h 458526"/>
              <a:gd name="connsiteX1" fmla="*/ 201784 w 458526"/>
              <a:gd name="connsiteY1" fmla="*/ 251557 h 458526"/>
              <a:gd name="connsiteX2" fmla="*/ 160613 w 458526"/>
              <a:gd name="connsiteY2" fmla="*/ 222266 h 458526"/>
              <a:gd name="connsiteX3" fmla="*/ 134578 w 458526"/>
              <a:gd name="connsiteY3" fmla="*/ 258861 h 458526"/>
              <a:gd name="connsiteX4" fmla="*/ 216920 w 458526"/>
              <a:gd name="connsiteY4" fmla="*/ 317442 h 458526"/>
              <a:gd name="connsiteX5" fmla="*/ 323945 w 458526"/>
              <a:gd name="connsiteY5" fmla="*/ 167007 h 458526"/>
              <a:gd name="connsiteX6" fmla="*/ 229263 w 458526"/>
              <a:gd name="connsiteY6" fmla="*/ 0 h 458526"/>
              <a:gd name="connsiteX7" fmla="*/ 458526 w 458526"/>
              <a:gd name="connsiteY7" fmla="*/ 229263 h 458526"/>
              <a:gd name="connsiteX8" fmla="*/ 229263 w 458526"/>
              <a:gd name="connsiteY8" fmla="*/ 458526 h 458526"/>
              <a:gd name="connsiteX9" fmla="*/ 0 w 458526"/>
              <a:gd name="connsiteY9" fmla="*/ 229263 h 458526"/>
              <a:gd name="connsiteX10" fmla="*/ 229263 w 458526"/>
              <a:gd name="connsiteY10" fmla="*/ 0 h 458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8526" h="458526">
                <a:moveTo>
                  <a:pt x="282774" y="137717"/>
                </a:moveTo>
                <a:lnTo>
                  <a:pt x="201784" y="251557"/>
                </a:lnTo>
                <a:lnTo>
                  <a:pt x="160613" y="222266"/>
                </a:lnTo>
                <a:lnTo>
                  <a:pt x="134578" y="258861"/>
                </a:lnTo>
                <a:lnTo>
                  <a:pt x="216920" y="317442"/>
                </a:lnTo>
                <a:lnTo>
                  <a:pt x="323945" y="167007"/>
                </a:lnTo>
                <a:close/>
                <a:moveTo>
                  <a:pt x="229263" y="0"/>
                </a:moveTo>
                <a:cubicBezTo>
                  <a:pt x="355881" y="0"/>
                  <a:pt x="458526" y="102645"/>
                  <a:pt x="458526" y="229263"/>
                </a:cubicBezTo>
                <a:cubicBezTo>
                  <a:pt x="458526" y="355881"/>
                  <a:pt x="355881" y="458526"/>
                  <a:pt x="229263" y="458526"/>
                </a:cubicBezTo>
                <a:cubicBezTo>
                  <a:pt x="102645" y="458526"/>
                  <a:pt x="0" y="355881"/>
                  <a:pt x="0" y="229263"/>
                </a:cubicBezTo>
                <a:cubicBezTo>
                  <a:pt x="0" y="102645"/>
                  <a:pt x="102645" y="0"/>
                  <a:pt x="22926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E767867-3ECF-46F5-A80A-149F00986691}"/>
              </a:ext>
            </a:extLst>
          </p:cNvPr>
          <p:cNvSpPr/>
          <p:nvPr/>
        </p:nvSpPr>
        <p:spPr>
          <a:xfrm>
            <a:off x="10217926" y="4293745"/>
            <a:ext cx="323947" cy="323947"/>
          </a:xfrm>
          <a:custGeom>
            <a:avLst/>
            <a:gdLst>
              <a:gd name="connsiteX0" fmla="*/ 534110 w 828614"/>
              <a:gd name="connsiteY0" fmla="*/ 214852 h 828614"/>
              <a:gd name="connsiteX1" fmla="*/ 413312 w 828614"/>
              <a:gd name="connsiteY1" fmla="*/ 338880 h 828614"/>
              <a:gd name="connsiteX2" fmla="*/ 289284 w 828614"/>
              <a:gd name="connsiteY2" fmla="*/ 218082 h 828614"/>
              <a:gd name="connsiteX3" fmla="*/ 214854 w 828614"/>
              <a:gd name="connsiteY3" fmla="*/ 294503 h 828614"/>
              <a:gd name="connsiteX4" fmla="*/ 338882 w 828614"/>
              <a:gd name="connsiteY4" fmla="*/ 415301 h 828614"/>
              <a:gd name="connsiteX5" fmla="*/ 218084 w 828614"/>
              <a:gd name="connsiteY5" fmla="*/ 539329 h 828614"/>
              <a:gd name="connsiteX6" fmla="*/ 294505 w 828614"/>
              <a:gd name="connsiteY6" fmla="*/ 613759 h 828614"/>
              <a:gd name="connsiteX7" fmla="*/ 415303 w 828614"/>
              <a:gd name="connsiteY7" fmla="*/ 489731 h 828614"/>
              <a:gd name="connsiteX8" fmla="*/ 539331 w 828614"/>
              <a:gd name="connsiteY8" fmla="*/ 610529 h 828614"/>
              <a:gd name="connsiteX9" fmla="*/ 613761 w 828614"/>
              <a:gd name="connsiteY9" fmla="*/ 534108 h 828614"/>
              <a:gd name="connsiteX10" fmla="*/ 489733 w 828614"/>
              <a:gd name="connsiteY10" fmla="*/ 413311 h 828614"/>
              <a:gd name="connsiteX11" fmla="*/ 610531 w 828614"/>
              <a:gd name="connsiteY11" fmla="*/ 289283 h 828614"/>
              <a:gd name="connsiteX12" fmla="*/ 414307 w 828614"/>
              <a:gd name="connsiteY12" fmla="*/ 0 h 828614"/>
              <a:gd name="connsiteX13" fmla="*/ 828614 w 828614"/>
              <a:gd name="connsiteY13" fmla="*/ 414307 h 828614"/>
              <a:gd name="connsiteX14" fmla="*/ 414307 w 828614"/>
              <a:gd name="connsiteY14" fmla="*/ 828614 h 828614"/>
              <a:gd name="connsiteX15" fmla="*/ 0 w 828614"/>
              <a:gd name="connsiteY15" fmla="*/ 414307 h 828614"/>
              <a:gd name="connsiteX16" fmla="*/ 414307 w 828614"/>
              <a:gd name="connsiteY16" fmla="*/ 0 h 82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28614" h="828614">
                <a:moveTo>
                  <a:pt x="534110" y="214852"/>
                </a:moveTo>
                <a:lnTo>
                  <a:pt x="413312" y="338880"/>
                </a:lnTo>
                <a:lnTo>
                  <a:pt x="289284" y="218082"/>
                </a:lnTo>
                <a:lnTo>
                  <a:pt x="214854" y="294503"/>
                </a:lnTo>
                <a:lnTo>
                  <a:pt x="338882" y="415301"/>
                </a:lnTo>
                <a:lnTo>
                  <a:pt x="218084" y="539329"/>
                </a:lnTo>
                <a:lnTo>
                  <a:pt x="294505" y="613759"/>
                </a:lnTo>
                <a:lnTo>
                  <a:pt x="415303" y="489731"/>
                </a:lnTo>
                <a:lnTo>
                  <a:pt x="539331" y="610529"/>
                </a:lnTo>
                <a:lnTo>
                  <a:pt x="613761" y="534108"/>
                </a:lnTo>
                <a:lnTo>
                  <a:pt x="489733" y="413311"/>
                </a:lnTo>
                <a:lnTo>
                  <a:pt x="610531" y="289283"/>
                </a:lnTo>
                <a:close/>
                <a:moveTo>
                  <a:pt x="414307" y="0"/>
                </a:moveTo>
                <a:cubicBezTo>
                  <a:pt x="643122" y="0"/>
                  <a:pt x="828614" y="185492"/>
                  <a:pt x="828614" y="414307"/>
                </a:cubicBezTo>
                <a:cubicBezTo>
                  <a:pt x="828614" y="643122"/>
                  <a:pt x="643122" y="828614"/>
                  <a:pt x="414307" y="828614"/>
                </a:cubicBezTo>
                <a:cubicBezTo>
                  <a:pt x="185492" y="828614"/>
                  <a:pt x="0" y="643122"/>
                  <a:pt x="0" y="414307"/>
                </a:cubicBezTo>
                <a:cubicBezTo>
                  <a:pt x="0" y="185492"/>
                  <a:pt x="185492" y="0"/>
                  <a:pt x="41430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CDD81E69-1034-4245-B52D-3C6FEC3BC73C}"/>
              </a:ext>
            </a:extLst>
          </p:cNvPr>
          <p:cNvSpPr/>
          <p:nvPr/>
        </p:nvSpPr>
        <p:spPr>
          <a:xfrm>
            <a:off x="10217925" y="4980932"/>
            <a:ext cx="323947" cy="323947"/>
          </a:xfrm>
          <a:custGeom>
            <a:avLst/>
            <a:gdLst>
              <a:gd name="connsiteX0" fmla="*/ 534110 w 828614"/>
              <a:gd name="connsiteY0" fmla="*/ 214852 h 828614"/>
              <a:gd name="connsiteX1" fmla="*/ 413312 w 828614"/>
              <a:gd name="connsiteY1" fmla="*/ 338880 h 828614"/>
              <a:gd name="connsiteX2" fmla="*/ 289284 w 828614"/>
              <a:gd name="connsiteY2" fmla="*/ 218082 h 828614"/>
              <a:gd name="connsiteX3" fmla="*/ 214854 w 828614"/>
              <a:gd name="connsiteY3" fmla="*/ 294503 h 828614"/>
              <a:gd name="connsiteX4" fmla="*/ 338882 w 828614"/>
              <a:gd name="connsiteY4" fmla="*/ 415301 h 828614"/>
              <a:gd name="connsiteX5" fmla="*/ 218084 w 828614"/>
              <a:gd name="connsiteY5" fmla="*/ 539329 h 828614"/>
              <a:gd name="connsiteX6" fmla="*/ 294505 w 828614"/>
              <a:gd name="connsiteY6" fmla="*/ 613759 h 828614"/>
              <a:gd name="connsiteX7" fmla="*/ 415303 w 828614"/>
              <a:gd name="connsiteY7" fmla="*/ 489731 h 828614"/>
              <a:gd name="connsiteX8" fmla="*/ 539331 w 828614"/>
              <a:gd name="connsiteY8" fmla="*/ 610529 h 828614"/>
              <a:gd name="connsiteX9" fmla="*/ 613761 w 828614"/>
              <a:gd name="connsiteY9" fmla="*/ 534108 h 828614"/>
              <a:gd name="connsiteX10" fmla="*/ 489733 w 828614"/>
              <a:gd name="connsiteY10" fmla="*/ 413311 h 828614"/>
              <a:gd name="connsiteX11" fmla="*/ 610531 w 828614"/>
              <a:gd name="connsiteY11" fmla="*/ 289283 h 828614"/>
              <a:gd name="connsiteX12" fmla="*/ 414307 w 828614"/>
              <a:gd name="connsiteY12" fmla="*/ 0 h 828614"/>
              <a:gd name="connsiteX13" fmla="*/ 828614 w 828614"/>
              <a:gd name="connsiteY13" fmla="*/ 414307 h 828614"/>
              <a:gd name="connsiteX14" fmla="*/ 414307 w 828614"/>
              <a:gd name="connsiteY14" fmla="*/ 828614 h 828614"/>
              <a:gd name="connsiteX15" fmla="*/ 0 w 828614"/>
              <a:gd name="connsiteY15" fmla="*/ 414307 h 828614"/>
              <a:gd name="connsiteX16" fmla="*/ 414307 w 828614"/>
              <a:gd name="connsiteY16" fmla="*/ 0 h 82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28614" h="828614">
                <a:moveTo>
                  <a:pt x="534110" y="214852"/>
                </a:moveTo>
                <a:lnTo>
                  <a:pt x="413312" y="338880"/>
                </a:lnTo>
                <a:lnTo>
                  <a:pt x="289284" y="218082"/>
                </a:lnTo>
                <a:lnTo>
                  <a:pt x="214854" y="294503"/>
                </a:lnTo>
                <a:lnTo>
                  <a:pt x="338882" y="415301"/>
                </a:lnTo>
                <a:lnTo>
                  <a:pt x="218084" y="539329"/>
                </a:lnTo>
                <a:lnTo>
                  <a:pt x="294505" y="613759"/>
                </a:lnTo>
                <a:lnTo>
                  <a:pt x="415303" y="489731"/>
                </a:lnTo>
                <a:lnTo>
                  <a:pt x="539331" y="610529"/>
                </a:lnTo>
                <a:lnTo>
                  <a:pt x="613761" y="534108"/>
                </a:lnTo>
                <a:lnTo>
                  <a:pt x="489733" y="413311"/>
                </a:lnTo>
                <a:lnTo>
                  <a:pt x="610531" y="289283"/>
                </a:lnTo>
                <a:close/>
                <a:moveTo>
                  <a:pt x="414307" y="0"/>
                </a:moveTo>
                <a:cubicBezTo>
                  <a:pt x="643122" y="0"/>
                  <a:pt x="828614" y="185492"/>
                  <a:pt x="828614" y="414307"/>
                </a:cubicBezTo>
                <a:cubicBezTo>
                  <a:pt x="828614" y="643122"/>
                  <a:pt x="643122" y="828614"/>
                  <a:pt x="414307" y="828614"/>
                </a:cubicBezTo>
                <a:cubicBezTo>
                  <a:pt x="185492" y="828614"/>
                  <a:pt x="0" y="643122"/>
                  <a:pt x="0" y="414307"/>
                </a:cubicBezTo>
                <a:cubicBezTo>
                  <a:pt x="0" y="185492"/>
                  <a:pt x="185492" y="0"/>
                  <a:pt x="41430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1A4EA61D-8461-4B5F-B404-AA620936EF71}"/>
              </a:ext>
            </a:extLst>
          </p:cNvPr>
          <p:cNvSpPr/>
          <p:nvPr/>
        </p:nvSpPr>
        <p:spPr>
          <a:xfrm>
            <a:off x="10217926" y="5668120"/>
            <a:ext cx="323946" cy="323946"/>
          </a:xfrm>
          <a:custGeom>
            <a:avLst/>
            <a:gdLst>
              <a:gd name="connsiteX0" fmla="*/ 282774 w 458526"/>
              <a:gd name="connsiteY0" fmla="*/ 137717 h 458526"/>
              <a:gd name="connsiteX1" fmla="*/ 201784 w 458526"/>
              <a:gd name="connsiteY1" fmla="*/ 251557 h 458526"/>
              <a:gd name="connsiteX2" fmla="*/ 160613 w 458526"/>
              <a:gd name="connsiteY2" fmla="*/ 222266 h 458526"/>
              <a:gd name="connsiteX3" fmla="*/ 134578 w 458526"/>
              <a:gd name="connsiteY3" fmla="*/ 258861 h 458526"/>
              <a:gd name="connsiteX4" fmla="*/ 216920 w 458526"/>
              <a:gd name="connsiteY4" fmla="*/ 317442 h 458526"/>
              <a:gd name="connsiteX5" fmla="*/ 323945 w 458526"/>
              <a:gd name="connsiteY5" fmla="*/ 167007 h 458526"/>
              <a:gd name="connsiteX6" fmla="*/ 229263 w 458526"/>
              <a:gd name="connsiteY6" fmla="*/ 0 h 458526"/>
              <a:gd name="connsiteX7" fmla="*/ 458526 w 458526"/>
              <a:gd name="connsiteY7" fmla="*/ 229263 h 458526"/>
              <a:gd name="connsiteX8" fmla="*/ 229263 w 458526"/>
              <a:gd name="connsiteY8" fmla="*/ 458526 h 458526"/>
              <a:gd name="connsiteX9" fmla="*/ 0 w 458526"/>
              <a:gd name="connsiteY9" fmla="*/ 229263 h 458526"/>
              <a:gd name="connsiteX10" fmla="*/ 229263 w 458526"/>
              <a:gd name="connsiteY10" fmla="*/ 0 h 458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8526" h="458526">
                <a:moveTo>
                  <a:pt x="282774" y="137717"/>
                </a:moveTo>
                <a:lnTo>
                  <a:pt x="201784" y="251557"/>
                </a:lnTo>
                <a:lnTo>
                  <a:pt x="160613" y="222266"/>
                </a:lnTo>
                <a:lnTo>
                  <a:pt x="134578" y="258861"/>
                </a:lnTo>
                <a:lnTo>
                  <a:pt x="216920" y="317442"/>
                </a:lnTo>
                <a:lnTo>
                  <a:pt x="323945" y="167007"/>
                </a:lnTo>
                <a:close/>
                <a:moveTo>
                  <a:pt x="229263" y="0"/>
                </a:moveTo>
                <a:cubicBezTo>
                  <a:pt x="355881" y="0"/>
                  <a:pt x="458526" y="102645"/>
                  <a:pt x="458526" y="229263"/>
                </a:cubicBezTo>
                <a:cubicBezTo>
                  <a:pt x="458526" y="355881"/>
                  <a:pt x="355881" y="458526"/>
                  <a:pt x="229263" y="458526"/>
                </a:cubicBezTo>
                <a:cubicBezTo>
                  <a:pt x="102645" y="458526"/>
                  <a:pt x="0" y="355881"/>
                  <a:pt x="0" y="229263"/>
                </a:cubicBezTo>
                <a:cubicBezTo>
                  <a:pt x="0" y="102645"/>
                  <a:pt x="102645" y="0"/>
                  <a:pt x="22926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C6232391-7F49-4DDA-84F4-4FAAD8F11DE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Your Table Slide</a:t>
            </a:r>
          </a:p>
        </p:txBody>
      </p:sp>
    </p:spTree>
    <p:extLst>
      <p:ext uri="{BB962C8B-B14F-4D97-AF65-F5344CB8AC3E}">
        <p14:creationId xmlns:p14="http://schemas.microsoft.com/office/powerpoint/2010/main" val="34755666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FD85161-2C07-43C2-9C6D-2FCFC5656912}"/>
              </a:ext>
            </a:extLst>
          </p:cNvPr>
          <p:cNvGraphicFramePr>
            <a:graphicFrameLocks noGrp="1"/>
          </p:cNvGraphicFramePr>
          <p:nvPr/>
        </p:nvGraphicFramePr>
        <p:xfrm>
          <a:off x="651587" y="2148169"/>
          <a:ext cx="10888825" cy="295839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177765">
                  <a:extLst>
                    <a:ext uri="{9D8B030D-6E8A-4147-A177-3AD203B41FA5}">
                      <a16:colId xmlns:a16="http://schemas.microsoft.com/office/drawing/2014/main" val="3968563631"/>
                    </a:ext>
                  </a:extLst>
                </a:gridCol>
                <a:gridCol w="2177765">
                  <a:extLst>
                    <a:ext uri="{9D8B030D-6E8A-4147-A177-3AD203B41FA5}">
                      <a16:colId xmlns:a16="http://schemas.microsoft.com/office/drawing/2014/main" val="1028151067"/>
                    </a:ext>
                  </a:extLst>
                </a:gridCol>
                <a:gridCol w="2177765">
                  <a:extLst>
                    <a:ext uri="{9D8B030D-6E8A-4147-A177-3AD203B41FA5}">
                      <a16:colId xmlns:a16="http://schemas.microsoft.com/office/drawing/2014/main" val="3381500307"/>
                    </a:ext>
                  </a:extLst>
                </a:gridCol>
                <a:gridCol w="2177765">
                  <a:extLst>
                    <a:ext uri="{9D8B030D-6E8A-4147-A177-3AD203B41FA5}">
                      <a16:colId xmlns:a16="http://schemas.microsoft.com/office/drawing/2014/main" val="1504973853"/>
                    </a:ext>
                  </a:extLst>
                </a:gridCol>
                <a:gridCol w="2177765">
                  <a:extLst>
                    <a:ext uri="{9D8B030D-6E8A-4147-A177-3AD203B41FA5}">
                      <a16:colId xmlns:a16="http://schemas.microsoft.com/office/drawing/2014/main" val="2260267847"/>
                    </a:ext>
                  </a:extLst>
                </a:gridCol>
              </a:tblGrid>
              <a:tr h="49306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d-ID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Lato" panose="020F0502020204030203" pitchFamily="34" charset="0"/>
                          <a:cs typeface="Calibri" panose="020F0502020204030204" pitchFamily="34" charset="0"/>
                        </a:rPr>
                        <a:t>Your Project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Lato" panose="020F0502020204030203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d-ID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Lato" panose="020F0502020204030203" pitchFamily="34" charset="0"/>
                          <a:cs typeface="Calibri" panose="020F0502020204030204" pitchFamily="34" charset="0"/>
                        </a:rPr>
                        <a:t>Your Project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Lato" panose="020F0502020204030203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d-ID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Lato" panose="020F0502020204030203" pitchFamily="34" charset="0"/>
                          <a:cs typeface="Calibri" panose="020F0502020204030204" pitchFamily="34" charset="0"/>
                        </a:rPr>
                        <a:t>Your Project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Lato" panose="020F0502020204030203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d-ID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Lato" panose="020F0502020204030203" pitchFamily="34" charset="0"/>
                          <a:cs typeface="Calibri" panose="020F0502020204030204" pitchFamily="34" charset="0"/>
                        </a:rPr>
                        <a:t>Your Project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Lato" panose="020F0502020204030203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d-ID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Lato" panose="020F0502020204030203" pitchFamily="34" charset="0"/>
                          <a:cs typeface="Calibri" panose="020F0502020204030204" pitchFamily="34" charset="0"/>
                        </a:rPr>
                        <a:t>Your Project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Lato" panose="020F0502020204030203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6960529"/>
                  </a:ext>
                </a:extLst>
              </a:tr>
              <a:tr h="493065"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0093403"/>
                  </a:ext>
                </a:extLst>
              </a:tr>
              <a:tr h="493065"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9269431"/>
                  </a:ext>
                </a:extLst>
              </a:tr>
              <a:tr h="493065"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3149129"/>
                  </a:ext>
                </a:extLst>
              </a:tr>
              <a:tr h="493065"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4699396"/>
                  </a:ext>
                </a:extLst>
              </a:tr>
              <a:tr h="493065"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421582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409633E5-216D-4C05-9C3F-DCF4CF3B16A3}"/>
              </a:ext>
            </a:extLst>
          </p:cNvPr>
          <p:cNvSpPr/>
          <p:nvPr/>
        </p:nvSpPr>
        <p:spPr>
          <a:xfrm>
            <a:off x="642200" y="5335659"/>
            <a:ext cx="10909720" cy="487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id-ID" sz="1200" dirty="0">
                <a:solidFill>
                  <a:schemeClr val="bg1">
                    <a:lumMod val="65000"/>
                  </a:schemeClr>
                </a:solidFill>
                <a:latin typeface="+mj-lt"/>
                <a:ea typeface="Times New Roman" panose="02020603050405020304" pitchFamily="18" charset="0"/>
                <a:cs typeface="Calibri" panose="020F0502020204030204" pitchFamily="34" charset="0"/>
              </a:rPr>
              <a:t>Lorem Ipsum is simply dummy text of the printing and typesetting industry. Lorem Ipsum has been the industry's standard dummy text ever since the 1500s, when an unknown printer took a galley of type and scrambled it to make a type specimen book. </a:t>
            </a:r>
            <a:endParaRPr lang="id-ID" sz="1200" dirty="0">
              <a:solidFill>
                <a:schemeClr val="bg1">
                  <a:lumMod val="65000"/>
                </a:schemeClr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D5728C-6185-46D3-BAB4-CF2D3F69A2E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Your Table Slide</a:t>
            </a:r>
          </a:p>
        </p:txBody>
      </p:sp>
    </p:spTree>
    <p:extLst>
      <p:ext uri="{BB962C8B-B14F-4D97-AF65-F5344CB8AC3E}">
        <p14:creationId xmlns:p14="http://schemas.microsoft.com/office/powerpoint/2010/main" val="63984730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AD56FAD-0E77-4676-87C0-24D399F126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3572687"/>
              </p:ext>
            </p:extLst>
          </p:nvPr>
        </p:nvGraphicFramePr>
        <p:xfrm>
          <a:off x="609600" y="1371600"/>
          <a:ext cx="10972800" cy="480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4560">
                  <a:extLst>
                    <a:ext uri="{9D8B030D-6E8A-4147-A177-3AD203B41FA5}">
                      <a16:colId xmlns:a16="http://schemas.microsoft.com/office/drawing/2014/main" val="710604658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4149736870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322285840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1697120523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2482507753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d-ID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Lato" panose="020F0502020204030203" pitchFamily="34" charset="0"/>
                          <a:cs typeface="Calibri" panose="020F0502020204030204" pitchFamily="34" charset="0"/>
                        </a:rPr>
                        <a:t>Your Project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Lato" panose="020F0502020204030203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d-ID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Lato" panose="020F0502020204030203" pitchFamily="34" charset="0"/>
                          <a:cs typeface="Calibri" panose="020F0502020204030204" pitchFamily="34" charset="0"/>
                        </a:rPr>
                        <a:t>Your Project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Lato" panose="020F0502020204030203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d-ID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Lato" panose="020F0502020204030203" pitchFamily="34" charset="0"/>
                          <a:cs typeface="Calibri" panose="020F0502020204030204" pitchFamily="34" charset="0"/>
                        </a:rPr>
                        <a:t>Your Project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Lato" panose="020F0502020204030203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d-ID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Lato" panose="020F0502020204030203" pitchFamily="34" charset="0"/>
                          <a:cs typeface="Calibri" panose="020F0502020204030204" pitchFamily="34" charset="0"/>
                        </a:rPr>
                        <a:t>Your Project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Lato" panose="020F0502020204030203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d-ID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Lato" panose="020F0502020204030203" pitchFamily="34" charset="0"/>
                          <a:cs typeface="Calibri" panose="020F0502020204030204" pitchFamily="34" charset="0"/>
                        </a:rPr>
                        <a:t>Your Project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Lato" panose="020F0502020204030203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3001865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7094827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6944561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5478689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1743770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4999400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830890"/>
                  </a:ext>
                </a:extLst>
              </a:tr>
            </a:tbl>
          </a:graphicData>
        </a:graphic>
      </p:graphicFrame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A74471-3D51-4F14-A753-13499C887E2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Your Table Slide</a:t>
            </a:r>
          </a:p>
        </p:txBody>
      </p:sp>
    </p:spTree>
    <p:extLst>
      <p:ext uri="{BB962C8B-B14F-4D97-AF65-F5344CB8AC3E}">
        <p14:creationId xmlns:p14="http://schemas.microsoft.com/office/powerpoint/2010/main" val="380346709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622836A-F96D-454E-B40F-D45634582C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4061362"/>
              </p:ext>
            </p:extLst>
          </p:nvPr>
        </p:nvGraphicFramePr>
        <p:xfrm>
          <a:off x="754743" y="1510991"/>
          <a:ext cx="10711960" cy="44557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68332">
                  <a:extLst>
                    <a:ext uri="{9D8B030D-6E8A-4147-A177-3AD203B41FA5}">
                      <a16:colId xmlns:a16="http://schemas.microsoft.com/office/drawing/2014/main" val="916586654"/>
                    </a:ext>
                  </a:extLst>
                </a:gridCol>
                <a:gridCol w="1785907">
                  <a:extLst>
                    <a:ext uri="{9D8B030D-6E8A-4147-A177-3AD203B41FA5}">
                      <a16:colId xmlns:a16="http://schemas.microsoft.com/office/drawing/2014/main" val="2573599937"/>
                    </a:ext>
                  </a:extLst>
                </a:gridCol>
                <a:gridCol w="1785907">
                  <a:extLst>
                    <a:ext uri="{9D8B030D-6E8A-4147-A177-3AD203B41FA5}">
                      <a16:colId xmlns:a16="http://schemas.microsoft.com/office/drawing/2014/main" val="3070970495"/>
                    </a:ext>
                  </a:extLst>
                </a:gridCol>
                <a:gridCol w="1785907">
                  <a:extLst>
                    <a:ext uri="{9D8B030D-6E8A-4147-A177-3AD203B41FA5}">
                      <a16:colId xmlns:a16="http://schemas.microsoft.com/office/drawing/2014/main" val="4263890879"/>
                    </a:ext>
                  </a:extLst>
                </a:gridCol>
                <a:gridCol w="1785907">
                  <a:extLst>
                    <a:ext uri="{9D8B030D-6E8A-4147-A177-3AD203B41FA5}">
                      <a16:colId xmlns:a16="http://schemas.microsoft.com/office/drawing/2014/main" val="573021889"/>
                    </a:ext>
                  </a:extLst>
                </a:gridCol>
              </a:tblGrid>
              <a:tr h="636538">
                <a:tc rowSpan="7"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Lorem Ipsum is simply dummy text of the printing and typesetting industry. Lorem Ipsum has been the industry’s.</a:t>
                      </a:r>
                    </a:p>
                    <a:p>
                      <a:endParaRPr lang="en-US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  <a:p>
                      <a:r>
                        <a:rPr lang="en-US" sz="12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Scrambled it to make a type </a:t>
                      </a:r>
                      <a:r>
                        <a:rPr lang="en-US" sz="1200" b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speci</a:t>
                      </a:r>
                      <a:r>
                        <a:rPr lang="en-US" sz="12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book. It has survived not only f centuries, but also the leap into electronic typesetting, remaining essentially unchanged. </a:t>
                      </a:r>
                    </a:p>
                    <a:p>
                      <a:endParaRPr lang="en-US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1"/>
                          </a:solidFill>
                        </a:rPr>
                        <a:t>Checklist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1"/>
                          </a:solidFill>
                        </a:rPr>
                        <a:t>Checklist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1"/>
                          </a:solidFill>
                        </a:rPr>
                        <a:t>Checklist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1"/>
                          </a:solidFill>
                        </a:rPr>
                        <a:t>Checklist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3669530"/>
                  </a:ext>
                </a:extLst>
              </a:tr>
              <a:tr h="63653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9847289"/>
                  </a:ext>
                </a:extLst>
              </a:tr>
              <a:tr h="63653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670491"/>
                  </a:ext>
                </a:extLst>
              </a:tr>
              <a:tr h="63653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0415103"/>
                  </a:ext>
                </a:extLst>
              </a:tr>
              <a:tr h="63653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0294364"/>
                  </a:ext>
                </a:extLst>
              </a:tr>
              <a:tr h="63653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808899"/>
                  </a:ext>
                </a:extLst>
              </a:tr>
              <a:tr h="6365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7974143"/>
                  </a:ext>
                </a:extLst>
              </a:tr>
            </a:tbl>
          </a:graphicData>
        </a:graphic>
      </p:graphicFrame>
      <p:sp>
        <p:nvSpPr>
          <p:cNvPr id="8" name="Freeform: Shape 7">
            <a:extLst>
              <a:ext uri="{FF2B5EF4-FFF2-40B4-BE49-F238E27FC236}">
                <a16:creationId xmlns:a16="http://schemas.microsoft.com/office/drawing/2014/main" id="{7D33A869-9686-43C9-9191-64C9DE377C67}"/>
              </a:ext>
            </a:extLst>
          </p:cNvPr>
          <p:cNvSpPr/>
          <p:nvPr/>
        </p:nvSpPr>
        <p:spPr>
          <a:xfrm>
            <a:off x="5054590" y="2322939"/>
            <a:ext cx="323946" cy="323946"/>
          </a:xfrm>
          <a:custGeom>
            <a:avLst/>
            <a:gdLst>
              <a:gd name="connsiteX0" fmla="*/ 282774 w 458526"/>
              <a:gd name="connsiteY0" fmla="*/ 137717 h 458526"/>
              <a:gd name="connsiteX1" fmla="*/ 201784 w 458526"/>
              <a:gd name="connsiteY1" fmla="*/ 251557 h 458526"/>
              <a:gd name="connsiteX2" fmla="*/ 160613 w 458526"/>
              <a:gd name="connsiteY2" fmla="*/ 222266 h 458526"/>
              <a:gd name="connsiteX3" fmla="*/ 134578 w 458526"/>
              <a:gd name="connsiteY3" fmla="*/ 258861 h 458526"/>
              <a:gd name="connsiteX4" fmla="*/ 216920 w 458526"/>
              <a:gd name="connsiteY4" fmla="*/ 317442 h 458526"/>
              <a:gd name="connsiteX5" fmla="*/ 323945 w 458526"/>
              <a:gd name="connsiteY5" fmla="*/ 167007 h 458526"/>
              <a:gd name="connsiteX6" fmla="*/ 229263 w 458526"/>
              <a:gd name="connsiteY6" fmla="*/ 0 h 458526"/>
              <a:gd name="connsiteX7" fmla="*/ 458526 w 458526"/>
              <a:gd name="connsiteY7" fmla="*/ 229263 h 458526"/>
              <a:gd name="connsiteX8" fmla="*/ 229263 w 458526"/>
              <a:gd name="connsiteY8" fmla="*/ 458526 h 458526"/>
              <a:gd name="connsiteX9" fmla="*/ 0 w 458526"/>
              <a:gd name="connsiteY9" fmla="*/ 229263 h 458526"/>
              <a:gd name="connsiteX10" fmla="*/ 229263 w 458526"/>
              <a:gd name="connsiteY10" fmla="*/ 0 h 458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8526" h="458526">
                <a:moveTo>
                  <a:pt x="282774" y="137717"/>
                </a:moveTo>
                <a:lnTo>
                  <a:pt x="201784" y="251557"/>
                </a:lnTo>
                <a:lnTo>
                  <a:pt x="160613" y="222266"/>
                </a:lnTo>
                <a:lnTo>
                  <a:pt x="134578" y="258861"/>
                </a:lnTo>
                <a:lnTo>
                  <a:pt x="216920" y="317442"/>
                </a:lnTo>
                <a:lnTo>
                  <a:pt x="323945" y="167007"/>
                </a:lnTo>
                <a:close/>
                <a:moveTo>
                  <a:pt x="229263" y="0"/>
                </a:moveTo>
                <a:cubicBezTo>
                  <a:pt x="355881" y="0"/>
                  <a:pt x="458526" y="102645"/>
                  <a:pt x="458526" y="229263"/>
                </a:cubicBezTo>
                <a:cubicBezTo>
                  <a:pt x="458526" y="355881"/>
                  <a:pt x="355881" y="458526"/>
                  <a:pt x="229263" y="458526"/>
                </a:cubicBezTo>
                <a:cubicBezTo>
                  <a:pt x="102645" y="458526"/>
                  <a:pt x="0" y="355881"/>
                  <a:pt x="0" y="229263"/>
                </a:cubicBezTo>
                <a:cubicBezTo>
                  <a:pt x="0" y="102645"/>
                  <a:pt x="102645" y="0"/>
                  <a:pt x="229263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E2A12E1-9ED9-4751-AEFD-76A42E789732}"/>
              </a:ext>
            </a:extLst>
          </p:cNvPr>
          <p:cNvSpPr/>
          <p:nvPr/>
        </p:nvSpPr>
        <p:spPr>
          <a:xfrm>
            <a:off x="763492" y="2611365"/>
            <a:ext cx="9646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sz="1600" b="1" dirty="0">
                <a:solidFill>
                  <a:schemeClr val="accent2"/>
                </a:solidFill>
                <a:latin typeface="+mj-lt"/>
                <a:ea typeface="Lato" panose="020F0502020204030203" pitchFamily="34" charset="0"/>
                <a:cs typeface="Calibri" panose="020F0502020204030204" pitchFamily="34" charset="0"/>
              </a:rPr>
              <a:t>Your Text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74CE359-84D5-4E07-82AB-100861BC7694}"/>
              </a:ext>
            </a:extLst>
          </p:cNvPr>
          <p:cNvSpPr/>
          <p:nvPr/>
        </p:nvSpPr>
        <p:spPr>
          <a:xfrm>
            <a:off x="5048733" y="3576900"/>
            <a:ext cx="323946" cy="323946"/>
          </a:xfrm>
          <a:custGeom>
            <a:avLst/>
            <a:gdLst>
              <a:gd name="connsiteX0" fmla="*/ 282774 w 458526"/>
              <a:gd name="connsiteY0" fmla="*/ 137717 h 458526"/>
              <a:gd name="connsiteX1" fmla="*/ 201784 w 458526"/>
              <a:gd name="connsiteY1" fmla="*/ 251557 h 458526"/>
              <a:gd name="connsiteX2" fmla="*/ 160613 w 458526"/>
              <a:gd name="connsiteY2" fmla="*/ 222266 h 458526"/>
              <a:gd name="connsiteX3" fmla="*/ 134578 w 458526"/>
              <a:gd name="connsiteY3" fmla="*/ 258861 h 458526"/>
              <a:gd name="connsiteX4" fmla="*/ 216920 w 458526"/>
              <a:gd name="connsiteY4" fmla="*/ 317442 h 458526"/>
              <a:gd name="connsiteX5" fmla="*/ 323945 w 458526"/>
              <a:gd name="connsiteY5" fmla="*/ 167007 h 458526"/>
              <a:gd name="connsiteX6" fmla="*/ 229263 w 458526"/>
              <a:gd name="connsiteY6" fmla="*/ 0 h 458526"/>
              <a:gd name="connsiteX7" fmla="*/ 458526 w 458526"/>
              <a:gd name="connsiteY7" fmla="*/ 229263 h 458526"/>
              <a:gd name="connsiteX8" fmla="*/ 229263 w 458526"/>
              <a:gd name="connsiteY8" fmla="*/ 458526 h 458526"/>
              <a:gd name="connsiteX9" fmla="*/ 0 w 458526"/>
              <a:gd name="connsiteY9" fmla="*/ 229263 h 458526"/>
              <a:gd name="connsiteX10" fmla="*/ 229263 w 458526"/>
              <a:gd name="connsiteY10" fmla="*/ 0 h 458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8526" h="458526">
                <a:moveTo>
                  <a:pt x="282774" y="137717"/>
                </a:moveTo>
                <a:lnTo>
                  <a:pt x="201784" y="251557"/>
                </a:lnTo>
                <a:lnTo>
                  <a:pt x="160613" y="222266"/>
                </a:lnTo>
                <a:lnTo>
                  <a:pt x="134578" y="258861"/>
                </a:lnTo>
                <a:lnTo>
                  <a:pt x="216920" y="317442"/>
                </a:lnTo>
                <a:lnTo>
                  <a:pt x="323945" y="167007"/>
                </a:lnTo>
                <a:close/>
                <a:moveTo>
                  <a:pt x="229263" y="0"/>
                </a:moveTo>
                <a:cubicBezTo>
                  <a:pt x="355881" y="0"/>
                  <a:pt x="458526" y="102645"/>
                  <a:pt x="458526" y="229263"/>
                </a:cubicBezTo>
                <a:cubicBezTo>
                  <a:pt x="458526" y="355881"/>
                  <a:pt x="355881" y="458526"/>
                  <a:pt x="229263" y="458526"/>
                </a:cubicBezTo>
                <a:cubicBezTo>
                  <a:pt x="102645" y="458526"/>
                  <a:pt x="0" y="355881"/>
                  <a:pt x="0" y="229263"/>
                </a:cubicBezTo>
                <a:cubicBezTo>
                  <a:pt x="0" y="102645"/>
                  <a:pt x="102645" y="0"/>
                  <a:pt x="229263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2F5DBD86-1497-4C96-B9DD-9C66EED92C42}"/>
              </a:ext>
            </a:extLst>
          </p:cNvPr>
          <p:cNvSpPr/>
          <p:nvPr/>
        </p:nvSpPr>
        <p:spPr>
          <a:xfrm>
            <a:off x="6833840" y="2983988"/>
            <a:ext cx="323946" cy="323946"/>
          </a:xfrm>
          <a:custGeom>
            <a:avLst/>
            <a:gdLst>
              <a:gd name="connsiteX0" fmla="*/ 282774 w 458526"/>
              <a:gd name="connsiteY0" fmla="*/ 137717 h 458526"/>
              <a:gd name="connsiteX1" fmla="*/ 201784 w 458526"/>
              <a:gd name="connsiteY1" fmla="*/ 251557 h 458526"/>
              <a:gd name="connsiteX2" fmla="*/ 160613 w 458526"/>
              <a:gd name="connsiteY2" fmla="*/ 222266 h 458526"/>
              <a:gd name="connsiteX3" fmla="*/ 134578 w 458526"/>
              <a:gd name="connsiteY3" fmla="*/ 258861 h 458526"/>
              <a:gd name="connsiteX4" fmla="*/ 216920 w 458526"/>
              <a:gd name="connsiteY4" fmla="*/ 317442 h 458526"/>
              <a:gd name="connsiteX5" fmla="*/ 323945 w 458526"/>
              <a:gd name="connsiteY5" fmla="*/ 167007 h 458526"/>
              <a:gd name="connsiteX6" fmla="*/ 229263 w 458526"/>
              <a:gd name="connsiteY6" fmla="*/ 0 h 458526"/>
              <a:gd name="connsiteX7" fmla="*/ 458526 w 458526"/>
              <a:gd name="connsiteY7" fmla="*/ 229263 h 458526"/>
              <a:gd name="connsiteX8" fmla="*/ 229263 w 458526"/>
              <a:gd name="connsiteY8" fmla="*/ 458526 h 458526"/>
              <a:gd name="connsiteX9" fmla="*/ 0 w 458526"/>
              <a:gd name="connsiteY9" fmla="*/ 229263 h 458526"/>
              <a:gd name="connsiteX10" fmla="*/ 229263 w 458526"/>
              <a:gd name="connsiteY10" fmla="*/ 0 h 458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8526" h="458526">
                <a:moveTo>
                  <a:pt x="282774" y="137717"/>
                </a:moveTo>
                <a:lnTo>
                  <a:pt x="201784" y="251557"/>
                </a:lnTo>
                <a:lnTo>
                  <a:pt x="160613" y="222266"/>
                </a:lnTo>
                <a:lnTo>
                  <a:pt x="134578" y="258861"/>
                </a:lnTo>
                <a:lnTo>
                  <a:pt x="216920" y="317442"/>
                </a:lnTo>
                <a:lnTo>
                  <a:pt x="323945" y="167007"/>
                </a:lnTo>
                <a:close/>
                <a:moveTo>
                  <a:pt x="229263" y="0"/>
                </a:moveTo>
                <a:cubicBezTo>
                  <a:pt x="355881" y="0"/>
                  <a:pt x="458526" y="102645"/>
                  <a:pt x="458526" y="229263"/>
                </a:cubicBezTo>
                <a:cubicBezTo>
                  <a:pt x="458526" y="355881"/>
                  <a:pt x="355881" y="458526"/>
                  <a:pt x="229263" y="458526"/>
                </a:cubicBezTo>
                <a:cubicBezTo>
                  <a:pt x="102645" y="458526"/>
                  <a:pt x="0" y="355881"/>
                  <a:pt x="0" y="229263"/>
                </a:cubicBezTo>
                <a:cubicBezTo>
                  <a:pt x="0" y="102645"/>
                  <a:pt x="102645" y="0"/>
                  <a:pt x="22926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9FEC2E05-BE2B-4C0E-8806-04380259CA1B}"/>
              </a:ext>
            </a:extLst>
          </p:cNvPr>
          <p:cNvSpPr/>
          <p:nvPr/>
        </p:nvSpPr>
        <p:spPr>
          <a:xfrm>
            <a:off x="6833840" y="4842517"/>
            <a:ext cx="323946" cy="323946"/>
          </a:xfrm>
          <a:custGeom>
            <a:avLst/>
            <a:gdLst>
              <a:gd name="connsiteX0" fmla="*/ 282774 w 458526"/>
              <a:gd name="connsiteY0" fmla="*/ 137717 h 458526"/>
              <a:gd name="connsiteX1" fmla="*/ 201784 w 458526"/>
              <a:gd name="connsiteY1" fmla="*/ 251557 h 458526"/>
              <a:gd name="connsiteX2" fmla="*/ 160613 w 458526"/>
              <a:gd name="connsiteY2" fmla="*/ 222266 h 458526"/>
              <a:gd name="connsiteX3" fmla="*/ 134578 w 458526"/>
              <a:gd name="connsiteY3" fmla="*/ 258861 h 458526"/>
              <a:gd name="connsiteX4" fmla="*/ 216920 w 458526"/>
              <a:gd name="connsiteY4" fmla="*/ 317442 h 458526"/>
              <a:gd name="connsiteX5" fmla="*/ 323945 w 458526"/>
              <a:gd name="connsiteY5" fmla="*/ 167007 h 458526"/>
              <a:gd name="connsiteX6" fmla="*/ 229263 w 458526"/>
              <a:gd name="connsiteY6" fmla="*/ 0 h 458526"/>
              <a:gd name="connsiteX7" fmla="*/ 458526 w 458526"/>
              <a:gd name="connsiteY7" fmla="*/ 229263 h 458526"/>
              <a:gd name="connsiteX8" fmla="*/ 229263 w 458526"/>
              <a:gd name="connsiteY8" fmla="*/ 458526 h 458526"/>
              <a:gd name="connsiteX9" fmla="*/ 0 w 458526"/>
              <a:gd name="connsiteY9" fmla="*/ 229263 h 458526"/>
              <a:gd name="connsiteX10" fmla="*/ 229263 w 458526"/>
              <a:gd name="connsiteY10" fmla="*/ 0 h 458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8526" h="458526">
                <a:moveTo>
                  <a:pt x="282774" y="137717"/>
                </a:moveTo>
                <a:lnTo>
                  <a:pt x="201784" y="251557"/>
                </a:lnTo>
                <a:lnTo>
                  <a:pt x="160613" y="222266"/>
                </a:lnTo>
                <a:lnTo>
                  <a:pt x="134578" y="258861"/>
                </a:lnTo>
                <a:lnTo>
                  <a:pt x="216920" y="317442"/>
                </a:lnTo>
                <a:lnTo>
                  <a:pt x="323945" y="167007"/>
                </a:lnTo>
                <a:close/>
                <a:moveTo>
                  <a:pt x="229263" y="0"/>
                </a:moveTo>
                <a:cubicBezTo>
                  <a:pt x="355881" y="0"/>
                  <a:pt x="458526" y="102645"/>
                  <a:pt x="458526" y="229263"/>
                </a:cubicBezTo>
                <a:cubicBezTo>
                  <a:pt x="458526" y="355881"/>
                  <a:pt x="355881" y="458526"/>
                  <a:pt x="229263" y="458526"/>
                </a:cubicBezTo>
                <a:cubicBezTo>
                  <a:pt x="102645" y="458526"/>
                  <a:pt x="0" y="355881"/>
                  <a:pt x="0" y="229263"/>
                </a:cubicBezTo>
                <a:cubicBezTo>
                  <a:pt x="0" y="102645"/>
                  <a:pt x="102645" y="0"/>
                  <a:pt x="22926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111879FF-C15A-445B-9570-BBD1FC7BC609}"/>
              </a:ext>
            </a:extLst>
          </p:cNvPr>
          <p:cNvSpPr/>
          <p:nvPr/>
        </p:nvSpPr>
        <p:spPr>
          <a:xfrm>
            <a:off x="8622759" y="4230745"/>
            <a:ext cx="323946" cy="323946"/>
          </a:xfrm>
          <a:custGeom>
            <a:avLst/>
            <a:gdLst>
              <a:gd name="connsiteX0" fmla="*/ 282774 w 458526"/>
              <a:gd name="connsiteY0" fmla="*/ 137717 h 458526"/>
              <a:gd name="connsiteX1" fmla="*/ 201784 w 458526"/>
              <a:gd name="connsiteY1" fmla="*/ 251557 h 458526"/>
              <a:gd name="connsiteX2" fmla="*/ 160613 w 458526"/>
              <a:gd name="connsiteY2" fmla="*/ 222266 h 458526"/>
              <a:gd name="connsiteX3" fmla="*/ 134578 w 458526"/>
              <a:gd name="connsiteY3" fmla="*/ 258861 h 458526"/>
              <a:gd name="connsiteX4" fmla="*/ 216920 w 458526"/>
              <a:gd name="connsiteY4" fmla="*/ 317442 h 458526"/>
              <a:gd name="connsiteX5" fmla="*/ 323945 w 458526"/>
              <a:gd name="connsiteY5" fmla="*/ 167007 h 458526"/>
              <a:gd name="connsiteX6" fmla="*/ 229263 w 458526"/>
              <a:gd name="connsiteY6" fmla="*/ 0 h 458526"/>
              <a:gd name="connsiteX7" fmla="*/ 458526 w 458526"/>
              <a:gd name="connsiteY7" fmla="*/ 229263 h 458526"/>
              <a:gd name="connsiteX8" fmla="*/ 229263 w 458526"/>
              <a:gd name="connsiteY8" fmla="*/ 458526 h 458526"/>
              <a:gd name="connsiteX9" fmla="*/ 0 w 458526"/>
              <a:gd name="connsiteY9" fmla="*/ 229263 h 458526"/>
              <a:gd name="connsiteX10" fmla="*/ 229263 w 458526"/>
              <a:gd name="connsiteY10" fmla="*/ 0 h 458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8526" h="458526">
                <a:moveTo>
                  <a:pt x="282774" y="137717"/>
                </a:moveTo>
                <a:lnTo>
                  <a:pt x="201784" y="251557"/>
                </a:lnTo>
                <a:lnTo>
                  <a:pt x="160613" y="222266"/>
                </a:lnTo>
                <a:lnTo>
                  <a:pt x="134578" y="258861"/>
                </a:lnTo>
                <a:lnTo>
                  <a:pt x="216920" y="317442"/>
                </a:lnTo>
                <a:lnTo>
                  <a:pt x="323945" y="167007"/>
                </a:lnTo>
                <a:close/>
                <a:moveTo>
                  <a:pt x="229263" y="0"/>
                </a:moveTo>
                <a:cubicBezTo>
                  <a:pt x="355881" y="0"/>
                  <a:pt x="458526" y="102645"/>
                  <a:pt x="458526" y="229263"/>
                </a:cubicBezTo>
                <a:cubicBezTo>
                  <a:pt x="458526" y="355881"/>
                  <a:pt x="355881" y="458526"/>
                  <a:pt x="229263" y="458526"/>
                </a:cubicBezTo>
                <a:cubicBezTo>
                  <a:pt x="102645" y="458526"/>
                  <a:pt x="0" y="355881"/>
                  <a:pt x="0" y="229263"/>
                </a:cubicBezTo>
                <a:cubicBezTo>
                  <a:pt x="0" y="102645"/>
                  <a:pt x="102645" y="0"/>
                  <a:pt x="22926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A24B0219-B904-42F6-BF4F-2DF93DF2573E}"/>
              </a:ext>
            </a:extLst>
          </p:cNvPr>
          <p:cNvSpPr/>
          <p:nvPr/>
        </p:nvSpPr>
        <p:spPr>
          <a:xfrm>
            <a:off x="10407866" y="5497589"/>
            <a:ext cx="323946" cy="323946"/>
          </a:xfrm>
          <a:custGeom>
            <a:avLst/>
            <a:gdLst>
              <a:gd name="connsiteX0" fmla="*/ 282774 w 458526"/>
              <a:gd name="connsiteY0" fmla="*/ 137717 h 458526"/>
              <a:gd name="connsiteX1" fmla="*/ 201784 w 458526"/>
              <a:gd name="connsiteY1" fmla="*/ 251557 h 458526"/>
              <a:gd name="connsiteX2" fmla="*/ 160613 w 458526"/>
              <a:gd name="connsiteY2" fmla="*/ 222266 h 458526"/>
              <a:gd name="connsiteX3" fmla="*/ 134578 w 458526"/>
              <a:gd name="connsiteY3" fmla="*/ 258861 h 458526"/>
              <a:gd name="connsiteX4" fmla="*/ 216920 w 458526"/>
              <a:gd name="connsiteY4" fmla="*/ 317442 h 458526"/>
              <a:gd name="connsiteX5" fmla="*/ 323945 w 458526"/>
              <a:gd name="connsiteY5" fmla="*/ 167007 h 458526"/>
              <a:gd name="connsiteX6" fmla="*/ 229263 w 458526"/>
              <a:gd name="connsiteY6" fmla="*/ 0 h 458526"/>
              <a:gd name="connsiteX7" fmla="*/ 458526 w 458526"/>
              <a:gd name="connsiteY7" fmla="*/ 229263 h 458526"/>
              <a:gd name="connsiteX8" fmla="*/ 229263 w 458526"/>
              <a:gd name="connsiteY8" fmla="*/ 458526 h 458526"/>
              <a:gd name="connsiteX9" fmla="*/ 0 w 458526"/>
              <a:gd name="connsiteY9" fmla="*/ 229263 h 458526"/>
              <a:gd name="connsiteX10" fmla="*/ 229263 w 458526"/>
              <a:gd name="connsiteY10" fmla="*/ 0 h 458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8526" h="458526">
                <a:moveTo>
                  <a:pt x="282774" y="137717"/>
                </a:moveTo>
                <a:lnTo>
                  <a:pt x="201784" y="251557"/>
                </a:lnTo>
                <a:lnTo>
                  <a:pt x="160613" y="222266"/>
                </a:lnTo>
                <a:lnTo>
                  <a:pt x="134578" y="258861"/>
                </a:lnTo>
                <a:lnTo>
                  <a:pt x="216920" y="317442"/>
                </a:lnTo>
                <a:lnTo>
                  <a:pt x="323945" y="167007"/>
                </a:lnTo>
                <a:close/>
                <a:moveTo>
                  <a:pt x="229263" y="0"/>
                </a:moveTo>
                <a:cubicBezTo>
                  <a:pt x="355881" y="0"/>
                  <a:pt x="458526" y="102645"/>
                  <a:pt x="458526" y="229263"/>
                </a:cubicBezTo>
                <a:cubicBezTo>
                  <a:pt x="458526" y="355881"/>
                  <a:pt x="355881" y="458526"/>
                  <a:pt x="229263" y="458526"/>
                </a:cubicBezTo>
                <a:cubicBezTo>
                  <a:pt x="102645" y="458526"/>
                  <a:pt x="0" y="355881"/>
                  <a:pt x="0" y="229263"/>
                </a:cubicBezTo>
                <a:cubicBezTo>
                  <a:pt x="0" y="102645"/>
                  <a:pt x="102645" y="0"/>
                  <a:pt x="22926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65159803-000F-47C8-88F9-D0E73D824568}"/>
              </a:ext>
            </a:extLst>
          </p:cNvPr>
          <p:cNvSpPr/>
          <p:nvPr/>
        </p:nvSpPr>
        <p:spPr>
          <a:xfrm>
            <a:off x="10404062" y="2322939"/>
            <a:ext cx="323946" cy="323946"/>
          </a:xfrm>
          <a:custGeom>
            <a:avLst/>
            <a:gdLst>
              <a:gd name="connsiteX0" fmla="*/ 282774 w 458526"/>
              <a:gd name="connsiteY0" fmla="*/ 137717 h 458526"/>
              <a:gd name="connsiteX1" fmla="*/ 201784 w 458526"/>
              <a:gd name="connsiteY1" fmla="*/ 251557 h 458526"/>
              <a:gd name="connsiteX2" fmla="*/ 160613 w 458526"/>
              <a:gd name="connsiteY2" fmla="*/ 222266 h 458526"/>
              <a:gd name="connsiteX3" fmla="*/ 134578 w 458526"/>
              <a:gd name="connsiteY3" fmla="*/ 258861 h 458526"/>
              <a:gd name="connsiteX4" fmla="*/ 216920 w 458526"/>
              <a:gd name="connsiteY4" fmla="*/ 317442 h 458526"/>
              <a:gd name="connsiteX5" fmla="*/ 323945 w 458526"/>
              <a:gd name="connsiteY5" fmla="*/ 167007 h 458526"/>
              <a:gd name="connsiteX6" fmla="*/ 229263 w 458526"/>
              <a:gd name="connsiteY6" fmla="*/ 0 h 458526"/>
              <a:gd name="connsiteX7" fmla="*/ 458526 w 458526"/>
              <a:gd name="connsiteY7" fmla="*/ 229263 h 458526"/>
              <a:gd name="connsiteX8" fmla="*/ 229263 w 458526"/>
              <a:gd name="connsiteY8" fmla="*/ 458526 h 458526"/>
              <a:gd name="connsiteX9" fmla="*/ 0 w 458526"/>
              <a:gd name="connsiteY9" fmla="*/ 229263 h 458526"/>
              <a:gd name="connsiteX10" fmla="*/ 229263 w 458526"/>
              <a:gd name="connsiteY10" fmla="*/ 0 h 458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8526" h="458526">
                <a:moveTo>
                  <a:pt x="282774" y="137717"/>
                </a:moveTo>
                <a:lnTo>
                  <a:pt x="201784" y="251557"/>
                </a:lnTo>
                <a:lnTo>
                  <a:pt x="160613" y="222266"/>
                </a:lnTo>
                <a:lnTo>
                  <a:pt x="134578" y="258861"/>
                </a:lnTo>
                <a:lnTo>
                  <a:pt x="216920" y="317442"/>
                </a:lnTo>
                <a:lnTo>
                  <a:pt x="323945" y="167007"/>
                </a:lnTo>
                <a:close/>
                <a:moveTo>
                  <a:pt x="229263" y="0"/>
                </a:moveTo>
                <a:cubicBezTo>
                  <a:pt x="355881" y="0"/>
                  <a:pt x="458526" y="102645"/>
                  <a:pt x="458526" y="229263"/>
                </a:cubicBezTo>
                <a:cubicBezTo>
                  <a:pt x="458526" y="355881"/>
                  <a:pt x="355881" y="458526"/>
                  <a:pt x="229263" y="458526"/>
                </a:cubicBezTo>
                <a:cubicBezTo>
                  <a:pt x="102645" y="458526"/>
                  <a:pt x="0" y="355881"/>
                  <a:pt x="0" y="229263"/>
                </a:cubicBezTo>
                <a:cubicBezTo>
                  <a:pt x="0" y="102645"/>
                  <a:pt x="102645" y="0"/>
                  <a:pt x="22926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631DEA7-32DF-4D07-88CE-8F590587CEB7}"/>
              </a:ext>
            </a:extLst>
          </p:cNvPr>
          <p:cNvSpPr/>
          <p:nvPr/>
        </p:nvSpPr>
        <p:spPr>
          <a:xfrm>
            <a:off x="5048733" y="2949919"/>
            <a:ext cx="323947" cy="323947"/>
          </a:xfrm>
          <a:custGeom>
            <a:avLst/>
            <a:gdLst>
              <a:gd name="connsiteX0" fmla="*/ 534110 w 828614"/>
              <a:gd name="connsiteY0" fmla="*/ 214852 h 828614"/>
              <a:gd name="connsiteX1" fmla="*/ 413312 w 828614"/>
              <a:gd name="connsiteY1" fmla="*/ 338880 h 828614"/>
              <a:gd name="connsiteX2" fmla="*/ 289284 w 828614"/>
              <a:gd name="connsiteY2" fmla="*/ 218082 h 828614"/>
              <a:gd name="connsiteX3" fmla="*/ 214854 w 828614"/>
              <a:gd name="connsiteY3" fmla="*/ 294503 h 828614"/>
              <a:gd name="connsiteX4" fmla="*/ 338882 w 828614"/>
              <a:gd name="connsiteY4" fmla="*/ 415301 h 828614"/>
              <a:gd name="connsiteX5" fmla="*/ 218084 w 828614"/>
              <a:gd name="connsiteY5" fmla="*/ 539329 h 828614"/>
              <a:gd name="connsiteX6" fmla="*/ 294505 w 828614"/>
              <a:gd name="connsiteY6" fmla="*/ 613759 h 828614"/>
              <a:gd name="connsiteX7" fmla="*/ 415303 w 828614"/>
              <a:gd name="connsiteY7" fmla="*/ 489731 h 828614"/>
              <a:gd name="connsiteX8" fmla="*/ 539331 w 828614"/>
              <a:gd name="connsiteY8" fmla="*/ 610529 h 828614"/>
              <a:gd name="connsiteX9" fmla="*/ 613761 w 828614"/>
              <a:gd name="connsiteY9" fmla="*/ 534108 h 828614"/>
              <a:gd name="connsiteX10" fmla="*/ 489733 w 828614"/>
              <a:gd name="connsiteY10" fmla="*/ 413311 h 828614"/>
              <a:gd name="connsiteX11" fmla="*/ 610531 w 828614"/>
              <a:gd name="connsiteY11" fmla="*/ 289283 h 828614"/>
              <a:gd name="connsiteX12" fmla="*/ 414307 w 828614"/>
              <a:gd name="connsiteY12" fmla="*/ 0 h 828614"/>
              <a:gd name="connsiteX13" fmla="*/ 828614 w 828614"/>
              <a:gd name="connsiteY13" fmla="*/ 414307 h 828614"/>
              <a:gd name="connsiteX14" fmla="*/ 414307 w 828614"/>
              <a:gd name="connsiteY14" fmla="*/ 828614 h 828614"/>
              <a:gd name="connsiteX15" fmla="*/ 0 w 828614"/>
              <a:gd name="connsiteY15" fmla="*/ 414307 h 828614"/>
              <a:gd name="connsiteX16" fmla="*/ 414307 w 828614"/>
              <a:gd name="connsiteY16" fmla="*/ 0 h 82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28614" h="828614">
                <a:moveTo>
                  <a:pt x="534110" y="214852"/>
                </a:moveTo>
                <a:lnTo>
                  <a:pt x="413312" y="338880"/>
                </a:lnTo>
                <a:lnTo>
                  <a:pt x="289284" y="218082"/>
                </a:lnTo>
                <a:lnTo>
                  <a:pt x="214854" y="294503"/>
                </a:lnTo>
                <a:lnTo>
                  <a:pt x="338882" y="415301"/>
                </a:lnTo>
                <a:lnTo>
                  <a:pt x="218084" y="539329"/>
                </a:lnTo>
                <a:lnTo>
                  <a:pt x="294505" y="613759"/>
                </a:lnTo>
                <a:lnTo>
                  <a:pt x="415303" y="489731"/>
                </a:lnTo>
                <a:lnTo>
                  <a:pt x="539331" y="610529"/>
                </a:lnTo>
                <a:lnTo>
                  <a:pt x="613761" y="534108"/>
                </a:lnTo>
                <a:lnTo>
                  <a:pt x="489733" y="413311"/>
                </a:lnTo>
                <a:lnTo>
                  <a:pt x="610531" y="289283"/>
                </a:lnTo>
                <a:close/>
                <a:moveTo>
                  <a:pt x="414307" y="0"/>
                </a:moveTo>
                <a:cubicBezTo>
                  <a:pt x="643122" y="0"/>
                  <a:pt x="828614" y="185492"/>
                  <a:pt x="828614" y="414307"/>
                </a:cubicBezTo>
                <a:cubicBezTo>
                  <a:pt x="828614" y="643122"/>
                  <a:pt x="643122" y="828614"/>
                  <a:pt x="414307" y="828614"/>
                </a:cubicBezTo>
                <a:cubicBezTo>
                  <a:pt x="185492" y="828614"/>
                  <a:pt x="0" y="643122"/>
                  <a:pt x="0" y="414307"/>
                </a:cubicBezTo>
                <a:cubicBezTo>
                  <a:pt x="0" y="185492"/>
                  <a:pt x="185492" y="0"/>
                  <a:pt x="41430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E87A4106-A0DD-4F85-8C39-C13EF0FD8F49}"/>
              </a:ext>
            </a:extLst>
          </p:cNvPr>
          <p:cNvSpPr/>
          <p:nvPr/>
        </p:nvSpPr>
        <p:spPr>
          <a:xfrm>
            <a:off x="5048733" y="4842516"/>
            <a:ext cx="323947" cy="323947"/>
          </a:xfrm>
          <a:custGeom>
            <a:avLst/>
            <a:gdLst>
              <a:gd name="connsiteX0" fmla="*/ 534110 w 828614"/>
              <a:gd name="connsiteY0" fmla="*/ 214852 h 828614"/>
              <a:gd name="connsiteX1" fmla="*/ 413312 w 828614"/>
              <a:gd name="connsiteY1" fmla="*/ 338880 h 828614"/>
              <a:gd name="connsiteX2" fmla="*/ 289284 w 828614"/>
              <a:gd name="connsiteY2" fmla="*/ 218082 h 828614"/>
              <a:gd name="connsiteX3" fmla="*/ 214854 w 828614"/>
              <a:gd name="connsiteY3" fmla="*/ 294503 h 828614"/>
              <a:gd name="connsiteX4" fmla="*/ 338882 w 828614"/>
              <a:gd name="connsiteY4" fmla="*/ 415301 h 828614"/>
              <a:gd name="connsiteX5" fmla="*/ 218084 w 828614"/>
              <a:gd name="connsiteY5" fmla="*/ 539329 h 828614"/>
              <a:gd name="connsiteX6" fmla="*/ 294505 w 828614"/>
              <a:gd name="connsiteY6" fmla="*/ 613759 h 828614"/>
              <a:gd name="connsiteX7" fmla="*/ 415303 w 828614"/>
              <a:gd name="connsiteY7" fmla="*/ 489731 h 828614"/>
              <a:gd name="connsiteX8" fmla="*/ 539331 w 828614"/>
              <a:gd name="connsiteY8" fmla="*/ 610529 h 828614"/>
              <a:gd name="connsiteX9" fmla="*/ 613761 w 828614"/>
              <a:gd name="connsiteY9" fmla="*/ 534108 h 828614"/>
              <a:gd name="connsiteX10" fmla="*/ 489733 w 828614"/>
              <a:gd name="connsiteY10" fmla="*/ 413311 h 828614"/>
              <a:gd name="connsiteX11" fmla="*/ 610531 w 828614"/>
              <a:gd name="connsiteY11" fmla="*/ 289283 h 828614"/>
              <a:gd name="connsiteX12" fmla="*/ 414307 w 828614"/>
              <a:gd name="connsiteY12" fmla="*/ 0 h 828614"/>
              <a:gd name="connsiteX13" fmla="*/ 828614 w 828614"/>
              <a:gd name="connsiteY13" fmla="*/ 414307 h 828614"/>
              <a:gd name="connsiteX14" fmla="*/ 414307 w 828614"/>
              <a:gd name="connsiteY14" fmla="*/ 828614 h 828614"/>
              <a:gd name="connsiteX15" fmla="*/ 0 w 828614"/>
              <a:gd name="connsiteY15" fmla="*/ 414307 h 828614"/>
              <a:gd name="connsiteX16" fmla="*/ 414307 w 828614"/>
              <a:gd name="connsiteY16" fmla="*/ 0 h 82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28614" h="828614">
                <a:moveTo>
                  <a:pt x="534110" y="214852"/>
                </a:moveTo>
                <a:lnTo>
                  <a:pt x="413312" y="338880"/>
                </a:lnTo>
                <a:lnTo>
                  <a:pt x="289284" y="218082"/>
                </a:lnTo>
                <a:lnTo>
                  <a:pt x="214854" y="294503"/>
                </a:lnTo>
                <a:lnTo>
                  <a:pt x="338882" y="415301"/>
                </a:lnTo>
                <a:lnTo>
                  <a:pt x="218084" y="539329"/>
                </a:lnTo>
                <a:lnTo>
                  <a:pt x="294505" y="613759"/>
                </a:lnTo>
                <a:lnTo>
                  <a:pt x="415303" y="489731"/>
                </a:lnTo>
                <a:lnTo>
                  <a:pt x="539331" y="610529"/>
                </a:lnTo>
                <a:lnTo>
                  <a:pt x="613761" y="534108"/>
                </a:lnTo>
                <a:lnTo>
                  <a:pt x="489733" y="413311"/>
                </a:lnTo>
                <a:lnTo>
                  <a:pt x="610531" y="289283"/>
                </a:lnTo>
                <a:close/>
                <a:moveTo>
                  <a:pt x="414307" y="0"/>
                </a:moveTo>
                <a:cubicBezTo>
                  <a:pt x="643122" y="0"/>
                  <a:pt x="828614" y="185492"/>
                  <a:pt x="828614" y="414307"/>
                </a:cubicBezTo>
                <a:cubicBezTo>
                  <a:pt x="828614" y="643122"/>
                  <a:pt x="643122" y="828614"/>
                  <a:pt x="414307" y="828614"/>
                </a:cubicBezTo>
                <a:cubicBezTo>
                  <a:pt x="185492" y="828614"/>
                  <a:pt x="0" y="643122"/>
                  <a:pt x="0" y="414307"/>
                </a:cubicBezTo>
                <a:cubicBezTo>
                  <a:pt x="0" y="185492"/>
                  <a:pt x="185492" y="0"/>
                  <a:pt x="41430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4BCE8B84-9AC8-4422-B727-AB53C51CBD49}"/>
              </a:ext>
            </a:extLst>
          </p:cNvPr>
          <p:cNvSpPr/>
          <p:nvPr/>
        </p:nvSpPr>
        <p:spPr>
          <a:xfrm>
            <a:off x="6833839" y="2322939"/>
            <a:ext cx="323947" cy="323947"/>
          </a:xfrm>
          <a:custGeom>
            <a:avLst/>
            <a:gdLst>
              <a:gd name="connsiteX0" fmla="*/ 534110 w 828614"/>
              <a:gd name="connsiteY0" fmla="*/ 214852 h 828614"/>
              <a:gd name="connsiteX1" fmla="*/ 413312 w 828614"/>
              <a:gd name="connsiteY1" fmla="*/ 338880 h 828614"/>
              <a:gd name="connsiteX2" fmla="*/ 289284 w 828614"/>
              <a:gd name="connsiteY2" fmla="*/ 218082 h 828614"/>
              <a:gd name="connsiteX3" fmla="*/ 214854 w 828614"/>
              <a:gd name="connsiteY3" fmla="*/ 294503 h 828614"/>
              <a:gd name="connsiteX4" fmla="*/ 338882 w 828614"/>
              <a:gd name="connsiteY4" fmla="*/ 415301 h 828614"/>
              <a:gd name="connsiteX5" fmla="*/ 218084 w 828614"/>
              <a:gd name="connsiteY5" fmla="*/ 539329 h 828614"/>
              <a:gd name="connsiteX6" fmla="*/ 294505 w 828614"/>
              <a:gd name="connsiteY6" fmla="*/ 613759 h 828614"/>
              <a:gd name="connsiteX7" fmla="*/ 415303 w 828614"/>
              <a:gd name="connsiteY7" fmla="*/ 489731 h 828614"/>
              <a:gd name="connsiteX8" fmla="*/ 539331 w 828614"/>
              <a:gd name="connsiteY8" fmla="*/ 610529 h 828614"/>
              <a:gd name="connsiteX9" fmla="*/ 613761 w 828614"/>
              <a:gd name="connsiteY9" fmla="*/ 534108 h 828614"/>
              <a:gd name="connsiteX10" fmla="*/ 489733 w 828614"/>
              <a:gd name="connsiteY10" fmla="*/ 413311 h 828614"/>
              <a:gd name="connsiteX11" fmla="*/ 610531 w 828614"/>
              <a:gd name="connsiteY11" fmla="*/ 289283 h 828614"/>
              <a:gd name="connsiteX12" fmla="*/ 414307 w 828614"/>
              <a:gd name="connsiteY12" fmla="*/ 0 h 828614"/>
              <a:gd name="connsiteX13" fmla="*/ 828614 w 828614"/>
              <a:gd name="connsiteY13" fmla="*/ 414307 h 828614"/>
              <a:gd name="connsiteX14" fmla="*/ 414307 w 828614"/>
              <a:gd name="connsiteY14" fmla="*/ 828614 h 828614"/>
              <a:gd name="connsiteX15" fmla="*/ 0 w 828614"/>
              <a:gd name="connsiteY15" fmla="*/ 414307 h 828614"/>
              <a:gd name="connsiteX16" fmla="*/ 414307 w 828614"/>
              <a:gd name="connsiteY16" fmla="*/ 0 h 82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28614" h="828614">
                <a:moveTo>
                  <a:pt x="534110" y="214852"/>
                </a:moveTo>
                <a:lnTo>
                  <a:pt x="413312" y="338880"/>
                </a:lnTo>
                <a:lnTo>
                  <a:pt x="289284" y="218082"/>
                </a:lnTo>
                <a:lnTo>
                  <a:pt x="214854" y="294503"/>
                </a:lnTo>
                <a:lnTo>
                  <a:pt x="338882" y="415301"/>
                </a:lnTo>
                <a:lnTo>
                  <a:pt x="218084" y="539329"/>
                </a:lnTo>
                <a:lnTo>
                  <a:pt x="294505" y="613759"/>
                </a:lnTo>
                <a:lnTo>
                  <a:pt x="415303" y="489731"/>
                </a:lnTo>
                <a:lnTo>
                  <a:pt x="539331" y="610529"/>
                </a:lnTo>
                <a:lnTo>
                  <a:pt x="613761" y="534108"/>
                </a:lnTo>
                <a:lnTo>
                  <a:pt x="489733" y="413311"/>
                </a:lnTo>
                <a:lnTo>
                  <a:pt x="610531" y="289283"/>
                </a:lnTo>
                <a:close/>
                <a:moveTo>
                  <a:pt x="414307" y="0"/>
                </a:moveTo>
                <a:cubicBezTo>
                  <a:pt x="643122" y="0"/>
                  <a:pt x="828614" y="185492"/>
                  <a:pt x="828614" y="414307"/>
                </a:cubicBezTo>
                <a:cubicBezTo>
                  <a:pt x="828614" y="643122"/>
                  <a:pt x="643122" y="828614"/>
                  <a:pt x="414307" y="828614"/>
                </a:cubicBezTo>
                <a:cubicBezTo>
                  <a:pt x="185492" y="828614"/>
                  <a:pt x="0" y="643122"/>
                  <a:pt x="0" y="414307"/>
                </a:cubicBezTo>
                <a:cubicBezTo>
                  <a:pt x="0" y="185492"/>
                  <a:pt x="185492" y="0"/>
                  <a:pt x="41430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909CDFC5-0AB0-41D8-9021-5F92A537048D}"/>
              </a:ext>
            </a:extLst>
          </p:cNvPr>
          <p:cNvSpPr/>
          <p:nvPr/>
        </p:nvSpPr>
        <p:spPr>
          <a:xfrm>
            <a:off x="6842954" y="3576899"/>
            <a:ext cx="323947" cy="323947"/>
          </a:xfrm>
          <a:custGeom>
            <a:avLst/>
            <a:gdLst>
              <a:gd name="connsiteX0" fmla="*/ 534110 w 828614"/>
              <a:gd name="connsiteY0" fmla="*/ 214852 h 828614"/>
              <a:gd name="connsiteX1" fmla="*/ 413312 w 828614"/>
              <a:gd name="connsiteY1" fmla="*/ 338880 h 828614"/>
              <a:gd name="connsiteX2" fmla="*/ 289284 w 828614"/>
              <a:gd name="connsiteY2" fmla="*/ 218082 h 828614"/>
              <a:gd name="connsiteX3" fmla="*/ 214854 w 828614"/>
              <a:gd name="connsiteY3" fmla="*/ 294503 h 828614"/>
              <a:gd name="connsiteX4" fmla="*/ 338882 w 828614"/>
              <a:gd name="connsiteY4" fmla="*/ 415301 h 828614"/>
              <a:gd name="connsiteX5" fmla="*/ 218084 w 828614"/>
              <a:gd name="connsiteY5" fmla="*/ 539329 h 828614"/>
              <a:gd name="connsiteX6" fmla="*/ 294505 w 828614"/>
              <a:gd name="connsiteY6" fmla="*/ 613759 h 828614"/>
              <a:gd name="connsiteX7" fmla="*/ 415303 w 828614"/>
              <a:gd name="connsiteY7" fmla="*/ 489731 h 828614"/>
              <a:gd name="connsiteX8" fmla="*/ 539331 w 828614"/>
              <a:gd name="connsiteY8" fmla="*/ 610529 h 828614"/>
              <a:gd name="connsiteX9" fmla="*/ 613761 w 828614"/>
              <a:gd name="connsiteY9" fmla="*/ 534108 h 828614"/>
              <a:gd name="connsiteX10" fmla="*/ 489733 w 828614"/>
              <a:gd name="connsiteY10" fmla="*/ 413311 h 828614"/>
              <a:gd name="connsiteX11" fmla="*/ 610531 w 828614"/>
              <a:gd name="connsiteY11" fmla="*/ 289283 h 828614"/>
              <a:gd name="connsiteX12" fmla="*/ 414307 w 828614"/>
              <a:gd name="connsiteY12" fmla="*/ 0 h 828614"/>
              <a:gd name="connsiteX13" fmla="*/ 828614 w 828614"/>
              <a:gd name="connsiteY13" fmla="*/ 414307 h 828614"/>
              <a:gd name="connsiteX14" fmla="*/ 414307 w 828614"/>
              <a:gd name="connsiteY14" fmla="*/ 828614 h 828614"/>
              <a:gd name="connsiteX15" fmla="*/ 0 w 828614"/>
              <a:gd name="connsiteY15" fmla="*/ 414307 h 828614"/>
              <a:gd name="connsiteX16" fmla="*/ 414307 w 828614"/>
              <a:gd name="connsiteY16" fmla="*/ 0 h 82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28614" h="828614">
                <a:moveTo>
                  <a:pt x="534110" y="214852"/>
                </a:moveTo>
                <a:lnTo>
                  <a:pt x="413312" y="338880"/>
                </a:lnTo>
                <a:lnTo>
                  <a:pt x="289284" y="218082"/>
                </a:lnTo>
                <a:lnTo>
                  <a:pt x="214854" y="294503"/>
                </a:lnTo>
                <a:lnTo>
                  <a:pt x="338882" y="415301"/>
                </a:lnTo>
                <a:lnTo>
                  <a:pt x="218084" y="539329"/>
                </a:lnTo>
                <a:lnTo>
                  <a:pt x="294505" y="613759"/>
                </a:lnTo>
                <a:lnTo>
                  <a:pt x="415303" y="489731"/>
                </a:lnTo>
                <a:lnTo>
                  <a:pt x="539331" y="610529"/>
                </a:lnTo>
                <a:lnTo>
                  <a:pt x="613761" y="534108"/>
                </a:lnTo>
                <a:lnTo>
                  <a:pt x="489733" y="413311"/>
                </a:lnTo>
                <a:lnTo>
                  <a:pt x="610531" y="289283"/>
                </a:lnTo>
                <a:close/>
                <a:moveTo>
                  <a:pt x="414307" y="0"/>
                </a:moveTo>
                <a:cubicBezTo>
                  <a:pt x="643122" y="0"/>
                  <a:pt x="828614" y="185492"/>
                  <a:pt x="828614" y="414307"/>
                </a:cubicBezTo>
                <a:cubicBezTo>
                  <a:pt x="828614" y="643122"/>
                  <a:pt x="643122" y="828614"/>
                  <a:pt x="414307" y="828614"/>
                </a:cubicBezTo>
                <a:cubicBezTo>
                  <a:pt x="185492" y="828614"/>
                  <a:pt x="0" y="643122"/>
                  <a:pt x="0" y="414307"/>
                </a:cubicBezTo>
                <a:cubicBezTo>
                  <a:pt x="0" y="185492"/>
                  <a:pt x="185492" y="0"/>
                  <a:pt x="41430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A95C1CD2-12BE-46A0-95E2-71CA1DE8C5D8}"/>
              </a:ext>
            </a:extLst>
          </p:cNvPr>
          <p:cNvSpPr/>
          <p:nvPr/>
        </p:nvSpPr>
        <p:spPr>
          <a:xfrm>
            <a:off x="8622758" y="4842516"/>
            <a:ext cx="323947" cy="323947"/>
          </a:xfrm>
          <a:custGeom>
            <a:avLst/>
            <a:gdLst>
              <a:gd name="connsiteX0" fmla="*/ 534110 w 828614"/>
              <a:gd name="connsiteY0" fmla="*/ 214852 h 828614"/>
              <a:gd name="connsiteX1" fmla="*/ 413312 w 828614"/>
              <a:gd name="connsiteY1" fmla="*/ 338880 h 828614"/>
              <a:gd name="connsiteX2" fmla="*/ 289284 w 828614"/>
              <a:gd name="connsiteY2" fmla="*/ 218082 h 828614"/>
              <a:gd name="connsiteX3" fmla="*/ 214854 w 828614"/>
              <a:gd name="connsiteY3" fmla="*/ 294503 h 828614"/>
              <a:gd name="connsiteX4" fmla="*/ 338882 w 828614"/>
              <a:gd name="connsiteY4" fmla="*/ 415301 h 828614"/>
              <a:gd name="connsiteX5" fmla="*/ 218084 w 828614"/>
              <a:gd name="connsiteY5" fmla="*/ 539329 h 828614"/>
              <a:gd name="connsiteX6" fmla="*/ 294505 w 828614"/>
              <a:gd name="connsiteY6" fmla="*/ 613759 h 828614"/>
              <a:gd name="connsiteX7" fmla="*/ 415303 w 828614"/>
              <a:gd name="connsiteY7" fmla="*/ 489731 h 828614"/>
              <a:gd name="connsiteX8" fmla="*/ 539331 w 828614"/>
              <a:gd name="connsiteY8" fmla="*/ 610529 h 828614"/>
              <a:gd name="connsiteX9" fmla="*/ 613761 w 828614"/>
              <a:gd name="connsiteY9" fmla="*/ 534108 h 828614"/>
              <a:gd name="connsiteX10" fmla="*/ 489733 w 828614"/>
              <a:gd name="connsiteY10" fmla="*/ 413311 h 828614"/>
              <a:gd name="connsiteX11" fmla="*/ 610531 w 828614"/>
              <a:gd name="connsiteY11" fmla="*/ 289283 h 828614"/>
              <a:gd name="connsiteX12" fmla="*/ 414307 w 828614"/>
              <a:gd name="connsiteY12" fmla="*/ 0 h 828614"/>
              <a:gd name="connsiteX13" fmla="*/ 828614 w 828614"/>
              <a:gd name="connsiteY13" fmla="*/ 414307 h 828614"/>
              <a:gd name="connsiteX14" fmla="*/ 414307 w 828614"/>
              <a:gd name="connsiteY14" fmla="*/ 828614 h 828614"/>
              <a:gd name="connsiteX15" fmla="*/ 0 w 828614"/>
              <a:gd name="connsiteY15" fmla="*/ 414307 h 828614"/>
              <a:gd name="connsiteX16" fmla="*/ 414307 w 828614"/>
              <a:gd name="connsiteY16" fmla="*/ 0 h 82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28614" h="828614">
                <a:moveTo>
                  <a:pt x="534110" y="214852"/>
                </a:moveTo>
                <a:lnTo>
                  <a:pt x="413312" y="338880"/>
                </a:lnTo>
                <a:lnTo>
                  <a:pt x="289284" y="218082"/>
                </a:lnTo>
                <a:lnTo>
                  <a:pt x="214854" y="294503"/>
                </a:lnTo>
                <a:lnTo>
                  <a:pt x="338882" y="415301"/>
                </a:lnTo>
                <a:lnTo>
                  <a:pt x="218084" y="539329"/>
                </a:lnTo>
                <a:lnTo>
                  <a:pt x="294505" y="613759"/>
                </a:lnTo>
                <a:lnTo>
                  <a:pt x="415303" y="489731"/>
                </a:lnTo>
                <a:lnTo>
                  <a:pt x="539331" y="610529"/>
                </a:lnTo>
                <a:lnTo>
                  <a:pt x="613761" y="534108"/>
                </a:lnTo>
                <a:lnTo>
                  <a:pt x="489733" y="413311"/>
                </a:lnTo>
                <a:lnTo>
                  <a:pt x="610531" y="289283"/>
                </a:lnTo>
                <a:close/>
                <a:moveTo>
                  <a:pt x="414307" y="0"/>
                </a:moveTo>
                <a:cubicBezTo>
                  <a:pt x="643122" y="0"/>
                  <a:pt x="828614" y="185492"/>
                  <a:pt x="828614" y="414307"/>
                </a:cubicBezTo>
                <a:cubicBezTo>
                  <a:pt x="828614" y="643122"/>
                  <a:pt x="643122" y="828614"/>
                  <a:pt x="414307" y="828614"/>
                </a:cubicBezTo>
                <a:cubicBezTo>
                  <a:pt x="185492" y="828614"/>
                  <a:pt x="0" y="643122"/>
                  <a:pt x="0" y="414307"/>
                </a:cubicBezTo>
                <a:cubicBezTo>
                  <a:pt x="0" y="185492"/>
                  <a:pt x="185492" y="0"/>
                  <a:pt x="41430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D2E0C135-4BD1-4B09-AD1F-CB735179C627}"/>
              </a:ext>
            </a:extLst>
          </p:cNvPr>
          <p:cNvSpPr/>
          <p:nvPr/>
        </p:nvSpPr>
        <p:spPr>
          <a:xfrm>
            <a:off x="10404062" y="2949919"/>
            <a:ext cx="323947" cy="323947"/>
          </a:xfrm>
          <a:custGeom>
            <a:avLst/>
            <a:gdLst>
              <a:gd name="connsiteX0" fmla="*/ 534110 w 828614"/>
              <a:gd name="connsiteY0" fmla="*/ 214852 h 828614"/>
              <a:gd name="connsiteX1" fmla="*/ 413312 w 828614"/>
              <a:gd name="connsiteY1" fmla="*/ 338880 h 828614"/>
              <a:gd name="connsiteX2" fmla="*/ 289284 w 828614"/>
              <a:gd name="connsiteY2" fmla="*/ 218082 h 828614"/>
              <a:gd name="connsiteX3" fmla="*/ 214854 w 828614"/>
              <a:gd name="connsiteY3" fmla="*/ 294503 h 828614"/>
              <a:gd name="connsiteX4" fmla="*/ 338882 w 828614"/>
              <a:gd name="connsiteY4" fmla="*/ 415301 h 828614"/>
              <a:gd name="connsiteX5" fmla="*/ 218084 w 828614"/>
              <a:gd name="connsiteY5" fmla="*/ 539329 h 828614"/>
              <a:gd name="connsiteX6" fmla="*/ 294505 w 828614"/>
              <a:gd name="connsiteY6" fmla="*/ 613759 h 828614"/>
              <a:gd name="connsiteX7" fmla="*/ 415303 w 828614"/>
              <a:gd name="connsiteY7" fmla="*/ 489731 h 828614"/>
              <a:gd name="connsiteX8" fmla="*/ 539331 w 828614"/>
              <a:gd name="connsiteY8" fmla="*/ 610529 h 828614"/>
              <a:gd name="connsiteX9" fmla="*/ 613761 w 828614"/>
              <a:gd name="connsiteY9" fmla="*/ 534108 h 828614"/>
              <a:gd name="connsiteX10" fmla="*/ 489733 w 828614"/>
              <a:gd name="connsiteY10" fmla="*/ 413311 h 828614"/>
              <a:gd name="connsiteX11" fmla="*/ 610531 w 828614"/>
              <a:gd name="connsiteY11" fmla="*/ 289283 h 828614"/>
              <a:gd name="connsiteX12" fmla="*/ 414307 w 828614"/>
              <a:gd name="connsiteY12" fmla="*/ 0 h 828614"/>
              <a:gd name="connsiteX13" fmla="*/ 828614 w 828614"/>
              <a:gd name="connsiteY13" fmla="*/ 414307 h 828614"/>
              <a:gd name="connsiteX14" fmla="*/ 414307 w 828614"/>
              <a:gd name="connsiteY14" fmla="*/ 828614 h 828614"/>
              <a:gd name="connsiteX15" fmla="*/ 0 w 828614"/>
              <a:gd name="connsiteY15" fmla="*/ 414307 h 828614"/>
              <a:gd name="connsiteX16" fmla="*/ 414307 w 828614"/>
              <a:gd name="connsiteY16" fmla="*/ 0 h 82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28614" h="828614">
                <a:moveTo>
                  <a:pt x="534110" y="214852"/>
                </a:moveTo>
                <a:lnTo>
                  <a:pt x="413312" y="338880"/>
                </a:lnTo>
                <a:lnTo>
                  <a:pt x="289284" y="218082"/>
                </a:lnTo>
                <a:lnTo>
                  <a:pt x="214854" y="294503"/>
                </a:lnTo>
                <a:lnTo>
                  <a:pt x="338882" y="415301"/>
                </a:lnTo>
                <a:lnTo>
                  <a:pt x="218084" y="539329"/>
                </a:lnTo>
                <a:lnTo>
                  <a:pt x="294505" y="613759"/>
                </a:lnTo>
                <a:lnTo>
                  <a:pt x="415303" y="489731"/>
                </a:lnTo>
                <a:lnTo>
                  <a:pt x="539331" y="610529"/>
                </a:lnTo>
                <a:lnTo>
                  <a:pt x="613761" y="534108"/>
                </a:lnTo>
                <a:lnTo>
                  <a:pt x="489733" y="413311"/>
                </a:lnTo>
                <a:lnTo>
                  <a:pt x="610531" y="289283"/>
                </a:lnTo>
                <a:close/>
                <a:moveTo>
                  <a:pt x="414307" y="0"/>
                </a:moveTo>
                <a:cubicBezTo>
                  <a:pt x="643122" y="0"/>
                  <a:pt x="828614" y="185492"/>
                  <a:pt x="828614" y="414307"/>
                </a:cubicBezTo>
                <a:cubicBezTo>
                  <a:pt x="828614" y="643122"/>
                  <a:pt x="643122" y="828614"/>
                  <a:pt x="414307" y="828614"/>
                </a:cubicBezTo>
                <a:cubicBezTo>
                  <a:pt x="185492" y="828614"/>
                  <a:pt x="0" y="643122"/>
                  <a:pt x="0" y="414307"/>
                </a:cubicBezTo>
                <a:cubicBezTo>
                  <a:pt x="0" y="185492"/>
                  <a:pt x="185492" y="0"/>
                  <a:pt x="41430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528FF881-0A34-4B89-B16B-F5CE7C3B64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Your Table Slide</a:t>
            </a:r>
          </a:p>
        </p:txBody>
      </p:sp>
    </p:spTree>
    <p:extLst>
      <p:ext uri="{BB962C8B-B14F-4D97-AF65-F5344CB8AC3E}">
        <p14:creationId xmlns:p14="http://schemas.microsoft.com/office/powerpoint/2010/main" val="47013099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038BFA5-4754-4FC7-B947-27948271C9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4525428"/>
              </p:ext>
            </p:extLst>
          </p:nvPr>
        </p:nvGraphicFramePr>
        <p:xfrm>
          <a:off x="609600" y="1371601"/>
          <a:ext cx="10972800" cy="480752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194560">
                  <a:extLst>
                    <a:ext uri="{9D8B030D-6E8A-4147-A177-3AD203B41FA5}">
                      <a16:colId xmlns:a16="http://schemas.microsoft.com/office/drawing/2014/main" val="3968563631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1028151067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3381500307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1504973853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2260267847"/>
                    </a:ext>
                  </a:extLst>
                </a:gridCol>
              </a:tblGrid>
              <a:tr h="6005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d-ID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Lato" panose="020F0502020204030203" pitchFamily="34" charset="0"/>
                          <a:cs typeface="Calibri" panose="020F0502020204030204" pitchFamily="34" charset="0"/>
                        </a:rPr>
                        <a:t>Your Project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Lato" panose="020F0502020204030203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d-ID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Lato" panose="020F0502020204030203" pitchFamily="34" charset="0"/>
                          <a:cs typeface="Calibri" panose="020F0502020204030204" pitchFamily="34" charset="0"/>
                        </a:rPr>
                        <a:t>Your Project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Lato" panose="020F0502020204030203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d-ID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Lato" panose="020F0502020204030203" pitchFamily="34" charset="0"/>
                          <a:cs typeface="Calibri" panose="020F0502020204030204" pitchFamily="34" charset="0"/>
                        </a:rPr>
                        <a:t>Your Project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Lato" panose="020F0502020204030203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d-ID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Lato" panose="020F0502020204030203" pitchFamily="34" charset="0"/>
                          <a:cs typeface="Calibri" panose="020F0502020204030204" pitchFamily="34" charset="0"/>
                        </a:rPr>
                        <a:t>Your Project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Lato" panose="020F0502020204030203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d-ID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Lato" panose="020F0502020204030203" pitchFamily="34" charset="0"/>
                          <a:cs typeface="Calibri" panose="020F0502020204030204" pitchFamily="34" charset="0"/>
                        </a:rPr>
                        <a:t>Your Project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Lato" panose="020F0502020204030203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6960529"/>
                  </a:ext>
                </a:extLst>
              </a:tr>
              <a:tr h="600539">
                <a:tc>
                  <a:txBody>
                    <a:bodyPr/>
                    <a:lstStyle/>
                    <a:p>
                      <a:pPr marL="9144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0093403"/>
                  </a:ext>
                </a:extLst>
              </a:tr>
              <a:tr h="600539">
                <a:tc>
                  <a:txBody>
                    <a:bodyPr/>
                    <a:lstStyle/>
                    <a:p>
                      <a:pPr marL="9144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9269431"/>
                  </a:ext>
                </a:extLst>
              </a:tr>
              <a:tr h="600539">
                <a:tc>
                  <a:txBody>
                    <a:bodyPr/>
                    <a:lstStyle/>
                    <a:p>
                      <a:pPr marL="9144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3149129"/>
                  </a:ext>
                </a:extLst>
              </a:tr>
              <a:tr h="600539">
                <a:tc>
                  <a:txBody>
                    <a:bodyPr/>
                    <a:lstStyle/>
                    <a:p>
                      <a:pPr marL="9144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4699396"/>
                  </a:ext>
                </a:extLst>
              </a:tr>
              <a:tr h="600539">
                <a:tc>
                  <a:txBody>
                    <a:bodyPr/>
                    <a:lstStyle/>
                    <a:p>
                      <a:pPr marL="9144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51515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Short Text In Here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51515"/>
                        </a:solidFill>
                        <a:effectLst/>
                        <a:uLnTx/>
                        <a:uFillTx/>
                        <a:latin typeface="Calibri Light" panose="020F03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421582"/>
                  </a:ext>
                </a:extLst>
              </a:tr>
              <a:tr h="1204295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5965516"/>
                  </a:ext>
                </a:extLst>
              </a:tr>
            </a:tbl>
          </a:graphicData>
        </a:graphic>
      </p:graphicFrame>
      <p:grpSp>
        <p:nvGrpSpPr>
          <p:cNvPr id="19" name="Group 18">
            <a:extLst>
              <a:ext uri="{FF2B5EF4-FFF2-40B4-BE49-F238E27FC236}">
                <a16:creationId xmlns:a16="http://schemas.microsoft.com/office/drawing/2014/main" id="{1019E19F-4820-4554-BB44-3554C059C37C}"/>
              </a:ext>
            </a:extLst>
          </p:cNvPr>
          <p:cNvGrpSpPr/>
          <p:nvPr/>
        </p:nvGrpSpPr>
        <p:grpSpPr>
          <a:xfrm>
            <a:off x="881673" y="5143374"/>
            <a:ext cx="1570046" cy="760339"/>
            <a:chOff x="879247" y="5022334"/>
            <a:chExt cx="1570046" cy="760339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C151C46-619A-4419-8349-88A9707176F6}"/>
                </a:ext>
              </a:extLst>
            </p:cNvPr>
            <p:cNvSpPr/>
            <p:nvPr/>
          </p:nvSpPr>
          <p:spPr>
            <a:xfrm>
              <a:off x="879247" y="5022334"/>
              <a:ext cx="157004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accent1">
                      <a:lumMod val="75000"/>
                    </a:schemeClr>
                  </a:solidFill>
                  <a:latin typeface="Raleway" panose="020B0503030101060003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$211</a:t>
              </a:r>
              <a:endParaRPr lang="en-US" sz="3200" b="1" dirty="0">
                <a:solidFill>
                  <a:schemeClr val="accent1">
                    <a:lumMod val="75000"/>
                  </a:schemeClr>
                </a:solidFill>
                <a:latin typeface="Raleway" panose="020B0503030101060003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C75C940-2441-483D-83DD-2205A3020A8F}"/>
                </a:ext>
              </a:extLst>
            </p:cNvPr>
            <p:cNvSpPr/>
            <p:nvPr/>
          </p:nvSpPr>
          <p:spPr>
            <a:xfrm>
              <a:off x="879248" y="5505674"/>
              <a:ext cx="157004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Lorem Ipsum is simply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34E29BD-2CB4-4AA0-8D23-EE4C28000470}"/>
              </a:ext>
            </a:extLst>
          </p:cNvPr>
          <p:cNvGrpSpPr/>
          <p:nvPr/>
        </p:nvGrpSpPr>
        <p:grpSpPr>
          <a:xfrm>
            <a:off x="3132933" y="5143374"/>
            <a:ext cx="1570046" cy="760339"/>
            <a:chOff x="879247" y="5022334"/>
            <a:chExt cx="1570046" cy="760339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2D2BF63-9DD0-4944-8C65-A97883A24692}"/>
                </a:ext>
              </a:extLst>
            </p:cNvPr>
            <p:cNvSpPr/>
            <p:nvPr/>
          </p:nvSpPr>
          <p:spPr>
            <a:xfrm>
              <a:off x="879247" y="5022334"/>
              <a:ext cx="157004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accent1"/>
                  </a:solidFill>
                  <a:latin typeface="Raleway" panose="020B0503030101060003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$21</a:t>
              </a:r>
              <a:r>
                <a:rPr lang="id-ID" sz="3200" b="1" dirty="0">
                  <a:solidFill>
                    <a:schemeClr val="accent1"/>
                  </a:solidFill>
                  <a:latin typeface="Raleway" panose="020B0503030101060003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8</a:t>
              </a:r>
              <a:endParaRPr lang="en-US" sz="3200" b="1" dirty="0">
                <a:solidFill>
                  <a:schemeClr val="accent1"/>
                </a:solidFill>
                <a:latin typeface="Raleway" panose="020B0503030101060003" pitchFamily="34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436E2212-FC0A-434E-BEFA-5C66257442E8}"/>
                </a:ext>
              </a:extLst>
            </p:cNvPr>
            <p:cNvSpPr/>
            <p:nvPr/>
          </p:nvSpPr>
          <p:spPr>
            <a:xfrm>
              <a:off x="879248" y="5505674"/>
              <a:ext cx="157004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Lorem Ipsum is simply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73B09AA-91DE-46D7-AEE7-65EB029CFDC4}"/>
              </a:ext>
            </a:extLst>
          </p:cNvPr>
          <p:cNvGrpSpPr/>
          <p:nvPr/>
        </p:nvGrpSpPr>
        <p:grpSpPr>
          <a:xfrm>
            <a:off x="5310977" y="5143374"/>
            <a:ext cx="1570046" cy="760339"/>
            <a:chOff x="879247" y="5022334"/>
            <a:chExt cx="1570046" cy="760339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58D70EE0-CF74-436F-BD17-0B22FB2392DB}"/>
                </a:ext>
              </a:extLst>
            </p:cNvPr>
            <p:cNvSpPr/>
            <p:nvPr/>
          </p:nvSpPr>
          <p:spPr>
            <a:xfrm>
              <a:off x="879247" y="5022334"/>
              <a:ext cx="157004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accent2"/>
                  </a:solidFill>
                  <a:latin typeface="Raleway" panose="020B0503030101060003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$</a:t>
              </a:r>
              <a:r>
                <a:rPr lang="id-ID" sz="3200" b="1" dirty="0">
                  <a:solidFill>
                    <a:schemeClr val="accent2"/>
                  </a:solidFill>
                  <a:latin typeface="Raleway" panose="020B0503030101060003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230</a:t>
              </a:r>
              <a:endParaRPr lang="en-US" sz="3200" b="1" dirty="0">
                <a:solidFill>
                  <a:schemeClr val="accent2"/>
                </a:solidFill>
                <a:latin typeface="Raleway" panose="020B0503030101060003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6E7D2E25-CD20-434A-BC2F-A33FE98213DC}"/>
                </a:ext>
              </a:extLst>
            </p:cNvPr>
            <p:cNvSpPr/>
            <p:nvPr/>
          </p:nvSpPr>
          <p:spPr>
            <a:xfrm>
              <a:off x="879248" y="5505674"/>
              <a:ext cx="157004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Lorem Ipsum is simply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000A6552-96CA-4211-AD23-3A29AA855385}"/>
              </a:ext>
            </a:extLst>
          </p:cNvPr>
          <p:cNvGrpSpPr/>
          <p:nvPr/>
        </p:nvGrpSpPr>
        <p:grpSpPr>
          <a:xfrm>
            <a:off x="7531648" y="5143374"/>
            <a:ext cx="1570046" cy="760339"/>
            <a:chOff x="879247" y="5022334"/>
            <a:chExt cx="1570046" cy="760339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5A9EBA9-F149-4E94-AEAE-2FFC6748AC9C}"/>
                </a:ext>
              </a:extLst>
            </p:cNvPr>
            <p:cNvSpPr/>
            <p:nvPr/>
          </p:nvSpPr>
          <p:spPr>
            <a:xfrm>
              <a:off x="879247" y="5022334"/>
              <a:ext cx="157004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accent3"/>
                  </a:solidFill>
                  <a:latin typeface="Raleway" panose="020B0503030101060003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$</a:t>
              </a:r>
              <a:r>
                <a:rPr lang="id-ID" sz="3200" b="1" dirty="0">
                  <a:solidFill>
                    <a:schemeClr val="accent3"/>
                  </a:solidFill>
                  <a:latin typeface="Raleway" panose="020B0503030101060003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245</a:t>
              </a:r>
              <a:endParaRPr lang="en-US" sz="3200" b="1" dirty="0">
                <a:solidFill>
                  <a:schemeClr val="accent3"/>
                </a:solidFill>
                <a:latin typeface="Raleway" panose="020B0503030101060003" pitchFamily="34" charset="0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2E4CD41-686D-4C89-A43B-14D4A745FE1F}"/>
                </a:ext>
              </a:extLst>
            </p:cNvPr>
            <p:cNvSpPr/>
            <p:nvPr/>
          </p:nvSpPr>
          <p:spPr>
            <a:xfrm>
              <a:off x="879248" y="5505674"/>
              <a:ext cx="157004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Lorem Ipsum is simply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7C198A3-28AC-4A06-AA85-A0EBA908DE43}"/>
              </a:ext>
            </a:extLst>
          </p:cNvPr>
          <p:cNvGrpSpPr/>
          <p:nvPr/>
        </p:nvGrpSpPr>
        <p:grpSpPr>
          <a:xfrm>
            <a:off x="9679101" y="5143374"/>
            <a:ext cx="1570046" cy="760339"/>
            <a:chOff x="879247" y="5022334"/>
            <a:chExt cx="1570046" cy="760339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923FFC82-5547-4D22-99FC-9993B0203B72}"/>
                </a:ext>
              </a:extLst>
            </p:cNvPr>
            <p:cNvSpPr/>
            <p:nvPr/>
          </p:nvSpPr>
          <p:spPr>
            <a:xfrm>
              <a:off x="879247" y="5022334"/>
              <a:ext cx="157004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Raleway" panose="020B0503030101060003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$</a:t>
              </a:r>
              <a:r>
                <a:rPr lang="id-ID" sz="3200" b="1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Raleway" panose="020B0503030101060003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341</a:t>
              </a:r>
              <a:endParaRPr lang="en-US" sz="32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Raleway" panose="020B0503030101060003" pitchFamily="34" charset="0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EBC2C1FB-3FB8-4240-91FA-8334FCE2479B}"/>
                </a:ext>
              </a:extLst>
            </p:cNvPr>
            <p:cNvSpPr/>
            <p:nvPr/>
          </p:nvSpPr>
          <p:spPr>
            <a:xfrm>
              <a:off x="879248" y="5505674"/>
              <a:ext cx="157004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Lorem Ipsum is simply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CA5937-F4E2-4CEE-9852-40B9AD22A7B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Your Table Slide</a:t>
            </a:r>
          </a:p>
        </p:txBody>
      </p:sp>
    </p:spTree>
    <p:extLst>
      <p:ext uri="{BB962C8B-B14F-4D97-AF65-F5344CB8AC3E}">
        <p14:creationId xmlns:p14="http://schemas.microsoft.com/office/powerpoint/2010/main" val="203819687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0C0F8028-9AA2-41C7-A9C4-27EC026474C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25" b="7825"/>
          <a:stretch>
            <a:fillRect/>
          </a:stretch>
        </p:blipFill>
        <p:spPr>
          <a:xfrm flipV="1">
            <a:off x="0" y="0"/>
            <a:ext cx="12192000" cy="6858000"/>
          </a:xfrm>
        </p:spPr>
      </p:pic>
      <p:pic>
        <p:nvPicPr>
          <p:cNvPr id="24" name="Picture Placeholder 7">
            <a:extLst>
              <a:ext uri="{FF2B5EF4-FFF2-40B4-BE49-F238E27FC236}">
                <a16:creationId xmlns:a16="http://schemas.microsoft.com/office/drawing/2014/main" id="{6678C88F-5AFB-4A6F-994B-6A2F91C173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486D9573-A7D1-4496-AC7C-5B1EBE55816B}"/>
              </a:ext>
            </a:extLst>
          </p:cNvPr>
          <p:cNvSpPr>
            <a:spLocks/>
          </p:cNvSpPr>
          <p:nvPr/>
        </p:nvSpPr>
        <p:spPr bwMode="auto">
          <a:xfrm>
            <a:off x="-1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4581932 h 6858000"/>
              <a:gd name="connsiteX5" fmla="*/ 39688 w 12192000"/>
              <a:gd name="connsiteY5" fmla="*/ 4660901 h 6858000"/>
              <a:gd name="connsiteX6" fmla="*/ 661824 w 12192000"/>
              <a:gd name="connsiteY6" fmla="*/ 5892801 h 6858000"/>
              <a:gd name="connsiteX7" fmla="*/ 1236257 w 12192000"/>
              <a:gd name="connsiteY7" fmla="*/ 5342420 h 6858000"/>
              <a:gd name="connsiteX8" fmla="*/ 1482726 w 12192000"/>
              <a:gd name="connsiteY8" fmla="*/ 4660901 h 6858000"/>
              <a:gd name="connsiteX9" fmla="*/ 1482268 w 12192000"/>
              <a:gd name="connsiteY9" fmla="*/ 4660901 h 6858000"/>
              <a:gd name="connsiteX10" fmla="*/ 1329248 w 12192000"/>
              <a:gd name="connsiteY10" fmla="*/ 3675381 h 6858000"/>
              <a:gd name="connsiteX11" fmla="*/ 1204050 w 12192000"/>
              <a:gd name="connsiteY11" fmla="*/ 3429001 h 6858000"/>
              <a:gd name="connsiteX12" fmla="*/ 1204913 w 12192000"/>
              <a:gd name="connsiteY12" fmla="*/ 3429001 h 6858000"/>
              <a:gd name="connsiteX13" fmla="*/ 584200 w 12192000"/>
              <a:gd name="connsiteY13" fmla="*/ 2197101 h 6858000"/>
              <a:gd name="connsiteX14" fmla="*/ 0 w 12192000"/>
              <a:gd name="connsiteY14" fmla="*/ 1040716 h 6858000"/>
              <a:gd name="connsiteX15" fmla="*/ 0 w 12192000"/>
              <a:gd name="connsiteY15" fmla="*/ 0 h 6858000"/>
              <a:gd name="connsiteX16" fmla="*/ 6132513 w 12192000"/>
              <a:gd name="connsiteY16" fmla="*/ 966788 h 6858000"/>
              <a:gd name="connsiteX17" fmla="*/ 4143375 w 12192000"/>
              <a:gd name="connsiteY17" fmla="*/ 970763 h 6858000"/>
              <a:gd name="connsiteX18" fmla="*/ 4566638 w 12192000"/>
              <a:gd name="connsiteY18" fmla="*/ 1213248 h 6858000"/>
              <a:gd name="connsiteX19" fmla="*/ 5210475 w 12192000"/>
              <a:gd name="connsiteY19" fmla="*/ 2197101 h 6858000"/>
              <a:gd name="connsiteX20" fmla="*/ 5210175 w 12192000"/>
              <a:gd name="connsiteY20" fmla="*/ 2197101 h 6858000"/>
              <a:gd name="connsiteX21" fmla="*/ 5246015 w 12192000"/>
              <a:gd name="connsiteY21" fmla="*/ 2362201 h 6858000"/>
              <a:gd name="connsiteX22" fmla="*/ 5327650 w 12192000"/>
              <a:gd name="connsiteY22" fmla="*/ 2197101 h 6858000"/>
              <a:gd name="connsiteX23" fmla="*/ 5327717 w 12192000"/>
              <a:gd name="connsiteY23" fmla="*/ 2197101 h 6858000"/>
              <a:gd name="connsiteX24" fmla="*/ 6132513 w 12192000"/>
              <a:gd name="connsiteY24" fmla="*/ 966788 h 6858000"/>
              <a:gd name="connsiteX25" fmla="*/ 1298575 w 12192000"/>
              <a:gd name="connsiteY25" fmla="*/ 974726 h 6858000"/>
              <a:gd name="connsiteX26" fmla="*/ 1914525 w 12192000"/>
              <a:gd name="connsiteY26" fmla="*/ 2197101 h 6858000"/>
              <a:gd name="connsiteX27" fmla="*/ 2533651 w 12192000"/>
              <a:gd name="connsiteY27" fmla="*/ 3429001 h 6858000"/>
              <a:gd name="connsiteX28" fmla="*/ 2533650 w 12192000"/>
              <a:gd name="connsiteY28" fmla="*/ 3429001 h 6858000"/>
              <a:gd name="connsiteX29" fmla="*/ 3154363 w 12192000"/>
              <a:gd name="connsiteY29" fmla="*/ 4660901 h 6858000"/>
              <a:gd name="connsiteX30" fmla="*/ 3775815 w 12192000"/>
              <a:gd name="connsiteY30" fmla="*/ 5892801 h 6858000"/>
              <a:gd name="connsiteX31" fmla="*/ 4351601 w 12192000"/>
              <a:gd name="connsiteY31" fmla="*/ 5342420 h 6858000"/>
              <a:gd name="connsiteX32" fmla="*/ 4595813 w 12192000"/>
              <a:gd name="connsiteY32" fmla="*/ 4660901 h 6858000"/>
              <a:gd name="connsiteX33" fmla="*/ 4596943 w 12192000"/>
              <a:gd name="connsiteY33" fmla="*/ 4660901 h 6858000"/>
              <a:gd name="connsiteX34" fmla="*/ 4443923 w 12192000"/>
              <a:gd name="connsiteY34" fmla="*/ 3675381 h 6858000"/>
              <a:gd name="connsiteX35" fmla="*/ 4318725 w 12192000"/>
              <a:gd name="connsiteY35" fmla="*/ 3429001 h 6858000"/>
              <a:gd name="connsiteX36" fmla="*/ 4318001 w 12192000"/>
              <a:gd name="connsiteY36" fmla="*/ 3429001 h 6858000"/>
              <a:gd name="connsiteX37" fmla="*/ 3698876 w 12192000"/>
              <a:gd name="connsiteY37" fmla="*/ 2197101 h 6858000"/>
              <a:gd name="connsiteX38" fmla="*/ 3698875 w 12192000"/>
              <a:gd name="connsiteY38" fmla="*/ 2197101 h 6858000"/>
              <a:gd name="connsiteX39" fmla="*/ 3079750 w 12192000"/>
              <a:gd name="connsiteY39" fmla="*/ 974726 h 6858000"/>
              <a:gd name="connsiteX40" fmla="*/ 1298575 w 12192000"/>
              <a:gd name="connsiteY40" fmla="*/ 97472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4581932"/>
                </a:lnTo>
                <a:lnTo>
                  <a:pt x="39688" y="4660901"/>
                </a:lnTo>
                <a:cubicBezTo>
                  <a:pt x="661824" y="5892801"/>
                  <a:pt x="661824" y="5892801"/>
                  <a:pt x="661824" y="5892801"/>
                </a:cubicBezTo>
                <a:cubicBezTo>
                  <a:pt x="886429" y="5757690"/>
                  <a:pt x="1091158" y="5572905"/>
                  <a:pt x="1236257" y="5342420"/>
                </a:cubicBezTo>
                <a:cubicBezTo>
                  <a:pt x="1363467" y="5141740"/>
                  <a:pt x="1448936" y="4909268"/>
                  <a:pt x="1482726" y="4660901"/>
                </a:cubicBezTo>
                <a:lnTo>
                  <a:pt x="1482268" y="4660901"/>
                </a:lnTo>
                <a:cubicBezTo>
                  <a:pt x="1524001" y="4342992"/>
                  <a:pt x="1480281" y="4001239"/>
                  <a:pt x="1329248" y="3675381"/>
                </a:cubicBezTo>
                <a:cubicBezTo>
                  <a:pt x="1204050" y="3429001"/>
                  <a:pt x="1204050" y="3429001"/>
                  <a:pt x="1204050" y="3429001"/>
                </a:cubicBezTo>
                <a:lnTo>
                  <a:pt x="1204913" y="3429001"/>
                </a:lnTo>
                <a:lnTo>
                  <a:pt x="584200" y="2197101"/>
                </a:lnTo>
                <a:lnTo>
                  <a:pt x="0" y="1040716"/>
                </a:lnTo>
                <a:lnTo>
                  <a:pt x="0" y="0"/>
                </a:lnTo>
                <a:close/>
                <a:moveTo>
                  <a:pt x="6132513" y="966788"/>
                </a:moveTo>
                <a:cubicBezTo>
                  <a:pt x="4143375" y="970763"/>
                  <a:pt x="4143375" y="970763"/>
                  <a:pt x="4143375" y="970763"/>
                </a:cubicBezTo>
                <a:cubicBezTo>
                  <a:pt x="4286450" y="1030391"/>
                  <a:pt x="4441448" y="1113869"/>
                  <a:pt x="4566638" y="1213248"/>
                </a:cubicBezTo>
                <a:cubicBezTo>
                  <a:pt x="4860737" y="1447783"/>
                  <a:pt x="5105156" y="1819461"/>
                  <a:pt x="5210475" y="2197101"/>
                </a:cubicBezTo>
                <a:lnTo>
                  <a:pt x="5210175" y="2197101"/>
                </a:lnTo>
                <a:cubicBezTo>
                  <a:pt x="5226104" y="2252798"/>
                  <a:pt x="5238051" y="2306505"/>
                  <a:pt x="5246015" y="2362201"/>
                </a:cubicBezTo>
                <a:cubicBezTo>
                  <a:pt x="5267917" y="2316451"/>
                  <a:pt x="5295793" y="2260754"/>
                  <a:pt x="5327650" y="2197101"/>
                </a:cubicBezTo>
                <a:lnTo>
                  <a:pt x="5327717" y="2197101"/>
                </a:lnTo>
                <a:cubicBezTo>
                  <a:pt x="5502586" y="1855237"/>
                  <a:pt x="5822518" y="1282814"/>
                  <a:pt x="6132513" y="966788"/>
                </a:cubicBezTo>
                <a:close/>
                <a:moveTo>
                  <a:pt x="1298575" y="974726"/>
                </a:moveTo>
                <a:lnTo>
                  <a:pt x="1914525" y="2197101"/>
                </a:lnTo>
                <a:lnTo>
                  <a:pt x="2533651" y="3429001"/>
                </a:lnTo>
                <a:lnTo>
                  <a:pt x="2533650" y="3429001"/>
                </a:lnTo>
                <a:lnTo>
                  <a:pt x="3154363" y="4660901"/>
                </a:lnTo>
                <a:cubicBezTo>
                  <a:pt x="3775815" y="5892801"/>
                  <a:pt x="3775815" y="5892801"/>
                  <a:pt x="3775815" y="5892801"/>
                </a:cubicBezTo>
                <a:cubicBezTo>
                  <a:pt x="4000173" y="5757690"/>
                  <a:pt x="4206661" y="5572905"/>
                  <a:pt x="4351601" y="5342420"/>
                </a:cubicBezTo>
                <a:cubicBezTo>
                  <a:pt x="4476685" y="5141740"/>
                  <a:pt x="4562060" y="4909268"/>
                  <a:pt x="4595813" y="4660901"/>
                </a:cubicBezTo>
                <a:lnTo>
                  <a:pt x="4596943" y="4660901"/>
                </a:lnTo>
                <a:cubicBezTo>
                  <a:pt x="4638676" y="4342992"/>
                  <a:pt x="4594956" y="4001239"/>
                  <a:pt x="4443923" y="3675381"/>
                </a:cubicBezTo>
                <a:cubicBezTo>
                  <a:pt x="4318725" y="3429001"/>
                  <a:pt x="4318725" y="3429001"/>
                  <a:pt x="4318725" y="3429001"/>
                </a:cubicBezTo>
                <a:lnTo>
                  <a:pt x="4318001" y="3429001"/>
                </a:lnTo>
                <a:lnTo>
                  <a:pt x="3698876" y="2197101"/>
                </a:lnTo>
                <a:lnTo>
                  <a:pt x="3698875" y="2197101"/>
                </a:lnTo>
                <a:lnTo>
                  <a:pt x="3079750" y="974726"/>
                </a:lnTo>
                <a:lnTo>
                  <a:pt x="1298575" y="974726"/>
                </a:lnTo>
                <a:close/>
              </a:path>
            </a:pathLst>
          </a:custGeom>
          <a:solidFill>
            <a:srgbClr val="011F4B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8EE6759D-1F94-4544-9C05-A65B81095187}"/>
              </a:ext>
            </a:extLst>
          </p:cNvPr>
          <p:cNvSpPr>
            <a:spLocks/>
          </p:cNvSpPr>
          <p:nvPr/>
        </p:nvSpPr>
        <p:spPr bwMode="auto">
          <a:xfrm>
            <a:off x="4143374" y="966788"/>
            <a:ext cx="1989138" cy="1395413"/>
          </a:xfrm>
          <a:custGeom>
            <a:avLst/>
            <a:gdLst>
              <a:gd name="connsiteX0" fmla="*/ 1989138 w 1989138"/>
              <a:gd name="connsiteY0" fmla="*/ 0 h 1395413"/>
              <a:gd name="connsiteX1" fmla="*/ 1184342 w 1989138"/>
              <a:gd name="connsiteY1" fmla="*/ 1230313 h 1395413"/>
              <a:gd name="connsiteX2" fmla="*/ 1184275 w 1989138"/>
              <a:gd name="connsiteY2" fmla="*/ 1230313 h 1395413"/>
              <a:gd name="connsiteX3" fmla="*/ 1102640 w 1989138"/>
              <a:gd name="connsiteY3" fmla="*/ 1395413 h 1395413"/>
              <a:gd name="connsiteX4" fmla="*/ 1066800 w 1989138"/>
              <a:gd name="connsiteY4" fmla="*/ 1230313 h 1395413"/>
              <a:gd name="connsiteX5" fmla="*/ 1067100 w 1989138"/>
              <a:gd name="connsiteY5" fmla="*/ 1230313 h 1395413"/>
              <a:gd name="connsiteX6" fmla="*/ 423263 w 1989138"/>
              <a:gd name="connsiteY6" fmla="*/ 246460 h 1395413"/>
              <a:gd name="connsiteX7" fmla="*/ 0 w 1989138"/>
              <a:gd name="connsiteY7" fmla="*/ 3975 h 1395413"/>
              <a:gd name="connsiteX8" fmla="*/ 1989138 w 1989138"/>
              <a:gd name="connsiteY8" fmla="*/ 0 h 1395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89138" h="1395413">
                <a:moveTo>
                  <a:pt x="1989138" y="0"/>
                </a:moveTo>
                <a:cubicBezTo>
                  <a:pt x="1679143" y="316026"/>
                  <a:pt x="1359211" y="888449"/>
                  <a:pt x="1184342" y="1230313"/>
                </a:cubicBezTo>
                <a:lnTo>
                  <a:pt x="1184275" y="1230313"/>
                </a:lnTo>
                <a:cubicBezTo>
                  <a:pt x="1152418" y="1293966"/>
                  <a:pt x="1124542" y="1349663"/>
                  <a:pt x="1102640" y="1395413"/>
                </a:cubicBezTo>
                <a:cubicBezTo>
                  <a:pt x="1094676" y="1339717"/>
                  <a:pt x="1082729" y="1286010"/>
                  <a:pt x="1066800" y="1230313"/>
                </a:cubicBezTo>
                <a:lnTo>
                  <a:pt x="1067100" y="1230313"/>
                </a:lnTo>
                <a:cubicBezTo>
                  <a:pt x="961781" y="852673"/>
                  <a:pt x="717362" y="480995"/>
                  <a:pt x="423263" y="246460"/>
                </a:cubicBezTo>
                <a:cubicBezTo>
                  <a:pt x="298073" y="147081"/>
                  <a:pt x="143075" y="63603"/>
                  <a:pt x="0" y="3975"/>
                </a:cubicBezTo>
                <a:cubicBezTo>
                  <a:pt x="0" y="3975"/>
                  <a:pt x="0" y="3975"/>
                  <a:pt x="1989138" y="0"/>
                </a:cubicBezTo>
                <a:close/>
              </a:path>
            </a:pathLst>
          </a:custGeom>
          <a:solidFill>
            <a:schemeClr val="accent2">
              <a:alpha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C22EE55F-6286-46FE-87B0-5C3E7E8CC0A3}"/>
              </a:ext>
            </a:extLst>
          </p:cNvPr>
          <p:cNvSpPr>
            <a:spLocks/>
          </p:cNvSpPr>
          <p:nvPr/>
        </p:nvSpPr>
        <p:spPr bwMode="auto">
          <a:xfrm>
            <a:off x="1298575" y="974726"/>
            <a:ext cx="3313349" cy="4918075"/>
          </a:xfrm>
          <a:custGeom>
            <a:avLst/>
            <a:gdLst>
              <a:gd name="connsiteX0" fmla="*/ 0 w 3313349"/>
              <a:gd name="connsiteY0" fmla="*/ 0 h 4918075"/>
              <a:gd name="connsiteX1" fmla="*/ 1781175 w 3313349"/>
              <a:gd name="connsiteY1" fmla="*/ 0 h 4918075"/>
              <a:gd name="connsiteX2" fmla="*/ 2400300 w 3313349"/>
              <a:gd name="connsiteY2" fmla="*/ 1222375 h 4918075"/>
              <a:gd name="connsiteX3" fmla="*/ 2400301 w 3313349"/>
              <a:gd name="connsiteY3" fmla="*/ 1222375 h 4918075"/>
              <a:gd name="connsiteX4" fmla="*/ 3019426 w 3313349"/>
              <a:gd name="connsiteY4" fmla="*/ 2454275 h 4918075"/>
              <a:gd name="connsiteX5" fmla="*/ 3020150 w 3313349"/>
              <a:gd name="connsiteY5" fmla="*/ 2454275 h 4918075"/>
              <a:gd name="connsiteX6" fmla="*/ 3145348 w 3313349"/>
              <a:gd name="connsiteY6" fmla="*/ 2700655 h 4918075"/>
              <a:gd name="connsiteX7" fmla="*/ 3298368 w 3313349"/>
              <a:gd name="connsiteY7" fmla="*/ 3686175 h 4918075"/>
              <a:gd name="connsiteX8" fmla="*/ 3297238 w 3313349"/>
              <a:gd name="connsiteY8" fmla="*/ 3686175 h 4918075"/>
              <a:gd name="connsiteX9" fmla="*/ 3053026 w 3313349"/>
              <a:gd name="connsiteY9" fmla="*/ 4367694 h 4918075"/>
              <a:gd name="connsiteX10" fmla="*/ 2477240 w 3313349"/>
              <a:gd name="connsiteY10" fmla="*/ 4918075 h 4918075"/>
              <a:gd name="connsiteX11" fmla="*/ 1855788 w 3313349"/>
              <a:gd name="connsiteY11" fmla="*/ 3686175 h 4918075"/>
              <a:gd name="connsiteX12" fmla="*/ 1235075 w 3313349"/>
              <a:gd name="connsiteY12" fmla="*/ 2454275 h 4918075"/>
              <a:gd name="connsiteX13" fmla="*/ 1235076 w 3313349"/>
              <a:gd name="connsiteY13" fmla="*/ 2454275 h 4918075"/>
              <a:gd name="connsiteX14" fmla="*/ 615950 w 3313349"/>
              <a:gd name="connsiteY14" fmla="*/ 1222375 h 4918075"/>
              <a:gd name="connsiteX15" fmla="*/ 0 w 3313349"/>
              <a:gd name="connsiteY15" fmla="*/ 0 h 4918075"/>
              <a:gd name="connsiteX16" fmla="*/ 323850 w 3313349"/>
              <a:gd name="connsiteY16" fmla="*/ 196850 h 4918075"/>
              <a:gd name="connsiteX17" fmla="*/ 839788 w 3313349"/>
              <a:gd name="connsiteY17" fmla="*/ 1222375 h 4918075"/>
              <a:gd name="connsiteX18" fmla="*/ 1462088 w 3313349"/>
              <a:gd name="connsiteY18" fmla="*/ 2454275 h 4918075"/>
              <a:gd name="connsiteX19" fmla="*/ 2081213 w 3313349"/>
              <a:gd name="connsiteY19" fmla="*/ 3686175 h 4918075"/>
              <a:gd name="connsiteX20" fmla="*/ 2082132 w 3313349"/>
              <a:gd name="connsiteY20" fmla="*/ 3686175 h 4918075"/>
              <a:gd name="connsiteX21" fmla="*/ 2554673 w 3313349"/>
              <a:gd name="connsiteY21" fmla="*/ 4622022 h 4918075"/>
              <a:gd name="connsiteX22" fmla="*/ 2882275 w 3313349"/>
              <a:gd name="connsiteY22" fmla="*/ 4260400 h 4918075"/>
              <a:gd name="connsiteX23" fmla="*/ 3062953 w 3313349"/>
              <a:gd name="connsiteY23" fmla="*/ 3841156 h 4918075"/>
              <a:gd name="connsiteX24" fmla="*/ 3094720 w 3313349"/>
              <a:gd name="connsiteY24" fmla="*/ 3686175 h 4918075"/>
              <a:gd name="connsiteX25" fmla="*/ 3095667 w 3313349"/>
              <a:gd name="connsiteY25" fmla="*/ 3686175 h 4918075"/>
              <a:gd name="connsiteX26" fmla="*/ 2952583 w 3313349"/>
              <a:gd name="connsiteY26" fmla="*/ 2766224 h 4918075"/>
              <a:gd name="connsiteX27" fmla="*/ 2795588 w 3313349"/>
              <a:gd name="connsiteY27" fmla="*/ 2454275 h 4918075"/>
              <a:gd name="connsiteX28" fmla="*/ 2795589 w 3313349"/>
              <a:gd name="connsiteY28" fmla="*/ 2454275 h 4918075"/>
              <a:gd name="connsiteX29" fmla="*/ 2173288 w 3313349"/>
              <a:gd name="connsiteY29" fmla="*/ 1222375 h 4918075"/>
              <a:gd name="connsiteX30" fmla="*/ 1655763 w 3313349"/>
              <a:gd name="connsiteY30" fmla="*/ 196850 h 4918075"/>
              <a:gd name="connsiteX31" fmla="*/ 323850 w 3313349"/>
              <a:gd name="connsiteY31" fmla="*/ 196850 h 4918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313349" h="4918075">
                <a:moveTo>
                  <a:pt x="0" y="0"/>
                </a:moveTo>
                <a:lnTo>
                  <a:pt x="1781175" y="0"/>
                </a:lnTo>
                <a:lnTo>
                  <a:pt x="2400300" y="1222375"/>
                </a:lnTo>
                <a:lnTo>
                  <a:pt x="2400301" y="1222375"/>
                </a:lnTo>
                <a:lnTo>
                  <a:pt x="3019426" y="2454275"/>
                </a:lnTo>
                <a:lnTo>
                  <a:pt x="3020150" y="2454275"/>
                </a:lnTo>
                <a:cubicBezTo>
                  <a:pt x="3020150" y="2454275"/>
                  <a:pt x="3020150" y="2454275"/>
                  <a:pt x="3145348" y="2700655"/>
                </a:cubicBezTo>
                <a:cubicBezTo>
                  <a:pt x="3296381" y="3026513"/>
                  <a:pt x="3340101" y="3368266"/>
                  <a:pt x="3298368" y="3686175"/>
                </a:cubicBezTo>
                <a:lnTo>
                  <a:pt x="3297238" y="3686175"/>
                </a:lnTo>
                <a:cubicBezTo>
                  <a:pt x="3263485" y="3934542"/>
                  <a:pt x="3178110" y="4167014"/>
                  <a:pt x="3053026" y="4367694"/>
                </a:cubicBezTo>
                <a:cubicBezTo>
                  <a:pt x="2908086" y="4598179"/>
                  <a:pt x="2701598" y="4782964"/>
                  <a:pt x="2477240" y="4918075"/>
                </a:cubicBezTo>
                <a:cubicBezTo>
                  <a:pt x="2477240" y="4918075"/>
                  <a:pt x="2477240" y="4918075"/>
                  <a:pt x="1855788" y="3686175"/>
                </a:cubicBezTo>
                <a:lnTo>
                  <a:pt x="1235075" y="2454275"/>
                </a:lnTo>
                <a:lnTo>
                  <a:pt x="1235076" y="2454275"/>
                </a:lnTo>
                <a:lnTo>
                  <a:pt x="615950" y="1222375"/>
                </a:lnTo>
                <a:lnTo>
                  <a:pt x="0" y="0"/>
                </a:lnTo>
                <a:close/>
                <a:moveTo>
                  <a:pt x="323850" y="196850"/>
                </a:moveTo>
                <a:lnTo>
                  <a:pt x="839788" y="1222375"/>
                </a:lnTo>
                <a:lnTo>
                  <a:pt x="1462088" y="2454275"/>
                </a:lnTo>
                <a:lnTo>
                  <a:pt x="2081213" y="3686175"/>
                </a:lnTo>
                <a:lnTo>
                  <a:pt x="2082132" y="3686175"/>
                </a:lnTo>
                <a:cubicBezTo>
                  <a:pt x="2082132" y="3686175"/>
                  <a:pt x="2082132" y="3686175"/>
                  <a:pt x="2554673" y="4622022"/>
                </a:cubicBezTo>
                <a:cubicBezTo>
                  <a:pt x="2697627" y="4510753"/>
                  <a:pt x="2800871" y="4391537"/>
                  <a:pt x="2882275" y="4260400"/>
                </a:cubicBezTo>
                <a:cubicBezTo>
                  <a:pt x="2961694" y="4135223"/>
                  <a:pt x="3023244" y="3992163"/>
                  <a:pt x="3062953" y="3841156"/>
                </a:cubicBezTo>
                <a:cubicBezTo>
                  <a:pt x="3074866" y="3789496"/>
                  <a:pt x="3086779" y="3737836"/>
                  <a:pt x="3094720" y="3686175"/>
                </a:cubicBezTo>
                <a:lnTo>
                  <a:pt x="3095667" y="3686175"/>
                </a:lnTo>
                <a:cubicBezTo>
                  <a:pt x="3139387" y="3392109"/>
                  <a:pt x="3103616" y="3074199"/>
                  <a:pt x="2952583" y="2766224"/>
                </a:cubicBezTo>
                <a:lnTo>
                  <a:pt x="2795588" y="2454275"/>
                </a:lnTo>
                <a:lnTo>
                  <a:pt x="2795589" y="2454275"/>
                </a:lnTo>
                <a:lnTo>
                  <a:pt x="2173288" y="1222375"/>
                </a:lnTo>
                <a:lnTo>
                  <a:pt x="1655763" y="196850"/>
                </a:lnTo>
                <a:lnTo>
                  <a:pt x="323850" y="196850"/>
                </a:lnTo>
                <a:close/>
              </a:path>
            </a:pathLst>
          </a:custGeom>
          <a:solidFill>
            <a:srgbClr val="011F4B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C2551A14-9EFA-407B-A4B1-4A625BBDA949}"/>
              </a:ext>
            </a:extLst>
          </p:cNvPr>
          <p:cNvSpPr>
            <a:spLocks/>
          </p:cNvSpPr>
          <p:nvPr/>
        </p:nvSpPr>
        <p:spPr bwMode="auto">
          <a:xfrm>
            <a:off x="0" y="1040716"/>
            <a:ext cx="1497249" cy="4852085"/>
          </a:xfrm>
          <a:custGeom>
            <a:avLst/>
            <a:gdLst>
              <a:gd name="connsiteX0" fmla="*/ 0 w 1497249"/>
              <a:gd name="connsiteY0" fmla="*/ 0 h 4852085"/>
              <a:gd name="connsiteX1" fmla="*/ 584200 w 1497249"/>
              <a:gd name="connsiteY1" fmla="*/ 1156385 h 4852085"/>
              <a:gd name="connsiteX2" fmla="*/ 1204913 w 1497249"/>
              <a:gd name="connsiteY2" fmla="*/ 2388285 h 4852085"/>
              <a:gd name="connsiteX3" fmla="*/ 1204050 w 1497249"/>
              <a:gd name="connsiteY3" fmla="*/ 2388285 h 4852085"/>
              <a:gd name="connsiteX4" fmla="*/ 1329248 w 1497249"/>
              <a:gd name="connsiteY4" fmla="*/ 2634665 h 4852085"/>
              <a:gd name="connsiteX5" fmla="*/ 1482268 w 1497249"/>
              <a:gd name="connsiteY5" fmla="*/ 3620185 h 4852085"/>
              <a:gd name="connsiteX6" fmla="*/ 1482726 w 1497249"/>
              <a:gd name="connsiteY6" fmla="*/ 3620185 h 4852085"/>
              <a:gd name="connsiteX7" fmla="*/ 1236257 w 1497249"/>
              <a:gd name="connsiteY7" fmla="*/ 4301704 h 4852085"/>
              <a:gd name="connsiteX8" fmla="*/ 661824 w 1497249"/>
              <a:gd name="connsiteY8" fmla="*/ 4852085 h 4852085"/>
              <a:gd name="connsiteX9" fmla="*/ 39688 w 1497249"/>
              <a:gd name="connsiteY9" fmla="*/ 3620185 h 4852085"/>
              <a:gd name="connsiteX10" fmla="*/ 0 w 1497249"/>
              <a:gd name="connsiteY10" fmla="*/ 3541216 h 4852085"/>
              <a:gd name="connsiteX11" fmla="*/ 0 w 1497249"/>
              <a:gd name="connsiteY11" fmla="*/ 3090876 h 4852085"/>
              <a:gd name="connsiteX12" fmla="*/ 266701 w 1497249"/>
              <a:gd name="connsiteY12" fmla="*/ 3620185 h 4852085"/>
              <a:gd name="connsiteX13" fmla="*/ 266281 w 1497249"/>
              <a:gd name="connsiteY13" fmla="*/ 3620185 h 4852085"/>
              <a:gd name="connsiteX14" fmla="*/ 739343 w 1497249"/>
              <a:gd name="connsiteY14" fmla="*/ 4556032 h 4852085"/>
              <a:gd name="connsiteX15" fmla="*/ 1067306 w 1497249"/>
              <a:gd name="connsiteY15" fmla="*/ 4194410 h 4852085"/>
              <a:gd name="connsiteX16" fmla="*/ 1248183 w 1497249"/>
              <a:gd name="connsiteY16" fmla="*/ 3775166 h 4852085"/>
              <a:gd name="connsiteX17" fmla="*/ 1277998 w 1497249"/>
              <a:gd name="connsiteY17" fmla="*/ 3620185 h 4852085"/>
              <a:gd name="connsiteX18" fmla="*/ 1277579 w 1497249"/>
              <a:gd name="connsiteY18" fmla="*/ 3620185 h 4852085"/>
              <a:gd name="connsiteX19" fmla="*/ 1136483 w 1497249"/>
              <a:gd name="connsiteY19" fmla="*/ 2700234 h 4852085"/>
              <a:gd name="connsiteX20" fmla="*/ 979488 w 1497249"/>
              <a:gd name="connsiteY20" fmla="*/ 2388285 h 4852085"/>
              <a:gd name="connsiteX21" fmla="*/ 358775 w 1497249"/>
              <a:gd name="connsiteY21" fmla="*/ 1156385 h 4852085"/>
              <a:gd name="connsiteX22" fmla="*/ 0 w 1497249"/>
              <a:gd name="connsiteY22" fmla="*/ 445438 h 4852085"/>
              <a:gd name="connsiteX23" fmla="*/ 0 w 1497249"/>
              <a:gd name="connsiteY23" fmla="*/ 0 h 485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497249" h="4852085">
                <a:moveTo>
                  <a:pt x="0" y="0"/>
                </a:moveTo>
                <a:lnTo>
                  <a:pt x="584200" y="1156385"/>
                </a:lnTo>
                <a:lnTo>
                  <a:pt x="1204913" y="2388285"/>
                </a:lnTo>
                <a:lnTo>
                  <a:pt x="1204050" y="2388285"/>
                </a:lnTo>
                <a:cubicBezTo>
                  <a:pt x="1204050" y="2388285"/>
                  <a:pt x="1204050" y="2388285"/>
                  <a:pt x="1329248" y="2634665"/>
                </a:cubicBezTo>
                <a:cubicBezTo>
                  <a:pt x="1480281" y="2960523"/>
                  <a:pt x="1524001" y="3302276"/>
                  <a:pt x="1482268" y="3620185"/>
                </a:cubicBezTo>
                <a:lnTo>
                  <a:pt x="1482726" y="3620185"/>
                </a:lnTo>
                <a:cubicBezTo>
                  <a:pt x="1448936" y="3868552"/>
                  <a:pt x="1363467" y="4101024"/>
                  <a:pt x="1236257" y="4301704"/>
                </a:cubicBezTo>
                <a:cubicBezTo>
                  <a:pt x="1091158" y="4532189"/>
                  <a:pt x="886429" y="4716974"/>
                  <a:pt x="661824" y="4852085"/>
                </a:cubicBezTo>
                <a:cubicBezTo>
                  <a:pt x="661824" y="4852085"/>
                  <a:pt x="661824" y="4852085"/>
                  <a:pt x="39688" y="3620185"/>
                </a:cubicBezTo>
                <a:lnTo>
                  <a:pt x="0" y="3541216"/>
                </a:lnTo>
                <a:lnTo>
                  <a:pt x="0" y="3090876"/>
                </a:lnTo>
                <a:lnTo>
                  <a:pt x="266701" y="3620185"/>
                </a:lnTo>
                <a:lnTo>
                  <a:pt x="266281" y="3620185"/>
                </a:lnTo>
                <a:cubicBezTo>
                  <a:pt x="266281" y="3620185"/>
                  <a:pt x="266281" y="3620185"/>
                  <a:pt x="739343" y="4556032"/>
                </a:cubicBezTo>
                <a:cubicBezTo>
                  <a:pt x="882454" y="4444763"/>
                  <a:pt x="985812" y="4325547"/>
                  <a:pt x="1067306" y="4194410"/>
                </a:cubicBezTo>
                <a:cubicBezTo>
                  <a:pt x="1146812" y="4069233"/>
                  <a:pt x="1208430" y="3926173"/>
                  <a:pt x="1248183" y="3775166"/>
                </a:cubicBezTo>
                <a:cubicBezTo>
                  <a:pt x="1260109" y="3723506"/>
                  <a:pt x="1270047" y="3671846"/>
                  <a:pt x="1277998" y="3620185"/>
                </a:cubicBezTo>
                <a:lnTo>
                  <a:pt x="1277579" y="3620185"/>
                </a:lnTo>
                <a:cubicBezTo>
                  <a:pt x="1323286" y="3326119"/>
                  <a:pt x="1287516" y="3008209"/>
                  <a:pt x="1136483" y="2700234"/>
                </a:cubicBezTo>
                <a:cubicBezTo>
                  <a:pt x="1136483" y="2700234"/>
                  <a:pt x="1136483" y="2700234"/>
                  <a:pt x="979488" y="2388285"/>
                </a:cubicBezTo>
                <a:lnTo>
                  <a:pt x="358775" y="1156385"/>
                </a:lnTo>
                <a:lnTo>
                  <a:pt x="0" y="445438"/>
                </a:lnTo>
                <a:lnTo>
                  <a:pt x="0" y="0"/>
                </a:lnTo>
                <a:close/>
              </a:path>
            </a:pathLst>
          </a:custGeom>
          <a:solidFill>
            <a:srgbClr val="011F4B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474A966-C0D8-41BD-B13E-18094524E3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833196" y="2656515"/>
            <a:ext cx="4203111" cy="730071"/>
          </a:xfrm>
        </p:spPr>
        <p:txBody>
          <a:bodyPr/>
          <a:lstStyle/>
          <a:p>
            <a:r>
              <a:rPr lang="en-US" dirty="0"/>
              <a:t>Thank you..</a:t>
            </a:r>
          </a:p>
          <a:p>
            <a:endParaRPr lang="en-US" dirty="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0C52AA56-9F33-4F87-BB71-0433C36D3846}"/>
              </a:ext>
            </a:extLst>
          </p:cNvPr>
          <p:cNvSpPr>
            <a:spLocks/>
          </p:cNvSpPr>
          <p:nvPr/>
        </p:nvSpPr>
        <p:spPr bwMode="auto">
          <a:xfrm>
            <a:off x="11796741" y="0"/>
            <a:ext cx="94052" cy="258"/>
          </a:xfrm>
          <a:custGeom>
            <a:avLst/>
            <a:gdLst>
              <a:gd name="connsiteX0" fmla="*/ 2881 w 94052"/>
              <a:gd name="connsiteY0" fmla="*/ 0 h 258"/>
              <a:gd name="connsiteX1" fmla="*/ 91839 w 94052"/>
              <a:gd name="connsiteY1" fmla="*/ 0 h 258"/>
              <a:gd name="connsiteX2" fmla="*/ 94052 w 94052"/>
              <a:gd name="connsiteY2" fmla="*/ 258 h 258"/>
              <a:gd name="connsiteX3" fmla="*/ 0 w 94052"/>
              <a:gd name="connsiteY3" fmla="*/ 258 h 258"/>
              <a:gd name="connsiteX4" fmla="*/ 2881 w 94052"/>
              <a:gd name="connsiteY4" fmla="*/ 0 h 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052" h="258">
                <a:moveTo>
                  <a:pt x="2881" y="0"/>
                </a:moveTo>
                <a:lnTo>
                  <a:pt x="91839" y="0"/>
                </a:lnTo>
                <a:lnTo>
                  <a:pt x="94052" y="258"/>
                </a:lnTo>
                <a:lnTo>
                  <a:pt x="0" y="258"/>
                </a:lnTo>
                <a:lnTo>
                  <a:pt x="2881" y="0"/>
                </a:lnTo>
                <a:close/>
              </a:path>
            </a:pathLst>
          </a:custGeom>
          <a:solidFill>
            <a:schemeClr val="bg2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DDAF13F2-BAF9-438D-ADEF-D8282D095629}"/>
              </a:ext>
            </a:extLst>
          </p:cNvPr>
          <p:cNvSpPr>
            <a:spLocks/>
          </p:cNvSpPr>
          <p:nvPr/>
        </p:nvSpPr>
        <p:spPr bwMode="auto">
          <a:xfrm>
            <a:off x="12019268" y="-9267"/>
            <a:ext cx="172734" cy="832303"/>
          </a:xfrm>
          <a:custGeom>
            <a:avLst/>
            <a:gdLst>
              <a:gd name="connsiteX0" fmla="*/ 172734 w 172734"/>
              <a:gd name="connsiteY0" fmla="*/ 0 h 832303"/>
              <a:gd name="connsiteX1" fmla="*/ 172734 w 172734"/>
              <a:gd name="connsiteY1" fmla="*/ 832303 h 832303"/>
              <a:gd name="connsiteX2" fmla="*/ 172733 w 172734"/>
              <a:gd name="connsiteY2" fmla="*/ 832303 h 832303"/>
              <a:gd name="connsiteX3" fmla="*/ 172733 w 172734"/>
              <a:gd name="connsiteY3" fmla="*/ 4762 h 832303"/>
              <a:gd name="connsiteX4" fmla="*/ 172732 w 172734"/>
              <a:gd name="connsiteY4" fmla="*/ 4762 h 832303"/>
              <a:gd name="connsiteX5" fmla="*/ 172732 w 172734"/>
              <a:gd name="connsiteY5" fmla="*/ 9267 h 832303"/>
              <a:gd name="connsiteX6" fmla="*/ 0 w 172734"/>
              <a:gd name="connsiteY6" fmla="*/ 9267 h 832303"/>
              <a:gd name="connsiteX7" fmla="*/ 18176 w 172734"/>
              <a:gd name="connsiteY7" fmla="*/ 8080 h 832303"/>
              <a:gd name="connsiteX8" fmla="*/ 81644 w 172734"/>
              <a:gd name="connsiteY8" fmla="*/ 4762 h 832303"/>
              <a:gd name="connsiteX9" fmla="*/ 81645 w 172734"/>
              <a:gd name="connsiteY9" fmla="*/ 4762 h 832303"/>
              <a:gd name="connsiteX10" fmla="*/ 172734 w 172734"/>
              <a:gd name="connsiteY10" fmla="*/ 0 h 832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2734" h="832303">
                <a:moveTo>
                  <a:pt x="172734" y="0"/>
                </a:moveTo>
                <a:cubicBezTo>
                  <a:pt x="172734" y="832303"/>
                  <a:pt x="172734" y="832303"/>
                  <a:pt x="172734" y="832303"/>
                </a:cubicBezTo>
                <a:lnTo>
                  <a:pt x="172733" y="832303"/>
                </a:lnTo>
                <a:lnTo>
                  <a:pt x="172733" y="4762"/>
                </a:lnTo>
                <a:lnTo>
                  <a:pt x="172732" y="4762"/>
                </a:lnTo>
                <a:lnTo>
                  <a:pt x="172732" y="9267"/>
                </a:lnTo>
                <a:lnTo>
                  <a:pt x="0" y="9267"/>
                </a:lnTo>
                <a:lnTo>
                  <a:pt x="18176" y="8080"/>
                </a:lnTo>
                <a:lnTo>
                  <a:pt x="81644" y="4762"/>
                </a:lnTo>
                <a:lnTo>
                  <a:pt x="81645" y="4762"/>
                </a:lnTo>
                <a:lnTo>
                  <a:pt x="172734" y="0"/>
                </a:lnTo>
                <a:close/>
              </a:path>
            </a:pathLst>
          </a:custGeom>
          <a:solidFill>
            <a:schemeClr val="bg2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13EA49EA-0D38-411F-96A6-D832D99BCB9E}"/>
              </a:ext>
            </a:extLst>
          </p:cNvPr>
          <p:cNvSpPr>
            <a:spLocks/>
          </p:cNvSpPr>
          <p:nvPr/>
        </p:nvSpPr>
        <p:spPr bwMode="auto">
          <a:xfrm>
            <a:off x="11799622" y="-4505"/>
            <a:ext cx="88958" cy="4505"/>
          </a:xfrm>
          <a:custGeom>
            <a:avLst/>
            <a:gdLst>
              <a:gd name="connsiteX0" fmla="*/ 50311 w 88958"/>
              <a:gd name="connsiteY0" fmla="*/ 0 h 4505"/>
              <a:gd name="connsiteX1" fmla="*/ 88958 w 88958"/>
              <a:gd name="connsiteY1" fmla="*/ 4505 h 4505"/>
              <a:gd name="connsiteX2" fmla="*/ 0 w 88958"/>
              <a:gd name="connsiteY2" fmla="*/ 4505 h 4505"/>
              <a:gd name="connsiteX3" fmla="*/ 50311 w 88958"/>
              <a:gd name="connsiteY3" fmla="*/ 0 h 4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958" h="4505">
                <a:moveTo>
                  <a:pt x="50311" y="0"/>
                </a:moveTo>
                <a:lnTo>
                  <a:pt x="88958" y="4505"/>
                </a:lnTo>
                <a:lnTo>
                  <a:pt x="0" y="4505"/>
                </a:lnTo>
                <a:lnTo>
                  <a:pt x="50311" y="0"/>
                </a:lnTo>
                <a:close/>
              </a:path>
            </a:pathLst>
          </a:custGeom>
          <a:solidFill>
            <a:schemeClr val="bg2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>
              <a:latin typeface="Calibri" panose="020F0502020204030204" pitchFamily="34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DDA64D10-C3CF-42CD-A497-B4D38C1B566D}"/>
              </a:ext>
            </a:extLst>
          </p:cNvPr>
          <p:cNvGrpSpPr/>
          <p:nvPr/>
        </p:nvGrpSpPr>
        <p:grpSpPr>
          <a:xfrm>
            <a:off x="7042545" y="3644770"/>
            <a:ext cx="3993762" cy="833390"/>
            <a:chOff x="6796666" y="3943198"/>
            <a:chExt cx="3732214" cy="778812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02DBF5E9-2837-433B-8D9D-5C656298A98D}"/>
                </a:ext>
              </a:extLst>
            </p:cNvPr>
            <p:cNvSpPr txBox="1"/>
            <p:nvPr/>
          </p:nvSpPr>
          <p:spPr>
            <a:xfrm>
              <a:off x="7102965" y="3943198"/>
              <a:ext cx="3209907" cy="3163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latin typeface="Calibri" panose="020F0502020204030204" pitchFamily="34" charset="0"/>
                </a:rPr>
                <a:t>emailaddress@email.com</a:t>
              </a:r>
            </a:p>
          </p:txBody>
        </p:sp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1413FA0C-9C4E-4BE8-B4BD-F70A8F4EEC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6666" y="3997728"/>
              <a:ext cx="240000" cy="240000"/>
            </a:xfrm>
            <a:prstGeom prst="rect">
              <a:avLst/>
            </a:prstGeom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BC93B48C-2359-4954-AA25-51890665DB4A}"/>
                </a:ext>
              </a:extLst>
            </p:cNvPr>
            <p:cNvSpPr txBox="1"/>
            <p:nvPr/>
          </p:nvSpPr>
          <p:spPr>
            <a:xfrm>
              <a:off x="7102965" y="4405628"/>
              <a:ext cx="3425915" cy="3163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latin typeface="Calibri" panose="020F0502020204030204" pitchFamily="34" charset="0"/>
                </a:rPr>
                <a:t>www.website-address.com</a:t>
              </a:r>
            </a:p>
          </p:txBody>
        </p:sp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913BF140-60C2-4B1D-9F01-8A92CF72A9E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6666" y="4440184"/>
              <a:ext cx="240000" cy="240000"/>
            </a:xfrm>
            <a:prstGeom prst="rect">
              <a:avLst/>
            </a:prstGeom>
          </p:spPr>
        </p:pic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E4B8A79-15BC-44B7-B3E5-432484C1BC3D}"/>
              </a:ext>
            </a:extLst>
          </p:cNvPr>
          <p:cNvGrpSpPr/>
          <p:nvPr/>
        </p:nvGrpSpPr>
        <p:grpSpPr>
          <a:xfrm>
            <a:off x="6979756" y="4585781"/>
            <a:ext cx="3158791" cy="372896"/>
            <a:chOff x="7816145" y="6426882"/>
            <a:chExt cx="3158791" cy="372896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47637C99-EF57-4C6F-90CB-D44C5D0BD55B}"/>
                </a:ext>
              </a:extLst>
            </p:cNvPr>
            <p:cNvSpPr txBox="1"/>
            <p:nvPr/>
          </p:nvSpPr>
          <p:spPr>
            <a:xfrm>
              <a:off x="7816145" y="6426882"/>
              <a:ext cx="1719937" cy="372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FOLLOW US :</a:t>
              </a:r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AB822CDD-6263-43EC-B149-EA29AAA0F08E}"/>
                </a:ext>
              </a:extLst>
            </p:cNvPr>
            <p:cNvGrpSpPr/>
            <p:nvPr/>
          </p:nvGrpSpPr>
          <p:grpSpPr>
            <a:xfrm>
              <a:off x="9563849" y="6491552"/>
              <a:ext cx="1411087" cy="247121"/>
              <a:chOff x="9563849" y="6408334"/>
              <a:chExt cx="2361451" cy="413557"/>
            </a:xfrm>
          </p:grpSpPr>
          <p:sp>
            <p:nvSpPr>
              <p:cNvPr id="44" name="Shape 5499">
                <a:extLst>
                  <a:ext uri="{FF2B5EF4-FFF2-40B4-BE49-F238E27FC236}">
                    <a16:creationId xmlns:a16="http://schemas.microsoft.com/office/drawing/2014/main" id="{0BEAD78D-3035-43F9-81AA-1FCA76361607}"/>
                  </a:ext>
                </a:extLst>
              </p:cNvPr>
              <p:cNvSpPr/>
              <p:nvPr/>
            </p:nvSpPr>
            <p:spPr>
              <a:xfrm>
                <a:off x="9563849" y="6408334"/>
                <a:ext cx="210650" cy="4135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588"/>
                    </a:moveTo>
                    <a:lnTo>
                      <a:pt x="16754" y="3588"/>
                    </a:lnTo>
                    <a:lnTo>
                      <a:pt x="15923" y="3660"/>
                    </a:lnTo>
                    <a:lnTo>
                      <a:pt x="15231" y="3803"/>
                    </a:lnTo>
                    <a:lnTo>
                      <a:pt x="14677" y="4090"/>
                    </a:lnTo>
                    <a:lnTo>
                      <a:pt x="14400" y="4377"/>
                    </a:lnTo>
                    <a:lnTo>
                      <a:pt x="14123" y="4593"/>
                    </a:lnTo>
                    <a:lnTo>
                      <a:pt x="13846" y="5454"/>
                    </a:lnTo>
                    <a:lnTo>
                      <a:pt x="13846" y="7965"/>
                    </a:lnTo>
                    <a:lnTo>
                      <a:pt x="21323" y="7965"/>
                    </a:lnTo>
                    <a:lnTo>
                      <a:pt x="21323" y="11697"/>
                    </a:lnTo>
                    <a:lnTo>
                      <a:pt x="13846" y="11697"/>
                    </a:lnTo>
                    <a:lnTo>
                      <a:pt x="13846" y="21600"/>
                    </a:lnTo>
                    <a:lnTo>
                      <a:pt x="6508" y="21600"/>
                    </a:lnTo>
                    <a:lnTo>
                      <a:pt x="6508" y="11697"/>
                    </a:lnTo>
                    <a:lnTo>
                      <a:pt x="0" y="11697"/>
                    </a:lnTo>
                    <a:lnTo>
                      <a:pt x="0" y="7965"/>
                    </a:lnTo>
                    <a:lnTo>
                      <a:pt x="6508" y="7965"/>
                    </a:lnTo>
                    <a:lnTo>
                      <a:pt x="6508" y="3803"/>
                    </a:lnTo>
                    <a:lnTo>
                      <a:pt x="6923" y="2870"/>
                    </a:lnTo>
                    <a:lnTo>
                      <a:pt x="8031" y="1938"/>
                    </a:lnTo>
                    <a:lnTo>
                      <a:pt x="9000" y="1292"/>
                    </a:lnTo>
                    <a:lnTo>
                      <a:pt x="10246" y="789"/>
                    </a:lnTo>
                    <a:lnTo>
                      <a:pt x="12046" y="215"/>
                    </a:lnTo>
                    <a:lnTo>
                      <a:pt x="13846" y="72"/>
                    </a:lnTo>
                    <a:lnTo>
                      <a:pt x="15923" y="0"/>
                    </a:lnTo>
                    <a:lnTo>
                      <a:pt x="21600" y="0"/>
                    </a:lnTo>
                    <a:lnTo>
                      <a:pt x="21600" y="3588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60958" rIns="60958"/>
              <a:lstStyle/>
              <a:p>
                <a:pPr defTabSz="1219122" hangingPunct="0"/>
                <a:endParaRPr sz="2400" b="1" kern="0">
                  <a:solidFill>
                    <a:schemeClr val="bg1"/>
                  </a:solidFill>
                  <a:latin typeface="Roboto Regular"/>
                  <a:ea typeface="Roboto Regular"/>
                  <a:cs typeface="Roboto Regular"/>
                  <a:sym typeface="Roboto Regular"/>
                </a:endParaRPr>
              </a:p>
            </p:txBody>
          </p:sp>
          <p:sp>
            <p:nvSpPr>
              <p:cNvPr id="45" name="Shape 5500">
                <a:extLst>
                  <a:ext uri="{FF2B5EF4-FFF2-40B4-BE49-F238E27FC236}">
                    <a16:creationId xmlns:a16="http://schemas.microsoft.com/office/drawing/2014/main" id="{C4F271EA-9F6A-4ED5-9B04-F0A7D4E7487E}"/>
                  </a:ext>
                </a:extLst>
              </p:cNvPr>
              <p:cNvSpPr/>
              <p:nvPr/>
            </p:nvSpPr>
            <p:spPr>
              <a:xfrm>
                <a:off x="10144995" y="6448605"/>
                <a:ext cx="405811" cy="3330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678"/>
                    </a:moveTo>
                    <a:lnTo>
                      <a:pt x="21455" y="2678"/>
                    </a:lnTo>
                    <a:lnTo>
                      <a:pt x="20509" y="2945"/>
                    </a:lnTo>
                    <a:lnTo>
                      <a:pt x="19418" y="3302"/>
                    </a:lnTo>
                    <a:lnTo>
                      <a:pt x="19927" y="2767"/>
                    </a:lnTo>
                    <a:lnTo>
                      <a:pt x="20800" y="1517"/>
                    </a:lnTo>
                    <a:lnTo>
                      <a:pt x="21018" y="625"/>
                    </a:lnTo>
                    <a:lnTo>
                      <a:pt x="21018" y="536"/>
                    </a:lnTo>
                    <a:lnTo>
                      <a:pt x="20873" y="536"/>
                    </a:lnTo>
                    <a:lnTo>
                      <a:pt x="19564" y="1339"/>
                    </a:lnTo>
                    <a:lnTo>
                      <a:pt x="18182" y="1785"/>
                    </a:lnTo>
                    <a:lnTo>
                      <a:pt x="17527" y="982"/>
                    </a:lnTo>
                    <a:lnTo>
                      <a:pt x="16727" y="536"/>
                    </a:lnTo>
                    <a:lnTo>
                      <a:pt x="15782" y="179"/>
                    </a:lnTo>
                    <a:lnTo>
                      <a:pt x="14982" y="0"/>
                    </a:lnTo>
                    <a:lnTo>
                      <a:pt x="14036" y="179"/>
                    </a:lnTo>
                    <a:lnTo>
                      <a:pt x="13236" y="536"/>
                    </a:lnTo>
                    <a:lnTo>
                      <a:pt x="12436" y="982"/>
                    </a:lnTo>
                    <a:lnTo>
                      <a:pt x="11709" y="1607"/>
                    </a:lnTo>
                    <a:lnTo>
                      <a:pt x="11200" y="2499"/>
                    </a:lnTo>
                    <a:lnTo>
                      <a:pt x="10836" y="3481"/>
                    </a:lnTo>
                    <a:lnTo>
                      <a:pt x="10545" y="4463"/>
                    </a:lnTo>
                    <a:lnTo>
                      <a:pt x="10400" y="5623"/>
                    </a:lnTo>
                    <a:lnTo>
                      <a:pt x="10545" y="6605"/>
                    </a:lnTo>
                    <a:lnTo>
                      <a:pt x="9164" y="6426"/>
                    </a:lnTo>
                    <a:lnTo>
                      <a:pt x="8000" y="6069"/>
                    </a:lnTo>
                    <a:lnTo>
                      <a:pt x="6764" y="5623"/>
                    </a:lnTo>
                    <a:lnTo>
                      <a:pt x="5673" y="4909"/>
                    </a:lnTo>
                    <a:lnTo>
                      <a:pt x="4509" y="4284"/>
                    </a:lnTo>
                    <a:lnTo>
                      <a:pt x="2618" y="2321"/>
                    </a:lnTo>
                    <a:lnTo>
                      <a:pt x="1673" y="1160"/>
                    </a:lnTo>
                    <a:lnTo>
                      <a:pt x="1673" y="982"/>
                    </a:lnTo>
                    <a:lnTo>
                      <a:pt x="1527" y="1160"/>
                    </a:lnTo>
                    <a:lnTo>
                      <a:pt x="1091" y="2499"/>
                    </a:lnTo>
                    <a:lnTo>
                      <a:pt x="945" y="3838"/>
                    </a:lnTo>
                    <a:lnTo>
                      <a:pt x="945" y="5088"/>
                    </a:lnTo>
                    <a:lnTo>
                      <a:pt x="1382" y="6248"/>
                    </a:lnTo>
                    <a:lnTo>
                      <a:pt x="1891" y="7230"/>
                    </a:lnTo>
                    <a:lnTo>
                      <a:pt x="2618" y="8301"/>
                    </a:lnTo>
                    <a:lnTo>
                      <a:pt x="1745" y="7944"/>
                    </a:lnTo>
                    <a:lnTo>
                      <a:pt x="945" y="7587"/>
                    </a:lnTo>
                    <a:lnTo>
                      <a:pt x="873" y="7765"/>
                    </a:lnTo>
                    <a:lnTo>
                      <a:pt x="945" y="8569"/>
                    </a:lnTo>
                    <a:lnTo>
                      <a:pt x="1091" y="9550"/>
                    </a:lnTo>
                    <a:lnTo>
                      <a:pt x="1382" y="10264"/>
                    </a:lnTo>
                    <a:lnTo>
                      <a:pt x="1745" y="11068"/>
                    </a:lnTo>
                    <a:lnTo>
                      <a:pt x="2182" y="11693"/>
                    </a:lnTo>
                    <a:lnTo>
                      <a:pt x="2691" y="12228"/>
                    </a:lnTo>
                    <a:lnTo>
                      <a:pt x="3418" y="12764"/>
                    </a:lnTo>
                    <a:lnTo>
                      <a:pt x="4073" y="13031"/>
                    </a:lnTo>
                    <a:lnTo>
                      <a:pt x="2473" y="13031"/>
                    </a:lnTo>
                    <a:lnTo>
                      <a:pt x="2473" y="13210"/>
                    </a:lnTo>
                    <a:lnTo>
                      <a:pt x="2691" y="13835"/>
                    </a:lnTo>
                    <a:lnTo>
                      <a:pt x="2982" y="14727"/>
                    </a:lnTo>
                    <a:lnTo>
                      <a:pt x="3418" y="15174"/>
                    </a:lnTo>
                    <a:lnTo>
                      <a:pt x="3927" y="15888"/>
                    </a:lnTo>
                    <a:lnTo>
                      <a:pt x="4509" y="16155"/>
                    </a:lnTo>
                    <a:lnTo>
                      <a:pt x="5018" y="16691"/>
                    </a:lnTo>
                    <a:lnTo>
                      <a:pt x="6327" y="17048"/>
                    </a:lnTo>
                    <a:lnTo>
                      <a:pt x="5164" y="17851"/>
                    </a:lnTo>
                    <a:lnTo>
                      <a:pt x="3927" y="18476"/>
                    </a:lnTo>
                    <a:lnTo>
                      <a:pt x="2618" y="18833"/>
                    </a:lnTo>
                    <a:lnTo>
                      <a:pt x="1091" y="19012"/>
                    </a:lnTo>
                    <a:lnTo>
                      <a:pt x="0" y="19012"/>
                    </a:lnTo>
                    <a:lnTo>
                      <a:pt x="0" y="19190"/>
                    </a:lnTo>
                    <a:lnTo>
                      <a:pt x="1673" y="20350"/>
                    </a:lnTo>
                    <a:lnTo>
                      <a:pt x="3273" y="20975"/>
                    </a:lnTo>
                    <a:lnTo>
                      <a:pt x="5018" y="21511"/>
                    </a:lnTo>
                    <a:lnTo>
                      <a:pt x="6909" y="21600"/>
                    </a:lnTo>
                    <a:lnTo>
                      <a:pt x="8218" y="21511"/>
                    </a:lnTo>
                    <a:lnTo>
                      <a:pt x="9600" y="21332"/>
                    </a:lnTo>
                    <a:lnTo>
                      <a:pt x="10909" y="20797"/>
                    </a:lnTo>
                    <a:lnTo>
                      <a:pt x="12145" y="20350"/>
                    </a:lnTo>
                    <a:lnTo>
                      <a:pt x="13236" y="19636"/>
                    </a:lnTo>
                    <a:lnTo>
                      <a:pt x="14327" y="18833"/>
                    </a:lnTo>
                    <a:lnTo>
                      <a:pt x="15273" y="17851"/>
                    </a:lnTo>
                    <a:lnTo>
                      <a:pt x="16073" y="16869"/>
                    </a:lnTo>
                    <a:lnTo>
                      <a:pt x="16873" y="15709"/>
                    </a:lnTo>
                    <a:lnTo>
                      <a:pt x="17527" y="14370"/>
                    </a:lnTo>
                    <a:lnTo>
                      <a:pt x="18036" y="13210"/>
                    </a:lnTo>
                    <a:lnTo>
                      <a:pt x="18618" y="11871"/>
                    </a:lnTo>
                    <a:lnTo>
                      <a:pt x="18982" y="10443"/>
                    </a:lnTo>
                    <a:lnTo>
                      <a:pt x="19273" y="9104"/>
                    </a:lnTo>
                    <a:lnTo>
                      <a:pt x="19418" y="7587"/>
                    </a:lnTo>
                    <a:lnTo>
                      <a:pt x="19418" y="5623"/>
                    </a:lnTo>
                    <a:lnTo>
                      <a:pt x="20655" y="4284"/>
                    </a:lnTo>
                    <a:lnTo>
                      <a:pt x="21600" y="2767"/>
                    </a:lnTo>
                    <a:lnTo>
                      <a:pt x="21600" y="2678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60958" rIns="60958"/>
              <a:lstStyle/>
              <a:p>
                <a:pPr defTabSz="1219122" hangingPunct="0"/>
                <a:endParaRPr sz="2400" b="1" kern="0">
                  <a:solidFill>
                    <a:schemeClr val="bg1"/>
                  </a:solidFill>
                  <a:latin typeface="Roboto Regular"/>
                  <a:ea typeface="Roboto Regular"/>
                  <a:cs typeface="Roboto Regular"/>
                  <a:sym typeface="Roboto Regular"/>
                </a:endParaRPr>
              </a:p>
            </p:txBody>
          </p:sp>
          <p:sp>
            <p:nvSpPr>
              <p:cNvPr id="46" name="Shape 5504">
                <a:extLst>
                  <a:ext uri="{FF2B5EF4-FFF2-40B4-BE49-F238E27FC236}">
                    <a16:creationId xmlns:a16="http://schemas.microsoft.com/office/drawing/2014/main" id="{16072305-F31D-4CC3-9B7F-E06430F07278}"/>
                  </a:ext>
                </a:extLst>
              </p:cNvPr>
              <p:cNvSpPr/>
              <p:nvPr/>
            </p:nvSpPr>
            <p:spPr>
              <a:xfrm>
                <a:off x="10921302" y="6435439"/>
                <a:ext cx="260216" cy="3593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369" y="15522"/>
                    </a:moveTo>
                    <a:lnTo>
                      <a:pt x="8821" y="15769"/>
                    </a:lnTo>
                    <a:lnTo>
                      <a:pt x="9386" y="15933"/>
                    </a:lnTo>
                    <a:lnTo>
                      <a:pt x="10065" y="16097"/>
                    </a:lnTo>
                    <a:lnTo>
                      <a:pt x="10857" y="16262"/>
                    </a:lnTo>
                    <a:lnTo>
                      <a:pt x="18660" y="16262"/>
                    </a:lnTo>
                    <a:lnTo>
                      <a:pt x="19225" y="16426"/>
                    </a:lnTo>
                    <a:lnTo>
                      <a:pt x="19904" y="16672"/>
                    </a:lnTo>
                    <a:lnTo>
                      <a:pt x="20582" y="17001"/>
                    </a:lnTo>
                    <a:lnTo>
                      <a:pt x="20921" y="17494"/>
                    </a:lnTo>
                    <a:lnTo>
                      <a:pt x="21374" y="17904"/>
                    </a:lnTo>
                    <a:lnTo>
                      <a:pt x="21600" y="18397"/>
                    </a:lnTo>
                    <a:lnTo>
                      <a:pt x="21600" y="19465"/>
                    </a:lnTo>
                    <a:lnTo>
                      <a:pt x="21374" y="19875"/>
                    </a:lnTo>
                    <a:lnTo>
                      <a:pt x="20921" y="20368"/>
                    </a:lnTo>
                    <a:lnTo>
                      <a:pt x="20582" y="20779"/>
                    </a:lnTo>
                    <a:lnTo>
                      <a:pt x="19225" y="21436"/>
                    </a:lnTo>
                    <a:lnTo>
                      <a:pt x="18660" y="21600"/>
                    </a:lnTo>
                    <a:lnTo>
                      <a:pt x="10857" y="21600"/>
                    </a:lnTo>
                    <a:lnTo>
                      <a:pt x="8595" y="21436"/>
                    </a:lnTo>
                    <a:lnTo>
                      <a:pt x="6672" y="20943"/>
                    </a:lnTo>
                    <a:lnTo>
                      <a:pt x="4863" y="20204"/>
                    </a:lnTo>
                    <a:lnTo>
                      <a:pt x="3166" y="19300"/>
                    </a:lnTo>
                    <a:lnTo>
                      <a:pt x="1923" y="17904"/>
                    </a:lnTo>
                    <a:lnTo>
                      <a:pt x="905" y="16590"/>
                    </a:lnTo>
                    <a:lnTo>
                      <a:pt x="226" y="15194"/>
                    </a:lnTo>
                    <a:lnTo>
                      <a:pt x="0" y="13551"/>
                    </a:lnTo>
                    <a:lnTo>
                      <a:pt x="0" y="2135"/>
                    </a:lnTo>
                    <a:lnTo>
                      <a:pt x="226" y="1643"/>
                    </a:lnTo>
                    <a:lnTo>
                      <a:pt x="679" y="1232"/>
                    </a:lnTo>
                    <a:lnTo>
                      <a:pt x="1018" y="739"/>
                    </a:lnTo>
                    <a:lnTo>
                      <a:pt x="1696" y="411"/>
                    </a:lnTo>
                    <a:lnTo>
                      <a:pt x="2262" y="329"/>
                    </a:lnTo>
                    <a:lnTo>
                      <a:pt x="3619" y="0"/>
                    </a:lnTo>
                    <a:lnTo>
                      <a:pt x="4410" y="164"/>
                    </a:lnTo>
                    <a:lnTo>
                      <a:pt x="5089" y="329"/>
                    </a:lnTo>
                    <a:lnTo>
                      <a:pt x="5654" y="411"/>
                    </a:lnTo>
                    <a:lnTo>
                      <a:pt x="6333" y="739"/>
                    </a:lnTo>
                    <a:lnTo>
                      <a:pt x="6672" y="1232"/>
                    </a:lnTo>
                    <a:lnTo>
                      <a:pt x="6898" y="1643"/>
                    </a:lnTo>
                    <a:lnTo>
                      <a:pt x="7125" y="2135"/>
                    </a:lnTo>
                    <a:lnTo>
                      <a:pt x="7351" y="2710"/>
                    </a:lnTo>
                    <a:lnTo>
                      <a:pt x="7351" y="5421"/>
                    </a:lnTo>
                    <a:lnTo>
                      <a:pt x="18660" y="5421"/>
                    </a:lnTo>
                    <a:lnTo>
                      <a:pt x="19225" y="5585"/>
                    </a:lnTo>
                    <a:lnTo>
                      <a:pt x="20582" y="6242"/>
                    </a:lnTo>
                    <a:lnTo>
                      <a:pt x="20921" y="6652"/>
                    </a:lnTo>
                    <a:lnTo>
                      <a:pt x="21374" y="7145"/>
                    </a:lnTo>
                    <a:lnTo>
                      <a:pt x="21600" y="7556"/>
                    </a:lnTo>
                    <a:lnTo>
                      <a:pt x="21600" y="8624"/>
                    </a:lnTo>
                    <a:lnTo>
                      <a:pt x="21374" y="9116"/>
                    </a:lnTo>
                    <a:lnTo>
                      <a:pt x="20921" y="9527"/>
                    </a:lnTo>
                    <a:lnTo>
                      <a:pt x="20582" y="10020"/>
                    </a:lnTo>
                    <a:lnTo>
                      <a:pt x="19904" y="10348"/>
                    </a:lnTo>
                    <a:lnTo>
                      <a:pt x="19225" y="10595"/>
                    </a:lnTo>
                    <a:lnTo>
                      <a:pt x="18660" y="10759"/>
                    </a:lnTo>
                    <a:lnTo>
                      <a:pt x="7351" y="10759"/>
                    </a:lnTo>
                    <a:lnTo>
                      <a:pt x="7351" y="14126"/>
                    </a:lnTo>
                    <a:lnTo>
                      <a:pt x="7577" y="14619"/>
                    </a:lnTo>
                    <a:lnTo>
                      <a:pt x="7803" y="15030"/>
                    </a:lnTo>
                    <a:lnTo>
                      <a:pt x="8369" y="15522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60958" rIns="60958"/>
              <a:lstStyle/>
              <a:p>
                <a:pPr defTabSz="1219122" hangingPunct="0"/>
                <a:endParaRPr sz="2400" b="1" kern="0">
                  <a:solidFill>
                    <a:schemeClr val="bg1"/>
                  </a:solidFill>
                  <a:latin typeface="Roboto Regular"/>
                  <a:ea typeface="Roboto Regular"/>
                  <a:cs typeface="Roboto Regular"/>
                  <a:sym typeface="Roboto Regular"/>
                </a:endParaRPr>
              </a:p>
            </p:txBody>
          </p:sp>
          <p:grpSp>
            <p:nvGrpSpPr>
              <p:cNvPr id="47" name="Group 5544">
                <a:extLst>
                  <a:ext uri="{FF2B5EF4-FFF2-40B4-BE49-F238E27FC236}">
                    <a16:creationId xmlns:a16="http://schemas.microsoft.com/office/drawing/2014/main" id="{FDD150C9-9C6F-4A13-AECE-DEE491FEBD35}"/>
                  </a:ext>
                </a:extLst>
              </p:cNvPr>
              <p:cNvGrpSpPr/>
              <p:nvPr/>
            </p:nvGrpSpPr>
            <p:grpSpPr>
              <a:xfrm>
                <a:off x="11552013" y="6429244"/>
                <a:ext cx="373287" cy="371736"/>
                <a:chOff x="0" y="0"/>
                <a:chExt cx="382588" cy="380999"/>
              </a:xfrm>
              <a:solidFill>
                <a:schemeClr val="bg1"/>
              </a:solidFill>
            </p:grpSpPr>
            <p:sp>
              <p:nvSpPr>
                <p:cNvPr id="48" name="Shape 5541">
                  <a:extLst>
                    <a:ext uri="{FF2B5EF4-FFF2-40B4-BE49-F238E27FC236}">
                      <a16:creationId xmlns:a16="http://schemas.microsoft.com/office/drawing/2014/main" id="{3478D2C8-82E8-4F0C-8F45-A568995B4463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92075" cy="9207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462" y="0"/>
                      </a:moveTo>
                      <a:lnTo>
                        <a:pt x="8775" y="645"/>
                      </a:lnTo>
                      <a:lnTo>
                        <a:pt x="4725" y="1934"/>
                      </a:lnTo>
                      <a:lnTo>
                        <a:pt x="3037" y="3224"/>
                      </a:lnTo>
                      <a:lnTo>
                        <a:pt x="1687" y="4836"/>
                      </a:lnTo>
                      <a:lnTo>
                        <a:pt x="337" y="6770"/>
                      </a:lnTo>
                      <a:lnTo>
                        <a:pt x="0" y="8382"/>
                      </a:lnTo>
                      <a:lnTo>
                        <a:pt x="0" y="12573"/>
                      </a:lnTo>
                      <a:lnTo>
                        <a:pt x="337" y="15152"/>
                      </a:lnTo>
                      <a:lnTo>
                        <a:pt x="1687" y="16764"/>
                      </a:lnTo>
                      <a:lnTo>
                        <a:pt x="4725" y="19666"/>
                      </a:lnTo>
                      <a:lnTo>
                        <a:pt x="8775" y="20955"/>
                      </a:lnTo>
                      <a:lnTo>
                        <a:pt x="10462" y="21600"/>
                      </a:lnTo>
                      <a:lnTo>
                        <a:pt x="13162" y="20955"/>
                      </a:lnTo>
                      <a:lnTo>
                        <a:pt x="14850" y="20310"/>
                      </a:lnTo>
                      <a:lnTo>
                        <a:pt x="16875" y="19666"/>
                      </a:lnTo>
                      <a:lnTo>
                        <a:pt x="19912" y="16764"/>
                      </a:lnTo>
                      <a:lnTo>
                        <a:pt x="21263" y="15152"/>
                      </a:lnTo>
                      <a:lnTo>
                        <a:pt x="21600" y="12573"/>
                      </a:lnTo>
                      <a:lnTo>
                        <a:pt x="21600" y="8382"/>
                      </a:lnTo>
                      <a:lnTo>
                        <a:pt x="21263" y="6770"/>
                      </a:lnTo>
                      <a:lnTo>
                        <a:pt x="19912" y="4836"/>
                      </a:lnTo>
                      <a:lnTo>
                        <a:pt x="18562" y="3224"/>
                      </a:lnTo>
                      <a:lnTo>
                        <a:pt x="16875" y="1934"/>
                      </a:lnTo>
                      <a:lnTo>
                        <a:pt x="14850" y="1290"/>
                      </a:lnTo>
                      <a:lnTo>
                        <a:pt x="13162" y="645"/>
                      </a:lnTo>
                      <a:lnTo>
                        <a:pt x="10462" y="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60958" tIns="60958" rIns="60958" bIns="60958" numCol="1" anchor="t">
                  <a:noAutofit/>
                </a:bodyPr>
                <a:lstStyle/>
                <a:p>
                  <a:pPr defTabSz="1219122" hangingPunct="0"/>
                  <a:endParaRPr sz="2400" b="1" kern="0">
                    <a:solidFill>
                      <a:schemeClr val="bg1"/>
                    </a:solidFill>
                    <a:latin typeface="Roboto Regular"/>
                    <a:ea typeface="Roboto Regular"/>
                    <a:cs typeface="Roboto Regular"/>
                    <a:sym typeface="Roboto Regular"/>
                  </a:endParaRPr>
                </a:p>
              </p:txBody>
            </p:sp>
            <p:sp>
              <p:nvSpPr>
                <p:cNvPr id="49" name="Shape 5542">
                  <a:extLst>
                    <a:ext uri="{FF2B5EF4-FFF2-40B4-BE49-F238E27FC236}">
                      <a16:creationId xmlns:a16="http://schemas.microsoft.com/office/drawing/2014/main" id="{B089AC62-CE42-42F4-80D9-B3F88B5538F2}"/>
                    </a:ext>
                  </a:extLst>
                </p:cNvPr>
                <p:cNvSpPr/>
                <p:nvPr/>
              </p:nvSpPr>
              <p:spPr>
                <a:xfrm>
                  <a:off x="6349" y="125413"/>
                  <a:ext cx="80963" cy="255587"/>
                </a:xfrm>
                <a:prstGeom prst="rect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60958" tIns="60958" rIns="60958" bIns="60958" numCol="1" anchor="t">
                  <a:noAutofit/>
                </a:bodyPr>
                <a:lstStyle/>
                <a:p>
                  <a:pPr defTabSz="1219122" hangingPunct="0"/>
                  <a:endParaRPr sz="2400" b="1" kern="0">
                    <a:solidFill>
                      <a:schemeClr val="bg1"/>
                    </a:solidFill>
                    <a:latin typeface="Roboto Regular"/>
                    <a:ea typeface="Roboto Regular"/>
                    <a:cs typeface="Roboto Regular"/>
                    <a:sym typeface="Roboto Regular"/>
                  </a:endParaRPr>
                </a:p>
              </p:txBody>
            </p:sp>
            <p:sp>
              <p:nvSpPr>
                <p:cNvPr id="50" name="Shape 5543">
                  <a:extLst>
                    <a:ext uri="{FF2B5EF4-FFF2-40B4-BE49-F238E27FC236}">
                      <a16:creationId xmlns:a16="http://schemas.microsoft.com/office/drawing/2014/main" id="{0D929401-258D-4393-8612-DFE6932DF738}"/>
                    </a:ext>
                  </a:extLst>
                </p:cNvPr>
                <p:cNvSpPr/>
                <p:nvPr/>
              </p:nvSpPr>
              <p:spPr>
                <a:xfrm>
                  <a:off x="134938" y="120650"/>
                  <a:ext cx="247651" cy="26035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3132" y="0"/>
                      </a:moveTo>
                      <a:lnTo>
                        <a:pt x="12027" y="0"/>
                      </a:lnTo>
                      <a:lnTo>
                        <a:pt x="10923" y="232"/>
                      </a:lnTo>
                      <a:lnTo>
                        <a:pt x="9941" y="697"/>
                      </a:lnTo>
                      <a:lnTo>
                        <a:pt x="9082" y="1161"/>
                      </a:lnTo>
                      <a:lnTo>
                        <a:pt x="7732" y="2206"/>
                      </a:lnTo>
                      <a:lnTo>
                        <a:pt x="6627" y="3252"/>
                      </a:lnTo>
                      <a:lnTo>
                        <a:pt x="6627" y="465"/>
                      </a:lnTo>
                      <a:lnTo>
                        <a:pt x="0" y="465"/>
                      </a:lnTo>
                      <a:lnTo>
                        <a:pt x="0" y="21600"/>
                      </a:lnTo>
                      <a:lnTo>
                        <a:pt x="6750" y="21600"/>
                      </a:lnTo>
                      <a:lnTo>
                        <a:pt x="6750" y="11265"/>
                      </a:lnTo>
                      <a:lnTo>
                        <a:pt x="6995" y="9058"/>
                      </a:lnTo>
                      <a:lnTo>
                        <a:pt x="7241" y="8245"/>
                      </a:lnTo>
                      <a:lnTo>
                        <a:pt x="7486" y="7316"/>
                      </a:lnTo>
                      <a:lnTo>
                        <a:pt x="8223" y="6735"/>
                      </a:lnTo>
                      <a:lnTo>
                        <a:pt x="8836" y="6271"/>
                      </a:lnTo>
                      <a:lnTo>
                        <a:pt x="9818" y="5806"/>
                      </a:lnTo>
                      <a:lnTo>
                        <a:pt x="11168" y="5690"/>
                      </a:lnTo>
                      <a:lnTo>
                        <a:pt x="12273" y="5806"/>
                      </a:lnTo>
                      <a:lnTo>
                        <a:pt x="13132" y="6271"/>
                      </a:lnTo>
                      <a:lnTo>
                        <a:pt x="13623" y="6968"/>
                      </a:lnTo>
                      <a:lnTo>
                        <a:pt x="14114" y="7548"/>
                      </a:lnTo>
                      <a:lnTo>
                        <a:pt x="14482" y="8477"/>
                      </a:lnTo>
                      <a:lnTo>
                        <a:pt x="14482" y="21600"/>
                      </a:lnTo>
                      <a:lnTo>
                        <a:pt x="21600" y="21600"/>
                      </a:lnTo>
                      <a:lnTo>
                        <a:pt x="21600" y="8013"/>
                      </a:lnTo>
                      <a:lnTo>
                        <a:pt x="21355" y="6039"/>
                      </a:lnTo>
                      <a:lnTo>
                        <a:pt x="20618" y="4297"/>
                      </a:lnTo>
                      <a:lnTo>
                        <a:pt x="20005" y="2787"/>
                      </a:lnTo>
                      <a:lnTo>
                        <a:pt x="18900" y="1510"/>
                      </a:lnTo>
                      <a:lnTo>
                        <a:pt x="17427" y="697"/>
                      </a:lnTo>
                      <a:lnTo>
                        <a:pt x="15709" y="232"/>
                      </a:lnTo>
                      <a:lnTo>
                        <a:pt x="13132" y="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60958" tIns="60958" rIns="60958" bIns="60958" numCol="1" anchor="t">
                  <a:noAutofit/>
                </a:bodyPr>
                <a:lstStyle/>
                <a:p>
                  <a:pPr defTabSz="1219122" hangingPunct="0"/>
                  <a:endParaRPr sz="2400" b="1" kern="0">
                    <a:solidFill>
                      <a:schemeClr val="bg1"/>
                    </a:solidFill>
                    <a:latin typeface="Roboto Regular"/>
                    <a:ea typeface="Roboto Regular"/>
                    <a:cs typeface="Roboto Regular"/>
                    <a:sym typeface="Roboto Regular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8485478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DC99A886-7531-4EA1-8035-9435707502E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12775" y="1530350"/>
            <a:ext cx="5357813" cy="4564063"/>
          </a:xfrm>
        </p:spPr>
        <p:txBody>
          <a:bodyPr>
            <a:norm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sed do </a:t>
            </a:r>
            <a:r>
              <a:rPr lang="en-US" sz="1400" dirty="0" err="1"/>
              <a:t>eiusmod</a:t>
            </a:r>
            <a:r>
              <a:rPr lang="en-US" sz="1400" dirty="0"/>
              <a:t> </a:t>
            </a:r>
            <a:r>
              <a:rPr lang="en-US" sz="1400" dirty="0" err="1"/>
              <a:t>tempor</a:t>
            </a:r>
            <a:r>
              <a:rPr lang="en-US" sz="1400" dirty="0"/>
              <a:t> </a:t>
            </a:r>
            <a:r>
              <a:rPr lang="en-US" sz="1400" dirty="0" err="1"/>
              <a:t>incididunt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labore</a:t>
            </a:r>
            <a:r>
              <a:rPr lang="en-US" sz="1400" dirty="0"/>
              <a:t> et dolore magna </a:t>
            </a:r>
            <a:r>
              <a:rPr lang="en-US" sz="1400" dirty="0" err="1"/>
              <a:t>aliqua</a:t>
            </a:r>
            <a:r>
              <a:rPr lang="en-US" sz="1400" dirty="0"/>
              <a:t>. Ut </a:t>
            </a:r>
            <a:r>
              <a:rPr lang="en-US" sz="1400" dirty="0" err="1"/>
              <a:t>enim</a:t>
            </a:r>
            <a:r>
              <a:rPr lang="en-US" sz="1400" dirty="0"/>
              <a:t> ad minim </a:t>
            </a:r>
            <a:r>
              <a:rPr lang="en-US" sz="1400" dirty="0" err="1"/>
              <a:t>veniam</a:t>
            </a:r>
            <a:r>
              <a:rPr lang="en-US" sz="1400" dirty="0"/>
              <a:t>, </a:t>
            </a:r>
            <a:r>
              <a:rPr lang="en-US" sz="1400" dirty="0" err="1"/>
              <a:t>quis</a:t>
            </a:r>
            <a:r>
              <a:rPr lang="en-US" sz="1400" dirty="0"/>
              <a:t> </a:t>
            </a:r>
            <a:r>
              <a:rPr lang="en-US" sz="1400" dirty="0" err="1"/>
              <a:t>nostrud</a:t>
            </a:r>
            <a:r>
              <a:rPr lang="en-US" sz="1400" dirty="0"/>
              <a:t> exercitation </a:t>
            </a:r>
            <a:r>
              <a:rPr lang="en-US" sz="1400" dirty="0" err="1"/>
              <a:t>ullamco</a:t>
            </a:r>
            <a:r>
              <a:rPr lang="en-US" sz="1400" dirty="0"/>
              <a:t> </a:t>
            </a:r>
            <a:r>
              <a:rPr lang="en-US" sz="1400" dirty="0" err="1"/>
              <a:t>laboris</a:t>
            </a:r>
            <a:r>
              <a:rPr lang="en-US" sz="1400" dirty="0"/>
              <a:t> nisi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aliquip</a:t>
            </a:r>
            <a:r>
              <a:rPr lang="en-US" sz="1400" dirty="0"/>
              <a:t> ex </a:t>
            </a:r>
            <a:r>
              <a:rPr lang="en-US" sz="1400" dirty="0" err="1"/>
              <a:t>ea</a:t>
            </a:r>
            <a:r>
              <a:rPr lang="en-US" sz="1400" dirty="0"/>
              <a:t> </a:t>
            </a:r>
            <a:r>
              <a:rPr lang="en-US" sz="1400" dirty="0" err="1"/>
              <a:t>commodo</a:t>
            </a:r>
            <a:r>
              <a:rPr lang="en-US" sz="1400" dirty="0"/>
              <a:t> </a:t>
            </a:r>
            <a:r>
              <a:rPr lang="en-US" sz="1400" dirty="0" err="1"/>
              <a:t>consequat</a:t>
            </a:r>
            <a:r>
              <a:rPr lang="en-US" sz="1400" dirty="0"/>
              <a:t>.</a:t>
            </a:r>
          </a:p>
          <a:p>
            <a:r>
              <a:rPr lang="en-US" sz="1400" dirty="0"/>
              <a:t>Duis </a:t>
            </a:r>
            <a:r>
              <a:rPr lang="en-US" sz="1400" dirty="0" err="1"/>
              <a:t>aute</a:t>
            </a:r>
            <a:r>
              <a:rPr lang="en-US" sz="1400" dirty="0"/>
              <a:t> </a:t>
            </a:r>
            <a:r>
              <a:rPr lang="en-US" sz="1400" dirty="0" err="1"/>
              <a:t>irure</a:t>
            </a:r>
            <a:r>
              <a:rPr lang="en-US" sz="1400" dirty="0"/>
              <a:t> dolor in </a:t>
            </a:r>
            <a:r>
              <a:rPr lang="en-US" sz="1400" dirty="0" err="1"/>
              <a:t>reprehenderit</a:t>
            </a:r>
            <a:r>
              <a:rPr lang="en-US" sz="1400" dirty="0"/>
              <a:t> in </a:t>
            </a:r>
            <a:r>
              <a:rPr lang="en-US" sz="1400" dirty="0" err="1"/>
              <a:t>voluptate</a:t>
            </a:r>
            <a:r>
              <a:rPr lang="en-US" sz="1400" dirty="0"/>
              <a:t> </a:t>
            </a:r>
            <a:r>
              <a:rPr lang="en-US" sz="1400" dirty="0" err="1"/>
              <a:t>velit</a:t>
            </a:r>
            <a:r>
              <a:rPr lang="en-US" sz="1400" dirty="0"/>
              <a:t> </a:t>
            </a:r>
            <a:r>
              <a:rPr lang="en-US" sz="1400" dirty="0" err="1"/>
              <a:t>esse</a:t>
            </a:r>
            <a:r>
              <a:rPr lang="en-US" sz="1400" dirty="0"/>
              <a:t> </a:t>
            </a:r>
            <a:r>
              <a:rPr lang="en-US" sz="1400" dirty="0" err="1"/>
              <a:t>cillum</a:t>
            </a:r>
            <a:r>
              <a:rPr lang="en-US" sz="1400" dirty="0"/>
              <a:t> dolore </a:t>
            </a:r>
            <a:r>
              <a:rPr lang="en-US" sz="1400" dirty="0" err="1"/>
              <a:t>eu</a:t>
            </a:r>
            <a:r>
              <a:rPr lang="en-US" sz="1400" dirty="0"/>
              <a:t> </a:t>
            </a:r>
            <a:r>
              <a:rPr lang="en-US" sz="1400" dirty="0" err="1"/>
              <a:t>fugiat</a:t>
            </a:r>
            <a:r>
              <a:rPr lang="en-US" sz="1400" dirty="0"/>
              <a:t> </a:t>
            </a:r>
            <a:r>
              <a:rPr lang="en-US" sz="1400" dirty="0" err="1"/>
              <a:t>nulla</a:t>
            </a:r>
            <a:r>
              <a:rPr lang="en-US" sz="1400" dirty="0"/>
              <a:t> </a:t>
            </a:r>
            <a:r>
              <a:rPr lang="en-US" sz="1400" dirty="0" err="1"/>
              <a:t>pariatur</a:t>
            </a:r>
            <a:r>
              <a:rPr lang="en-US" sz="1400" dirty="0"/>
              <a:t>. </a:t>
            </a:r>
            <a:r>
              <a:rPr lang="en-US" sz="1400" dirty="0" err="1"/>
              <a:t>Excepteur</a:t>
            </a:r>
            <a:r>
              <a:rPr lang="en-US" sz="1400" dirty="0"/>
              <a:t> </a:t>
            </a:r>
            <a:r>
              <a:rPr lang="en-US" sz="1400" dirty="0" err="1"/>
              <a:t>sint</a:t>
            </a:r>
            <a:r>
              <a:rPr lang="en-US" sz="1400" dirty="0"/>
              <a:t> </a:t>
            </a:r>
            <a:r>
              <a:rPr lang="en-US" sz="1400" dirty="0" err="1"/>
              <a:t>occaecat</a:t>
            </a:r>
            <a:r>
              <a:rPr lang="en-US" sz="1400" dirty="0"/>
              <a:t> </a:t>
            </a:r>
            <a:r>
              <a:rPr lang="en-US" sz="1400" dirty="0" err="1"/>
              <a:t>cupidatat</a:t>
            </a:r>
            <a:r>
              <a:rPr lang="en-US" sz="1400" dirty="0"/>
              <a:t> non </a:t>
            </a:r>
            <a:r>
              <a:rPr lang="en-US" sz="1400" dirty="0" err="1"/>
              <a:t>proident</a:t>
            </a:r>
            <a:r>
              <a:rPr lang="en-US" sz="1400" dirty="0"/>
              <a:t>, sunt in culpa qui </a:t>
            </a:r>
            <a:r>
              <a:rPr lang="en-US" sz="1400" dirty="0" err="1"/>
              <a:t>officia</a:t>
            </a:r>
            <a:r>
              <a:rPr lang="en-US" sz="1400" dirty="0"/>
              <a:t> </a:t>
            </a:r>
            <a:r>
              <a:rPr lang="en-US" sz="1400" dirty="0" err="1"/>
              <a:t>deserunt</a:t>
            </a:r>
            <a:r>
              <a:rPr lang="en-US" sz="1400" dirty="0"/>
              <a:t> </a:t>
            </a:r>
            <a:r>
              <a:rPr lang="en-US" sz="1400" dirty="0" err="1"/>
              <a:t>mollit</a:t>
            </a:r>
            <a:r>
              <a:rPr lang="en-US" sz="1400" dirty="0"/>
              <a:t> </a:t>
            </a:r>
            <a:r>
              <a:rPr lang="en-US" sz="1400" dirty="0" err="1"/>
              <a:t>anim</a:t>
            </a:r>
            <a:r>
              <a:rPr lang="en-US" sz="1400" dirty="0"/>
              <a:t> id </a:t>
            </a:r>
            <a:r>
              <a:rPr lang="en-US" sz="1400" dirty="0" err="1"/>
              <a:t>est</a:t>
            </a:r>
            <a:r>
              <a:rPr lang="en-US" sz="1400" dirty="0"/>
              <a:t> </a:t>
            </a:r>
            <a:r>
              <a:rPr lang="en-US" sz="1400" dirty="0" err="1"/>
              <a:t>laborum</a:t>
            </a:r>
            <a:r>
              <a:rPr lang="en-US" sz="1400" dirty="0"/>
              <a:t>."</a:t>
            </a:r>
          </a:p>
          <a:p>
            <a:r>
              <a:rPr lang="en-US" sz="1400" dirty="0"/>
              <a:t>Sed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perspiciatis</a:t>
            </a:r>
            <a:r>
              <a:rPr lang="en-US" sz="1400" dirty="0"/>
              <a:t> </a:t>
            </a:r>
            <a:r>
              <a:rPr lang="en-US" sz="1400" dirty="0" err="1"/>
              <a:t>unde</a:t>
            </a:r>
            <a:r>
              <a:rPr lang="en-US" sz="1400" dirty="0"/>
              <a:t> </a:t>
            </a:r>
            <a:r>
              <a:rPr lang="en-US" sz="1400" dirty="0" err="1"/>
              <a:t>omnis</a:t>
            </a:r>
            <a:r>
              <a:rPr lang="en-US" sz="1400" dirty="0"/>
              <a:t> </a:t>
            </a:r>
            <a:r>
              <a:rPr lang="en-US" sz="1400" dirty="0" err="1"/>
              <a:t>iste</a:t>
            </a:r>
            <a:r>
              <a:rPr lang="en-US" sz="1400" dirty="0"/>
              <a:t> </a:t>
            </a:r>
            <a:r>
              <a:rPr lang="en-US" sz="1400" dirty="0" err="1"/>
              <a:t>natus</a:t>
            </a:r>
            <a:r>
              <a:rPr lang="en-US" sz="1400" dirty="0"/>
              <a:t> error sit </a:t>
            </a:r>
            <a:r>
              <a:rPr lang="en-US" sz="1400" dirty="0" err="1"/>
              <a:t>voluptatem</a:t>
            </a:r>
            <a:r>
              <a:rPr lang="en-US" sz="1400" dirty="0"/>
              <a:t> </a:t>
            </a:r>
            <a:r>
              <a:rPr lang="en-US" sz="1400" dirty="0" err="1"/>
              <a:t>accusantium</a:t>
            </a:r>
            <a:r>
              <a:rPr lang="en-US" sz="1400" dirty="0"/>
              <a:t> </a:t>
            </a:r>
            <a:r>
              <a:rPr lang="en-US" sz="1400" dirty="0" err="1"/>
              <a:t>doloremque</a:t>
            </a:r>
            <a:r>
              <a:rPr lang="en-US" sz="1400" dirty="0"/>
              <a:t> </a:t>
            </a:r>
            <a:r>
              <a:rPr lang="en-US" sz="1400" dirty="0" err="1"/>
              <a:t>laudantium</a:t>
            </a:r>
            <a:r>
              <a:rPr lang="en-US" sz="1400" dirty="0"/>
              <a:t>, </a:t>
            </a:r>
            <a:r>
              <a:rPr lang="en-US" sz="1400" dirty="0" err="1"/>
              <a:t>totam</a:t>
            </a:r>
            <a:r>
              <a:rPr lang="en-US" sz="1400" dirty="0"/>
              <a:t> rem </a:t>
            </a:r>
            <a:r>
              <a:rPr lang="en-US" sz="1400" dirty="0" err="1"/>
              <a:t>aperiam</a:t>
            </a:r>
            <a:r>
              <a:rPr lang="en-US" sz="1400" dirty="0"/>
              <a:t>, </a:t>
            </a:r>
            <a:r>
              <a:rPr lang="en-US" sz="1400" dirty="0" err="1"/>
              <a:t>eaque</a:t>
            </a:r>
            <a:r>
              <a:rPr lang="en-US" sz="1400" dirty="0"/>
              <a:t> </a:t>
            </a:r>
            <a:r>
              <a:rPr lang="en-US" sz="1400" dirty="0" err="1"/>
              <a:t>ipsa</a:t>
            </a:r>
            <a:r>
              <a:rPr lang="en-US" sz="1400" dirty="0"/>
              <a:t> </a:t>
            </a:r>
            <a:r>
              <a:rPr lang="en-US" sz="1400" dirty="0" err="1"/>
              <a:t>quae</a:t>
            </a:r>
            <a:r>
              <a:rPr lang="en-US" sz="1400" dirty="0"/>
              <a:t> ab </a:t>
            </a:r>
            <a:r>
              <a:rPr lang="en-US" sz="1400" dirty="0" err="1"/>
              <a:t>illo</a:t>
            </a:r>
            <a:r>
              <a:rPr lang="en-US" sz="1400" dirty="0"/>
              <a:t> </a:t>
            </a:r>
            <a:r>
              <a:rPr lang="en-US" sz="1400" dirty="0" err="1"/>
              <a:t>inventore</a:t>
            </a:r>
            <a:r>
              <a:rPr lang="en-US" sz="1400" dirty="0"/>
              <a:t> </a:t>
            </a:r>
            <a:r>
              <a:rPr lang="en-US" sz="1400" dirty="0" err="1"/>
              <a:t>veritatis</a:t>
            </a:r>
            <a:r>
              <a:rPr lang="en-US" sz="1400" dirty="0"/>
              <a:t> et quasi </a:t>
            </a:r>
            <a:r>
              <a:rPr lang="en-US" sz="1400" dirty="0" err="1"/>
              <a:t>architecto</a:t>
            </a:r>
            <a:r>
              <a:rPr lang="en-US" sz="1400" dirty="0"/>
              <a:t> </a:t>
            </a:r>
            <a:r>
              <a:rPr lang="en-US" sz="1400" dirty="0" err="1"/>
              <a:t>beatae</a:t>
            </a:r>
            <a:r>
              <a:rPr lang="en-US" sz="1400" dirty="0"/>
              <a:t> vitae dicta sunt </a:t>
            </a:r>
            <a:r>
              <a:rPr lang="en-US" sz="1400" dirty="0" err="1"/>
              <a:t>explicabo</a:t>
            </a:r>
            <a:r>
              <a:rPr lang="en-US" sz="1400" dirty="0"/>
              <a:t>. Nemo </a:t>
            </a:r>
            <a:r>
              <a:rPr lang="en-US" sz="1400" dirty="0" err="1"/>
              <a:t>enim</a:t>
            </a:r>
            <a:r>
              <a:rPr lang="en-US" sz="1400" dirty="0"/>
              <a:t> </a:t>
            </a:r>
            <a:r>
              <a:rPr lang="en-US" sz="1400" dirty="0" err="1"/>
              <a:t>ipsam</a:t>
            </a:r>
            <a:r>
              <a:rPr lang="en-US" sz="1400" dirty="0"/>
              <a:t> </a:t>
            </a:r>
            <a:r>
              <a:rPr lang="en-US" sz="1400" dirty="0" err="1"/>
              <a:t>voluptatem</a:t>
            </a:r>
            <a:r>
              <a:rPr lang="en-US" sz="1400" dirty="0"/>
              <a:t> </a:t>
            </a:r>
            <a:r>
              <a:rPr lang="en-US" sz="1400" dirty="0" err="1"/>
              <a:t>quia</a:t>
            </a:r>
            <a:r>
              <a:rPr lang="en-US" sz="1400" dirty="0"/>
              <a:t> </a:t>
            </a:r>
            <a:r>
              <a:rPr lang="en-US" sz="1400" dirty="0" err="1"/>
              <a:t>voluptas</a:t>
            </a:r>
            <a:r>
              <a:rPr lang="en-US" sz="1400" dirty="0"/>
              <a:t> sit </a:t>
            </a:r>
            <a:r>
              <a:rPr lang="en-US" sz="1400" dirty="0" err="1"/>
              <a:t>aspernatur</a:t>
            </a:r>
            <a:r>
              <a:rPr lang="en-US" sz="1400" dirty="0"/>
              <a:t> </a:t>
            </a:r>
            <a:r>
              <a:rPr lang="en-US" sz="1400" dirty="0" err="1"/>
              <a:t>aut</a:t>
            </a:r>
            <a:r>
              <a:rPr lang="en-US" sz="1400" dirty="0"/>
              <a:t> </a:t>
            </a:r>
            <a:r>
              <a:rPr lang="en-US" sz="1400" dirty="0" err="1"/>
              <a:t>odit</a:t>
            </a:r>
            <a:r>
              <a:rPr lang="en-US" sz="1400" dirty="0"/>
              <a:t> </a:t>
            </a:r>
            <a:r>
              <a:rPr lang="en-US" sz="1400" dirty="0" err="1"/>
              <a:t>aut</a:t>
            </a:r>
            <a:r>
              <a:rPr lang="en-US" sz="1400" dirty="0"/>
              <a:t> fugit, sed </a:t>
            </a:r>
            <a:r>
              <a:rPr lang="en-US" sz="1400" dirty="0" err="1"/>
              <a:t>quia</a:t>
            </a:r>
            <a:r>
              <a:rPr lang="en-US" sz="1400" dirty="0"/>
              <a:t> </a:t>
            </a:r>
            <a:r>
              <a:rPr lang="en-US" sz="1400" dirty="0" err="1"/>
              <a:t>consequuntur</a:t>
            </a:r>
            <a:r>
              <a:rPr lang="en-US" sz="1400" dirty="0"/>
              <a:t> </a:t>
            </a:r>
            <a:r>
              <a:rPr lang="en-US" sz="1400" dirty="0" err="1"/>
              <a:t>magni</a:t>
            </a:r>
            <a:r>
              <a:rPr lang="en-US" sz="1400" dirty="0"/>
              <a:t> </a:t>
            </a:r>
            <a:r>
              <a:rPr lang="en-US" sz="1400" dirty="0" err="1"/>
              <a:t>dolores</a:t>
            </a:r>
            <a:r>
              <a:rPr lang="en-US" sz="1400" dirty="0"/>
              <a:t> </a:t>
            </a:r>
            <a:r>
              <a:rPr lang="en-US" sz="1400" dirty="0" err="1"/>
              <a:t>eos</a:t>
            </a:r>
            <a:r>
              <a:rPr lang="en-US" sz="1400" dirty="0"/>
              <a:t> qui </a:t>
            </a:r>
            <a:r>
              <a:rPr lang="en-US" sz="1400" dirty="0" err="1"/>
              <a:t>ratione</a:t>
            </a:r>
            <a:r>
              <a:rPr lang="en-US" sz="1400" dirty="0"/>
              <a:t> </a:t>
            </a:r>
            <a:r>
              <a:rPr lang="en-US" sz="1400" dirty="0" err="1"/>
              <a:t>voluptatem</a:t>
            </a:r>
            <a:endParaRPr lang="en-US" sz="1400" dirty="0"/>
          </a:p>
          <a:p>
            <a:r>
              <a:rPr lang="en-US" sz="1400" dirty="0"/>
              <a:t>Duis </a:t>
            </a:r>
            <a:r>
              <a:rPr lang="en-US" sz="1400" dirty="0" err="1"/>
              <a:t>aute</a:t>
            </a:r>
            <a:r>
              <a:rPr lang="en-US" sz="1400" dirty="0"/>
              <a:t> </a:t>
            </a:r>
            <a:r>
              <a:rPr lang="en-US" sz="1400" dirty="0" err="1"/>
              <a:t>irure</a:t>
            </a:r>
            <a:r>
              <a:rPr lang="en-US" sz="1400" dirty="0"/>
              <a:t> dolor in </a:t>
            </a:r>
            <a:r>
              <a:rPr lang="en-US" sz="1400" dirty="0" err="1"/>
              <a:t>reprehenderit</a:t>
            </a:r>
            <a:r>
              <a:rPr lang="en-US" sz="1400" dirty="0"/>
              <a:t> in </a:t>
            </a:r>
            <a:r>
              <a:rPr lang="en-US" sz="1400" dirty="0" err="1"/>
              <a:t>voluptate</a:t>
            </a:r>
            <a:r>
              <a:rPr lang="en-US" sz="1400" dirty="0"/>
              <a:t> </a:t>
            </a:r>
            <a:r>
              <a:rPr lang="en-US" sz="1400" dirty="0" err="1"/>
              <a:t>velit</a:t>
            </a:r>
            <a:r>
              <a:rPr lang="en-US" sz="1400" dirty="0"/>
              <a:t> </a:t>
            </a:r>
            <a:r>
              <a:rPr lang="en-US" sz="1400" dirty="0" err="1"/>
              <a:t>esse</a:t>
            </a:r>
            <a:r>
              <a:rPr lang="en-US" sz="1400" dirty="0"/>
              <a:t> </a:t>
            </a:r>
            <a:r>
              <a:rPr lang="en-US" sz="1400" dirty="0" err="1"/>
              <a:t>cillum</a:t>
            </a:r>
            <a:r>
              <a:rPr lang="en-US" sz="1400" dirty="0"/>
              <a:t> dolore </a:t>
            </a:r>
            <a:r>
              <a:rPr lang="en-US" sz="1400" dirty="0" err="1"/>
              <a:t>eu</a:t>
            </a:r>
            <a:r>
              <a:rPr lang="en-US" sz="1400" dirty="0"/>
              <a:t> </a:t>
            </a:r>
            <a:r>
              <a:rPr lang="en-US" sz="1400" dirty="0" err="1"/>
              <a:t>fugiat</a:t>
            </a:r>
            <a:r>
              <a:rPr lang="en-US" sz="1400" dirty="0"/>
              <a:t> </a:t>
            </a:r>
            <a:r>
              <a:rPr lang="en-US" sz="1400" dirty="0" err="1"/>
              <a:t>nulla</a:t>
            </a:r>
            <a:r>
              <a:rPr lang="en-US" sz="1400" dirty="0"/>
              <a:t> </a:t>
            </a:r>
            <a:r>
              <a:rPr lang="en-US" sz="1400" dirty="0" err="1"/>
              <a:t>pariatur</a:t>
            </a:r>
            <a:r>
              <a:rPr lang="en-US" sz="1400" dirty="0"/>
              <a:t>. </a:t>
            </a:r>
            <a:r>
              <a:rPr lang="en-US" sz="1400" dirty="0" err="1"/>
              <a:t>Excepteur</a:t>
            </a:r>
            <a:r>
              <a:rPr lang="en-US" sz="1400" dirty="0"/>
              <a:t> </a:t>
            </a:r>
            <a:r>
              <a:rPr lang="en-US" sz="1400" dirty="0" err="1"/>
              <a:t>sint</a:t>
            </a:r>
            <a:r>
              <a:rPr lang="en-US" sz="1400" dirty="0"/>
              <a:t> </a:t>
            </a:r>
            <a:r>
              <a:rPr lang="en-US" sz="1400" dirty="0" err="1"/>
              <a:t>occaecat</a:t>
            </a:r>
            <a:r>
              <a:rPr lang="en-US" sz="1400" dirty="0"/>
              <a:t> </a:t>
            </a:r>
            <a:r>
              <a:rPr lang="en-US" sz="1400" dirty="0" err="1"/>
              <a:t>cupidatat</a:t>
            </a:r>
            <a:r>
              <a:rPr lang="en-US" sz="1400" dirty="0"/>
              <a:t> non </a:t>
            </a:r>
            <a:r>
              <a:rPr lang="en-US" sz="1400" dirty="0" err="1"/>
              <a:t>proident</a:t>
            </a:r>
            <a:r>
              <a:rPr lang="en-US" sz="1400" dirty="0"/>
              <a:t>, sunt in culpa qui </a:t>
            </a:r>
            <a:r>
              <a:rPr lang="en-US" sz="1400" dirty="0" err="1"/>
              <a:t>officia</a:t>
            </a:r>
            <a:r>
              <a:rPr lang="en-US" sz="1400" dirty="0"/>
              <a:t> </a:t>
            </a:r>
            <a:r>
              <a:rPr lang="en-US" sz="1400" dirty="0" err="1"/>
              <a:t>deserunt</a:t>
            </a:r>
            <a:r>
              <a:rPr lang="en-US" sz="1400" dirty="0"/>
              <a:t> </a:t>
            </a:r>
            <a:r>
              <a:rPr lang="en-US" sz="1400" dirty="0" err="1"/>
              <a:t>mollit</a:t>
            </a:r>
            <a:r>
              <a:rPr lang="en-US" sz="1400" dirty="0"/>
              <a:t> </a:t>
            </a:r>
            <a:r>
              <a:rPr lang="en-US" sz="1400" dirty="0" err="1"/>
              <a:t>anim</a:t>
            </a:r>
            <a:r>
              <a:rPr lang="en-US" sz="1400" dirty="0"/>
              <a:t> id </a:t>
            </a:r>
            <a:r>
              <a:rPr lang="en-US" sz="1400" dirty="0" err="1"/>
              <a:t>est</a:t>
            </a:r>
            <a:r>
              <a:rPr lang="en-US" sz="1400" dirty="0"/>
              <a:t> </a:t>
            </a:r>
            <a:r>
              <a:rPr lang="en-US" sz="1400" dirty="0" err="1"/>
              <a:t>laborum</a:t>
            </a:r>
            <a:r>
              <a:rPr lang="en-US" sz="1400" dirty="0"/>
              <a:t>."</a:t>
            </a:r>
          </a:p>
          <a:p>
            <a:endParaRPr lang="en-US" sz="1400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A876979-F669-4C91-9D94-0F1F0B6F874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sed do </a:t>
            </a:r>
            <a:r>
              <a:rPr lang="en-US" sz="1400" dirty="0" err="1"/>
              <a:t>eiusmod</a:t>
            </a:r>
            <a:r>
              <a:rPr lang="en-US" sz="1400" dirty="0"/>
              <a:t> </a:t>
            </a:r>
            <a:r>
              <a:rPr lang="en-US" sz="1400" dirty="0" err="1"/>
              <a:t>tempor</a:t>
            </a:r>
            <a:r>
              <a:rPr lang="en-US" sz="1400" dirty="0"/>
              <a:t> </a:t>
            </a:r>
            <a:r>
              <a:rPr lang="en-US" sz="1400" dirty="0" err="1"/>
              <a:t>incididunt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labore</a:t>
            </a:r>
            <a:r>
              <a:rPr lang="en-US" sz="1400" dirty="0"/>
              <a:t> et dolore magna </a:t>
            </a:r>
            <a:r>
              <a:rPr lang="en-US" sz="1400" dirty="0" err="1"/>
              <a:t>aliqua</a:t>
            </a:r>
            <a:r>
              <a:rPr lang="en-US" sz="1400" dirty="0"/>
              <a:t>. Ut </a:t>
            </a:r>
            <a:r>
              <a:rPr lang="en-US" sz="1400" dirty="0" err="1"/>
              <a:t>enim</a:t>
            </a:r>
            <a:r>
              <a:rPr lang="en-US" sz="1400" dirty="0"/>
              <a:t> ad minim </a:t>
            </a:r>
            <a:r>
              <a:rPr lang="en-US" sz="1400" dirty="0" err="1"/>
              <a:t>veniam</a:t>
            </a:r>
            <a:r>
              <a:rPr lang="en-US" sz="1400" dirty="0"/>
              <a:t>, </a:t>
            </a:r>
            <a:r>
              <a:rPr lang="en-US" sz="1400" dirty="0" err="1"/>
              <a:t>quis</a:t>
            </a:r>
            <a:r>
              <a:rPr lang="en-US" sz="1400" dirty="0"/>
              <a:t> </a:t>
            </a:r>
            <a:r>
              <a:rPr lang="en-US" sz="1400" dirty="0" err="1"/>
              <a:t>nostrud</a:t>
            </a:r>
            <a:r>
              <a:rPr lang="en-US" sz="1400" dirty="0"/>
              <a:t> exercitation </a:t>
            </a:r>
            <a:r>
              <a:rPr lang="en-US" sz="1400" dirty="0" err="1"/>
              <a:t>ullamco</a:t>
            </a:r>
            <a:r>
              <a:rPr lang="en-US" sz="1400" dirty="0"/>
              <a:t> </a:t>
            </a:r>
            <a:r>
              <a:rPr lang="en-US" sz="1400" dirty="0" err="1"/>
              <a:t>laboris</a:t>
            </a:r>
            <a:r>
              <a:rPr lang="en-US" sz="1400" dirty="0"/>
              <a:t> nisi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aliquip</a:t>
            </a:r>
            <a:r>
              <a:rPr lang="en-US" sz="1400" dirty="0"/>
              <a:t> ex </a:t>
            </a:r>
            <a:r>
              <a:rPr lang="en-US" sz="1400" dirty="0" err="1"/>
              <a:t>ea</a:t>
            </a:r>
            <a:r>
              <a:rPr lang="en-US" sz="1400" dirty="0"/>
              <a:t> </a:t>
            </a:r>
            <a:r>
              <a:rPr lang="en-US" sz="1400" dirty="0" err="1"/>
              <a:t>commodo</a:t>
            </a:r>
            <a:r>
              <a:rPr lang="en-US" sz="1400" dirty="0"/>
              <a:t> </a:t>
            </a:r>
            <a:r>
              <a:rPr lang="en-US" sz="1400" dirty="0" err="1"/>
              <a:t>consequat</a:t>
            </a:r>
            <a:r>
              <a:rPr lang="en-US" sz="1400" dirty="0"/>
              <a:t>.</a:t>
            </a:r>
          </a:p>
          <a:p>
            <a:r>
              <a:rPr lang="en-US" sz="1400" dirty="0"/>
              <a:t>Duis </a:t>
            </a:r>
            <a:r>
              <a:rPr lang="en-US" sz="1400" dirty="0" err="1"/>
              <a:t>aute</a:t>
            </a:r>
            <a:r>
              <a:rPr lang="en-US" sz="1400" dirty="0"/>
              <a:t> </a:t>
            </a:r>
            <a:r>
              <a:rPr lang="en-US" sz="1400" dirty="0" err="1"/>
              <a:t>irure</a:t>
            </a:r>
            <a:r>
              <a:rPr lang="en-US" sz="1400" dirty="0"/>
              <a:t> dolor in </a:t>
            </a:r>
            <a:r>
              <a:rPr lang="en-US" sz="1400" dirty="0" err="1"/>
              <a:t>reprehenderit</a:t>
            </a:r>
            <a:r>
              <a:rPr lang="en-US" sz="1400" dirty="0"/>
              <a:t> in </a:t>
            </a:r>
            <a:r>
              <a:rPr lang="en-US" sz="1400" dirty="0" err="1"/>
              <a:t>voluptate</a:t>
            </a:r>
            <a:r>
              <a:rPr lang="en-US" sz="1400" dirty="0"/>
              <a:t> </a:t>
            </a:r>
            <a:r>
              <a:rPr lang="en-US" sz="1400" dirty="0" err="1"/>
              <a:t>velit</a:t>
            </a:r>
            <a:r>
              <a:rPr lang="en-US" sz="1400" dirty="0"/>
              <a:t> </a:t>
            </a:r>
            <a:r>
              <a:rPr lang="en-US" sz="1400" dirty="0" err="1"/>
              <a:t>esse</a:t>
            </a:r>
            <a:r>
              <a:rPr lang="en-US" sz="1400" dirty="0"/>
              <a:t> </a:t>
            </a:r>
            <a:r>
              <a:rPr lang="en-US" sz="1400" dirty="0" err="1"/>
              <a:t>cillum</a:t>
            </a:r>
            <a:r>
              <a:rPr lang="en-US" sz="1400" dirty="0"/>
              <a:t> dolore </a:t>
            </a:r>
            <a:r>
              <a:rPr lang="en-US" sz="1400" dirty="0" err="1"/>
              <a:t>eu</a:t>
            </a:r>
            <a:r>
              <a:rPr lang="en-US" sz="1400" dirty="0"/>
              <a:t> </a:t>
            </a:r>
            <a:r>
              <a:rPr lang="en-US" sz="1400" dirty="0" err="1"/>
              <a:t>fugiat</a:t>
            </a:r>
            <a:r>
              <a:rPr lang="en-US" sz="1400" dirty="0"/>
              <a:t> </a:t>
            </a:r>
            <a:r>
              <a:rPr lang="en-US" sz="1400" dirty="0" err="1"/>
              <a:t>nulla</a:t>
            </a:r>
            <a:r>
              <a:rPr lang="en-US" sz="1400" dirty="0"/>
              <a:t> </a:t>
            </a:r>
            <a:r>
              <a:rPr lang="en-US" sz="1400" dirty="0" err="1"/>
              <a:t>pariatur</a:t>
            </a:r>
            <a:r>
              <a:rPr lang="en-US" sz="1400" dirty="0"/>
              <a:t>. </a:t>
            </a:r>
            <a:r>
              <a:rPr lang="en-US" sz="1400" dirty="0" err="1"/>
              <a:t>Excepteur</a:t>
            </a:r>
            <a:r>
              <a:rPr lang="en-US" sz="1400" dirty="0"/>
              <a:t> </a:t>
            </a:r>
            <a:r>
              <a:rPr lang="en-US" sz="1400" dirty="0" err="1"/>
              <a:t>sint</a:t>
            </a:r>
            <a:r>
              <a:rPr lang="en-US" sz="1400" dirty="0"/>
              <a:t> </a:t>
            </a:r>
            <a:r>
              <a:rPr lang="en-US" sz="1400" dirty="0" err="1"/>
              <a:t>occaecat</a:t>
            </a:r>
            <a:r>
              <a:rPr lang="en-US" sz="1400" dirty="0"/>
              <a:t> </a:t>
            </a:r>
            <a:r>
              <a:rPr lang="en-US" sz="1400" dirty="0" err="1"/>
              <a:t>cupidatat</a:t>
            </a:r>
            <a:r>
              <a:rPr lang="en-US" sz="1400" dirty="0"/>
              <a:t> non </a:t>
            </a:r>
            <a:r>
              <a:rPr lang="en-US" sz="1400" dirty="0" err="1"/>
              <a:t>proident</a:t>
            </a:r>
            <a:r>
              <a:rPr lang="en-US" sz="1400" dirty="0"/>
              <a:t>, sunt in culpa qui </a:t>
            </a:r>
            <a:r>
              <a:rPr lang="en-US" sz="1400" dirty="0" err="1"/>
              <a:t>officia</a:t>
            </a:r>
            <a:r>
              <a:rPr lang="en-US" sz="1400" dirty="0"/>
              <a:t> </a:t>
            </a:r>
            <a:r>
              <a:rPr lang="en-US" sz="1400" dirty="0" err="1"/>
              <a:t>deserunt</a:t>
            </a:r>
            <a:r>
              <a:rPr lang="en-US" sz="1400" dirty="0"/>
              <a:t> </a:t>
            </a:r>
            <a:r>
              <a:rPr lang="en-US" sz="1400" dirty="0" err="1"/>
              <a:t>mollit</a:t>
            </a:r>
            <a:r>
              <a:rPr lang="en-US" sz="1400" dirty="0"/>
              <a:t> </a:t>
            </a:r>
            <a:r>
              <a:rPr lang="en-US" sz="1400" dirty="0" err="1"/>
              <a:t>anim</a:t>
            </a:r>
            <a:r>
              <a:rPr lang="en-US" sz="1400" dirty="0"/>
              <a:t> id </a:t>
            </a:r>
            <a:r>
              <a:rPr lang="en-US" sz="1400" dirty="0" err="1"/>
              <a:t>est</a:t>
            </a:r>
            <a:r>
              <a:rPr lang="en-US" sz="1400" dirty="0"/>
              <a:t> </a:t>
            </a:r>
            <a:r>
              <a:rPr lang="en-US" sz="1400" dirty="0" err="1"/>
              <a:t>laborum</a:t>
            </a:r>
            <a:r>
              <a:rPr lang="en-US" sz="1400" dirty="0"/>
              <a:t>."</a:t>
            </a:r>
          </a:p>
          <a:p>
            <a:r>
              <a:rPr lang="en-US" sz="1400" dirty="0"/>
              <a:t>Sed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perspiciatis</a:t>
            </a:r>
            <a:r>
              <a:rPr lang="en-US" sz="1400" dirty="0"/>
              <a:t> </a:t>
            </a:r>
            <a:r>
              <a:rPr lang="en-US" sz="1400" dirty="0" err="1"/>
              <a:t>unde</a:t>
            </a:r>
            <a:r>
              <a:rPr lang="en-US" sz="1400" dirty="0"/>
              <a:t> </a:t>
            </a:r>
            <a:r>
              <a:rPr lang="en-US" sz="1400" dirty="0" err="1"/>
              <a:t>omnis</a:t>
            </a:r>
            <a:r>
              <a:rPr lang="en-US" sz="1400" dirty="0"/>
              <a:t> </a:t>
            </a:r>
            <a:r>
              <a:rPr lang="en-US" sz="1400" dirty="0" err="1"/>
              <a:t>iste</a:t>
            </a:r>
            <a:r>
              <a:rPr lang="en-US" sz="1400" dirty="0"/>
              <a:t> </a:t>
            </a:r>
            <a:r>
              <a:rPr lang="en-US" sz="1400" dirty="0" err="1"/>
              <a:t>natus</a:t>
            </a:r>
            <a:r>
              <a:rPr lang="en-US" sz="1400" dirty="0"/>
              <a:t> error sit </a:t>
            </a:r>
            <a:r>
              <a:rPr lang="en-US" sz="1400" dirty="0" err="1"/>
              <a:t>voluptatem</a:t>
            </a:r>
            <a:r>
              <a:rPr lang="en-US" sz="1400" dirty="0"/>
              <a:t> </a:t>
            </a:r>
            <a:r>
              <a:rPr lang="en-US" sz="1400" dirty="0" err="1"/>
              <a:t>accusantium</a:t>
            </a:r>
            <a:r>
              <a:rPr lang="en-US" sz="1400" dirty="0"/>
              <a:t> </a:t>
            </a:r>
            <a:r>
              <a:rPr lang="en-US" sz="1400" dirty="0" err="1"/>
              <a:t>doloremque</a:t>
            </a:r>
            <a:r>
              <a:rPr lang="en-US" sz="1400" dirty="0"/>
              <a:t> </a:t>
            </a:r>
            <a:r>
              <a:rPr lang="en-US" sz="1400" dirty="0" err="1"/>
              <a:t>laudantium</a:t>
            </a:r>
            <a:r>
              <a:rPr lang="en-US" sz="1400" dirty="0"/>
              <a:t>, </a:t>
            </a:r>
            <a:r>
              <a:rPr lang="en-US" sz="1400" dirty="0" err="1"/>
              <a:t>totam</a:t>
            </a:r>
            <a:r>
              <a:rPr lang="en-US" sz="1400" dirty="0"/>
              <a:t> rem </a:t>
            </a:r>
            <a:r>
              <a:rPr lang="en-US" sz="1400" dirty="0" err="1"/>
              <a:t>aperiam</a:t>
            </a:r>
            <a:r>
              <a:rPr lang="en-US" sz="1400" dirty="0"/>
              <a:t>, </a:t>
            </a:r>
            <a:r>
              <a:rPr lang="en-US" sz="1400" dirty="0" err="1"/>
              <a:t>eaque</a:t>
            </a:r>
            <a:r>
              <a:rPr lang="en-US" sz="1400" dirty="0"/>
              <a:t> </a:t>
            </a:r>
            <a:r>
              <a:rPr lang="en-US" sz="1400" dirty="0" err="1"/>
              <a:t>ipsa</a:t>
            </a:r>
            <a:r>
              <a:rPr lang="en-US" sz="1400" dirty="0"/>
              <a:t> </a:t>
            </a:r>
            <a:r>
              <a:rPr lang="en-US" sz="1400" dirty="0" err="1"/>
              <a:t>quae</a:t>
            </a:r>
            <a:r>
              <a:rPr lang="en-US" sz="1400" dirty="0"/>
              <a:t> ab </a:t>
            </a:r>
            <a:r>
              <a:rPr lang="en-US" sz="1400" dirty="0" err="1"/>
              <a:t>illo</a:t>
            </a:r>
            <a:r>
              <a:rPr lang="en-US" sz="1400" dirty="0"/>
              <a:t> </a:t>
            </a:r>
            <a:r>
              <a:rPr lang="en-US" sz="1400" dirty="0" err="1"/>
              <a:t>inventore</a:t>
            </a:r>
            <a:r>
              <a:rPr lang="en-US" sz="1400" dirty="0"/>
              <a:t> </a:t>
            </a:r>
            <a:r>
              <a:rPr lang="en-US" sz="1400" dirty="0" err="1"/>
              <a:t>veritatis</a:t>
            </a:r>
            <a:r>
              <a:rPr lang="en-US" sz="1400" dirty="0"/>
              <a:t> et quasi </a:t>
            </a:r>
            <a:r>
              <a:rPr lang="en-US" sz="1400" dirty="0" err="1"/>
              <a:t>architecto</a:t>
            </a:r>
            <a:r>
              <a:rPr lang="en-US" sz="1400" dirty="0"/>
              <a:t> </a:t>
            </a:r>
            <a:r>
              <a:rPr lang="en-US" sz="1400" dirty="0" err="1"/>
              <a:t>beatae</a:t>
            </a:r>
            <a:r>
              <a:rPr lang="en-US" sz="1400" dirty="0"/>
              <a:t> vitae dicta sunt </a:t>
            </a:r>
            <a:r>
              <a:rPr lang="en-US" sz="1400" dirty="0" err="1"/>
              <a:t>explicabo</a:t>
            </a:r>
            <a:r>
              <a:rPr lang="en-US" sz="1400" dirty="0"/>
              <a:t>. Nemo </a:t>
            </a:r>
            <a:r>
              <a:rPr lang="en-US" sz="1400" dirty="0" err="1"/>
              <a:t>enim</a:t>
            </a:r>
            <a:r>
              <a:rPr lang="en-US" sz="1400" dirty="0"/>
              <a:t> </a:t>
            </a:r>
            <a:r>
              <a:rPr lang="en-US" sz="1400" dirty="0" err="1"/>
              <a:t>ipsam</a:t>
            </a:r>
            <a:r>
              <a:rPr lang="en-US" sz="1400" dirty="0"/>
              <a:t> </a:t>
            </a:r>
            <a:r>
              <a:rPr lang="en-US" sz="1400" dirty="0" err="1"/>
              <a:t>voluptatem</a:t>
            </a:r>
            <a:r>
              <a:rPr lang="en-US" sz="1400" dirty="0"/>
              <a:t> </a:t>
            </a:r>
            <a:r>
              <a:rPr lang="en-US" sz="1400" dirty="0" err="1"/>
              <a:t>quia</a:t>
            </a:r>
            <a:r>
              <a:rPr lang="en-US" sz="1400" dirty="0"/>
              <a:t> </a:t>
            </a:r>
            <a:r>
              <a:rPr lang="en-US" sz="1400" dirty="0" err="1"/>
              <a:t>voluptas</a:t>
            </a:r>
            <a:r>
              <a:rPr lang="en-US" sz="1400" dirty="0"/>
              <a:t> sit </a:t>
            </a:r>
            <a:r>
              <a:rPr lang="en-US" sz="1400" dirty="0" err="1"/>
              <a:t>aspernatur</a:t>
            </a:r>
            <a:r>
              <a:rPr lang="en-US" sz="1400" dirty="0"/>
              <a:t> </a:t>
            </a:r>
            <a:r>
              <a:rPr lang="en-US" sz="1400" dirty="0" err="1"/>
              <a:t>aut</a:t>
            </a:r>
            <a:r>
              <a:rPr lang="en-US" sz="1400" dirty="0"/>
              <a:t> </a:t>
            </a:r>
            <a:r>
              <a:rPr lang="en-US" sz="1400" dirty="0" err="1"/>
              <a:t>odit</a:t>
            </a:r>
            <a:r>
              <a:rPr lang="en-US" sz="1400" dirty="0"/>
              <a:t> </a:t>
            </a:r>
            <a:r>
              <a:rPr lang="en-US" sz="1400" dirty="0" err="1"/>
              <a:t>aut</a:t>
            </a:r>
            <a:r>
              <a:rPr lang="en-US" sz="1400" dirty="0"/>
              <a:t> fugit, sed </a:t>
            </a:r>
            <a:r>
              <a:rPr lang="en-US" sz="1400" dirty="0" err="1"/>
              <a:t>quia</a:t>
            </a:r>
            <a:r>
              <a:rPr lang="en-US" sz="1400" dirty="0"/>
              <a:t> </a:t>
            </a:r>
            <a:r>
              <a:rPr lang="en-US" sz="1400" dirty="0" err="1"/>
              <a:t>consequuntur</a:t>
            </a:r>
            <a:r>
              <a:rPr lang="en-US" sz="1400" dirty="0"/>
              <a:t> </a:t>
            </a:r>
            <a:r>
              <a:rPr lang="en-US" sz="1400" dirty="0" err="1"/>
              <a:t>magni</a:t>
            </a:r>
            <a:r>
              <a:rPr lang="en-US" sz="1400" dirty="0"/>
              <a:t> </a:t>
            </a:r>
            <a:r>
              <a:rPr lang="en-US" sz="1400" dirty="0" err="1"/>
              <a:t>dolores</a:t>
            </a:r>
            <a:r>
              <a:rPr lang="en-US" sz="1400" dirty="0"/>
              <a:t> </a:t>
            </a:r>
            <a:r>
              <a:rPr lang="en-US" sz="1400" dirty="0" err="1"/>
              <a:t>eos</a:t>
            </a:r>
            <a:r>
              <a:rPr lang="en-US" sz="1400" dirty="0"/>
              <a:t> qui </a:t>
            </a:r>
            <a:r>
              <a:rPr lang="en-US" sz="1400" dirty="0" err="1"/>
              <a:t>ratione</a:t>
            </a:r>
            <a:r>
              <a:rPr lang="en-US" sz="1400" dirty="0"/>
              <a:t> </a:t>
            </a:r>
            <a:r>
              <a:rPr lang="en-US" sz="1400" dirty="0" err="1"/>
              <a:t>voluptatem</a:t>
            </a:r>
            <a:endParaRPr lang="en-US" sz="1400" dirty="0"/>
          </a:p>
          <a:p>
            <a:r>
              <a:rPr lang="en-US" sz="1400" dirty="0"/>
              <a:t>Duis </a:t>
            </a:r>
            <a:r>
              <a:rPr lang="en-US" sz="1400" dirty="0" err="1"/>
              <a:t>aute</a:t>
            </a:r>
            <a:r>
              <a:rPr lang="en-US" sz="1400" dirty="0"/>
              <a:t> </a:t>
            </a:r>
            <a:r>
              <a:rPr lang="en-US" sz="1400" dirty="0" err="1"/>
              <a:t>irure</a:t>
            </a:r>
            <a:r>
              <a:rPr lang="en-US" sz="1400" dirty="0"/>
              <a:t> dolor in </a:t>
            </a:r>
            <a:r>
              <a:rPr lang="en-US" sz="1400" dirty="0" err="1"/>
              <a:t>reprehenderit</a:t>
            </a:r>
            <a:r>
              <a:rPr lang="en-US" sz="1400" dirty="0"/>
              <a:t> in </a:t>
            </a:r>
            <a:r>
              <a:rPr lang="en-US" sz="1400" dirty="0" err="1"/>
              <a:t>voluptate</a:t>
            </a:r>
            <a:r>
              <a:rPr lang="en-US" sz="1400" dirty="0"/>
              <a:t> </a:t>
            </a:r>
            <a:r>
              <a:rPr lang="en-US" sz="1400" dirty="0" err="1"/>
              <a:t>velit</a:t>
            </a:r>
            <a:r>
              <a:rPr lang="en-US" sz="1400" dirty="0"/>
              <a:t> </a:t>
            </a:r>
            <a:r>
              <a:rPr lang="en-US" sz="1400" dirty="0" err="1"/>
              <a:t>esse</a:t>
            </a:r>
            <a:r>
              <a:rPr lang="en-US" sz="1400" dirty="0"/>
              <a:t> </a:t>
            </a:r>
            <a:r>
              <a:rPr lang="en-US" sz="1400" dirty="0" err="1"/>
              <a:t>cillum</a:t>
            </a:r>
            <a:r>
              <a:rPr lang="en-US" sz="1400" dirty="0"/>
              <a:t> dolore </a:t>
            </a:r>
            <a:r>
              <a:rPr lang="en-US" sz="1400" dirty="0" err="1"/>
              <a:t>eu</a:t>
            </a:r>
            <a:r>
              <a:rPr lang="en-US" sz="1400" dirty="0"/>
              <a:t> </a:t>
            </a:r>
            <a:r>
              <a:rPr lang="en-US" sz="1400" dirty="0" err="1"/>
              <a:t>fugiat</a:t>
            </a:r>
            <a:r>
              <a:rPr lang="en-US" sz="1400" dirty="0"/>
              <a:t> </a:t>
            </a:r>
            <a:r>
              <a:rPr lang="en-US" sz="1400" dirty="0" err="1"/>
              <a:t>nulla</a:t>
            </a:r>
            <a:r>
              <a:rPr lang="en-US" sz="1400" dirty="0"/>
              <a:t> </a:t>
            </a:r>
            <a:r>
              <a:rPr lang="en-US" sz="1400" dirty="0" err="1"/>
              <a:t>pariatur</a:t>
            </a:r>
            <a:r>
              <a:rPr lang="en-US" sz="1400" dirty="0"/>
              <a:t>. </a:t>
            </a:r>
            <a:r>
              <a:rPr lang="en-US" sz="1400" dirty="0" err="1"/>
              <a:t>Excepteur</a:t>
            </a:r>
            <a:r>
              <a:rPr lang="en-US" sz="1400" dirty="0"/>
              <a:t> </a:t>
            </a:r>
            <a:r>
              <a:rPr lang="en-US" sz="1400" dirty="0" err="1"/>
              <a:t>sint</a:t>
            </a:r>
            <a:r>
              <a:rPr lang="en-US" sz="1400" dirty="0"/>
              <a:t> </a:t>
            </a:r>
            <a:r>
              <a:rPr lang="en-US" sz="1400" dirty="0" err="1"/>
              <a:t>occaecat</a:t>
            </a:r>
            <a:r>
              <a:rPr lang="en-US" sz="1400" dirty="0"/>
              <a:t> </a:t>
            </a:r>
            <a:r>
              <a:rPr lang="en-US" sz="1400" dirty="0" err="1"/>
              <a:t>cupidatat</a:t>
            </a:r>
            <a:r>
              <a:rPr lang="en-US" sz="1400" dirty="0"/>
              <a:t> non </a:t>
            </a:r>
            <a:r>
              <a:rPr lang="en-US" sz="1400" dirty="0" err="1"/>
              <a:t>proident</a:t>
            </a:r>
            <a:r>
              <a:rPr lang="en-US" sz="1400" dirty="0"/>
              <a:t>, sunt in culpa qui </a:t>
            </a:r>
            <a:r>
              <a:rPr lang="en-US" sz="1400" dirty="0" err="1"/>
              <a:t>officia</a:t>
            </a:r>
            <a:r>
              <a:rPr lang="en-US" sz="1400" dirty="0"/>
              <a:t> </a:t>
            </a:r>
            <a:r>
              <a:rPr lang="en-US" sz="1400" dirty="0" err="1"/>
              <a:t>deserunt</a:t>
            </a:r>
            <a:r>
              <a:rPr lang="en-US" sz="1400" dirty="0"/>
              <a:t> </a:t>
            </a:r>
            <a:r>
              <a:rPr lang="en-US" sz="1400" dirty="0" err="1"/>
              <a:t>mollit</a:t>
            </a:r>
            <a:r>
              <a:rPr lang="en-US" sz="1400" dirty="0"/>
              <a:t> </a:t>
            </a:r>
            <a:r>
              <a:rPr lang="en-US" sz="1400" dirty="0" err="1"/>
              <a:t>anim</a:t>
            </a:r>
            <a:r>
              <a:rPr lang="en-US" sz="1400" dirty="0"/>
              <a:t> id </a:t>
            </a:r>
            <a:r>
              <a:rPr lang="en-US" sz="1400" dirty="0" err="1"/>
              <a:t>est</a:t>
            </a:r>
            <a:r>
              <a:rPr lang="en-US" sz="1400" dirty="0"/>
              <a:t> </a:t>
            </a:r>
            <a:r>
              <a:rPr lang="en-US" sz="1400" dirty="0" err="1"/>
              <a:t>laborum</a:t>
            </a:r>
            <a:r>
              <a:rPr lang="en-US" sz="1400" dirty="0"/>
              <a:t>."</a:t>
            </a:r>
          </a:p>
          <a:p>
            <a:endParaRPr lang="en-US" sz="14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CE1861A-8BBE-4515-8731-A9B110E060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Two Column 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9292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EC26E85-5295-422B-935D-3B942669CAC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Text Slide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0675124-6108-4BFE-9347-B06BBD57047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4804" y="1600200"/>
            <a:ext cx="11139496" cy="4508500"/>
          </a:xfrm>
        </p:spPr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r>
              <a:rPr lang="en-US" dirty="0"/>
              <a:t>Duis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cillum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 </a:t>
            </a:r>
            <a:r>
              <a:rPr lang="en-US" dirty="0" err="1"/>
              <a:t>Excepteur</a:t>
            </a:r>
            <a:r>
              <a:rPr lang="en-US" dirty="0"/>
              <a:t> </a:t>
            </a:r>
            <a:r>
              <a:rPr lang="en-US" dirty="0" err="1"/>
              <a:t>sint</a:t>
            </a:r>
            <a:r>
              <a:rPr lang="en-US" dirty="0"/>
              <a:t> </a:t>
            </a:r>
            <a:r>
              <a:rPr lang="en-US" dirty="0" err="1"/>
              <a:t>occaecat</a:t>
            </a:r>
            <a:r>
              <a:rPr lang="en-US" dirty="0"/>
              <a:t> </a:t>
            </a:r>
            <a:r>
              <a:rPr lang="en-US" dirty="0" err="1"/>
              <a:t>cupidatat</a:t>
            </a:r>
            <a:r>
              <a:rPr lang="en-US" dirty="0"/>
              <a:t> non </a:t>
            </a:r>
            <a:r>
              <a:rPr lang="en-US" dirty="0" err="1"/>
              <a:t>proident</a:t>
            </a:r>
            <a:r>
              <a:rPr lang="en-US" dirty="0"/>
              <a:t>, sunt in culpa qui </a:t>
            </a:r>
            <a:r>
              <a:rPr lang="en-US" dirty="0" err="1"/>
              <a:t>officia</a:t>
            </a:r>
            <a:r>
              <a:rPr lang="en-US" dirty="0"/>
              <a:t> </a:t>
            </a:r>
            <a:r>
              <a:rPr lang="en-US" dirty="0" err="1"/>
              <a:t>deserunt</a:t>
            </a:r>
            <a:r>
              <a:rPr lang="en-US" dirty="0"/>
              <a:t> </a:t>
            </a:r>
            <a:r>
              <a:rPr lang="en-US" dirty="0" err="1"/>
              <a:t>mollit</a:t>
            </a:r>
            <a:r>
              <a:rPr lang="en-US" dirty="0"/>
              <a:t> </a:t>
            </a:r>
            <a:r>
              <a:rPr lang="en-US" dirty="0" err="1"/>
              <a:t>anim</a:t>
            </a:r>
            <a:r>
              <a:rPr lang="en-US" dirty="0"/>
              <a:t> id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laborum</a:t>
            </a:r>
            <a:r>
              <a:rPr lang="en-US" dirty="0"/>
              <a:t>."</a:t>
            </a:r>
          </a:p>
          <a:p>
            <a:r>
              <a:rPr lang="en-US" dirty="0"/>
              <a:t>Sed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perspiciatis</a:t>
            </a:r>
            <a:r>
              <a:rPr lang="en-US" dirty="0"/>
              <a:t> </a:t>
            </a:r>
            <a:r>
              <a:rPr lang="en-US" dirty="0" err="1"/>
              <a:t>unde</a:t>
            </a:r>
            <a:r>
              <a:rPr lang="en-US" dirty="0"/>
              <a:t> </a:t>
            </a:r>
            <a:r>
              <a:rPr lang="en-US" dirty="0" err="1"/>
              <a:t>omnis</a:t>
            </a:r>
            <a:r>
              <a:rPr lang="en-US" dirty="0"/>
              <a:t> </a:t>
            </a:r>
            <a:r>
              <a:rPr lang="en-US" dirty="0" err="1"/>
              <a:t>iste</a:t>
            </a:r>
            <a:r>
              <a:rPr lang="en-US" dirty="0"/>
              <a:t> </a:t>
            </a:r>
            <a:r>
              <a:rPr lang="en-US" dirty="0" err="1"/>
              <a:t>natus</a:t>
            </a:r>
            <a:r>
              <a:rPr lang="en-US" dirty="0"/>
              <a:t> error sit </a:t>
            </a:r>
            <a:r>
              <a:rPr lang="en-US" dirty="0" err="1"/>
              <a:t>voluptatem</a:t>
            </a:r>
            <a:r>
              <a:rPr lang="en-US" dirty="0"/>
              <a:t> </a:t>
            </a:r>
            <a:r>
              <a:rPr lang="en-US" dirty="0" err="1"/>
              <a:t>accusantium</a:t>
            </a:r>
            <a:r>
              <a:rPr lang="en-US" dirty="0"/>
              <a:t> </a:t>
            </a:r>
            <a:r>
              <a:rPr lang="en-US" dirty="0" err="1"/>
              <a:t>doloremque</a:t>
            </a:r>
            <a:r>
              <a:rPr lang="en-US" dirty="0"/>
              <a:t> </a:t>
            </a:r>
            <a:r>
              <a:rPr lang="en-US" dirty="0" err="1"/>
              <a:t>laudantium</a:t>
            </a:r>
            <a:r>
              <a:rPr lang="en-US" dirty="0"/>
              <a:t>, </a:t>
            </a:r>
            <a:r>
              <a:rPr lang="en-US" dirty="0" err="1"/>
              <a:t>totam</a:t>
            </a:r>
            <a:r>
              <a:rPr lang="en-US" dirty="0"/>
              <a:t> rem </a:t>
            </a:r>
            <a:r>
              <a:rPr lang="en-US" dirty="0" err="1"/>
              <a:t>aperiam</a:t>
            </a:r>
            <a:r>
              <a:rPr lang="en-US" dirty="0"/>
              <a:t>, </a:t>
            </a:r>
            <a:r>
              <a:rPr lang="en-US" dirty="0" err="1"/>
              <a:t>eaque</a:t>
            </a:r>
            <a:r>
              <a:rPr lang="en-US" dirty="0"/>
              <a:t> </a:t>
            </a:r>
            <a:r>
              <a:rPr lang="en-US" dirty="0" err="1"/>
              <a:t>ipsa</a:t>
            </a:r>
            <a:r>
              <a:rPr lang="en-US" dirty="0"/>
              <a:t> </a:t>
            </a:r>
            <a:r>
              <a:rPr lang="en-US" dirty="0" err="1"/>
              <a:t>quae</a:t>
            </a:r>
            <a:r>
              <a:rPr lang="en-US" dirty="0"/>
              <a:t> ab </a:t>
            </a:r>
            <a:r>
              <a:rPr lang="en-US" dirty="0" err="1"/>
              <a:t>illo</a:t>
            </a:r>
            <a:r>
              <a:rPr lang="en-US" dirty="0"/>
              <a:t> </a:t>
            </a:r>
            <a:r>
              <a:rPr lang="en-US" dirty="0" err="1"/>
              <a:t>inventore</a:t>
            </a:r>
            <a:r>
              <a:rPr lang="en-US" dirty="0"/>
              <a:t> </a:t>
            </a:r>
            <a:r>
              <a:rPr lang="en-US" dirty="0" err="1"/>
              <a:t>veritatis</a:t>
            </a:r>
            <a:r>
              <a:rPr lang="en-US" dirty="0"/>
              <a:t> et quasi </a:t>
            </a:r>
            <a:r>
              <a:rPr lang="en-US" dirty="0" err="1"/>
              <a:t>architecto</a:t>
            </a:r>
            <a:r>
              <a:rPr lang="en-US" dirty="0"/>
              <a:t> </a:t>
            </a:r>
            <a:r>
              <a:rPr lang="en-US" dirty="0" err="1"/>
              <a:t>beatae</a:t>
            </a:r>
            <a:r>
              <a:rPr lang="en-US" dirty="0"/>
              <a:t> vitae dicta sunt </a:t>
            </a:r>
            <a:r>
              <a:rPr lang="en-US" dirty="0" err="1"/>
              <a:t>explicabo</a:t>
            </a:r>
            <a:r>
              <a:rPr lang="en-US" dirty="0"/>
              <a:t>. Nemo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ipsam</a:t>
            </a:r>
            <a:r>
              <a:rPr lang="en-US" dirty="0"/>
              <a:t> </a:t>
            </a:r>
            <a:r>
              <a:rPr lang="en-US" dirty="0" err="1"/>
              <a:t>voluptatem</a:t>
            </a:r>
            <a:r>
              <a:rPr lang="en-US" dirty="0"/>
              <a:t> </a:t>
            </a:r>
            <a:r>
              <a:rPr lang="en-US" dirty="0" err="1"/>
              <a:t>quia</a:t>
            </a:r>
            <a:r>
              <a:rPr lang="en-US" dirty="0"/>
              <a:t> </a:t>
            </a:r>
            <a:r>
              <a:rPr lang="en-US" dirty="0" err="1"/>
              <a:t>voluptas</a:t>
            </a:r>
            <a:r>
              <a:rPr lang="en-US" dirty="0"/>
              <a:t> sit </a:t>
            </a:r>
            <a:r>
              <a:rPr lang="en-US" dirty="0" err="1"/>
              <a:t>aspernatur</a:t>
            </a:r>
            <a:r>
              <a:rPr lang="en-US" dirty="0"/>
              <a:t> </a:t>
            </a:r>
            <a:r>
              <a:rPr lang="en-US" dirty="0" err="1"/>
              <a:t>aut</a:t>
            </a:r>
            <a:r>
              <a:rPr lang="en-US" dirty="0"/>
              <a:t> </a:t>
            </a:r>
            <a:r>
              <a:rPr lang="en-US" dirty="0" err="1"/>
              <a:t>odit</a:t>
            </a:r>
            <a:r>
              <a:rPr lang="en-US" dirty="0"/>
              <a:t> </a:t>
            </a:r>
            <a:r>
              <a:rPr lang="en-US" dirty="0" err="1"/>
              <a:t>aut</a:t>
            </a:r>
            <a:r>
              <a:rPr lang="en-US" dirty="0"/>
              <a:t> fugit, sed </a:t>
            </a:r>
            <a:r>
              <a:rPr lang="en-US" dirty="0" err="1"/>
              <a:t>quia</a:t>
            </a:r>
            <a:r>
              <a:rPr lang="en-US" dirty="0"/>
              <a:t> </a:t>
            </a:r>
            <a:r>
              <a:rPr lang="en-US" dirty="0" err="1"/>
              <a:t>consequuntur</a:t>
            </a:r>
            <a:r>
              <a:rPr lang="en-US" dirty="0"/>
              <a:t> </a:t>
            </a:r>
            <a:r>
              <a:rPr lang="en-US" dirty="0" err="1"/>
              <a:t>magni</a:t>
            </a:r>
            <a:r>
              <a:rPr lang="en-US" dirty="0"/>
              <a:t> </a:t>
            </a:r>
            <a:r>
              <a:rPr lang="en-US" dirty="0" err="1"/>
              <a:t>dolores</a:t>
            </a:r>
            <a:r>
              <a:rPr lang="en-US" dirty="0"/>
              <a:t> </a:t>
            </a:r>
            <a:r>
              <a:rPr lang="en-US" dirty="0" err="1"/>
              <a:t>eos</a:t>
            </a:r>
            <a:r>
              <a:rPr lang="en-US" dirty="0"/>
              <a:t> qui </a:t>
            </a:r>
            <a:r>
              <a:rPr lang="en-US" dirty="0" err="1"/>
              <a:t>ratione</a:t>
            </a:r>
            <a:r>
              <a:rPr lang="en-US" dirty="0"/>
              <a:t> </a:t>
            </a:r>
            <a:r>
              <a:rPr lang="en-US" dirty="0" err="1"/>
              <a:t>voluptatem</a:t>
            </a:r>
            <a:endParaRPr lang="en-US" dirty="0"/>
          </a:p>
          <a:p>
            <a:r>
              <a:rPr lang="en-US" dirty="0"/>
              <a:t>Duis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cillum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 </a:t>
            </a:r>
            <a:r>
              <a:rPr lang="en-US" dirty="0" err="1"/>
              <a:t>Excepteur</a:t>
            </a:r>
            <a:r>
              <a:rPr lang="en-US" dirty="0"/>
              <a:t> </a:t>
            </a:r>
            <a:r>
              <a:rPr lang="en-US" dirty="0" err="1"/>
              <a:t>sint</a:t>
            </a:r>
            <a:r>
              <a:rPr lang="en-US" dirty="0"/>
              <a:t> </a:t>
            </a:r>
            <a:r>
              <a:rPr lang="en-US" dirty="0" err="1"/>
              <a:t>occaecat</a:t>
            </a:r>
            <a:r>
              <a:rPr lang="en-US" dirty="0"/>
              <a:t> </a:t>
            </a:r>
            <a:r>
              <a:rPr lang="en-US" dirty="0" err="1"/>
              <a:t>cupidatat</a:t>
            </a:r>
            <a:r>
              <a:rPr lang="en-US" dirty="0"/>
              <a:t> non </a:t>
            </a:r>
            <a:r>
              <a:rPr lang="en-US" dirty="0" err="1"/>
              <a:t>proident</a:t>
            </a:r>
            <a:r>
              <a:rPr lang="en-US" dirty="0"/>
              <a:t>, sunt in culpa qui </a:t>
            </a:r>
            <a:r>
              <a:rPr lang="en-US" dirty="0" err="1"/>
              <a:t>officia</a:t>
            </a:r>
            <a:r>
              <a:rPr lang="en-US" dirty="0"/>
              <a:t> </a:t>
            </a:r>
            <a:r>
              <a:rPr lang="en-US" dirty="0" err="1"/>
              <a:t>deserunt</a:t>
            </a:r>
            <a:r>
              <a:rPr lang="en-US" dirty="0"/>
              <a:t> </a:t>
            </a:r>
            <a:r>
              <a:rPr lang="en-US" dirty="0" err="1"/>
              <a:t>mollit</a:t>
            </a:r>
            <a:r>
              <a:rPr lang="en-US" dirty="0"/>
              <a:t> </a:t>
            </a:r>
            <a:r>
              <a:rPr lang="en-US" dirty="0" err="1"/>
              <a:t>anim</a:t>
            </a:r>
            <a:r>
              <a:rPr lang="en-US" dirty="0"/>
              <a:t> id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laborum</a:t>
            </a:r>
            <a:r>
              <a:rPr lang="en-US" dirty="0"/>
              <a:t>."</a:t>
            </a:r>
          </a:p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r>
              <a:rPr lang="en-US" dirty="0"/>
              <a:t>Duis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cillum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 </a:t>
            </a:r>
            <a:r>
              <a:rPr lang="en-US" dirty="0" err="1"/>
              <a:t>Excepteur</a:t>
            </a:r>
            <a:r>
              <a:rPr lang="en-US" dirty="0"/>
              <a:t> </a:t>
            </a:r>
            <a:r>
              <a:rPr lang="en-US" dirty="0" err="1"/>
              <a:t>sint</a:t>
            </a:r>
            <a:r>
              <a:rPr lang="en-US" dirty="0"/>
              <a:t> </a:t>
            </a:r>
            <a:r>
              <a:rPr lang="en-US" dirty="0" err="1"/>
              <a:t>occaecat</a:t>
            </a:r>
            <a:r>
              <a:rPr lang="en-US" dirty="0"/>
              <a:t> </a:t>
            </a:r>
            <a:r>
              <a:rPr lang="en-US" dirty="0" err="1"/>
              <a:t>cupidatat</a:t>
            </a:r>
            <a:r>
              <a:rPr lang="en-US" dirty="0"/>
              <a:t> non </a:t>
            </a:r>
            <a:r>
              <a:rPr lang="en-US" dirty="0" err="1"/>
              <a:t>proident</a:t>
            </a:r>
            <a:r>
              <a:rPr lang="en-US" dirty="0"/>
              <a:t>, sunt in culpa qui </a:t>
            </a:r>
            <a:r>
              <a:rPr lang="en-US" dirty="0" err="1"/>
              <a:t>officia</a:t>
            </a:r>
            <a:r>
              <a:rPr lang="en-US" dirty="0"/>
              <a:t> </a:t>
            </a:r>
            <a:r>
              <a:rPr lang="en-US" dirty="0" err="1"/>
              <a:t>deserunt</a:t>
            </a:r>
            <a:r>
              <a:rPr lang="en-US" dirty="0"/>
              <a:t> </a:t>
            </a:r>
            <a:r>
              <a:rPr lang="en-US" dirty="0" err="1"/>
              <a:t>mollit</a:t>
            </a:r>
            <a:r>
              <a:rPr lang="en-US" dirty="0"/>
              <a:t> </a:t>
            </a:r>
            <a:r>
              <a:rPr lang="en-US" dirty="0" err="1"/>
              <a:t>anim</a:t>
            </a:r>
            <a:r>
              <a:rPr lang="en-US" dirty="0"/>
              <a:t> id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laborum</a:t>
            </a:r>
            <a:r>
              <a:rPr lang="en-US" dirty="0"/>
              <a:t>."</a:t>
            </a:r>
          </a:p>
          <a:p>
            <a:r>
              <a:rPr lang="en-US" dirty="0"/>
              <a:t>Sed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perspiciatis</a:t>
            </a:r>
            <a:r>
              <a:rPr lang="en-US" dirty="0"/>
              <a:t> </a:t>
            </a:r>
            <a:r>
              <a:rPr lang="en-US" dirty="0" err="1"/>
              <a:t>unde</a:t>
            </a:r>
            <a:r>
              <a:rPr lang="en-US" dirty="0"/>
              <a:t> </a:t>
            </a:r>
            <a:r>
              <a:rPr lang="en-US" dirty="0" err="1"/>
              <a:t>omnis</a:t>
            </a:r>
            <a:r>
              <a:rPr lang="en-US" dirty="0"/>
              <a:t> </a:t>
            </a:r>
            <a:r>
              <a:rPr lang="en-US" dirty="0" err="1"/>
              <a:t>iste</a:t>
            </a:r>
            <a:r>
              <a:rPr lang="en-US" dirty="0"/>
              <a:t> </a:t>
            </a:r>
            <a:r>
              <a:rPr lang="en-US" dirty="0" err="1"/>
              <a:t>natus</a:t>
            </a:r>
            <a:r>
              <a:rPr lang="en-US" dirty="0"/>
              <a:t> error sit </a:t>
            </a:r>
            <a:r>
              <a:rPr lang="en-US" dirty="0" err="1"/>
              <a:t>voluptatem</a:t>
            </a:r>
            <a:r>
              <a:rPr lang="en-US" dirty="0"/>
              <a:t> </a:t>
            </a:r>
            <a:r>
              <a:rPr lang="en-US" dirty="0" err="1"/>
              <a:t>accusantium</a:t>
            </a:r>
            <a:r>
              <a:rPr lang="en-US" dirty="0"/>
              <a:t> </a:t>
            </a:r>
            <a:r>
              <a:rPr lang="en-US" dirty="0" err="1"/>
              <a:t>doloremque</a:t>
            </a:r>
            <a:r>
              <a:rPr lang="en-US" dirty="0"/>
              <a:t> </a:t>
            </a:r>
            <a:r>
              <a:rPr lang="en-US" dirty="0" err="1"/>
              <a:t>laudantium</a:t>
            </a:r>
            <a:r>
              <a:rPr lang="en-US" dirty="0"/>
              <a:t>, </a:t>
            </a:r>
            <a:r>
              <a:rPr lang="en-US" dirty="0" err="1"/>
              <a:t>totam</a:t>
            </a:r>
            <a:r>
              <a:rPr lang="en-US" dirty="0"/>
              <a:t> rem </a:t>
            </a:r>
            <a:r>
              <a:rPr lang="en-US" dirty="0" err="1"/>
              <a:t>aperiam</a:t>
            </a:r>
            <a:r>
              <a:rPr lang="en-US" dirty="0"/>
              <a:t>, </a:t>
            </a:r>
            <a:r>
              <a:rPr lang="en-US" dirty="0" err="1"/>
              <a:t>eaque</a:t>
            </a:r>
            <a:r>
              <a:rPr lang="en-US" dirty="0"/>
              <a:t> </a:t>
            </a:r>
            <a:r>
              <a:rPr lang="en-US" dirty="0" err="1"/>
              <a:t>ipsa</a:t>
            </a:r>
            <a:r>
              <a:rPr lang="en-US" dirty="0"/>
              <a:t> </a:t>
            </a:r>
            <a:r>
              <a:rPr lang="en-US" dirty="0" err="1"/>
              <a:t>quae</a:t>
            </a:r>
            <a:r>
              <a:rPr lang="en-US" dirty="0"/>
              <a:t> ab </a:t>
            </a:r>
            <a:r>
              <a:rPr lang="en-US" dirty="0" err="1"/>
              <a:t>illo</a:t>
            </a:r>
            <a:r>
              <a:rPr lang="en-US" dirty="0"/>
              <a:t> </a:t>
            </a:r>
            <a:r>
              <a:rPr lang="en-US" dirty="0" err="1"/>
              <a:t>inventore</a:t>
            </a:r>
            <a:r>
              <a:rPr lang="en-US" dirty="0"/>
              <a:t> </a:t>
            </a:r>
            <a:r>
              <a:rPr lang="en-US" dirty="0" err="1"/>
              <a:t>veritatis</a:t>
            </a:r>
            <a:r>
              <a:rPr lang="en-US" dirty="0"/>
              <a:t> et quasi </a:t>
            </a:r>
            <a:r>
              <a:rPr lang="en-US" dirty="0" err="1"/>
              <a:t>architecto</a:t>
            </a:r>
            <a:r>
              <a:rPr lang="en-US" dirty="0"/>
              <a:t> </a:t>
            </a:r>
            <a:r>
              <a:rPr lang="en-US" dirty="0" err="1"/>
              <a:t>beatae</a:t>
            </a:r>
            <a:r>
              <a:rPr lang="en-US" dirty="0"/>
              <a:t> vitae dicta sunt </a:t>
            </a:r>
            <a:r>
              <a:rPr lang="en-US" dirty="0" err="1"/>
              <a:t>explicabo</a:t>
            </a:r>
            <a:r>
              <a:rPr lang="en-US" dirty="0"/>
              <a:t>. Nemo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ipsam</a:t>
            </a:r>
            <a:r>
              <a:rPr lang="en-US" dirty="0"/>
              <a:t> </a:t>
            </a:r>
            <a:r>
              <a:rPr lang="en-US" dirty="0" err="1"/>
              <a:t>voluptatem</a:t>
            </a:r>
            <a:r>
              <a:rPr lang="en-US" dirty="0"/>
              <a:t> </a:t>
            </a:r>
            <a:r>
              <a:rPr lang="en-US" dirty="0" err="1"/>
              <a:t>quia</a:t>
            </a:r>
            <a:r>
              <a:rPr lang="en-US" dirty="0"/>
              <a:t> </a:t>
            </a:r>
            <a:r>
              <a:rPr lang="en-US" dirty="0" err="1"/>
              <a:t>voluptas</a:t>
            </a:r>
            <a:r>
              <a:rPr lang="en-US" dirty="0"/>
              <a:t> sit </a:t>
            </a:r>
            <a:r>
              <a:rPr lang="en-US" dirty="0" err="1"/>
              <a:t>aspernatur</a:t>
            </a:r>
            <a:r>
              <a:rPr lang="en-US" dirty="0"/>
              <a:t> </a:t>
            </a:r>
            <a:r>
              <a:rPr lang="en-US" dirty="0" err="1"/>
              <a:t>aut</a:t>
            </a:r>
            <a:r>
              <a:rPr lang="en-US" dirty="0"/>
              <a:t> </a:t>
            </a:r>
            <a:r>
              <a:rPr lang="en-US" dirty="0" err="1"/>
              <a:t>odit</a:t>
            </a:r>
            <a:r>
              <a:rPr lang="en-US" dirty="0"/>
              <a:t> </a:t>
            </a:r>
            <a:r>
              <a:rPr lang="en-US" dirty="0" err="1"/>
              <a:t>aut</a:t>
            </a:r>
            <a:r>
              <a:rPr lang="en-US" dirty="0"/>
              <a:t> fugit, sed </a:t>
            </a:r>
            <a:r>
              <a:rPr lang="en-US" dirty="0" err="1"/>
              <a:t>quia</a:t>
            </a:r>
            <a:r>
              <a:rPr lang="en-US" dirty="0"/>
              <a:t> </a:t>
            </a:r>
            <a:r>
              <a:rPr lang="en-US" dirty="0" err="1"/>
              <a:t>consequuntur</a:t>
            </a:r>
            <a:r>
              <a:rPr lang="en-US" dirty="0"/>
              <a:t> </a:t>
            </a:r>
            <a:r>
              <a:rPr lang="en-US" dirty="0" err="1"/>
              <a:t>magni</a:t>
            </a:r>
            <a:r>
              <a:rPr lang="en-US" dirty="0"/>
              <a:t> </a:t>
            </a:r>
            <a:r>
              <a:rPr lang="en-US" dirty="0" err="1"/>
              <a:t>dolores</a:t>
            </a:r>
            <a:r>
              <a:rPr lang="en-US" dirty="0"/>
              <a:t> </a:t>
            </a:r>
            <a:r>
              <a:rPr lang="en-US" dirty="0" err="1"/>
              <a:t>eos</a:t>
            </a:r>
            <a:r>
              <a:rPr lang="en-US" dirty="0"/>
              <a:t> qui </a:t>
            </a:r>
            <a:r>
              <a:rPr lang="en-US" dirty="0" err="1"/>
              <a:t>ratione</a:t>
            </a:r>
            <a:r>
              <a:rPr lang="en-US" dirty="0"/>
              <a:t> </a:t>
            </a:r>
            <a:r>
              <a:rPr lang="en-US" dirty="0" err="1"/>
              <a:t>voluptatem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19544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5B3E803-75B6-4459-BA45-58377E2FCDC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61901" y="2124332"/>
            <a:ext cx="5357720" cy="3201813"/>
          </a:xfrm>
        </p:spPr>
        <p:txBody>
          <a:bodyPr>
            <a:normAutofit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r>
              <a:rPr lang="en-US" dirty="0"/>
              <a:t>Duis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cillum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 </a:t>
            </a:r>
            <a:r>
              <a:rPr lang="en-US" dirty="0" err="1"/>
              <a:t>Excepteur</a:t>
            </a:r>
            <a:r>
              <a:rPr lang="en-US" dirty="0"/>
              <a:t> </a:t>
            </a:r>
            <a:r>
              <a:rPr lang="en-US" dirty="0" err="1"/>
              <a:t>sint</a:t>
            </a:r>
            <a:r>
              <a:rPr lang="en-US" dirty="0"/>
              <a:t> </a:t>
            </a:r>
            <a:r>
              <a:rPr lang="en-US" dirty="0" err="1"/>
              <a:t>occaecat</a:t>
            </a:r>
            <a:r>
              <a:rPr lang="en-US" dirty="0"/>
              <a:t> </a:t>
            </a:r>
            <a:r>
              <a:rPr lang="en-US" dirty="0" err="1"/>
              <a:t>cupidatat</a:t>
            </a:r>
            <a:r>
              <a:rPr lang="en-US" dirty="0"/>
              <a:t> non </a:t>
            </a:r>
            <a:r>
              <a:rPr lang="en-US" dirty="0" err="1"/>
              <a:t>proident</a:t>
            </a:r>
            <a:r>
              <a:rPr lang="en-US" dirty="0"/>
              <a:t>, sunt in culpa qui </a:t>
            </a:r>
            <a:r>
              <a:rPr lang="en-US" dirty="0" err="1"/>
              <a:t>officia</a:t>
            </a:r>
            <a:r>
              <a:rPr lang="en-US" dirty="0"/>
              <a:t> </a:t>
            </a:r>
            <a:r>
              <a:rPr lang="en-US" dirty="0" err="1"/>
              <a:t>deserunt</a:t>
            </a:r>
            <a:r>
              <a:rPr lang="en-US" dirty="0"/>
              <a:t> </a:t>
            </a:r>
            <a:r>
              <a:rPr lang="en-US" dirty="0" err="1"/>
              <a:t>mollit</a:t>
            </a:r>
            <a:r>
              <a:rPr lang="en-US" dirty="0"/>
              <a:t> </a:t>
            </a:r>
            <a:r>
              <a:rPr lang="en-US" dirty="0" err="1"/>
              <a:t>anim</a:t>
            </a:r>
            <a:r>
              <a:rPr lang="en-US" dirty="0"/>
              <a:t> id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laborum</a:t>
            </a:r>
            <a:r>
              <a:rPr lang="en-US" dirty="0"/>
              <a:t>."</a:t>
            </a:r>
          </a:p>
          <a:p>
            <a:r>
              <a:rPr lang="en-US" dirty="0"/>
              <a:t>Sed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perspiciatis</a:t>
            </a:r>
            <a:r>
              <a:rPr lang="en-US" dirty="0"/>
              <a:t> </a:t>
            </a:r>
            <a:r>
              <a:rPr lang="en-US" dirty="0" err="1"/>
              <a:t>unde</a:t>
            </a:r>
            <a:r>
              <a:rPr lang="en-US" dirty="0"/>
              <a:t> </a:t>
            </a:r>
            <a:r>
              <a:rPr lang="en-US" dirty="0" err="1"/>
              <a:t>omnis</a:t>
            </a:r>
            <a:r>
              <a:rPr lang="en-US" dirty="0"/>
              <a:t> </a:t>
            </a:r>
            <a:r>
              <a:rPr lang="en-US" dirty="0" err="1"/>
              <a:t>iste</a:t>
            </a:r>
            <a:r>
              <a:rPr lang="en-US" dirty="0"/>
              <a:t> </a:t>
            </a:r>
            <a:r>
              <a:rPr lang="en-US" dirty="0" err="1"/>
              <a:t>natus</a:t>
            </a:r>
            <a:r>
              <a:rPr lang="en-US" dirty="0"/>
              <a:t> error sit </a:t>
            </a:r>
            <a:r>
              <a:rPr lang="en-US" dirty="0" err="1"/>
              <a:t>voluptatem</a:t>
            </a:r>
            <a:r>
              <a:rPr lang="en-US" dirty="0"/>
              <a:t> </a:t>
            </a:r>
            <a:r>
              <a:rPr lang="en-US" dirty="0" err="1"/>
              <a:t>accusantium</a:t>
            </a:r>
            <a:r>
              <a:rPr lang="en-US" dirty="0"/>
              <a:t> </a:t>
            </a:r>
            <a:r>
              <a:rPr lang="en-US" dirty="0" err="1"/>
              <a:t>doloremque</a:t>
            </a:r>
            <a:r>
              <a:rPr lang="en-US" dirty="0"/>
              <a:t> </a:t>
            </a:r>
            <a:r>
              <a:rPr lang="en-US" dirty="0" err="1"/>
              <a:t>laudantium</a:t>
            </a:r>
            <a:r>
              <a:rPr lang="en-US" dirty="0"/>
              <a:t>, </a:t>
            </a:r>
            <a:r>
              <a:rPr lang="en-US" dirty="0" err="1"/>
              <a:t>totam</a:t>
            </a:r>
            <a:r>
              <a:rPr lang="en-US" dirty="0"/>
              <a:t> rem </a:t>
            </a:r>
            <a:r>
              <a:rPr lang="en-US" dirty="0" err="1"/>
              <a:t>aperiam</a:t>
            </a:r>
            <a:r>
              <a:rPr lang="en-US" dirty="0"/>
              <a:t>, </a:t>
            </a:r>
            <a:r>
              <a:rPr lang="en-US" dirty="0" err="1"/>
              <a:t>eaque</a:t>
            </a:r>
            <a:r>
              <a:rPr lang="en-US" dirty="0"/>
              <a:t> </a:t>
            </a:r>
            <a:r>
              <a:rPr lang="en-US" dirty="0" err="1"/>
              <a:t>ipsa</a:t>
            </a:r>
            <a:r>
              <a:rPr lang="en-US" dirty="0"/>
              <a:t> </a:t>
            </a:r>
            <a:r>
              <a:rPr lang="en-US" dirty="0" err="1"/>
              <a:t>quae</a:t>
            </a:r>
            <a:r>
              <a:rPr lang="en-US" dirty="0"/>
              <a:t> ab </a:t>
            </a:r>
            <a:r>
              <a:rPr lang="en-US" dirty="0" err="1"/>
              <a:t>illo</a:t>
            </a:r>
            <a:r>
              <a:rPr lang="en-US" dirty="0"/>
              <a:t> </a:t>
            </a:r>
            <a:r>
              <a:rPr lang="en-US" dirty="0" err="1"/>
              <a:t>inventore</a:t>
            </a:r>
            <a:r>
              <a:rPr lang="en-US" dirty="0"/>
              <a:t> </a:t>
            </a:r>
            <a:r>
              <a:rPr lang="en-US" dirty="0" err="1"/>
              <a:t>veritatis</a:t>
            </a:r>
            <a:r>
              <a:rPr lang="en-US" dirty="0"/>
              <a:t> et quasi </a:t>
            </a:r>
            <a:r>
              <a:rPr lang="en-US" dirty="0" err="1"/>
              <a:t>architecto</a:t>
            </a:r>
            <a:r>
              <a:rPr lang="en-US" dirty="0"/>
              <a:t> </a:t>
            </a:r>
            <a:r>
              <a:rPr lang="en-US" dirty="0" err="1"/>
              <a:t>beatae</a:t>
            </a:r>
            <a:r>
              <a:rPr lang="en-US" dirty="0"/>
              <a:t> vitae dicta sunt </a:t>
            </a:r>
            <a:r>
              <a:rPr lang="en-US" dirty="0" err="1"/>
              <a:t>explicabo</a:t>
            </a:r>
            <a:r>
              <a:rPr lang="en-US" dirty="0"/>
              <a:t>. Nemo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ipsam</a:t>
            </a:r>
            <a:r>
              <a:rPr lang="en-US" dirty="0"/>
              <a:t> </a:t>
            </a:r>
            <a:r>
              <a:rPr lang="en-US" dirty="0" err="1"/>
              <a:t>voluptatem</a:t>
            </a:r>
            <a:r>
              <a:rPr lang="en-US" dirty="0"/>
              <a:t> </a:t>
            </a:r>
            <a:r>
              <a:rPr lang="en-US" dirty="0" err="1"/>
              <a:t>quia</a:t>
            </a:r>
            <a:r>
              <a:rPr lang="en-US" dirty="0"/>
              <a:t> </a:t>
            </a:r>
            <a:r>
              <a:rPr lang="en-US" dirty="0" err="1"/>
              <a:t>voluptas</a:t>
            </a:r>
            <a:r>
              <a:rPr lang="en-US" dirty="0"/>
              <a:t> sit </a:t>
            </a:r>
            <a:r>
              <a:rPr lang="en-US" dirty="0" err="1"/>
              <a:t>aspernatur</a:t>
            </a:r>
            <a:r>
              <a:rPr lang="en-US" dirty="0"/>
              <a:t> </a:t>
            </a:r>
            <a:r>
              <a:rPr lang="en-US" dirty="0" err="1"/>
              <a:t>aut</a:t>
            </a:r>
            <a:r>
              <a:rPr lang="en-US" dirty="0"/>
              <a:t> </a:t>
            </a:r>
            <a:r>
              <a:rPr lang="en-US" dirty="0" err="1"/>
              <a:t>odit</a:t>
            </a:r>
            <a:r>
              <a:rPr lang="en-US" dirty="0"/>
              <a:t> </a:t>
            </a:r>
            <a:r>
              <a:rPr lang="en-US" dirty="0" err="1"/>
              <a:t>aut</a:t>
            </a:r>
            <a:r>
              <a:rPr lang="en-US" dirty="0"/>
              <a:t> fugit, sed </a:t>
            </a:r>
            <a:r>
              <a:rPr lang="en-US" dirty="0" err="1"/>
              <a:t>quia</a:t>
            </a:r>
            <a:r>
              <a:rPr lang="en-US" dirty="0"/>
              <a:t> </a:t>
            </a:r>
            <a:r>
              <a:rPr lang="en-US" dirty="0" err="1"/>
              <a:t>consequuntur</a:t>
            </a:r>
            <a:r>
              <a:rPr lang="en-US" dirty="0"/>
              <a:t> </a:t>
            </a:r>
            <a:r>
              <a:rPr lang="en-US" dirty="0" err="1"/>
              <a:t>magni</a:t>
            </a:r>
            <a:r>
              <a:rPr lang="en-US" dirty="0"/>
              <a:t> </a:t>
            </a:r>
            <a:r>
              <a:rPr lang="en-US" dirty="0" err="1"/>
              <a:t>dolores</a:t>
            </a:r>
            <a:r>
              <a:rPr lang="en-US" dirty="0"/>
              <a:t> </a:t>
            </a:r>
            <a:r>
              <a:rPr lang="en-US" dirty="0" err="1"/>
              <a:t>eos</a:t>
            </a:r>
            <a:r>
              <a:rPr lang="en-US" dirty="0"/>
              <a:t> qui </a:t>
            </a:r>
            <a:r>
              <a:rPr lang="en-US" dirty="0" err="1"/>
              <a:t>ratione</a:t>
            </a:r>
            <a:r>
              <a:rPr lang="en-US" dirty="0"/>
              <a:t> </a:t>
            </a:r>
            <a:r>
              <a:rPr lang="en-US" dirty="0" err="1"/>
              <a:t>voluptatem</a:t>
            </a:r>
            <a:endParaRPr lang="en-US" dirty="0"/>
          </a:p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8904443-C1EB-47D2-B50C-A823BBB379C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Chart Slide + Text</a:t>
            </a:r>
          </a:p>
        </p:txBody>
      </p:sp>
      <p:graphicFrame>
        <p:nvGraphicFramePr>
          <p:cNvPr id="5" name="Chart Placeholder 4">
            <a:extLst>
              <a:ext uri="{FF2B5EF4-FFF2-40B4-BE49-F238E27FC236}">
                <a16:creationId xmlns:a16="http://schemas.microsoft.com/office/drawing/2014/main" id="{26611874-FEDB-458A-B8F9-6A8F01A4070D}"/>
              </a:ext>
            </a:extLst>
          </p:cNvPr>
          <p:cNvGraphicFramePr>
            <a:graphicFrameLocks noGrp="1"/>
          </p:cNvGraphicFramePr>
          <p:nvPr>
            <p:ph type="chart" sz="quarter" idx="19"/>
            <p:extLst>
              <p:ext uri="{D42A27DB-BD31-4B8C-83A1-F6EECF244321}">
                <p14:modId xmlns:p14="http://schemas.microsoft.com/office/powerpoint/2010/main" val="4274425233"/>
              </p:ext>
            </p:extLst>
          </p:nvPr>
        </p:nvGraphicFramePr>
        <p:xfrm>
          <a:off x="666750" y="1297880"/>
          <a:ext cx="5467350" cy="45640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483339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7D8E71D-0E25-4CCD-83BD-783C88EDDBA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Your Blank Slide</a:t>
            </a:r>
          </a:p>
        </p:txBody>
      </p:sp>
    </p:spTree>
    <p:extLst>
      <p:ext uri="{BB962C8B-B14F-4D97-AF65-F5344CB8AC3E}">
        <p14:creationId xmlns:p14="http://schemas.microsoft.com/office/powerpoint/2010/main" val="8701238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F1B5704E-2AA3-43A8-B4E5-2863BF56CA8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D98C31A-7407-4495-BE3E-E44EAF697F6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239EF57-17BE-4CD9-9A89-621D5BF11F2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898537" y="513010"/>
            <a:ext cx="3271756" cy="1759388"/>
          </a:xfrm>
        </p:spPr>
        <p:txBody>
          <a:bodyPr/>
          <a:lstStyle/>
          <a:p>
            <a:pPr algn="r"/>
            <a:r>
              <a:rPr lang="en-US" dirty="0"/>
              <a:t>Break Slide</a:t>
            </a:r>
          </a:p>
          <a:p>
            <a:pPr algn="r"/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26AF717-00F1-4B06-880A-1CD495B7247B}"/>
              </a:ext>
            </a:extLst>
          </p:cNvPr>
          <p:cNvCxnSpPr>
            <a:cxnSpLocks/>
          </p:cNvCxnSpPr>
          <p:nvPr/>
        </p:nvCxnSpPr>
        <p:spPr>
          <a:xfrm>
            <a:off x="10153625" y="2303645"/>
            <a:ext cx="1016668" cy="0"/>
          </a:xfrm>
          <a:prstGeom prst="line">
            <a:avLst/>
          </a:prstGeom>
          <a:ln w="5080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4">
            <a:extLst>
              <a:ext uri="{FF2B5EF4-FFF2-40B4-BE49-F238E27FC236}">
                <a16:creationId xmlns:a16="http://schemas.microsoft.com/office/drawing/2014/main" id="{D55C5A22-86C9-4BD2-B127-EC54815AA88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-1420220" y="2228544"/>
            <a:ext cx="7516220" cy="4660704"/>
            <a:chOff x="355" y="0"/>
            <a:chExt cx="6970" cy="4322"/>
          </a:xfrm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76363DC7-D399-479A-9BD7-BEB5F43886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5" y="7"/>
              <a:ext cx="2995" cy="4315"/>
            </a:xfrm>
            <a:custGeom>
              <a:avLst/>
              <a:gdLst>
                <a:gd name="T0" fmla="*/ 1583 w 1719"/>
                <a:gd name="T1" fmla="*/ 1359 h 2475"/>
                <a:gd name="T2" fmla="*/ 897 w 1719"/>
                <a:gd name="T3" fmla="*/ 0 h 2475"/>
                <a:gd name="T4" fmla="*/ 0 w 1719"/>
                <a:gd name="T5" fmla="*/ 0 h 2475"/>
                <a:gd name="T6" fmla="*/ 1247 w 1719"/>
                <a:gd name="T7" fmla="*/ 2475 h 2475"/>
                <a:gd name="T8" fmla="*/ 1536 w 1719"/>
                <a:gd name="T9" fmla="*/ 2198 h 2475"/>
                <a:gd name="T10" fmla="*/ 1583 w 1719"/>
                <a:gd name="T11" fmla="*/ 1359 h 2475"/>
                <a:gd name="T12" fmla="*/ 1451 w 1719"/>
                <a:gd name="T13" fmla="*/ 2144 h 2475"/>
                <a:gd name="T14" fmla="*/ 1286 w 1719"/>
                <a:gd name="T15" fmla="*/ 2326 h 2475"/>
                <a:gd name="T16" fmla="*/ 163 w 1719"/>
                <a:gd name="T17" fmla="*/ 99 h 2475"/>
                <a:gd name="T18" fmla="*/ 834 w 1719"/>
                <a:gd name="T19" fmla="*/ 99 h 2475"/>
                <a:gd name="T20" fmla="*/ 1486 w 1719"/>
                <a:gd name="T21" fmla="*/ 1392 h 2475"/>
                <a:gd name="T22" fmla="*/ 1542 w 1719"/>
                <a:gd name="T23" fmla="*/ 1933 h 2475"/>
                <a:gd name="T24" fmla="*/ 1451 w 1719"/>
                <a:gd name="T25" fmla="*/ 2144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19" h="2475">
                  <a:moveTo>
                    <a:pt x="1583" y="1359"/>
                  </a:moveTo>
                  <a:cubicBezTo>
                    <a:pt x="897" y="0"/>
                    <a:pt x="897" y="0"/>
                    <a:pt x="89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47" y="2475"/>
                    <a:pt x="1247" y="2475"/>
                    <a:pt x="1247" y="2475"/>
                  </a:cubicBezTo>
                  <a:cubicBezTo>
                    <a:pt x="1360" y="2407"/>
                    <a:pt x="1463" y="2314"/>
                    <a:pt x="1536" y="2198"/>
                  </a:cubicBezTo>
                  <a:cubicBezTo>
                    <a:pt x="1682" y="1968"/>
                    <a:pt x="1719" y="1650"/>
                    <a:pt x="1583" y="1359"/>
                  </a:cubicBezTo>
                  <a:close/>
                  <a:moveTo>
                    <a:pt x="1451" y="2144"/>
                  </a:moveTo>
                  <a:cubicBezTo>
                    <a:pt x="1410" y="2210"/>
                    <a:pt x="1358" y="2270"/>
                    <a:pt x="1286" y="2326"/>
                  </a:cubicBezTo>
                  <a:cubicBezTo>
                    <a:pt x="163" y="99"/>
                    <a:pt x="163" y="99"/>
                    <a:pt x="163" y="99"/>
                  </a:cubicBezTo>
                  <a:cubicBezTo>
                    <a:pt x="834" y="99"/>
                    <a:pt x="834" y="99"/>
                    <a:pt x="834" y="99"/>
                  </a:cubicBezTo>
                  <a:cubicBezTo>
                    <a:pt x="1486" y="1392"/>
                    <a:pt x="1486" y="1392"/>
                    <a:pt x="1486" y="1392"/>
                  </a:cubicBezTo>
                  <a:cubicBezTo>
                    <a:pt x="1575" y="1575"/>
                    <a:pt x="1585" y="1763"/>
                    <a:pt x="1542" y="1933"/>
                  </a:cubicBezTo>
                  <a:cubicBezTo>
                    <a:pt x="1522" y="2009"/>
                    <a:pt x="1491" y="2081"/>
                    <a:pt x="1451" y="2144"/>
                  </a:cubicBez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id="{49B5D797-83C5-4F3F-A44F-160AF94CC4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85" y="7"/>
              <a:ext cx="2996" cy="4315"/>
            </a:xfrm>
            <a:custGeom>
              <a:avLst/>
              <a:gdLst>
                <a:gd name="T0" fmla="*/ 1583 w 1719"/>
                <a:gd name="T1" fmla="*/ 1359 h 2475"/>
                <a:gd name="T2" fmla="*/ 897 w 1719"/>
                <a:gd name="T3" fmla="*/ 0 h 2475"/>
                <a:gd name="T4" fmla="*/ 0 w 1719"/>
                <a:gd name="T5" fmla="*/ 0 h 2475"/>
                <a:gd name="T6" fmla="*/ 1247 w 1719"/>
                <a:gd name="T7" fmla="*/ 2475 h 2475"/>
                <a:gd name="T8" fmla="*/ 1537 w 1719"/>
                <a:gd name="T9" fmla="*/ 2198 h 2475"/>
                <a:gd name="T10" fmla="*/ 1583 w 1719"/>
                <a:gd name="T11" fmla="*/ 1359 h 2475"/>
                <a:gd name="T12" fmla="*/ 1451 w 1719"/>
                <a:gd name="T13" fmla="*/ 2144 h 2475"/>
                <a:gd name="T14" fmla="*/ 1286 w 1719"/>
                <a:gd name="T15" fmla="*/ 2326 h 2475"/>
                <a:gd name="T16" fmla="*/ 163 w 1719"/>
                <a:gd name="T17" fmla="*/ 99 h 2475"/>
                <a:gd name="T18" fmla="*/ 834 w 1719"/>
                <a:gd name="T19" fmla="*/ 99 h 2475"/>
                <a:gd name="T20" fmla="*/ 1486 w 1719"/>
                <a:gd name="T21" fmla="*/ 1392 h 2475"/>
                <a:gd name="T22" fmla="*/ 1542 w 1719"/>
                <a:gd name="T23" fmla="*/ 1933 h 2475"/>
                <a:gd name="T24" fmla="*/ 1451 w 1719"/>
                <a:gd name="T25" fmla="*/ 2144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19" h="2475">
                  <a:moveTo>
                    <a:pt x="1583" y="1359"/>
                  </a:moveTo>
                  <a:cubicBezTo>
                    <a:pt x="897" y="0"/>
                    <a:pt x="897" y="0"/>
                    <a:pt x="89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47" y="2475"/>
                    <a:pt x="1247" y="2475"/>
                    <a:pt x="1247" y="2475"/>
                  </a:cubicBezTo>
                  <a:cubicBezTo>
                    <a:pt x="1360" y="2407"/>
                    <a:pt x="1464" y="2314"/>
                    <a:pt x="1537" y="2198"/>
                  </a:cubicBezTo>
                  <a:cubicBezTo>
                    <a:pt x="1682" y="1968"/>
                    <a:pt x="1719" y="1650"/>
                    <a:pt x="1583" y="1359"/>
                  </a:cubicBezTo>
                  <a:close/>
                  <a:moveTo>
                    <a:pt x="1451" y="2144"/>
                  </a:moveTo>
                  <a:cubicBezTo>
                    <a:pt x="1410" y="2210"/>
                    <a:pt x="1358" y="2270"/>
                    <a:pt x="1286" y="2326"/>
                  </a:cubicBezTo>
                  <a:cubicBezTo>
                    <a:pt x="163" y="99"/>
                    <a:pt x="163" y="99"/>
                    <a:pt x="163" y="99"/>
                  </a:cubicBezTo>
                  <a:cubicBezTo>
                    <a:pt x="834" y="99"/>
                    <a:pt x="834" y="99"/>
                    <a:pt x="834" y="99"/>
                  </a:cubicBezTo>
                  <a:cubicBezTo>
                    <a:pt x="1486" y="1392"/>
                    <a:pt x="1486" y="1392"/>
                    <a:pt x="1486" y="1392"/>
                  </a:cubicBezTo>
                  <a:cubicBezTo>
                    <a:pt x="1575" y="1575"/>
                    <a:pt x="1585" y="1763"/>
                    <a:pt x="1542" y="1933"/>
                  </a:cubicBezTo>
                  <a:cubicBezTo>
                    <a:pt x="1522" y="2009"/>
                    <a:pt x="1491" y="2081"/>
                    <a:pt x="1451" y="2144"/>
                  </a:cubicBez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4054FA79-0F54-4022-A351-9CAEA5D420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1" y="0"/>
              <a:ext cx="1744" cy="1224"/>
            </a:xfrm>
            <a:custGeom>
              <a:avLst/>
              <a:gdLst>
                <a:gd name="T0" fmla="*/ 0 w 1001"/>
                <a:gd name="T1" fmla="*/ 2 h 702"/>
                <a:gd name="T2" fmla="*/ 213 w 1001"/>
                <a:gd name="T3" fmla="*/ 124 h 702"/>
                <a:gd name="T4" fmla="*/ 555 w 1001"/>
                <a:gd name="T5" fmla="*/ 702 h 702"/>
                <a:gd name="T6" fmla="*/ 1001 w 1001"/>
                <a:gd name="T7" fmla="*/ 0 h 702"/>
                <a:gd name="T8" fmla="*/ 0 w 1001"/>
                <a:gd name="T9" fmla="*/ 2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1" h="702">
                  <a:moveTo>
                    <a:pt x="0" y="2"/>
                  </a:moveTo>
                  <a:cubicBezTo>
                    <a:pt x="72" y="32"/>
                    <a:pt x="150" y="74"/>
                    <a:pt x="213" y="124"/>
                  </a:cubicBezTo>
                  <a:cubicBezTo>
                    <a:pt x="382" y="259"/>
                    <a:pt x="519" y="483"/>
                    <a:pt x="555" y="702"/>
                  </a:cubicBezTo>
                  <a:cubicBezTo>
                    <a:pt x="624" y="557"/>
                    <a:pt x="817" y="188"/>
                    <a:pt x="1001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0071C1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1354564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9G_xpJgMUSIQDI9Tqh7_Q"/>
</p:tagLst>
</file>

<file path=ppt/theme/theme1.xml><?xml version="1.0" encoding="utf-8"?>
<a:theme xmlns:a="http://schemas.openxmlformats.org/drawingml/2006/main" name="Office Theme">
  <a:themeElements>
    <a:clrScheme name="Webbe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11F4B"/>
      </a:accent1>
      <a:accent2>
        <a:srgbClr val="0071C1"/>
      </a:accent2>
      <a:accent3>
        <a:srgbClr val="011F4B"/>
      </a:accent3>
      <a:accent4>
        <a:srgbClr val="0071C1"/>
      </a:accent4>
      <a:accent5>
        <a:srgbClr val="011F4B"/>
      </a:accent5>
      <a:accent6>
        <a:srgbClr val="0071C1"/>
      </a:accent6>
      <a:hlink>
        <a:srgbClr val="011F4B"/>
      </a:hlink>
      <a:folHlink>
        <a:srgbClr val="0071C1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E33AFADE6BDCC45BBCA15FEE2D9A81B" ma:contentTypeVersion="9" ma:contentTypeDescription="Create a new document." ma:contentTypeScope="" ma:versionID="deb6ad3da00c3c69e22a442d4c74a173">
  <xsd:schema xmlns:xsd="http://www.w3.org/2001/XMLSchema" xmlns:xs="http://www.w3.org/2001/XMLSchema" xmlns:p="http://schemas.microsoft.com/office/2006/metadata/properties" xmlns:ns2="e08a03bb-e838-4197-8c10-5ed875ed0f5b" targetNamespace="http://schemas.microsoft.com/office/2006/metadata/properties" ma:root="true" ma:fieldsID="4f5a970a7250311e20fc0d5c7f4612c2" ns2:_="">
    <xsd:import namespace="e08a03bb-e838-4197-8c10-5ed875ed0f5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8a03bb-e838-4197-8c10-5ed875ed0f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6935198-0AFD-4A9D-BC50-4716ADBA0BB2}"/>
</file>

<file path=customXml/itemProps2.xml><?xml version="1.0" encoding="utf-8"?>
<ds:datastoreItem xmlns:ds="http://schemas.openxmlformats.org/officeDocument/2006/customXml" ds:itemID="{B22EB612-043F-49BC-83A1-95E049877F12}"/>
</file>

<file path=customXml/itemProps3.xml><?xml version="1.0" encoding="utf-8"?>
<ds:datastoreItem xmlns:ds="http://schemas.openxmlformats.org/officeDocument/2006/customXml" ds:itemID="{70ECC78D-6821-41E1-9547-FE2C6CB584F2}"/>
</file>

<file path=docProps/app.xml><?xml version="1.0" encoding="utf-8"?>
<Properties xmlns="http://schemas.openxmlformats.org/officeDocument/2006/extended-properties" xmlns:vt="http://schemas.openxmlformats.org/officeDocument/2006/docPropsVTypes">
  <TotalTime>1533</TotalTime>
  <Words>3641</Words>
  <Application>Microsoft Office PowerPoint</Application>
  <PresentationFormat>Widescreen</PresentationFormat>
  <Paragraphs>623</Paragraphs>
  <Slides>48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8" baseType="lpstr">
      <vt:lpstr>Arial</vt:lpstr>
      <vt:lpstr>Calibri</vt:lpstr>
      <vt:lpstr>Calibri Light</vt:lpstr>
      <vt:lpstr>Gill Sans</vt:lpstr>
      <vt:lpstr>Lato</vt:lpstr>
      <vt:lpstr>Raleway</vt:lpstr>
      <vt:lpstr>Roboto Regular</vt:lpstr>
      <vt:lpstr>Symbol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SarahLuna</dc:creator>
  <cp:lastModifiedBy>Kreativia</cp:lastModifiedBy>
  <cp:revision>136</cp:revision>
  <dcterms:created xsi:type="dcterms:W3CDTF">2018-11-07T00:57:01Z</dcterms:created>
  <dcterms:modified xsi:type="dcterms:W3CDTF">2019-09-12T21:41:26Z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0x010100CE33AFADE6BDCC45BBCA15FEE2D9A81B</vt:lpwstr>
  </property>
</Properties>
</file>