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8" r:id="rId4"/>
    <p:sldMasterId id="2147483702" r:id="rId5"/>
  </p:sldMasterIdLst>
  <p:notesMasterIdLst>
    <p:notesMasterId r:id="rId16"/>
  </p:notesMasterIdLst>
  <p:handoutMasterIdLst>
    <p:handoutMasterId r:id="rId17"/>
  </p:handoutMasterIdLst>
  <p:sldIdLst>
    <p:sldId id="285" r:id="rId6"/>
    <p:sldId id="282" r:id="rId7"/>
    <p:sldId id="259" r:id="rId8"/>
    <p:sldId id="274" r:id="rId9"/>
    <p:sldId id="261" r:id="rId10"/>
    <p:sldId id="273" r:id="rId11"/>
    <p:sldId id="265" r:id="rId12"/>
    <p:sldId id="276" r:id="rId13"/>
    <p:sldId id="283" r:id="rId14"/>
    <p:sldId id="267" r:id="rId15"/>
  </p:sldIdLst>
  <p:sldSz cx="12192000" cy="6858000"/>
  <p:notesSz cx="9296400" cy="70104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92" userDrawn="1">
          <p15:clr>
            <a:srgbClr val="A4A3A4"/>
          </p15:clr>
        </p15:guide>
        <p15:guide id="3" pos="7488" userDrawn="1">
          <p15:clr>
            <a:srgbClr val="A4A3A4"/>
          </p15:clr>
        </p15:guide>
        <p15:guide id="4" pos="64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pos="76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BF7"/>
    <a:srgbClr val="071F45"/>
    <a:srgbClr val="0170BE"/>
    <a:srgbClr val="001F4B"/>
    <a:srgbClr val="0071C1"/>
    <a:srgbClr val="0C2953"/>
    <a:srgbClr val="242852"/>
    <a:srgbClr val="0070C0"/>
    <a:srgbClr val="F33F43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7FDE06-9E3A-4BD4-BDA8-E53D14096A5C}" v="15" dt="2019-09-15T13:45:23.4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8" y="78"/>
      </p:cViewPr>
      <p:guideLst>
        <p:guide pos="192"/>
        <p:guide pos="7488"/>
        <p:guide pos="64"/>
        <p:guide pos="3840"/>
        <p:guide orient="horz" pos="2160"/>
        <p:guide pos="76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g Wasikowski" userId="91eec231-c08b-4a77-907f-c9203396a1d5" providerId="ADAL" clId="{88F466A9-3FE9-44AF-A9F2-6EF47AC46D09}"/>
    <pc:docChg chg="undo custSel modSld modMainMaster">
      <pc:chgData name="Greg Wasikowski" userId="91eec231-c08b-4a77-907f-c9203396a1d5" providerId="ADAL" clId="{88F466A9-3FE9-44AF-A9F2-6EF47AC46D09}" dt="2019-09-10T21:27:31.609" v="736" actId="113"/>
      <pc:docMkLst>
        <pc:docMk/>
      </pc:docMkLst>
      <pc:sldChg chg="modSp">
        <pc:chgData name="Greg Wasikowski" userId="91eec231-c08b-4a77-907f-c9203396a1d5" providerId="ADAL" clId="{88F466A9-3FE9-44AF-A9F2-6EF47AC46D09}" dt="2019-09-10T21:27:31.609" v="736" actId="113"/>
        <pc:sldMkLst>
          <pc:docMk/>
          <pc:sldMk cId="1819133124" sldId="259"/>
        </pc:sldMkLst>
        <pc:spChg chg="mod">
          <ac:chgData name="Greg Wasikowski" userId="91eec231-c08b-4a77-907f-c9203396a1d5" providerId="ADAL" clId="{88F466A9-3FE9-44AF-A9F2-6EF47AC46D09}" dt="2019-09-10T21:27:31.609" v="736" actId="113"/>
          <ac:spMkLst>
            <pc:docMk/>
            <pc:sldMk cId="1819133124" sldId="259"/>
            <ac:spMk id="7" creationId="{DE39607B-E077-4960-A243-9EA9B1532EA7}"/>
          </ac:spMkLst>
        </pc:spChg>
      </pc:sldChg>
      <pc:sldChg chg="modSp">
        <pc:chgData name="Greg Wasikowski" userId="91eec231-c08b-4a77-907f-c9203396a1d5" providerId="ADAL" clId="{88F466A9-3FE9-44AF-A9F2-6EF47AC46D09}" dt="2019-09-10T21:13:26.210" v="410" actId="6549"/>
        <pc:sldMkLst>
          <pc:docMk/>
          <pc:sldMk cId="1950070946" sldId="261"/>
        </pc:sldMkLst>
        <pc:spChg chg="mod">
          <ac:chgData name="Greg Wasikowski" userId="91eec231-c08b-4a77-907f-c9203396a1d5" providerId="ADAL" clId="{88F466A9-3FE9-44AF-A9F2-6EF47AC46D09}" dt="2019-09-10T21:13:26.210" v="410" actId="6549"/>
          <ac:spMkLst>
            <pc:docMk/>
            <pc:sldMk cId="1950070946" sldId="261"/>
            <ac:spMk id="12" creationId="{85120209-7C0E-463C-8064-94F67BF30A31}"/>
          </ac:spMkLst>
        </pc:spChg>
      </pc:sldChg>
      <pc:sldChg chg="modSp">
        <pc:chgData name="Greg Wasikowski" userId="91eec231-c08b-4a77-907f-c9203396a1d5" providerId="ADAL" clId="{88F466A9-3FE9-44AF-A9F2-6EF47AC46D09}" dt="2019-09-10T21:20:08.407" v="724" actId="20577"/>
        <pc:sldMkLst>
          <pc:docMk/>
          <pc:sldMk cId="4160868191" sldId="265"/>
        </pc:sldMkLst>
        <pc:graphicFrameChg chg="mod">
          <ac:chgData name="Greg Wasikowski" userId="91eec231-c08b-4a77-907f-c9203396a1d5" providerId="ADAL" clId="{88F466A9-3FE9-44AF-A9F2-6EF47AC46D09}" dt="2019-09-10T21:20:08.407" v="724" actId="20577"/>
          <ac:graphicFrameMkLst>
            <pc:docMk/>
            <pc:sldMk cId="4160868191" sldId="265"/>
            <ac:graphicFrameMk id="4" creationId="{BDF1D8B9-2CAE-49BF-8B45-16FC81B562A1}"/>
          </ac:graphicFrameMkLst>
        </pc:graphicFrameChg>
      </pc:sldChg>
      <pc:sldChg chg="modSp">
        <pc:chgData name="Greg Wasikowski" userId="91eec231-c08b-4a77-907f-c9203396a1d5" providerId="ADAL" clId="{88F466A9-3FE9-44AF-A9F2-6EF47AC46D09}" dt="2019-09-10T21:21:47.229" v="725" actId="167"/>
        <pc:sldMkLst>
          <pc:docMk/>
          <pc:sldMk cId="2742661581" sldId="267"/>
        </pc:sldMkLst>
        <pc:spChg chg="mod">
          <ac:chgData name="Greg Wasikowski" userId="91eec231-c08b-4a77-907f-c9203396a1d5" providerId="ADAL" clId="{88F466A9-3FE9-44AF-A9F2-6EF47AC46D09}" dt="2019-09-10T16:11:33.084" v="52"/>
          <ac:spMkLst>
            <pc:docMk/>
            <pc:sldMk cId="2742661581" sldId="267"/>
            <ac:spMk id="4" creationId="{396A534D-340B-4E25-A1DC-4538E0E9D204}"/>
          </ac:spMkLst>
        </pc:spChg>
        <pc:spChg chg="mod">
          <ac:chgData name="Greg Wasikowski" userId="91eec231-c08b-4a77-907f-c9203396a1d5" providerId="ADAL" clId="{88F466A9-3FE9-44AF-A9F2-6EF47AC46D09}" dt="2019-09-10T16:11:26.463" v="51" actId="20577"/>
          <ac:spMkLst>
            <pc:docMk/>
            <pc:sldMk cId="2742661581" sldId="267"/>
            <ac:spMk id="5" creationId="{7A11E78A-902F-425A-A4F5-EF647AF181DB}"/>
          </ac:spMkLst>
        </pc:spChg>
        <pc:picChg chg="ord">
          <ac:chgData name="Greg Wasikowski" userId="91eec231-c08b-4a77-907f-c9203396a1d5" providerId="ADAL" clId="{88F466A9-3FE9-44AF-A9F2-6EF47AC46D09}" dt="2019-09-10T21:21:47.229" v="725" actId="167"/>
          <ac:picMkLst>
            <pc:docMk/>
            <pc:sldMk cId="2742661581" sldId="267"/>
            <ac:picMk id="12" creationId="{3F0C844C-C7D5-4B49-A1B7-F7A8CF2F9240}"/>
          </ac:picMkLst>
        </pc:picChg>
      </pc:sldChg>
      <pc:sldChg chg="modSp">
        <pc:chgData name="Greg Wasikowski" userId="91eec231-c08b-4a77-907f-c9203396a1d5" providerId="ADAL" clId="{88F466A9-3FE9-44AF-A9F2-6EF47AC46D09}" dt="2019-09-10T21:16:39.570" v="555" actId="114"/>
        <pc:sldMkLst>
          <pc:docMk/>
          <pc:sldMk cId="886594510" sldId="273"/>
        </pc:sldMkLst>
        <pc:spChg chg="mod">
          <ac:chgData name="Greg Wasikowski" userId="91eec231-c08b-4a77-907f-c9203396a1d5" providerId="ADAL" clId="{88F466A9-3FE9-44AF-A9F2-6EF47AC46D09}" dt="2019-09-10T21:15:41.515" v="524" actId="12788"/>
          <ac:spMkLst>
            <pc:docMk/>
            <pc:sldMk cId="886594510" sldId="273"/>
            <ac:spMk id="15" creationId="{D433576E-301D-4EFD-AAD3-2014DBCEECF1}"/>
          </ac:spMkLst>
        </pc:spChg>
        <pc:spChg chg="mod">
          <ac:chgData name="Greg Wasikowski" userId="91eec231-c08b-4a77-907f-c9203396a1d5" providerId="ADAL" clId="{88F466A9-3FE9-44AF-A9F2-6EF47AC46D09}" dt="2019-09-10T21:15:11.188" v="494" actId="20577"/>
          <ac:spMkLst>
            <pc:docMk/>
            <pc:sldMk cId="886594510" sldId="273"/>
            <ac:spMk id="18" creationId="{B03079C1-CD52-4D82-8B19-5F2CBC7B32F6}"/>
          </ac:spMkLst>
        </pc:spChg>
        <pc:spChg chg="mod">
          <ac:chgData name="Greg Wasikowski" userId="91eec231-c08b-4a77-907f-c9203396a1d5" providerId="ADAL" clId="{88F466A9-3FE9-44AF-A9F2-6EF47AC46D09}" dt="2019-09-10T21:15:41.515" v="524" actId="12788"/>
          <ac:spMkLst>
            <pc:docMk/>
            <pc:sldMk cId="886594510" sldId="273"/>
            <ac:spMk id="19" creationId="{80C5047F-B47E-4170-BDA0-307989E932B0}"/>
          </ac:spMkLst>
        </pc:spChg>
        <pc:spChg chg="mod">
          <ac:chgData name="Greg Wasikowski" userId="91eec231-c08b-4a77-907f-c9203396a1d5" providerId="ADAL" clId="{88F466A9-3FE9-44AF-A9F2-6EF47AC46D09}" dt="2019-09-10T21:16:08.224" v="554" actId="20577"/>
          <ac:spMkLst>
            <pc:docMk/>
            <pc:sldMk cId="886594510" sldId="273"/>
            <ac:spMk id="20" creationId="{86D9DE4C-F3AD-44E5-BEB3-78862117684C}"/>
          </ac:spMkLst>
        </pc:spChg>
        <pc:spChg chg="mod">
          <ac:chgData name="Greg Wasikowski" userId="91eec231-c08b-4a77-907f-c9203396a1d5" providerId="ADAL" clId="{88F466A9-3FE9-44AF-A9F2-6EF47AC46D09}" dt="2019-09-10T21:16:39.570" v="555" actId="114"/>
          <ac:spMkLst>
            <pc:docMk/>
            <pc:sldMk cId="886594510" sldId="273"/>
            <ac:spMk id="28" creationId="{C875A3CF-B896-47DA-9B0B-BF3290E614B9}"/>
          </ac:spMkLst>
        </pc:spChg>
        <pc:grpChg chg="mod">
          <ac:chgData name="Greg Wasikowski" userId="91eec231-c08b-4a77-907f-c9203396a1d5" providerId="ADAL" clId="{88F466A9-3FE9-44AF-A9F2-6EF47AC46D09}" dt="2019-09-10T21:15:41.515" v="524" actId="12788"/>
          <ac:grpSpMkLst>
            <pc:docMk/>
            <pc:sldMk cId="886594510" sldId="273"/>
            <ac:grpSpMk id="21" creationId="{3FF8D652-3959-4D43-A006-414C65B05BC3}"/>
          </ac:grpSpMkLst>
        </pc:grpChg>
        <pc:grpChg chg="mod">
          <ac:chgData name="Greg Wasikowski" userId="91eec231-c08b-4a77-907f-c9203396a1d5" providerId="ADAL" clId="{88F466A9-3FE9-44AF-A9F2-6EF47AC46D09}" dt="2019-09-10T21:15:41.515" v="524" actId="12788"/>
          <ac:grpSpMkLst>
            <pc:docMk/>
            <pc:sldMk cId="886594510" sldId="273"/>
            <ac:grpSpMk id="26" creationId="{F6A1648A-0305-440A-BE69-26F9173031EA}"/>
          </ac:grpSpMkLst>
        </pc:grpChg>
      </pc:sldChg>
      <pc:sldChg chg="delSp modSp">
        <pc:chgData name="Greg Wasikowski" userId="91eec231-c08b-4a77-907f-c9203396a1d5" providerId="ADAL" clId="{88F466A9-3FE9-44AF-A9F2-6EF47AC46D09}" dt="2019-09-10T21:13:02.419" v="409"/>
        <pc:sldMkLst>
          <pc:docMk/>
          <pc:sldMk cId="3289410292" sldId="274"/>
        </pc:sldMkLst>
        <pc:spChg chg="mod">
          <ac:chgData name="Greg Wasikowski" userId="91eec231-c08b-4a77-907f-c9203396a1d5" providerId="ADAL" clId="{88F466A9-3FE9-44AF-A9F2-6EF47AC46D09}" dt="2019-09-10T21:11:42.628" v="401" actId="12788"/>
          <ac:spMkLst>
            <pc:docMk/>
            <pc:sldMk cId="3289410292" sldId="274"/>
            <ac:spMk id="25" creationId="{C976D6FB-4E0F-428F-B900-744E8FD50F99}"/>
          </ac:spMkLst>
        </pc:spChg>
        <pc:graphicFrameChg chg="del mod">
          <ac:chgData name="Greg Wasikowski" userId="91eec231-c08b-4a77-907f-c9203396a1d5" providerId="ADAL" clId="{88F466A9-3FE9-44AF-A9F2-6EF47AC46D09}" dt="2019-09-10T21:08:39.589" v="272" actId="478"/>
          <ac:graphicFrameMkLst>
            <pc:docMk/>
            <pc:sldMk cId="3289410292" sldId="274"/>
            <ac:graphicFrameMk id="2" creationId="{BBBBB563-D452-48F8-B36F-B302CF22A741}"/>
          </ac:graphicFrameMkLst>
        </pc:graphicFrameChg>
        <pc:graphicFrameChg chg="mod">
          <ac:chgData name="Greg Wasikowski" userId="91eec231-c08b-4a77-907f-c9203396a1d5" providerId="ADAL" clId="{88F466A9-3FE9-44AF-A9F2-6EF47AC46D09}" dt="2019-09-10T21:13:02.419" v="409"/>
          <ac:graphicFrameMkLst>
            <pc:docMk/>
            <pc:sldMk cId="3289410292" sldId="274"/>
            <ac:graphicFrameMk id="3" creationId="{E7215538-9266-4F3A-B904-44698252F605}"/>
          </ac:graphicFrameMkLst>
        </pc:graphicFrameChg>
        <pc:graphicFrameChg chg="del">
          <ac:chgData name="Greg Wasikowski" userId="91eec231-c08b-4a77-907f-c9203396a1d5" providerId="ADAL" clId="{88F466A9-3FE9-44AF-A9F2-6EF47AC46D09}" dt="2019-09-10T21:06:24.571" v="269" actId="478"/>
          <ac:graphicFrameMkLst>
            <pc:docMk/>
            <pc:sldMk cId="3289410292" sldId="274"/>
            <ac:graphicFrameMk id="26" creationId="{97CC4983-7B5A-4B13-8BEB-1CAFFA2E3FC8}"/>
          </ac:graphicFrameMkLst>
        </pc:graphicFrameChg>
      </pc:sldChg>
      <pc:sldChg chg="modSp">
        <pc:chgData name="Greg Wasikowski" userId="91eec231-c08b-4a77-907f-c9203396a1d5" providerId="ADAL" clId="{88F466A9-3FE9-44AF-A9F2-6EF47AC46D09}" dt="2019-09-10T16:11:01.495" v="27" actId="12788"/>
        <pc:sldMkLst>
          <pc:docMk/>
          <pc:sldMk cId="3526617849" sldId="276"/>
        </pc:sldMkLst>
        <pc:graphicFrameChg chg="mod">
          <ac:chgData name="Greg Wasikowski" userId="91eec231-c08b-4a77-907f-c9203396a1d5" providerId="ADAL" clId="{88F466A9-3FE9-44AF-A9F2-6EF47AC46D09}" dt="2019-09-10T16:11:01.495" v="27" actId="12788"/>
          <ac:graphicFrameMkLst>
            <pc:docMk/>
            <pc:sldMk cId="3526617849" sldId="276"/>
            <ac:graphicFrameMk id="4" creationId="{387E61D4-A575-4FC3-BD47-239B561A3612}"/>
          </ac:graphicFrameMkLst>
        </pc:graphicFrameChg>
      </pc:sldChg>
      <pc:sldChg chg="modSp">
        <pc:chgData name="Greg Wasikowski" userId="91eec231-c08b-4a77-907f-c9203396a1d5" providerId="ADAL" clId="{88F466A9-3FE9-44AF-A9F2-6EF47AC46D09}" dt="2019-09-10T21:26:23.349" v="733" actId="20577"/>
        <pc:sldMkLst>
          <pc:docMk/>
          <pc:sldMk cId="1003705344" sldId="282"/>
        </pc:sldMkLst>
        <pc:spChg chg="mod">
          <ac:chgData name="Greg Wasikowski" userId="91eec231-c08b-4a77-907f-c9203396a1d5" providerId="ADAL" clId="{88F466A9-3FE9-44AF-A9F2-6EF47AC46D09}" dt="2019-09-10T20:56:23.953" v="77" actId="14100"/>
          <ac:spMkLst>
            <pc:docMk/>
            <pc:sldMk cId="1003705344" sldId="282"/>
            <ac:spMk id="14" creationId="{4F1B222D-7DBE-4D4F-BF1E-ED64E585D9F8}"/>
          </ac:spMkLst>
        </pc:spChg>
        <pc:spChg chg="mod">
          <ac:chgData name="Greg Wasikowski" userId="91eec231-c08b-4a77-907f-c9203396a1d5" providerId="ADAL" clId="{88F466A9-3FE9-44AF-A9F2-6EF47AC46D09}" dt="2019-09-10T21:26:23.349" v="733" actId="20577"/>
          <ac:spMkLst>
            <pc:docMk/>
            <pc:sldMk cId="1003705344" sldId="282"/>
            <ac:spMk id="16" creationId="{F4933338-978C-4CAB-AA67-5C0130A1A566}"/>
          </ac:spMkLst>
        </pc:spChg>
      </pc:sldChg>
      <pc:sldMasterChg chg="delSldLayout modSldLayout">
        <pc:chgData name="Greg Wasikowski" userId="91eec231-c08b-4a77-907f-c9203396a1d5" providerId="ADAL" clId="{88F466A9-3FE9-44AF-A9F2-6EF47AC46D09}" dt="2019-09-10T16:03:12.656" v="26" actId="2696"/>
        <pc:sldMasterMkLst>
          <pc:docMk/>
          <pc:sldMasterMk cId="0" sldId="2147483678"/>
        </pc:sldMasterMkLst>
        <pc:sldLayoutChg chg="modSp">
          <pc:chgData name="Greg Wasikowski" userId="91eec231-c08b-4a77-907f-c9203396a1d5" providerId="ADAL" clId="{88F466A9-3FE9-44AF-A9F2-6EF47AC46D09}" dt="2019-09-10T16:02:39.539" v="23"/>
          <pc:sldLayoutMkLst>
            <pc:docMk/>
            <pc:sldMasterMk cId="0" sldId="2147483678"/>
            <pc:sldLayoutMk cId="3500736781" sldId="2147483716"/>
          </pc:sldLayoutMkLst>
          <pc:spChg chg="mod">
            <ac:chgData name="Greg Wasikowski" userId="91eec231-c08b-4a77-907f-c9203396a1d5" providerId="ADAL" clId="{88F466A9-3FE9-44AF-A9F2-6EF47AC46D09}" dt="2019-09-10T16:02:39.539" v="23"/>
            <ac:spMkLst>
              <pc:docMk/>
              <pc:sldMasterMk cId="0" sldId="2147483678"/>
              <pc:sldLayoutMk cId="3500736781" sldId="2147483716"/>
              <ac:spMk id="18" creationId="{25A8AF5D-3C4E-47D1-8543-6AA9F17EFC2A}"/>
            </ac:spMkLst>
          </pc:spChg>
          <pc:spChg chg="mod">
            <ac:chgData name="Greg Wasikowski" userId="91eec231-c08b-4a77-907f-c9203396a1d5" providerId="ADAL" clId="{88F466A9-3FE9-44AF-A9F2-6EF47AC46D09}" dt="2019-09-10T16:02:31.533" v="22" actId="20577"/>
            <ac:spMkLst>
              <pc:docMk/>
              <pc:sldMasterMk cId="0" sldId="2147483678"/>
              <pc:sldLayoutMk cId="3500736781" sldId="2147483716"/>
              <ac:spMk id="20" creationId="{D5CC18CF-976F-41DF-8592-870D0250BFF8}"/>
            </ac:spMkLst>
          </pc:spChg>
          <pc:picChg chg="ord">
            <ac:chgData name="Greg Wasikowski" userId="91eec231-c08b-4a77-907f-c9203396a1d5" providerId="ADAL" clId="{88F466A9-3FE9-44AF-A9F2-6EF47AC46D09}" dt="2019-09-10T16:02:24.017" v="0" actId="167"/>
            <ac:picMkLst>
              <pc:docMk/>
              <pc:sldMasterMk cId="0" sldId="2147483678"/>
              <pc:sldLayoutMk cId="3500736781" sldId="2147483716"/>
              <ac:picMk id="19" creationId="{A8639099-7730-4ABD-B27A-5B98FC295E92}"/>
            </ac:picMkLst>
          </pc:picChg>
        </pc:sldLayoutChg>
      </pc:sldMasterChg>
    </pc:docChg>
  </pc:docChgLst>
  <pc:docChgLst>
    <pc:chgData name="Michael Webber" userId="38ebab55-881c-4868-ba3a-8569d865b102" providerId="ADAL" clId="{C0D9730E-5BE4-4108-81F6-CEB752BA3B0A}"/>
    <pc:docChg chg="modSld">
      <pc:chgData name="Michael Webber" userId="38ebab55-881c-4868-ba3a-8569d865b102" providerId="ADAL" clId="{C0D9730E-5BE4-4108-81F6-CEB752BA3B0A}" dt="2019-09-10T16:46:11.224" v="2"/>
      <pc:docMkLst>
        <pc:docMk/>
      </pc:docMkLst>
      <pc:sldChg chg="modSp">
        <pc:chgData name="Michael Webber" userId="38ebab55-881c-4868-ba3a-8569d865b102" providerId="ADAL" clId="{C0D9730E-5BE4-4108-81F6-CEB752BA3B0A}" dt="2019-09-10T16:46:11.224" v="2"/>
        <pc:sldMkLst>
          <pc:docMk/>
          <pc:sldMk cId="3289410292" sldId="274"/>
        </pc:sldMkLst>
        <pc:graphicFrameChg chg="mod">
          <ac:chgData name="Michael Webber" userId="38ebab55-881c-4868-ba3a-8569d865b102" providerId="ADAL" clId="{C0D9730E-5BE4-4108-81F6-CEB752BA3B0A}" dt="2019-09-10T16:46:11.224" v="2"/>
          <ac:graphicFrameMkLst>
            <pc:docMk/>
            <pc:sldMk cId="3289410292" sldId="274"/>
            <ac:graphicFrameMk id="24" creationId="{755CA870-AC63-4026-A9DA-AF307CD9E9AD}"/>
          </ac:graphicFrameMkLst>
        </pc:graphicFrameChg>
        <pc:graphicFrameChg chg="mod">
          <ac:chgData name="Michael Webber" userId="38ebab55-881c-4868-ba3a-8569d865b102" providerId="ADAL" clId="{C0D9730E-5BE4-4108-81F6-CEB752BA3B0A}" dt="2019-09-10T16:14:36.250" v="1"/>
          <ac:graphicFrameMkLst>
            <pc:docMk/>
            <pc:sldMk cId="3289410292" sldId="274"/>
            <ac:graphicFrameMk id="26" creationId="{97CC4983-7B5A-4B13-8BEB-1CAFFA2E3FC8}"/>
          </ac:graphicFrameMkLst>
        </pc:graphicFrameChg>
      </pc:sldChg>
    </pc:docChg>
  </pc:docChgLst>
  <pc:docChgLst>
    <pc:chgData name="Greg Wasikowski" userId="91eec231-c08b-4a77-907f-c9203396a1d5" providerId="ADAL" clId="{DBA01F7E-C448-4C6A-A230-92AD926F8847}"/>
    <pc:docChg chg="custSel addSld delSld modSld modMainMaster">
      <pc:chgData name="Greg Wasikowski" userId="91eec231-c08b-4a77-907f-c9203396a1d5" providerId="ADAL" clId="{DBA01F7E-C448-4C6A-A230-92AD926F8847}" dt="2019-09-10T00:18:31.481" v="216"/>
      <pc:docMkLst>
        <pc:docMk/>
      </pc:docMkLst>
      <pc:sldChg chg="modSp">
        <pc:chgData name="Greg Wasikowski" userId="91eec231-c08b-4a77-907f-c9203396a1d5" providerId="ADAL" clId="{DBA01F7E-C448-4C6A-A230-92AD926F8847}" dt="2019-09-09T23:09:52.629" v="132" actId="207"/>
        <pc:sldMkLst>
          <pc:docMk/>
          <pc:sldMk cId="4160868191" sldId="265"/>
        </pc:sldMkLst>
        <pc:graphicFrameChg chg="mod">
          <ac:chgData name="Greg Wasikowski" userId="91eec231-c08b-4a77-907f-c9203396a1d5" providerId="ADAL" clId="{DBA01F7E-C448-4C6A-A230-92AD926F8847}" dt="2019-09-09T23:09:52.629" v="132" actId="207"/>
          <ac:graphicFrameMkLst>
            <pc:docMk/>
            <pc:sldMk cId="4160868191" sldId="265"/>
            <ac:graphicFrameMk id="4" creationId="{BDF1D8B9-2CAE-49BF-8B45-16FC81B562A1}"/>
          </ac:graphicFrameMkLst>
        </pc:graphicFrameChg>
      </pc:sldChg>
      <pc:sldChg chg="modSp">
        <pc:chgData name="Greg Wasikowski" userId="91eec231-c08b-4a77-907f-c9203396a1d5" providerId="ADAL" clId="{DBA01F7E-C448-4C6A-A230-92AD926F8847}" dt="2019-09-09T23:11:29.764" v="148" actId="1076"/>
        <pc:sldMkLst>
          <pc:docMk/>
          <pc:sldMk cId="2742661581" sldId="267"/>
        </pc:sldMkLst>
        <pc:spChg chg="mod">
          <ac:chgData name="Greg Wasikowski" userId="91eec231-c08b-4a77-907f-c9203396a1d5" providerId="ADAL" clId="{DBA01F7E-C448-4C6A-A230-92AD926F8847}" dt="2019-09-09T23:11:29.764" v="148" actId="1076"/>
          <ac:spMkLst>
            <pc:docMk/>
            <pc:sldMk cId="2742661581" sldId="267"/>
            <ac:spMk id="3" creationId="{99D30BE7-7576-47E5-8A4A-7922D51CE6C8}"/>
          </ac:spMkLst>
        </pc:spChg>
        <pc:spChg chg="mod">
          <ac:chgData name="Greg Wasikowski" userId="91eec231-c08b-4a77-907f-c9203396a1d5" providerId="ADAL" clId="{DBA01F7E-C448-4C6A-A230-92AD926F8847}" dt="2019-09-09T23:11:23.539" v="147" actId="552"/>
          <ac:spMkLst>
            <pc:docMk/>
            <pc:sldMk cId="2742661581" sldId="267"/>
            <ac:spMk id="4" creationId="{396A534D-340B-4E25-A1DC-4538E0E9D204}"/>
          </ac:spMkLst>
        </pc:spChg>
        <pc:spChg chg="mod">
          <ac:chgData name="Greg Wasikowski" userId="91eec231-c08b-4a77-907f-c9203396a1d5" providerId="ADAL" clId="{DBA01F7E-C448-4C6A-A230-92AD926F8847}" dt="2019-09-09T23:11:23.539" v="147" actId="552"/>
          <ac:spMkLst>
            <pc:docMk/>
            <pc:sldMk cId="2742661581" sldId="267"/>
            <ac:spMk id="5" creationId="{7A11E78A-902F-425A-A4F5-EF647AF181DB}"/>
          </ac:spMkLst>
        </pc:spChg>
        <pc:spChg chg="mod">
          <ac:chgData name="Greg Wasikowski" userId="91eec231-c08b-4a77-907f-c9203396a1d5" providerId="ADAL" clId="{DBA01F7E-C448-4C6A-A230-92AD926F8847}" dt="2019-09-09T23:11:23.539" v="147" actId="552"/>
          <ac:spMkLst>
            <pc:docMk/>
            <pc:sldMk cId="2742661581" sldId="267"/>
            <ac:spMk id="6" creationId="{C9232951-2857-4DA9-8D43-033AE5CA48ED}"/>
          </ac:spMkLst>
        </pc:spChg>
      </pc:sldChg>
      <pc:sldChg chg="modSp">
        <pc:chgData name="Greg Wasikowski" userId="91eec231-c08b-4a77-907f-c9203396a1d5" providerId="ADAL" clId="{DBA01F7E-C448-4C6A-A230-92AD926F8847}" dt="2019-09-09T23:05:35.576" v="116" actId="207"/>
        <pc:sldMkLst>
          <pc:docMk/>
          <pc:sldMk cId="886594510" sldId="273"/>
        </pc:sldMkLst>
        <pc:spChg chg="mod">
          <ac:chgData name="Greg Wasikowski" userId="91eec231-c08b-4a77-907f-c9203396a1d5" providerId="ADAL" clId="{DBA01F7E-C448-4C6A-A230-92AD926F8847}" dt="2019-09-09T23:05:35.576" v="116" actId="207"/>
          <ac:spMkLst>
            <pc:docMk/>
            <pc:sldMk cId="886594510" sldId="273"/>
            <ac:spMk id="28" creationId="{C875A3CF-B896-47DA-9B0B-BF3290E614B9}"/>
          </ac:spMkLst>
        </pc:spChg>
      </pc:sldChg>
      <pc:sldChg chg="modSp">
        <pc:chgData name="Greg Wasikowski" userId="91eec231-c08b-4a77-907f-c9203396a1d5" providerId="ADAL" clId="{DBA01F7E-C448-4C6A-A230-92AD926F8847}" dt="2019-09-09T23:10:41.014" v="140" actId="1036"/>
        <pc:sldMkLst>
          <pc:docMk/>
          <pc:sldMk cId="3526617849" sldId="276"/>
        </pc:sldMkLst>
        <pc:graphicFrameChg chg="mod">
          <ac:chgData name="Greg Wasikowski" userId="91eec231-c08b-4a77-907f-c9203396a1d5" providerId="ADAL" clId="{DBA01F7E-C448-4C6A-A230-92AD926F8847}" dt="2019-09-09T23:10:41.014" v="140" actId="1036"/>
          <ac:graphicFrameMkLst>
            <pc:docMk/>
            <pc:sldMk cId="3526617849" sldId="276"/>
            <ac:graphicFrameMk id="4" creationId="{387E61D4-A575-4FC3-BD47-239B561A3612}"/>
          </ac:graphicFrameMkLst>
        </pc:graphicFrameChg>
      </pc:sldChg>
      <pc:sldChg chg="addSp delSp modSp">
        <pc:chgData name="Greg Wasikowski" userId="91eec231-c08b-4a77-907f-c9203396a1d5" providerId="ADAL" clId="{DBA01F7E-C448-4C6A-A230-92AD926F8847}" dt="2019-09-10T00:18:31.481" v="216"/>
        <pc:sldMkLst>
          <pc:docMk/>
          <pc:sldMk cId="1003705344" sldId="282"/>
        </pc:sldMkLst>
        <pc:spChg chg="add">
          <ac:chgData name="Greg Wasikowski" userId="91eec231-c08b-4a77-907f-c9203396a1d5" providerId="ADAL" clId="{DBA01F7E-C448-4C6A-A230-92AD926F8847}" dt="2019-09-10T00:18:31.481" v="216"/>
          <ac:spMkLst>
            <pc:docMk/>
            <pc:sldMk cId="1003705344" sldId="282"/>
            <ac:spMk id="12" creationId="{E196599D-D8C2-4984-93C2-71280A2DEA83}"/>
          </ac:spMkLst>
        </pc:spChg>
        <pc:spChg chg="del">
          <ac:chgData name="Greg Wasikowski" userId="91eec231-c08b-4a77-907f-c9203396a1d5" providerId="ADAL" clId="{DBA01F7E-C448-4C6A-A230-92AD926F8847}" dt="2019-09-10T00:18:31.339" v="215" actId="478"/>
          <ac:spMkLst>
            <pc:docMk/>
            <pc:sldMk cId="1003705344" sldId="282"/>
            <ac:spMk id="13" creationId="{4D4C644F-94E3-4F9F-81B5-8AB074236A79}"/>
          </ac:spMkLst>
        </pc:spChg>
        <pc:spChg chg="del">
          <ac:chgData name="Greg Wasikowski" userId="91eec231-c08b-4a77-907f-c9203396a1d5" providerId="ADAL" clId="{DBA01F7E-C448-4C6A-A230-92AD926F8847}" dt="2019-09-10T00:18:31.339" v="215" actId="478"/>
          <ac:spMkLst>
            <pc:docMk/>
            <pc:sldMk cId="1003705344" sldId="282"/>
            <ac:spMk id="15" creationId="{8E2726FF-24C4-451B-A426-4FE40376C591}"/>
          </ac:spMkLst>
        </pc:spChg>
        <pc:spChg chg="mod">
          <ac:chgData name="Greg Wasikowski" userId="91eec231-c08b-4a77-907f-c9203396a1d5" providerId="ADAL" clId="{DBA01F7E-C448-4C6A-A230-92AD926F8847}" dt="2019-09-09T23:30:13.209" v="153" actId="20577"/>
          <ac:spMkLst>
            <pc:docMk/>
            <pc:sldMk cId="1003705344" sldId="282"/>
            <ac:spMk id="16" creationId="{F4933338-978C-4CAB-AA67-5C0130A1A566}"/>
          </ac:spMkLst>
        </pc:spChg>
        <pc:spChg chg="del">
          <ac:chgData name="Greg Wasikowski" userId="91eec231-c08b-4a77-907f-c9203396a1d5" providerId="ADAL" clId="{DBA01F7E-C448-4C6A-A230-92AD926F8847}" dt="2019-09-10T00:18:31.339" v="215" actId="478"/>
          <ac:spMkLst>
            <pc:docMk/>
            <pc:sldMk cId="1003705344" sldId="282"/>
            <ac:spMk id="17" creationId="{9DCDECCE-5F95-4CAA-B789-6F4BB7F3D26D}"/>
          </ac:spMkLst>
        </pc:spChg>
        <pc:spChg chg="del">
          <ac:chgData name="Greg Wasikowski" userId="91eec231-c08b-4a77-907f-c9203396a1d5" providerId="ADAL" clId="{DBA01F7E-C448-4C6A-A230-92AD926F8847}" dt="2019-09-10T00:18:31.339" v="215" actId="478"/>
          <ac:spMkLst>
            <pc:docMk/>
            <pc:sldMk cId="1003705344" sldId="282"/>
            <ac:spMk id="18" creationId="{3F8F2227-8D83-46D8-A1BC-F04D1DA46D4E}"/>
          </ac:spMkLst>
        </pc:spChg>
        <pc:spChg chg="del">
          <ac:chgData name="Greg Wasikowski" userId="91eec231-c08b-4a77-907f-c9203396a1d5" providerId="ADAL" clId="{DBA01F7E-C448-4C6A-A230-92AD926F8847}" dt="2019-09-10T00:18:31.339" v="215" actId="478"/>
          <ac:spMkLst>
            <pc:docMk/>
            <pc:sldMk cId="1003705344" sldId="282"/>
            <ac:spMk id="19" creationId="{F28E64E9-6834-411C-9B81-140CD12A1EEE}"/>
          </ac:spMkLst>
        </pc:spChg>
        <pc:spChg chg="add">
          <ac:chgData name="Greg Wasikowski" userId="91eec231-c08b-4a77-907f-c9203396a1d5" providerId="ADAL" clId="{DBA01F7E-C448-4C6A-A230-92AD926F8847}" dt="2019-09-10T00:18:31.481" v="216"/>
          <ac:spMkLst>
            <pc:docMk/>
            <pc:sldMk cId="1003705344" sldId="282"/>
            <ac:spMk id="21" creationId="{30988184-8602-4FBD-819C-4A2F194119FF}"/>
          </ac:spMkLst>
        </pc:spChg>
        <pc:spChg chg="add">
          <ac:chgData name="Greg Wasikowski" userId="91eec231-c08b-4a77-907f-c9203396a1d5" providerId="ADAL" clId="{DBA01F7E-C448-4C6A-A230-92AD926F8847}" dt="2019-09-10T00:18:31.481" v="216"/>
          <ac:spMkLst>
            <pc:docMk/>
            <pc:sldMk cId="1003705344" sldId="282"/>
            <ac:spMk id="22" creationId="{04149976-8390-4E10-886A-329349A2F730}"/>
          </ac:spMkLst>
        </pc:spChg>
        <pc:spChg chg="add">
          <ac:chgData name="Greg Wasikowski" userId="91eec231-c08b-4a77-907f-c9203396a1d5" providerId="ADAL" clId="{DBA01F7E-C448-4C6A-A230-92AD926F8847}" dt="2019-09-10T00:18:31.481" v="216"/>
          <ac:spMkLst>
            <pc:docMk/>
            <pc:sldMk cId="1003705344" sldId="282"/>
            <ac:spMk id="23" creationId="{71BB1EB5-82EF-4662-AE7B-1694CA013EA7}"/>
          </ac:spMkLst>
        </pc:spChg>
        <pc:spChg chg="add">
          <ac:chgData name="Greg Wasikowski" userId="91eec231-c08b-4a77-907f-c9203396a1d5" providerId="ADAL" clId="{DBA01F7E-C448-4C6A-A230-92AD926F8847}" dt="2019-09-10T00:18:31.481" v="216"/>
          <ac:spMkLst>
            <pc:docMk/>
            <pc:sldMk cId="1003705344" sldId="282"/>
            <ac:spMk id="24" creationId="{E52B169C-8645-4989-AA8D-5A0061E0AA83}"/>
          </ac:spMkLst>
        </pc:spChg>
        <pc:picChg chg="del">
          <ac:chgData name="Greg Wasikowski" userId="91eec231-c08b-4a77-907f-c9203396a1d5" providerId="ADAL" clId="{DBA01F7E-C448-4C6A-A230-92AD926F8847}" dt="2019-09-10T00:18:31.339" v="215" actId="478"/>
          <ac:picMkLst>
            <pc:docMk/>
            <pc:sldMk cId="1003705344" sldId="282"/>
            <ac:picMk id="20" creationId="{E1B33204-9DD3-4633-A124-2A2985EEB04C}"/>
          </ac:picMkLst>
        </pc:picChg>
        <pc:picChg chg="add">
          <ac:chgData name="Greg Wasikowski" userId="91eec231-c08b-4a77-907f-c9203396a1d5" providerId="ADAL" clId="{DBA01F7E-C448-4C6A-A230-92AD926F8847}" dt="2019-09-10T00:18:31.481" v="216"/>
          <ac:picMkLst>
            <pc:docMk/>
            <pc:sldMk cId="1003705344" sldId="282"/>
            <ac:picMk id="25" creationId="{1A281412-0075-40A7-8063-E44B2DE43695}"/>
          </ac:picMkLst>
        </pc:picChg>
      </pc:sldChg>
      <pc:sldChg chg="add">
        <pc:chgData name="Greg Wasikowski" userId="91eec231-c08b-4a77-907f-c9203396a1d5" providerId="ADAL" clId="{DBA01F7E-C448-4C6A-A230-92AD926F8847}" dt="2019-09-09T23:38:39.259" v="164"/>
        <pc:sldMkLst>
          <pc:docMk/>
          <pc:sldMk cId="3117341656" sldId="285"/>
        </pc:sldMkLst>
      </pc:sldChg>
      <pc:sldMasterChg chg="modSp modSldLayout">
        <pc:chgData name="Greg Wasikowski" userId="91eec231-c08b-4a77-907f-c9203396a1d5" providerId="ADAL" clId="{DBA01F7E-C448-4C6A-A230-92AD926F8847}" dt="2019-09-10T00:13:30.256" v="211"/>
        <pc:sldMasterMkLst>
          <pc:docMk/>
          <pc:sldMasterMk cId="0" sldId="2147483678"/>
        </pc:sldMasterMkLst>
        <pc:spChg chg="mod">
          <ac:chgData name="Greg Wasikowski" userId="91eec231-c08b-4a77-907f-c9203396a1d5" providerId="ADAL" clId="{DBA01F7E-C448-4C6A-A230-92AD926F8847}" dt="2019-09-10T00:13:30.256" v="211"/>
          <ac:spMkLst>
            <pc:docMk/>
            <pc:sldMasterMk cId="0" sldId="2147483678"/>
            <ac:spMk id="20" creationId="{9650ECDD-E6AF-4767-926C-9797BE1BC3A8}"/>
          </ac:spMkLst>
        </pc:spChg>
        <pc:spChg chg="mod">
          <ac:chgData name="Greg Wasikowski" userId="91eec231-c08b-4a77-907f-c9203396a1d5" providerId="ADAL" clId="{DBA01F7E-C448-4C6A-A230-92AD926F8847}" dt="2019-09-10T00:13:15.323" v="209" actId="20577"/>
          <ac:spMkLst>
            <pc:docMk/>
            <pc:sldMasterMk cId="0" sldId="2147483678"/>
            <ac:spMk id="28" creationId="{1574AE1C-0E2F-46E6-8206-618CB761BB0A}"/>
          </ac:spMkLst>
        </pc:spChg>
        <pc:sldLayoutChg chg="addSp delSp modSp">
          <pc:chgData name="Greg Wasikowski" userId="91eec231-c08b-4a77-907f-c9203396a1d5" providerId="ADAL" clId="{DBA01F7E-C448-4C6A-A230-92AD926F8847}" dt="2019-09-10T00:10:54.407" v="174" actId="1076"/>
          <pc:sldLayoutMkLst>
            <pc:docMk/>
            <pc:sldMasterMk cId="0" sldId="2147483678"/>
            <pc:sldLayoutMk cId="3500736781" sldId="2147483716"/>
          </pc:sldLayoutMkLst>
          <pc:spChg chg="del">
            <ac:chgData name="Greg Wasikowski" userId="91eec231-c08b-4a77-907f-c9203396a1d5" providerId="ADAL" clId="{DBA01F7E-C448-4C6A-A230-92AD926F8847}" dt="2019-09-09T23:03:07.452" v="95" actId="478"/>
            <ac:spMkLst>
              <pc:docMk/>
              <pc:sldMasterMk cId="0" sldId="2147483678"/>
              <pc:sldLayoutMk cId="3500736781" sldId="2147483716"/>
              <ac:spMk id="12" creationId="{63A4EFB3-C628-489B-B5DA-845DD33FDAF6}"/>
            </ac:spMkLst>
          </pc:spChg>
          <pc:spChg chg="add mod">
            <ac:chgData name="Greg Wasikowski" userId="91eec231-c08b-4a77-907f-c9203396a1d5" providerId="ADAL" clId="{DBA01F7E-C448-4C6A-A230-92AD926F8847}" dt="2019-09-09T23:36:35.301" v="158" actId="6549"/>
            <ac:spMkLst>
              <pc:docMk/>
              <pc:sldMasterMk cId="0" sldId="2147483678"/>
              <pc:sldLayoutMk cId="3500736781" sldId="2147483716"/>
              <ac:spMk id="16" creationId="{2D27EFFF-2416-4F2A-9168-BB774B2DC981}"/>
            </ac:spMkLst>
          </pc:spChg>
          <pc:spChg chg="add mod">
            <ac:chgData name="Greg Wasikowski" userId="91eec231-c08b-4a77-907f-c9203396a1d5" providerId="ADAL" clId="{DBA01F7E-C448-4C6A-A230-92AD926F8847}" dt="2019-09-10T00:10:52.376" v="173" actId="20577"/>
            <ac:spMkLst>
              <pc:docMk/>
              <pc:sldMasterMk cId="0" sldId="2147483678"/>
              <pc:sldLayoutMk cId="3500736781" sldId="2147483716"/>
              <ac:spMk id="21" creationId="{8A8E320D-55A1-4B97-B465-60FF788E9165}"/>
            </ac:spMkLst>
          </pc:spChg>
          <pc:picChg chg="mod">
            <ac:chgData name="Greg Wasikowski" userId="91eec231-c08b-4a77-907f-c9203396a1d5" providerId="ADAL" clId="{DBA01F7E-C448-4C6A-A230-92AD926F8847}" dt="2019-09-10T00:10:54.407" v="174" actId="1076"/>
            <ac:picMkLst>
              <pc:docMk/>
              <pc:sldMasterMk cId="0" sldId="2147483678"/>
              <pc:sldLayoutMk cId="3500736781" sldId="2147483716"/>
              <ac:picMk id="19" creationId="{A8639099-7730-4ABD-B27A-5B98FC295E92}"/>
            </ac:picMkLst>
          </pc:picChg>
        </pc:sldLayoutChg>
      </pc:sldMasterChg>
    </pc:docChg>
  </pc:docChgLst>
  <pc:docChgLst>
    <pc:chgData name="Greg Wasikowski" userId="91eec231-c08b-4a77-907f-c9203396a1d5" providerId="ADAL" clId="{DD7FDE06-9E3A-4BD4-BDA8-E53D14096A5C}"/>
    <pc:docChg chg="undo custSel modSld">
      <pc:chgData name="Greg Wasikowski" userId="91eec231-c08b-4a77-907f-c9203396a1d5" providerId="ADAL" clId="{DD7FDE06-9E3A-4BD4-BDA8-E53D14096A5C}" dt="2019-09-16T13:22:50.438" v="107" actId="6549"/>
      <pc:docMkLst>
        <pc:docMk/>
      </pc:docMkLst>
      <pc:sldChg chg="delSp modSp">
        <pc:chgData name="Greg Wasikowski" userId="91eec231-c08b-4a77-907f-c9203396a1d5" providerId="ADAL" clId="{DD7FDE06-9E3A-4BD4-BDA8-E53D14096A5C}" dt="2019-09-15T13:45:23.419" v="104"/>
        <pc:sldMkLst>
          <pc:docMk/>
          <pc:sldMk cId="3289410292" sldId="274"/>
        </pc:sldMkLst>
        <pc:spChg chg="mod">
          <ac:chgData name="Greg Wasikowski" userId="91eec231-c08b-4a77-907f-c9203396a1d5" providerId="ADAL" clId="{DD7FDE06-9E3A-4BD4-BDA8-E53D14096A5C}" dt="2019-09-10T21:51:29.156" v="89" actId="12788"/>
          <ac:spMkLst>
            <pc:docMk/>
            <pc:sldMk cId="3289410292" sldId="274"/>
            <ac:spMk id="25" creationId="{C976D6FB-4E0F-428F-B900-744E8FD50F99}"/>
          </ac:spMkLst>
        </pc:spChg>
        <pc:graphicFrameChg chg="mod">
          <ac:chgData name="Greg Wasikowski" userId="91eec231-c08b-4a77-907f-c9203396a1d5" providerId="ADAL" clId="{DD7FDE06-9E3A-4BD4-BDA8-E53D14096A5C}" dt="2019-09-15T13:45:23.419" v="104"/>
          <ac:graphicFrameMkLst>
            <pc:docMk/>
            <pc:sldMk cId="3289410292" sldId="274"/>
            <ac:graphicFrameMk id="2" creationId="{E557C6B3-E01B-4C17-B26D-4AFE0F1D7E7D}"/>
          </ac:graphicFrameMkLst>
        </pc:graphicFrameChg>
        <pc:graphicFrameChg chg="del">
          <ac:chgData name="Greg Wasikowski" userId="91eec231-c08b-4a77-907f-c9203396a1d5" providerId="ADAL" clId="{DD7FDE06-9E3A-4BD4-BDA8-E53D14096A5C}" dt="2019-09-10T21:51:10.400" v="2" actId="478"/>
          <ac:graphicFrameMkLst>
            <pc:docMk/>
            <pc:sldMk cId="3289410292" sldId="274"/>
            <ac:graphicFrameMk id="3" creationId="{E7215538-9266-4F3A-B904-44698252F605}"/>
          </ac:graphicFrameMkLst>
        </pc:graphicFrameChg>
      </pc:sldChg>
      <pc:sldChg chg="modSp">
        <pc:chgData name="Greg Wasikowski" userId="91eec231-c08b-4a77-907f-c9203396a1d5" providerId="ADAL" clId="{DD7FDE06-9E3A-4BD4-BDA8-E53D14096A5C}" dt="2019-09-16T13:22:50.438" v="107" actId="6549"/>
        <pc:sldMkLst>
          <pc:docMk/>
          <pc:sldMk cId="3526617849" sldId="276"/>
        </pc:sldMkLst>
        <pc:spChg chg="mod">
          <ac:chgData name="Greg Wasikowski" userId="91eec231-c08b-4a77-907f-c9203396a1d5" providerId="ADAL" clId="{DD7FDE06-9E3A-4BD4-BDA8-E53D14096A5C}" dt="2019-09-16T13:22:50.438" v="107" actId="6549"/>
          <ac:spMkLst>
            <pc:docMk/>
            <pc:sldMk cId="3526617849" sldId="276"/>
            <ac:spMk id="2" creationId="{6B3D5B7A-6847-48A5-B643-CA20BA9758C4}"/>
          </ac:spMkLst>
        </pc:spChg>
        <pc:graphicFrameChg chg="mod">
          <ac:chgData name="Greg Wasikowski" userId="91eec231-c08b-4a77-907f-c9203396a1d5" providerId="ADAL" clId="{DD7FDE06-9E3A-4BD4-BDA8-E53D14096A5C}" dt="2019-09-12T14:05:33.100" v="103" actId="108"/>
          <ac:graphicFrameMkLst>
            <pc:docMk/>
            <pc:sldMk cId="3526617849" sldId="276"/>
            <ac:graphicFrameMk id="4" creationId="{387E61D4-A575-4FC3-BD47-239B561A3612}"/>
          </ac:graphicFrameMkLst>
        </pc:graphicFrameChg>
      </pc:sldChg>
      <pc:sldChg chg="modSp">
        <pc:chgData name="Greg Wasikowski" userId="91eec231-c08b-4a77-907f-c9203396a1d5" providerId="ADAL" clId="{DD7FDE06-9E3A-4BD4-BDA8-E53D14096A5C}" dt="2019-09-10T21:49:13.202" v="1" actId="948"/>
        <pc:sldMkLst>
          <pc:docMk/>
          <pc:sldMk cId="1003705344" sldId="282"/>
        </pc:sldMkLst>
        <pc:spChg chg="mod">
          <ac:chgData name="Greg Wasikowski" userId="91eec231-c08b-4a77-907f-c9203396a1d5" providerId="ADAL" clId="{DD7FDE06-9E3A-4BD4-BDA8-E53D14096A5C}" dt="2019-09-10T21:49:13.202" v="1" actId="948"/>
          <ac:spMkLst>
            <pc:docMk/>
            <pc:sldMk cId="1003705344" sldId="282"/>
            <ac:spMk id="16" creationId="{F4933338-978C-4CAB-AA67-5C0130A1A56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3BCEF1-9783-435F-AF3E-FDD506D0910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6CF47C-6789-4CEB-94C8-229DBEB8C6F8}">
      <dgm:prSet phldrT="[Text]" custT="1"/>
      <dgm:spPr>
        <a:xfrm>
          <a:off x="4281386" y="284734"/>
          <a:ext cx="1266111" cy="1266111"/>
        </a:xfrm>
        <a:solidFill>
          <a:srgbClr val="7030A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0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Bespoke Data Points, Industry Sources, Consistent Sector Dialogue</a:t>
          </a:r>
        </a:p>
      </dgm:t>
    </dgm:pt>
    <dgm:pt modelId="{581E23F0-577A-4696-8509-4B90F8BD3FFE}" type="parTrans" cxnId="{CB1FA124-DDB8-4C1D-8B26-9E23A0EE7222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4BCDF73-07A8-40DB-BA37-7D0FFE01DC7A}" type="sibTrans" cxnId="{CB1FA124-DDB8-4C1D-8B26-9E23A0EE7222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EE6F854-BB7D-4A97-BC8C-F6E9E6DCB347}">
      <dgm:prSet phldrT="[Text]" custT="1"/>
      <dgm:spPr>
        <a:xfrm>
          <a:off x="2987139" y="590851"/>
          <a:ext cx="1266111" cy="1266111"/>
        </a:xfrm>
        <a:solidFill>
          <a:srgbClr val="C000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0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Data Streams, Company Filings, Trade Press</a:t>
          </a:r>
        </a:p>
      </dgm:t>
    </dgm:pt>
    <dgm:pt modelId="{5086604C-1DB3-48D0-9628-51706E7BFD57}" type="parTrans" cxnId="{6802D846-F1F5-4AC7-B588-A3552854F9CB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622075F-D8A3-413D-AB03-FC0B98F00CC4}" type="sibTrans" cxnId="{6802D846-F1F5-4AC7-B588-A3552854F9CB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21AFBEA-3062-48CD-A61F-46612ECCDFB2}">
      <dgm:prSet phldrT="[Text]" custT="1"/>
      <dgm:spPr>
        <a:xfrm>
          <a:off x="3893112" y="1540716"/>
          <a:ext cx="1266111" cy="1266111"/>
        </a:xfrm>
        <a:solidFill>
          <a:srgbClr val="00206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0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Client Dialogue, Macro Narrative, Feedback Loop</a:t>
          </a:r>
        </a:p>
      </dgm:t>
    </dgm:pt>
    <dgm:pt modelId="{677C041B-5B1E-4C0F-9F08-CFD94E8683F1}" type="parTrans" cxnId="{A52B4218-65F4-4FC0-8177-4CD151D649C7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A6C6D87-2BE1-4793-A2DA-642BE5686649}" type="sibTrans" cxnId="{A52B4218-65F4-4FC0-8177-4CD151D649C7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2D9F4C-3D08-4D02-A742-18CED09475A9}">
      <dgm:prSet phldrT="[Text]" custT="1"/>
      <dgm:spPr>
        <a:xfrm>
          <a:off x="981000" y="3583770"/>
          <a:ext cx="6825859" cy="844074"/>
        </a:xfrm>
        <a:noFill/>
        <a:ln>
          <a:noFill/>
        </a:ln>
        <a:effectLst/>
      </dgm:spPr>
      <dgm:t>
        <a:bodyPr/>
        <a:lstStyle/>
        <a:p>
          <a:pPr>
            <a:buNone/>
          </a:pPr>
          <a:endParaRPr lang="en-US" sz="1800" b="1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  <a:p>
          <a:pPr>
            <a:buNone/>
          </a:pPr>
          <a:r>
            <a:rPr lang="en-US" sz="1800" b="1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Valuable Insights </a:t>
          </a:r>
        </a:p>
        <a:p>
          <a:pPr>
            <a:buNone/>
          </a:pPr>
          <a:r>
            <a:rPr lang="en-US" sz="1800" b="1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Actionable Research </a:t>
          </a:r>
        </a:p>
        <a:p>
          <a:pPr>
            <a:buNone/>
          </a:pPr>
          <a:r>
            <a:rPr lang="en-US" sz="1800" b="1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Critical Context &amp; Perspective </a:t>
          </a:r>
        </a:p>
      </dgm:t>
    </dgm:pt>
    <dgm:pt modelId="{45C9F1AA-25FC-4969-B660-04DABC51BCB5}" type="sibTrans" cxnId="{CE9F1235-6D22-4FAB-8072-1EDB9244FFE8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2DDE657-91C2-45DF-89B6-25D670D9852C}" type="parTrans" cxnId="{CE9F1235-6D22-4FAB-8072-1EDB9244FFE8}">
      <dgm:prSet/>
      <dgm:spPr/>
      <dgm:t>
        <a:bodyPr/>
        <a:lstStyle/>
        <a:p>
          <a:endParaRPr lang="en-US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240B40E-1356-4264-9BF8-554B5ECE0D92}" type="pres">
      <dgm:prSet presAssocID="{FA3BCEF1-9783-435F-AF3E-FDD506D09100}" presName="Name0" presStyleCnt="0">
        <dgm:presLayoutVars>
          <dgm:chMax val="4"/>
          <dgm:resizeHandles val="exact"/>
        </dgm:presLayoutVars>
      </dgm:prSet>
      <dgm:spPr/>
    </dgm:pt>
    <dgm:pt modelId="{360E1486-7CC9-4AED-9019-D12A0F6635C9}" type="pres">
      <dgm:prSet presAssocID="{FA3BCEF1-9783-435F-AF3E-FDD506D09100}" presName="ellipse" presStyleLbl="trBgShp" presStyleIdx="0" presStyleCnt="1"/>
      <dgm:spPr/>
    </dgm:pt>
    <dgm:pt modelId="{ED467EAF-A8B3-4E31-8BAC-DEC0B4A4ECC7}" type="pres">
      <dgm:prSet presAssocID="{FA3BCEF1-9783-435F-AF3E-FDD506D09100}" presName="arrow1" presStyleLbl="fgShp" presStyleIdx="0" presStyleCnt="1"/>
      <dgm:spPr/>
    </dgm:pt>
    <dgm:pt modelId="{6A0ABA4D-F4E2-4B94-97D5-DEDECE82BB69}" type="pres">
      <dgm:prSet presAssocID="{FA3BCEF1-9783-435F-AF3E-FDD506D09100}" presName="rectangle" presStyleLbl="revTx" presStyleIdx="0" presStyleCnt="1" custScaleX="169224">
        <dgm:presLayoutVars>
          <dgm:bulletEnabled val="1"/>
        </dgm:presLayoutVars>
      </dgm:prSet>
      <dgm:spPr/>
    </dgm:pt>
    <dgm:pt modelId="{8A68E301-C1C5-4FE9-BD7E-CAB8A9968D47}" type="pres">
      <dgm:prSet presAssocID="{1EE6F854-BB7D-4A97-BC8C-F6E9E6DCB347}" presName="item1" presStyleLbl="node1" presStyleIdx="0" presStyleCnt="3">
        <dgm:presLayoutVars>
          <dgm:bulletEnabled val="1"/>
        </dgm:presLayoutVars>
      </dgm:prSet>
      <dgm:spPr/>
    </dgm:pt>
    <dgm:pt modelId="{C41FAB82-B10F-4EEA-99C3-9111714E185A}" type="pres">
      <dgm:prSet presAssocID="{D21AFBEA-3062-48CD-A61F-46612ECCDFB2}" presName="item2" presStyleLbl="node1" presStyleIdx="1" presStyleCnt="3">
        <dgm:presLayoutVars>
          <dgm:bulletEnabled val="1"/>
        </dgm:presLayoutVars>
      </dgm:prSet>
      <dgm:spPr/>
    </dgm:pt>
    <dgm:pt modelId="{CAAA7A1D-DC10-4BBA-9DEC-FB4C57825D57}" type="pres">
      <dgm:prSet presAssocID="{982D9F4C-3D08-4D02-A742-18CED09475A9}" presName="item3" presStyleLbl="node1" presStyleIdx="2" presStyleCnt="3">
        <dgm:presLayoutVars>
          <dgm:bulletEnabled val="1"/>
        </dgm:presLayoutVars>
      </dgm:prSet>
      <dgm:spPr/>
    </dgm:pt>
    <dgm:pt modelId="{3167EF06-CB0D-45E4-A3AD-DF5844A67578}" type="pres">
      <dgm:prSet presAssocID="{FA3BCEF1-9783-435F-AF3E-FDD506D09100}" presName="funnel" presStyleLbl="trAlignAcc1" presStyleIdx="0" presStyleCnt="1"/>
      <dgm:spPr/>
    </dgm:pt>
  </dgm:ptLst>
  <dgm:cxnLst>
    <dgm:cxn modelId="{A52B4218-65F4-4FC0-8177-4CD151D649C7}" srcId="{FA3BCEF1-9783-435F-AF3E-FDD506D09100}" destId="{D21AFBEA-3062-48CD-A61F-46612ECCDFB2}" srcOrd="2" destOrd="0" parTransId="{677C041B-5B1E-4C0F-9F08-CFD94E8683F1}" sibTransId="{BA6C6D87-2BE1-4793-A2DA-642BE5686649}"/>
    <dgm:cxn modelId="{FB343E23-79E3-43E5-92C5-DB1850E529DE}" type="presOf" srcId="{D21AFBEA-3062-48CD-A61F-46612ECCDFB2}" destId="{8A68E301-C1C5-4FE9-BD7E-CAB8A9968D47}" srcOrd="0" destOrd="0" presId="urn:microsoft.com/office/officeart/2005/8/layout/funnel1"/>
    <dgm:cxn modelId="{CB1FA124-DDB8-4C1D-8B26-9E23A0EE7222}" srcId="{FA3BCEF1-9783-435F-AF3E-FDD506D09100}" destId="{EC6CF47C-6789-4CEB-94C8-229DBEB8C6F8}" srcOrd="0" destOrd="0" parTransId="{581E23F0-577A-4696-8509-4B90F8BD3FFE}" sibTransId="{D4BCDF73-07A8-40DB-BA37-7D0FFE01DC7A}"/>
    <dgm:cxn modelId="{CE9F1235-6D22-4FAB-8072-1EDB9244FFE8}" srcId="{FA3BCEF1-9783-435F-AF3E-FDD506D09100}" destId="{982D9F4C-3D08-4D02-A742-18CED09475A9}" srcOrd="3" destOrd="0" parTransId="{52DDE657-91C2-45DF-89B6-25D670D9852C}" sibTransId="{45C9F1AA-25FC-4969-B660-04DABC51BCB5}"/>
    <dgm:cxn modelId="{6802D846-F1F5-4AC7-B588-A3552854F9CB}" srcId="{FA3BCEF1-9783-435F-AF3E-FDD506D09100}" destId="{1EE6F854-BB7D-4A97-BC8C-F6E9E6DCB347}" srcOrd="1" destOrd="0" parTransId="{5086604C-1DB3-48D0-9628-51706E7BFD57}" sibTransId="{8622075F-D8A3-413D-AB03-FC0B98F00CC4}"/>
    <dgm:cxn modelId="{42ADDB52-CA85-4F6E-9E50-36D39FE8DB6C}" type="presOf" srcId="{982D9F4C-3D08-4D02-A742-18CED09475A9}" destId="{6A0ABA4D-F4E2-4B94-97D5-DEDECE82BB69}" srcOrd="0" destOrd="0" presId="urn:microsoft.com/office/officeart/2005/8/layout/funnel1"/>
    <dgm:cxn modelId="{5049C59C-AD0B-4713-A2D2-CC2C029B27D8}" type="presOf" srcId="{1EE6F854-BB7D-4A97-BC8C-F6E9E6DCB347}" destId="{C41FAB82-B10F-4EEA-99C3-9111714E185A}" srcOrd="0" destOrd="0" presId="urn:microsoft.com/office/officeart/2005/8/layout/funnel1"/>
    <dgm:cxn modelId="{173222E8-32DD-47CF-B09A-7889BC5B6367}" type="presOf" srcId="{EC6CF47C-6789-4CEB-94C8-229DBEB8C6F8}" destId="{CAAA7A1D-DC10-4BBA-9DEC-FB4C57825D57}" srcOrd="0" destOrd="0" presId="urn:microsoft.com/office/officeart/2005/8/layout/funnel1"/>
    <dgm:cxn modelId="{DC34CAF9-8D19-44BC-9625-BE4D261B4496}" type="presOf" srcId="{FA3BCEF1-9783-435F-AF3E-FDD506D09100}" destId="{2240B40E-1356-4264-9BF8-554B5ECE0D92}" srcOrd="0" destOrd="0" presId="urn:microsoft.com/office/officeart/2005/8/layout/funnel1"/>
    <dgm:cxn modelId="{879FD100-1988-4A95-821F-0FE8D65600CC}" type="presParOf" srcId="{2240B40E-1356-4264-9BF8-554B5ECE0D92}" destId="{360E1486-7CC9-4AED-9019-D12A0F6635C9}" srcOrd="0" destOrd="0" presId="urn:microsoft.com/office/officeart/2005/8/layout/funnel1"/>
    <dgm:cxn modelId="{DF11318D-CEA6-452B-B845-6B063CA56FF4}" type="presParOf" srcId="{2240B40E-1356-4264-9BF8-554B5ECE0D92}" destId="{ED467EAF-A8B3-4E31-8BAC-DEC0B4A4ECC7}" srcOrd="1" destOrd="0" presId="urn:microsoft.com/office/officeart/2005/8/layout/funnel1"/>
    <dgm:cxn modelId="{8B33108E-73DF-48E0-BF0D-312864957DDC}" type="presParOf" srcId="{2240B40E-1356-4264-9BF8-554B5ECE0D92}" destId="{6A0ABA4D-F4E2-4B94-97D5-DEDECE82BB69}" srcOrd="2" destOrd="0" presId="urn:microsoft.com/office/officeart/2005/8/layout/funnel1"/>
    <dgm:cxn modelId="{459E0B03-7873-4524-AD2B-92EB7C8CC26D}" type="presParOf" srcId="{2240B40E-1356-4264-9BF8-554B5ECE0D92}" destId="{8A68E301-C1C5-4FE9-BD7E-CAB8A9968D47}" srcOrd="3" destOrd="0" presId="urn:microsoft.com/office/officeart/2005/8/layout/funnel1"/>
    <dgm:cxn modelId="{2E9A475D-6992-4217-A7AC-8BE2897FE0A7}" type="presParOf" srcId="{2240B40E-1356-4264-9BF8-554B5ECE0D92}" destId="{C41FAB82-B10F-4EEA-99C3-9111714E185A}" srcOrd="4" destOrd="0" presId="urn:microsoft.com/office/officeart/2005/8/layout/funnel1"/>
    <dgm:cxn modelId="{7489B736-53C1-4091-B52B-F714EB0627A8}" type="presParOf" srcId="{2240B40E-1356-4264-9BF8-554B5ECE0D92}" destId="{CAAA7A1D-DC10-4BBA-9DEC-FB4C57825D57}" srcOrd="5" destOrd="0" presId="urn:microsoft.com/office/officeart/2005/8/layout/funnel1"/>
    <dgm:cxn modelId="{38EA9A16-6C62-489E-B696-82FB60BABCBF}" type="presParOf" srcId="{2240B40E-1356-4264-9BF8-554B5ECE0D92}" destId="{3167EF06-CB0D-45E4-A3AD-DF5844A67578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A4A1DC-7A57-4684-904C-14E928DBACB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D2FBFA-E810-4F16-BB31-F1004928C38B}">
      <dgm:prSet phldrT="[Text]"/>
      <dgm:spPr>
        <a:solidFill>
          <a:schemeClr val="accent5"/>
        </a:solidFill>
        <a:ln>
          <a:noFill/>
        </a:ln>
      </dgm:spPr>
      <dgm:t>
        <a:bodyPr/>
        <a:lstStyle/>
        <a:p>
          <a:r>
            <a:rPr lang="en-US" b="1">
              <a:latin typeface="Verdana" panose="020B0604030504040204" pitchFamily="34" charset="0"/>
              <a:ea typeface="Verdana" panose="020B0604030504040204" pitchFamily="34" charset="0"/>
            </a:rPr>
            <a:t>LNG Perspectives: Expert Call Series</a:t>
          </a:r>
        </a:p>
      </dgm:t>
    </dgm:pt>
    <dgm:pt modelId="{062EB429-06D6-444D-8B52-774E5310A622}" type="parTrans" cxnId="{68B3D8F2-C33C-40B4-A0B3-F0DE7A4537E1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D106A48-D417-4561-985C-5F501279C112}" type="sibTrans" cxnId="{68B3D8F2-C33C-40B4-A0B3-F0DE7A4537E1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427E8AB-CBC6-49C0-A72E-0B044B84FA30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Salient Data, Read-Throughs</a:t>
          </a:r>
        </a:p>
      </dgm:t>
    </dgm:pt>
    <dgm:pt modelId="{C800105B-4220-4CED-8F28-535E297F2958}" type="parTrans" cxnId="{D932FC88-03B5-4A20-9B13-51E041CD098D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84F10E6-E371-4CE4-BF1B-517615157B8B}" type="sibTrans" cxnId="{D932FC88-03B5-4A20-9B13-51E041CD098D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E91DECB-7293-420A-9376-02C87186E4A4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JKM vs Brent Arbitrage</a:t>
          </a:r>
        </a:p>
      </dgm:t>
    </dgm:pt>
    <dgm:pt modelId="{E4972A3E-93E1-41BB-A92B-5DF2ABA4CDCC}" type="parTrans" cxnId="{E1C46BFC-CFD1-4206-A1A2-0D4D91F1CF2B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C9EECB-4B22-4082-85A3-7BA2C7331946}" type="sibTrans" cxnId="{E1C46BFC-CFD1-4206-A1A2-0D4D91F1CF2B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FEC92BF-E1A7-4ED1-B050-F1905CE0F6C5}">
      <dgm:prSet phldrT="[Text]"/>
      <dgm:spPr>
        <a:solidFill>
          <a:srgbClr val="0170BE"/>
        </a:solidFill>
        <a:ln>
          <a:noFill/>
        </a:ln>
      </dgm:spPr>
      <dgm:t>
        <a:bodyPr/>
        <a:lstStyle/>
        <a:p>
          <a:r>
            <a:rPr lang="en-US" b="1" i="0">
              <a:latin typeface="Verdana" panose="020B0604030504040204" pitchFamily="34" charset="0"/>
              <a:ea typeface="Verdana" panose="020B0604030504040204" pitchFamily="34" charset="0"/>
            </a:rPr>
            <a:t>Proprietary</a:t>
          </a:r>
        </a:p>
        <a:p>
          <a:r>
            <a:rPr lang="en-US" b="1" i="1">
              <a:latin typeface="Verdana" panose="020B0604030504040204" pitchFamily="34" charset="0"/>
              <a:ea typeface="Verdana" panose="020B0604030504040204" pitchFamily="34" charset="0"/>
            </a:rPr>
            <a:t>LNG Buyer Book</a:t>
          </a:r>
        </a:p>
      </dgm:t>
    </dgm:pt>
    <dgm:pt modelId="{DF278BD2-766C-4109-BFE5-4BA944F84282}" type="parTrans" cxnId="{1DB98E6F-0A70-4A93-9DA5-2E240A437E20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C1B64DD-21D6-4880-901F-2B6369619D50}" type="sibTrans" cxnId="{1DB98E6F-0A70-4A93-9DA5-2E240A437E20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3AFD4D5-37E2-4D1B-9600-494C103CDC37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Existing Supply Agreements</a:t>
          </a:r>
        </a:p>
      </dgm:t>
    </dgm:pt>
    <dgm:pt modelId="{CF3482D3-B094-4473-B714-23932B807005}" type="parTrans" cxnId="{AEEA2CE6-C76D-4D37-A75F-56C4A7B14B87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45BEFB-5ABD-42F7-94CA-8F211499C738}" type="sibTrans" cxnId="{AEEA2CE6-C76D-4D37-A75F-56C4A7B14B87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F6A642E-0783-4E6E-A9C2-D18700209023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Buyer Profiles</a:t>
          </a:r>
        </a:p>
      </dgm:t>
    </dgm:pt>
    <dgm:pt modelId="{212D779E-2533-4FD4-B2F5-BB1082087CCF}" type="parTrans" cxnId="{92847BD6-2C35-4130-AAFD-7D02823D67BE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53C7F9D-0DAB-47E1-8295-3EE7FC1F03EF}" type="sibTrans" cxnId="{92847BD6-2C35-4130-AAFD-7D02823D67BE}">
      <dgm:prSet/>
      <dgm:spPr/>
      <dgm:t>
        <a:bodyPr/>
        <a:lstStyle/>
        <a:p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9E2187-FEF1-4A2F-A93E-EE28A4FF7B95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US Export Destinations &amp; Economics</a:t>
          </a:r>
        </a:p>
      </dgm:t>
    </dgm:pt>
    <dgm:pt modelId="{5A2FB33F-02F6-4AD2-97E8-D98062893E2F}" type="parTrans" cxnId="{C3B7E79B-C7B2-4575-82DD-1547AFC3394B}">
      <dgm:prSet/>
      <dgm:spPr/>
      <dgm:t>
        <a:bodyPr/>
        <a:lstStyle/>
        <a:p>
          <a:endParaRPr lang="en-US"/>
        </a:p>
      </dgm:t>
    </dgm:pt>
    <dgm:pt modelId="{07F604DB-AAB9-49B8-A803-44001F13B2B5}" type="sibTrans" cxnId="{C3B7E79B-C7B2-4575-82DD-1547AFC3394B}">
      <dgm:prSet/>
      <dgm:spPr/>
      <dgm:t>
        <a:bodyPr/>
        <a:lstStyle/>
        <a:p>
          <a:endParaRPr lang="en-US"/>
        </a:p>
      </dgm:t>
    </dgm:pt>
    <dgm:pt modelId="{496A1572-58E4-44E8-B9A0-2A46002C6221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LNG Carrier Rates &amp; Implied Forward Curves</a:t>
          </a:r>
        </a:p>
      </dgm:t>
    </dgm:pt>
    <dgm:pt modelId="{441AF6A3-DB64-4F27-A8FC-B2AE8BE46854}" type="parTrans" cxnId="{882BCAFF-CD71-483F-89D8-2203EFF7B6D7}">
      <dgm:prSet/>
      <dgm:spPr/>
      <dgm:t>
        <a:bodyPr/>
        <a:lstStyle/>
        <a:p>
          <a:endParaRPr lang="en-US"/>
        </a:p>
      </dgm:t>
    </dgm:pt>
    <dgm:pt modelId="{24D5AE71-7742-4F1C-8134-183BEFF9112F}" type="sibTrans" cxnId="{882BCAFF-CD71-483F-89D8-2203EFF7B6D7}">
      <dgm:prSet/>
      <dgm:spPr/>
      <dgm:t>
        <a:bodyPr/>
        <a:lstStyle/>
        <a:p>
          <a:endParaRPr lang="en-US"/>
        </a:p>
      </dgm:t>
    </dgm:pt>
    <dgm:pt modelId="{08A0AF3B-9AD1-4B76-9D36-DFFDDC6EE6C0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Emerging Chinese Buyers</a:t>
          </a:r>
        </a:p>
      </dgm:t>
    </dgm:pt>
    <dgm:pt modelId="{D0933102-6A61-4A62-A9BA-DC134B581124}" type="parTrans" cxnId="{04A047F7-23B4-4687-A5AF-9A31CDD4D89F}">
      <dgm:prSet/>
      <dgm:spPr/>
      <dgm:t>
        <a:bodyPr/>
        <a:lstStyle/>
        <a:p>
          <a:endParaRPr lang="en-US"/>
        </a:p>
      </dgm:t>
    </dgm:pt>
    <dgm:pt modelId="{6BC5B264-A3C2-4A43-9227-F2992967B645}" type="sibTrans" cxnId="{04A047F7-23B4-4687-A5AF-9A31CDD4D89F}">
      <dgm:prSet/>
      <dgm:spPr/>
      <dgm:t>
        <a:bodyPr/>
        <a:lstStyle/>
        <a:p>
          <a:endParaRPr lang="en-US"/>
        </a:p>
      </dgm:t>
    </dgm:pt>
    <dgm:pt modelId="{3FC35998-0B04-42AD-A18C-FCC5A87668F3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LNG Buyer Database, Detail</a:t>
          </a:r>
        </a:p>
      </dgm:t>
    </dgm:pt>
    <dgm:pt modelId="{20810C92-A717-4B76-AD68-FFC7D6F3374F}" type="parTrans" cxnId="{3BB99138-59DB-4A30-BCF6-7FD1AFFC8AB2}">
      <dgm:prSet/>
      <dgm:spPr/>
      <dgm:t>
        <a:bodyPr/>
        <a:lstStyle/>
        <a:p>
          <a:endParaRPr lang="en-US"/>
        </a:p>
      </dgm:t>
    </dgm:pt>
    <dgm:pt modelId="{BF1E8561-1EB3-4F00-9ABC-7B07DBC2854A}" type="sibTrans" cxnId="{3BB99138-59DB-4A30-BCF6-7FD1AFFC8AB2}">
      <dgm:prSet/>
      <dgm:spPr/>
      <dgm:t>
        <a:bodyPr/>
        <a:lstStyle/>
        <a:p>
          <a:endParaRPr lang="en-US"/>
        </a:p>
      </dgm:t>
    </dgm:pt>
    <dgm:pt modelId="{86CE4301-AE4B-47D7-9D22-1F018A1849F9}">
      <dgm:prSet phldrT="[Text]"/>
      <dgm:spPr>
        <a:solidFill>
          <a:srgbClr val="0170BE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b="1">
              <a:latin typeface="Verdana" panose="020B0604030504040204" pitchFamily="34" charset="0"/>
              <a:ea typeface="Verdana" panose="020B0604030504040204" pitchFamily="34" charset="0"/>
            </a:rPr>
            <a:t>Global Shipping Weekly</a:t>
          </a:r>
          <a:endParaRPr lang="en-US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F1ADDAB-2C8D-4977-B39C-35AF0A78FDEE}" type="parTrans" cxnId="{98386547-3377-4A25-932F-AB5EB2A2DA81}">
      <dgm:prSet/>
      <dgm:spPr/>
      <dgm:t>
        <a:bodyPr/>
        <a:lstStyle/>
        <a:p>
          <a:endParaRPr lang="en-US"/>
        </a:p>
      </dgm:t>
    </dgm:pt>
    <dgm:pt modelId="{348FD554-DC40-4491-9DF6-24DB7904201E}" type="sibTrans" cxnId="{98386547-3377-4A25-932F-AB5EB2A2DA81}">
      <dgm:prSet/>
      <dgm:spPr/>
      <dgm:t>
        <a:bodyPr/>
        <a:lstStyle/>
        <a:p>
          <a:endParaRPr lang="en-US"/>
        </a:p>
      </dgm:t>
    </dgm:pt>
    <dgm:pt modelId="{A90A1A30-1440-4408-90C8-E7BD09B52F33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Salient Data, Read-Throughs</a:t>
          </a:r>
        </a:p>
      </dgm:t>
    </dgm:pt>
    <dgm:pt modelId="{9ED05032-7D29-4799-BBA2-39FBF81D8D3B}" type="parTrans" cxnId="{0401460B-1F82-402F-AF79-47F2626BA97E}">
      <dgm:prSet/>
      <dgm:spPr/>
      <dgm:t>
        <a:bodyPr/>
        <a:lstStyle/>
        <a:p>
          <a:endParaRPr lang="en-US"/>
        </a:p>
      </dgm:t>
    </dgm:pt>
    <dgm:pt modelId="{4E99E431-CCBE-4083-9A60-56B49EA11163}" type="sibTrans" cxnId="{0401460B-1F82-402F-AF79-47F2626BA97E}">
      <dgm:prSet/>
      <dgm:spPr/>
      <dgm:t>
        <a:bodyPr/>
        <a:lstStyle/>
        <a:p>
          <a:endParaRPr lang="en-US"/>
        </a:p>
      </dgm:t>
    </dgm:pt>
    <dgm:pt modelId="{C28B7EA4-C106-4561-97BE-0AEBFB690106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Global Natural Gas Prices</a:t>
          </a:r>
        </a:p>
      </dgm:t>
    </dgm:pt>
    <dgm:pt modelId="{BB0723BE-27AA-4B7A-B54A-F48F3D72F001}" type="parTrans" cxnId="{59479D44-729A-4490-BF07-202D9DFFF5A2}">
      <dgm:prSet/>
      <dgm:spPr/>
      <dgm:t>
        <a:bodyPr/>
        <a:lstStyle/>
        <a:p>
          <a:endParaRPr lang="en-US"/>
        </a:p>
      </dgm:t>
    </dgm:pt>
    <dgm:pt modelId="{250B2EBB-C330-4E7D-8089-11FAFD1E353D}" type="sibTrans" cxnId="{59479D44-729A-4490-BF07-202D9DFFF5A2}">
      <dgm:prSet/>
      <dgm:spPr/>
      <dgm:t>
        <a:bodyPr/>
        <a:lstStyle/>
        <a:p>
          <a:endParaRPr lang="en-US"/>
        </a:p>
      </dgm:t>
    </dgm:pt>
    <dgm:pt modelId="{63F1FC0F-4B05-4BA0-B3FB-84E34217522B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Crude/Product Tanker Rates &amp; Asset Values</a:t>
          </a:r>
        </a:p>
      </dgm:t>
    </dgm:pt>
    <dgm:pt modelId="{ECC2E243-8CA1-484B-AAC0-4CB82B5F86C8}" type="parTrans" cxnId="{2D40F70B-12D2-4D58-92FA-CD0170D56BFD}">
      <dgm:prSet/>
      <dgm:spPr/>
      <dgm:t>
        <a:bodyPr/>
        <a:lstStyle/>
        <a:p>
          <a:endParaRPr lang="en-US"/>
        </a:p>
      </dgm:t>
    </dgm:pt>
    <dgm:pt modelId="{6606F3D3-41C8-4FB4-9ED2-DC44448B152C}" type="sibTrans" cxnId="{2D40F70B-12D2-4D58-92FA-CD0170D56BFD}">
      <dgm:prSet/>
      <dgm:spPr/>
      <dgm:t>
        <a:bodyPr/>
        <a:lstStyle/>
        <a:p>
          <a:endParaRPr lang="en-US"/>
        </a:p>
      </dgm:t>
    </dgm:pt>
    <dgm:pt modelId="{746DAAE5-021A-4B4B-BF07-8FE12CBEFB08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Containerized Trade Metrics</a:t>
          </a:r>
        </a:p>
      </dgm:t>
    </dgm:pt>
    <dgm:pt modelId="{8FFD23CE-CFBC-4B0B-AFBC-C4BABCA40D3A}" type="parTrans" cxnId="{470AD76C-B9D4-42B7-A7E4-303A9B7D2361}">
      <dgm:prSet/>
      <dgm:spPr/>
      <dgm:t>
        <a:bodyPr/>
        <a:lstStyle/>
        <a:p>
          <a:endParaRPr lang="en-US"/>
        </a:p>
      </dgm:t>
    </dgm:pt>
    <dgm:pt modelId="{1FE32F80-5AB5-46B9-B1A6-8740B5370587}" type="sibTrans" cxnId="{470AD76C-B9D4-42B7-A7E4-303A9B7D2361}">
      <dgm:prSet/>
      <dgm:spPr/>
      <dgm:t>
        <a:bodyPr/>
        <a:lstStyle/>
        <a:p>
          <a:endParaRPr lang="en-US"/>
        </a:p>
      </dgm:t>
    </dgm:pt>
    <dgm:pt modelId="{EA56F800-C932-4563-8D0B-F1FD6328CA65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endParaRPr lang="en-US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B0339CE-D819-4CB5-98D4-0416564CEE52}" type="parTrans" cxnId="{F1D96FF5-C548-49D5-A984-EAD5196D83C7}">
      <dgm:prSet/>
      <dgm:spPr/>
      <dgm:t>
        <a:bodyPr/>
        <a:lstStyle/>
        <a:p>
          <a:endParaRPr lang="en-US"/>
        </a:p>
      </dgm:t>
    </dgm:pt>
    <dgm:pt modelId="{4FD7A507-85C9-47D8-85E1-09C3A84926D7}" type="sibTrans" cxnId="{F1D96FF5-C548-49D5-A984-EAD5196D83C7}">
      <dgm:prSet/>
      <dgm:spPr/>
      <dgm:t>
        <a:bodyPr/>
        <a:lstStyle/>
        <a:p>
          <a:endParaRPr lang="en-US"/>
        </a:p>
      </dgm:t>
    </dgm:pt>
    <dgm:pt modelId="{5A6583C0-6A3A-40B6-B8F9-4722DE8C38FF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US Oil Movements</a:t>
          </a:r>
        </a:p>
      </dgm:t>
    </dgm:pt>
    <dgm:pt modelId="{9B4280DC-0C76-4957-9144-62C869BC18E7}" type="parTrans" cxnId="{1E6A02EE-8EED-4053-897C-1009AFFCD07B}">
      <dgm:prSet/>
      <dgm:spPr/>
      <dgm:t>
        <a:bodyPr/>
        <a:lstStyle/>
        <a:p>
          <a:endParaRPr lang="en-US"/>
        </a:p>
      </dgm:t>
    </dgm:pt>
    <dgm:pt modelId="{FCEDA1F8-9763-4A44-B836-BB01A55B1164}" type="sibTrans" cxnId="{1E6A02EE-8EED-4053-897C-1009AFFCD07B}">
      <dgm:prSet/>
      <dgm:spPr/>
      <dgm:t>
        <a:bodyPr/>
        <a:lstStyle/>
        <a:p>
          <a:endParaRPr lang="en-US"/>
        </a:p>
      </dgm:t>
    </dgm:pt>
    <dgm:pt modelId="{E7F132B3-C12D-46FD-857D-9CF5E18A3E16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LPG Rates &amp; Asset Values</a:t>
          </a:r>
        </a:p>
      </dgm:t>
    </dgm:pt>
    <dgm:pt modelId="{125C8529-2260-40BF-AF8D-B15C44645AC9}" type="parTrans" cxnId="{1CB3AA72-2BEE-417C-BD3E-435FB4686110}">
      <dgm:prSet/>
      <dgm:spPr/>
      <dgm:t>
        <a:bodyPr/>
        <a:lstStyle/>
        <a:p>
          <a:endParaRPr lang="en-US"/>
        </a:p>
      </dgm:t>
    </dgm:pt>
    <dgm:pt modelId="{DF9FEFC1-CD5A-45F3-B8EB-C0A48BB4E82F}" type="sibTrans" cxnId="{1CB3AA72-2BEE-417C-BD3E-435FB4686110}">
      <dgm:prSet/>
      <dgm:spPr/>
      <dgm:t>
        <a:bodyPr/>
        <a:lstStyle/>
        <a:p>
          <a:endParaRPr lang="en-US"/>
        </a:p>
      </dgm:t>
    </dgm:pt>
    <dgm:pt modelId="{F037CAD8-8B91-4F43-9C52-E61F0881B090}">
      <dgm:prSet phldrT="[Text]" custT="1"/>
      <dgm:spPr>
        <a:solidFill>
          <a:srgbClr val="DDEBF7"/>
        </a:solidFill>
        <a:ln>
          <a:noFill/>
        </a:ln>
      </dgm:spPr>
      <dgm:t>
        <a:bodyPr/>
        <a:lstStyle/>
        <a:p>
          <a:r>
            <a:rPr lang="en-US" sz="1200">
              <a:latin typeface="Verdana" panose="020B0604030504040204" pitchFamily="34" charset="0"/>
              <a:ea typeface="Verdana" panose="020B0604030504040204" pitchFamily="34" charset="0"/>
            </a:rPr>
            <a:t>IMO 2020 Progress</a:t>
          </a:r>
        </a:p>
      </dgm:t>
    </dgm:pt>
    <dgm:pt modelId="{ECC71BDA-F483-4673-B9B4-FDC33003D54A}" type="parTrans" cxnId="{7247907A-BF14-4FA3-B15C-639B0FA53DBC}">
      <dgm:prSet/>
      <dgm:spPr/>
      <dgm:t>
        <a:bodyPr/>
        <a:lstStyle/>
        <a:p>
          <a:endParaRPr lang="en-US"/>
        </a:p>
      </dgm:t>
    </dgm:pt>
    <dgm:pt modelId="{66C6E5C0-F76F-46AC-A37B-FCBC5CF2BA28}" type="sibTrans" cxnId="{7247907A-BF14-4FA3-B15C-639B0FA53DBC}">
      <dgm:prSet/>
      <dgm:spPr/>
      <dgm:t>
        <a:bodyPr/>
        <a:lstStyle/>
        <a:p>
          <a:endParaRPr lang="en-US"/>
        </a:p>
      </dgm:t>
    </dgm:pt>
    <dgm:pt modelId="{F22C5AE8-8182-48C9-A64E-B8D673B2571B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Oct: Gary Smith, Former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Golar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CEO,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Poten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LNG Head</a:t>
          </a:r>
        </a:p>
      </dgm:t>
    </dgm:pt>
    <dgm:pt modelId="{A9706537-B5B0-4E21-8871-AAF43E8E761A}" type="parTrans" cxnId="{5F0EC28B-B049-4F54-98C2-02756D13073C}">
      <dgm:prSet/>
      <dgm:spPr/>
      <dgm:t>
        <a:bodyPr/>
        <a:lstStyle/>
        <a:p>
          <a:endParaRPr lang="en-US"/>
        </a:p>
      </dgm:t>
    </dgm:pt>
    <dgm:pt modelId="{ADF17636-07E6-401F-8CE9-A04785221CAB}" type="sibTrans" cxnId="{5F0EC28B-B049-4F54-98C2-02756D13073C}">
      <dgm:prSet/>
      <dgm:spPr/>
      <dgm:t>
        <a:bodyPr/>
        <a:lstStyle/>
        <a:p>
          <a:endParaRPr lang="en-US"/>
        </a:p>
      </dgm:t>
    </dgm:pt>
    <dgm:pt modelId="{B1BB6204-54B4-4F08-B10A-E070AD92C2A5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Nov: Alan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Tonsend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, Gas-To-Power Specialist, World Bank/IFC</a:t>
          </a:r>
        </a:p>
      </dgm:t>
    </dgm:pt>
    <dgm:pt modelId="{772EC4AA-BAA5-4179-8470-2BB814D81EE9}" type="parTrans" cxnId="{1131FF5C-06A6-4034-97F3-BEDA85768FD0}">
      <dgm:prSet/>
      <dgm:spPr/>
      <dgm:t>
        <a:bodyPr/>
        <a:lstStyle/>
        <a:p>
          <a:endParaRPr lang="en-US"/>
        </a:p>
      </dgm:t>
    </dgm:pt>
    <dgm:pt modelId="{92003F62-A4D3-4215-B6B0-C9F8506CD1FD}" type="sibTrans" cxnId="{1131FF5C-06A6-4034-97F3-BEDA85768FD0}">
      <dgm:prSet/>
      <dgm:spPr/>
      <dgm:t>
        <a:bodyPr/>
        <a:lstStyle/>
        <a:p>
          <a:endParaRPr lang="en-US"/>
        </a:p>
      </dgm:t>
    </dgm:pt>
    <dgm:pt modelId="{AA64A9A4-A2C2-4EAE-A14C-1FD405AF3FD4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Dec: TI Tanker Pool, IMO 2020 Read-Through</a:t>
          </a:r>
        </a:p>
      </dgm:t>
    </dgm:pt>
    <dgm:pt modelId="{EA55B5AE-D75D-43A2-AB94-D9ACC08096F4}" type="parTrans" cxnId="{429CB990-ECF9-4F15-A549-D8072DB2FCD5}">
      <dgm:prSet/>
      <dgm:spPr/>
      <dgm:t>
        <a:bodyPr/>
        <a:lstStyle/>
        <a:p>
          <a:endParaRPr lang="en-US"/>
        </a:p>
      </dgm:t>
    </dgm:pt>
    <dgm:pt modelId="{4973217A-60EA-4138-9795-63821849BFEC}" type="sibTrans" cxnId="{429CB990-ECF9-4F15-A549-D8072DB2FCD5}">
      <dgm:prSet/>
      <dgm:spPr/>
      <dgm:t>
        <a:bodyPr/>
        <a:lstStyle/>
        <a:p>
          <a:endParaRPr lang="en-US"/>
        </a:p>
      </dgm:t>
    </dgm:pt>
    <dgm:pt modelId="{39104FE9-562D-4E3E-8716-73D126969B50}">
      <dgm:prSet phldrT="[Text]"/>
      <dgm:spPr>
        <a:solidFill>
          <a:schemeClr val="accent5"/>
        </a:solidFill>
        <a:ln>
          <a:noFill/>
        </a:ln>
      </dgm:spPr>
      <dgm:t>
        <a:bodyPr/>
        <a:lstStyle/>
        <a:p>
          <a:r>
            <a:rPr lang="en-US" b="1">
              <a:latin typeface="Verdana" panose="020B0604030504040204" pitchFamily="34" charset="0"/>
              <a:ea typeface="Verdana" panose="020B0604030504040204" pitchFamily="34" charset="0"/>
            </a:rPr>
            <a:t>Unique Events</a:t>
          </a:r>
        </a:p>
      </dgm:t>
    </dgm:pt>
    <dgm:pt modelId="{1B07B3C7-70E5-4965-8D00-9C4177E11722}" type="parTrans" cxnId="{EB09EE4F-079A-4DD1-8118-EEC4CCA28B6F}">
      <dgm:prSet/>
      <dgm:spPr/>
      <dgm:t>
        <a:bodyPr/>
        <a:lstStyle/>
        <a:p>
          <a:endParaRPr lang="en-US"/>
        </a:p>
      </dgm:t>
    </dgm:pt>
    <dgm:pt modelId="{0E2A7D2F-0439-4012-9B07-886E20E2B994}" type="sibTrans" cxnId="{EB09EE4F-079A-4DD1-8118-EEC4CCA28B6F}">
      <dgm:prSet/>
      <dgm:spPr/>
      <dgm:t>
        <a:bodyPr/>
        <a:lstStyle/>
        <a:p>
          <a:endParaRPr lang="en-US"/>
        </a:p>
      </dgm:t>
    </dgm:pt>
    <dgm:pt modelId="{DBCC959F-EA33-408B-B209-7EE8143B2B56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Gastech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(9/16-9/19)</a:t>
          </a:r>
        </a:p>
      </dgm:t>
    </dgm:pt>
    <dgm:pt modelId="{3D715884-CEC6-4BC8-BEA7-88CC46346221}" type="parTrans" cxnId="{DD9CC4F0-5AE5-4891-914E-194A40534AA3}">
      <dgm:prSet/>
      <dgm:spPr/>
      <dgm:t>
        <a:bodyPr/>
        <a:lstStyle/>
        <a:p>
          <a:endParaRPr lang="en-US"/>
        </a:p>
      </dgm:t>
    </dgm:pt>
    <dgm:pt modelId="{F4B005FF-B490-495F-A46C-6A9DBE9A09FA}" type="sibTrans" cxnId="{DD9CC4F0-5AE5-4891-914E-194A40534AA3}">
      <dgm:prSet/>
      <dgm:spPr/>
      <dgm:t>
        <a:bodyPr/>
        <a:lstStyle/>
        <a:p>
          <a:endParaRPr lang="en-US"/>
        </a:p>
      </dgm:t>
    </dgm:pt>
    <dgm:pt modelId="{3671F04E-BDAC-43C9-A02C-FD8189C9A509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8</a:t>
          </a:r>
          <a:r>
            <a:rPr lang="en-US" sz="1200" kern="1200" baseline="300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th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Annual London LNG &amp; Shipping Energy Client Field Trip (10/7-10/9)</a:t>
          </a:r>
        </a:p>
      </dgm:t>
    </dgm:pt>
    <dgm:pt modelId="{E77267E9-71AC-456F-8A34-F5E9A77AC11A}" type="parTrans" cxnId="{F3FDF9DC-7F8F-428B-91CA-D7C9FCD7C92E}">
      <dgm:prSet/>
      <dgm:spPr/>
      <dgm:t>
        <a:bodyPr/>
        <a:lstStyle/>
        <a:p>
          <a:endParaRPr lang="en-US"/>
        </a:p>
      </dgm:t>
    </dgm:pt>
    <dgm:pt modelId="{E063415B-5248-4C77-9840-7EC2AE517253}" type="sibTrans" cxnId="{F3FDF9DC-7F8F-428B-91CA-D7C9FCD7C92E}">
      <dgm:prSet/>
      <dgm:spPr/>
      <dgm:t>
        <a:bodyPr/>
        <a:lstStyle/>
        <a:p>
          <a:endParaRPr lang="en-US"/>
        </a:p>
      </dgm:t>
    </dgm:pt>
    <dgm:pt modelId="{63FF81F9-F6F8-4AEB-86F9-20C5A8632E5F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Vancouver/Whistler Canadian LNG Tour </a:t>
          </a:r>
        </a:p>
      </dgm:t>
    </dgm:pt>
    <dgm:pt modelId="{7AAED3F8-2BEF-4164-8308-CBD15695AE0F}" type="parTrans" cxnId="{2E108249-AF7B-4EE2-8A4F-7D2B4E787420}">
      <dgm:prSet/>
      <dgm:spPr/>
      <dgm:t>
        <a:bodyPr/>
        <a:lstStyle/>
        <a:p>
          <a:endParaRPr lang="en-US"/>
        </a:p>
      </dgm:t>
    </dgm:pt>
    <dgm:pt modelId="{BC244559-68F4-4940-BE88-753211F61384}" type="sibTrans" cxnId="{2E108249-AF7B-4EE2-8A4F-7D2B4E787420}">
      <dgm:prSet/>
      <dgm:spPr/>
      <dgm:t>
        <a:bodyPr/>
        <a:lstStyle/>
        <a:p>
          <a:endParaRPr lang="en-US"/>
        </a:p>
      </dgm:t>
    </dgm:pt>
    <dgm:pt modelId="{4135A79F-B650-4E5C-AF73-94B8AD1C36AC}">
      <dgm:prSet phldrT="[Text]"/>
      <dgm:spPr>
        <a:solidFill>
          <a:srgbClr val="0170BE"/>
        </a:solidFill>
        <a:ln>
          <a:noFill/>
        </a:ln>
      </dgm:spPr>
      <dgm:t>
        <a:bodyPr/>
        <a:lstStyle/>
        <a:p>
          <a:r>
            <a:rPr lang="en-US" b="1">
              <a:latin typeface="Verdana" panose="020B0604030504040204" pitchFamily="34" charset="0"/>
              <a:ea typeface="Verdana" panose="020B0604030504040204" pitchFamily="34" charset="0"/>
            </a:rPr>
            <a:t>Proprietary </a:t>
          </a:r>
          <a:r>
            <a:rPr lang="en-US" b="1" i="1">
              <a:latin typeface="Verdana" panose="020B0604030504040204" pitchFamily="34" charset="0"/>
              <a:ea typeface="Verdana" panose="020B0604030504040204" pitchFamily="34" charset="0"/>
            </a:rPr>
            <a:t>Bottoms Up LNG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C8240EE-F998-429E-B8E1-7CF2D0E3A4D9}" type="parTrans" cxnId="{CDB9EB5F-775E-4D53-B4B3-A0A22766AC8C}">
      <dgm:prSet/>
      <dgm:spPr/>
      <dgm:t>
        <a:bodyPr/>
        <a:lstStyle/>
        <a:p>
          <a:endParaRPr lang="en-US"/>
        </a:p>
      </dgm:t>
    </dgm:pt>
    <dgm:pt modelId="{E7EA940B-F9A8-43DA-9D5E-E38F916CD922}" type="sibTrans" cxnId="{CDB9EB5F-775E-4D53-B4B3-A0A22766AC8C}">
      <dgm:prSet/>
      <dgm:spPr/>
      <dgm:t>
        <a:bodyPr/>
        <a:lstStyle/>
        <a:p>
          <a:endParaRPr lang="en-US"/>
        </a:p>
      </dgm:t>
    </dgm:pt>
    <dgm:pt modelId="{70992167-5F00-4162-8A05-88399DA5F43F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Detailed Thesis On Upstream, Midstream, and Downstream</a:t>
          </a:r>
        </a:p>
      </dgm:t>
    </dgm:pt>
    <dgm:pt modelId="{CA58C88A-4148-4CE1-ADDF-42DA263258C8}" type="parTrans" cxnId="{89B476CE-F1CA-46E0-8CF9-F58C2BF36DB3}">
      <dgm:prSet/>
      <dgm:spPr/>
      <dgm:t>
        <a:bodyPr/>
        <a:lstStyle/>
        <a:p>
          <a:endParaRPr lang="en-US"/>
        </a:p>
      </dgm:t>
    </dgm:pt>
    <dgm:pt modelId="{D21118E2-6E5D-4506-8FDA-85B16D76EB40}" type="sibTrans" cxnId="{89B476CE-F1CA-46E0-8CF9-F58C2BF36DB3}">
      <dgm:prSet/>
      <dgm:spPr/>
      <dgm:t>
        <a:bodyPr/>
        <a:lstStyle/>
        <a:p>
          <a:endParaRPr lang="en-US"/>
        </a:p>
      </dgm:t>
    </dgm:pt>
    <dgm:pt modelId="{2DE273F0-A8EF-40C4-BE48-08FD92C5247E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Supply/Demand Dynamics &amp; Model</a:t>
          </a:r>
        </a:p>
      </dgm:t>
    </dgm:pt>
    <dgm:pt modelId="{88C06FD0-BC01-4B8F-9543-2610A6D49DD0}" type="parTrans" cxnId="{CA3FD746-4760-4120-A2EF-DD7D85940BBE}">
      <dgm:prSet/>
      <dgm:spPr/>
      <dgm:t>
        <a:bodyPr/>
        <a:lstStyle/>
        <a:p>
          <a:endParaRPr lang="en-US"/>
        </a:p>
      </dgm:t>
    </dgm:pt>
    <dgm:pt modelId="{4D0DA529-14D5-4BAF-9914-E68814292CBA}" type="sibTrans" cxnId="{CA3FD746-4760-4120-A2EF-DD7D85940BBE}">
      <dgm:prSet/>
      <dgm:spPr/>
      <dgm:t>
        <a:bodyPr/>
        <a:lstStyle/>
        <a:p>
          <a:endParaRPr lang="en-US"/>
        </a:p>
      </dgm:t>
    </dgm:pt>
    <dgm:pt modelId="{E2081507-DB2E-4AD7-8E16-AFDC6E06BAF7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Global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LNG Project Rankings</a:t>
          </a:r>
        </a:p>
      </dgm:t>
    </dgm:pt>
    <dgm:pt modelId="{D3B3EA55-1D7C-494D-8E22-33AFD49C4A55}" type="parTrans" cxnId="{6CF8CAA3-CD8F-4E67-A53E-7C6C7631D494}">
      <dgm:prSet/>
      <dgm:spPr/>
      <dgm:t>
        <a:bodyPr/>
        <a:lstStyle/>
        <a:p>
          <a:endParaRPr lang="en-US"/>
        </a:p>
      </dgm:t>
    </dgm:pt>
    <dgm:pt modelId="{B361934F-40A7-4392-A711-DA535311B863}" type="sibTrans" cxnId="{6CF8CAA3-CD8F-4E67-A53E-7C6C7631D494}">
      <dgm:prSet/>
      <dgm:spPr/>
      <dgm:t>
        <a:bodyPr/>
        <a:lstStyle/>
        <a:p>
          <a:endParaRPr lang="en-US"/>
        </a:p>
      </dgm:t>
    </dgm:pt>
    <dgm:pt modelId="{8E6B508F-AE8D-47BE-AD16-FC9E046962B6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US Pipeline Access</a:t>
          </a:r>
        </a:p>
      </dgm:t>
    </dgm:pt>
    <dgm:pt modelId="{5B805C58-EE01-4FB2-B1FC-E0B2E7CC49A7}" type="parTrans" cxnId="{7ABB3487-AC67-495B-ACF2-9CCB4DBEC0DB}">
      <dgm:prSet/>
      <dgm:spPr/>
      <dgm:t>
        <a:bodyPr/>
        <a:lstStyle/>
        <a:p>
          <a:endParaRPr lang="en-US"/>
        </a:p>
      </dgm:t>
    </dgm:pt>
    <dgm:pt modelId="{392586E9-4D7B-49E1-994C-DB80E91F9A53}" type="sibTrans" cxnId="{7ABB3487-AC67-495B-ACF2-9CCB4DBEC0DB}">
      <dgm:prSet/>
      <dgm:spPr/>
      <dgm:t>
        <a:bodyPr/>
        <a:lstStyle/>
        <a:p>
          <a:endParaRPr lang="en-US"/>
        </a:p>
      </dgm:t>
    </dgm:pt>
    <dgm:pt modelId="{3C7D9AAB-42C2-4EF4-B22D-B9843FE78BAB}">
      <dgm:prSet phldrT="[Text]" custT="1"/>
      <dgm:spPr>
        <a:solidFill>
          <a:srgbClr val="DDEBF7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64008" tIns="64008" rIns="85344" bIns="96012" numCol="1" spcCol="1270" anchor="t" anchorCtr="0"/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FSRU Coverage</a:t>
          </a:r>
        </a:p>
      </dgm:t>
    </dgm:pt>
    <dgm:pt modelId="{AEFF2E76-704F-4247-B008-DF9664D5BC5C}" type="parTrans" cxnId="{98B1F776-17F2-47B6-8562-34F38E7FDCBF}">
      <dgm:prSet/>
      <dgm:spPr/>
      <dgm:t>
        <a:bodyPr/>
        <a:lstStyle/>
        <a:p>
          <a:endParaRPr lang="en-US"/>
        </a:p>
      </dgm:t>
    </dgm:pt>
    <dgm:pt modelId="{44894283-773C-4EAA-B00E-75725E470291}" type="sibTrans" cxnId="{98B1F776-17F2-47B6-8562-34F38E7FDCBF}">
      <dgm:prSet/>
      <dgm:spPr/>
      <dgm:t>
        <a:bodyPr/>
        <a:lstStyle/>
        <a:p>
          <a:endParaRPr lang="en-US"/>
        </a:p>
      </dgm:t>
    </dgm:pt>
    <dgm:pt modelId="{29246567-B907-46B7-9CC5-2A6F610C0BA0}">
      <dgm:prSet phldrT="[Text]"/>
      <dgm:spPr>
        <a:solidFill>
          <a:srgbClr val="0170BE"/>
        </a:solidFill>
        <a:ln>
          <a:noFill/>
        </a:ln>
      </dgm:spPr>
      <dgm:t>
        <a:bodyPr/>
        <a:lstStyle/>
        <a:p>
          <a:r>
            <a:rPr lang="en-US" b="1">
              <a:latin typeface="Verdana" panose="020B0604030504040204" pitchFamily="34" charset="0"/>
              <a:ea typeface="Verdana" panose="020B0604030504040204" pitchFamily="34" charset="0"/>
            </a:rPr>
            <a:t>LNG Weekly</a:t>
          </a:r>
        </a:p>
      </dgm:t>
    </dgm:pt>
    <dgm:pt modelId="{27F51313-652E-4D37-8C8B-D94645B816FE}" type="parTrans" cxnId="{6F28AAA0-7317-496A-8D70-829C1B0B714B}">
      <dgm:prSet/>
      <dgm:spPr/>
      <dgm:t>
        <a:bodyPr/>
        <a:lstStyle/>
        <a:p>
          <a:endParaRPr lang="en-US"/>
        </a:p>
      </dgm:t>
    </dgm:pt>
    <dgm:pt modelId="{D4DDD521-96C9-4B18-85A9-E674FAEA2349}" type="sibTrans" cxnId="{6F28AAA0-7317-496A-8D70-829C1B0B714B}">
      <dgm:prSet/>
      <dgm:spPr/>
      <dgm:t>
        <a:bodyPr/>
        <a:lstStyle/>
        <a:p>
          <a:endParaRPr lang="en-US"/>
        </a:p>
      </dgm:t>
    </dgm:pt>
    <dgm:pt modelId="{8F665827-3F63-4C4D-978B-1C5662FD39D7}" type="pres">
      <dgm:prSet presAssocID="{C9A4A1DC-7A57-4684-904C-14E928DBACB7}" presName="Name0" presStyleCnt="0">
        <dgm:presLayoutVars>
          <dgm:dir/>
          <dgm:animLvl val="lvl"/>
          <dgm:resizeHandles val="exact"/>
        </dgm:presLayoutVars>
      </dgm:prSet>
      <dgm:spPr/>
    </dgm:pt>
    <dgm:pt modelId="{D89B93AA-DA7C-4094-B2EB-A915F253B62B}" type="pres">
      <dgm:prSet presAssocID="{08D2FBFA-E810-4F16-BB31-F1004928C38B}" presName="composite" presStyleCnt="0"/>
      <dgm:spPr/>
    </dgm:pt>
    <dgm:pt modelId="{FEAEDE76-2976-4973-8B33-760412466E7F}" type="pres">
      <dgm:prSet presAssocID="{08D2FBFA-E810-4F16-BB31-F1004928C38B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</dgm:pt>
    <dgm:pt modelId="{4CE0F86F-11DB-460A-A79C-4847FC02AE22}" type="pres">
      <dgm:prSet presAssocID="{08D2FBFA-E810-4F16-BB31-F1004928C38B}" presName="desTx" presStyleLbl="alignAccFollowNode1" presStyleIdx="0" presStyleCnt="6">
        <dgm:presLayoutVars>
          <dgm:bulletEnabled val="1"/>
        </dgm:presLayoutVars>
      </dgm:prSet>
      <dgm:spPr>
        <a:xfrm>
          <a:off x="3351" y="1966742"/>
          <a:ext cx="1780790" cy="2507557"/>
        </a:xfrm>
        <a:prstGeom prst="rect">
          <a:avLst/>
        </a:prstGeom>
      </dgm:spPr>
    </dgm:pt>
    <dgm:pt modelId="{12C5E5FB-C1B2-436C-846B-79FC5A3368F6}" type="pres">
      <dgm:prSet presAssocID="{0D106A48-D417-4561-985C-5F501279C112}" presName="space" presStyleCnt="0"/>
      <dgm:spPr/>
    </dgm:pt>
    <dgm:pt modelId="{0AC9430F-420D-40A2-A0F8-68EBA1F6C395}" type="pres">
      <dgm:prSet presAssocID="{39104FE9-562D-4E3E-8716-73D126969B50}" presName="composite" presStyleCnt="0"/>
      <dgm:spPr/>
    </dgm:pt>
    <dgm:pt modelId="{867A752D-CDA7-4DE5-BFA8-9F90872904BF}" type="pres">
      <dgm:prSet presAssocID="{39104FE9-562D-4E3E-8716-73D126969B50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</dgm:pt>
    <dgm:pt modelId="{2460E11E-20C4-46C2-8D9E-A3653FBF6B81}" type="pres">
      <dgm:prSet presAssocID="{39104FE9-562D-4E3E-8716-73D126969B50}" presName="desTx" presStyleLbl="alignAccFollowNode1" presStyleIdx="1" presStyleCnt="6">
        <dgm:presLayoutVars>
          <dgm:bulletEnabled val="1"/>
        </dgm:presLayoutVars>
      </dgm:prSet>
      <dgm:spPr>
        <a:xfrm>
          <a:off x="2033452" y="1963654"/>
          <a:ext cx="1780790" cy="2513733"/>
        </a:xfrm>
        <a:prstGeom prst="rect">
          <a:avLst/>
        </a:prstGeom>
      </dgm:spPr>
    </dgm:pt>
    <dgm:pt modelId="{4F20218B-AE7D-4796-B4A1-31B694923E24}" type="pres">
      <dgm:prSet presAssocID="{0E2A7D2F-0439-4012-9B07-886E20E2B994}" presName="space" presStyleCnt="0"/>
      <dgm:spPr/>
    </dgm:pt>
    <dgm:pt modelId="{648831BC-BEE1-43B9-8D11-DB229F4D4D90}" type="pres">
      <dgm:prSet presAssocID="{4135A79F-B650-4E5C-AF73-94B8AD1C36AC}" presName="composite" presStyleCnt="0"/>
      <dgm:spPr/>
    </dgm:pt>
    <dgm:pt modelId="{BFB7CFC4-5B59-4381-9795-8D08F54CA299}" type="pres">
      <dgm:prSet presAssocID="{4135A79F-B650-4E5C-AF73-94B8AD1C36AC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</dgm:pt>
    <dgm:pt modelId="{F50CBFEC-A9E9-4C21-9AD7-0638C1882E8D}" type="pres">
      <dgm:prSet presAssocID="{4135A79F-B650-4E5C-AF73-94B8AD1C36AC}" presName="desTx" presStyleLbl="alignAccFollowNode1" presStyleIdx="2" presStyleCnt="6">
        <dgm:presLayoutVars>
          <dgm:bulletEnabled val="1"/>
        </dgm:presLayoutVars>
      </dgm:prSet>
      <dgm:spPr>
        <a:xfrm>
          <a:off x="4063554" y="1963654"/>
          <a:ext cx="1780790" cy="2513733"/>
        </a:xfrm>
        <a:prstGeom prst="rect">
          <a:avLst/>
        </a:prstGeom>
      </dgm:spPr>
    </dgm:pt>
    <dgm:pt modelId="{2C5C349C-78D9-48E3-A669-109FE65B32CC}" type="pres">
      <dgm:prSet presAssocID="{E7EA940B-F9A8-43DA-9D5E-E38F916CD922}" presName="space" presStyleCnt="0"/>
      <dgm:spPr/>
    </dgm:pt>
    <dgm:pt modelId="{FE392201-01AD-44DA-A5FF-A3868BF4B2D7}" type="pres">
      <dgm:prSet presAssocID="{29246567-B907-46B7-9CC5-2A6F610C0BA0}" presName="composite" presStyleCnt="0"/>
      <dgm:spPr/>
    </dgm:pt>
    <dgm:pt modelId="{A1E2F97C-28CA-458B-87B1-806CECA41456}" type="pres">
      <dgm:prSet presAssocID="{29246567-B907-46B7-9CC5-2A6F610C0BA0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</dgm:pt>
    <dgm:pt modelId="{9EFD78C0-3154-4D65-B109-4375D9845D4E}" type="pres">
      <dgm:prSet presAssocID="{29246567-B907-46B7-9CC5-2A6F610C0BA0}" presName="desTx" presStyleLbl="alignAccFollowNode1" presStyleIdx="3" presStyleCnt="6">
        <dgm:presLayoutVars>
          <dgm:bulletEnabled val="1"/>
        </dgm:presLayoutVars>
      </dgm:prSet>
      <dgm:spPr/>
    </dgm:pt>
    <dgm:pt modelId="{9AFC29C7-37EF-4FB8-B18F-8C6D97128380}" type="pres">
      <dgm:prSet presAssocID="{D4DDD521-96C9-4B18-85A9-E674FAEA2349}" presName="space" presStyleCnt="0"/>
      <dgm:spPr/>
    </dgm:pt>
    <dgm:pt modelId="{60E4EECB-4254-4E97-A6EF-C8D0B9257569}" type="pres">
      <dgm:prSet presAssocID="{5FEC92BF-E1A7-4ED1-B050-F1905CE0F6C5}" presName="composite" presStyleCnt="0"/>
      <dgm:spPr/>
    </dgm:pt>
    <dgm:pt modelId="{ED4472A3-4F57-4824-9D5B-F36B4517C976}" type="pres">
      <dgm:prSet presAssocID="{5FEC92BF-E1A7-4ED1-B050-F1905CE0F6C5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</dgm:pt>
    <dgm:pt modelId="{EFB3A8AC-7A94-42CF-9848-F26D38AB30B6}" type="pres">
      <dgm:prSet presAssocID="{5FEC92BF-E1A7-4ED1-B050-F1905CE0F6C5}" presName="desTx" presStyleLbl="alignAccFollowNode1" presStyleIdx="4" presStyleCnt="6">
        <dgm:presLayoutVars>
          <dgm:bulletEnabled val="1"/>
        </dgm:presLayoutVars>
      </dgm:prSet>
      <dgm:spPr/>
    </dgm:pt>
    <dgm:pt modelId="{163FEF7F-F97E-44BA-AC54-F9F3FA3B9296}" type="pres">
      <dgm:prSet presAssocID="{4C1B64DD-21D6-4880-901F-2B6369619D50}" presName="space" presStyleCnt="0"/>
      <dgm:spPr/>
    </dgm:pt>
    <dgm:pt modelId="{CA4691C5-6237-4548-98E2-87F0F3050DDF}" type="pres">
      <dgm:prSet presAssocID="{86CE4301-AE4B-47D7-9D22-1F018A1849F9}" presName="composite" presStyleCnt="0"/>
      <dgm:spPr/>
    </dgm:pt>
    <dgm:pt modelId="{919F0022-11DC-4605-9423-E682E453B96E}" type="pres">
      <dgm:prSet presAssocID="{86CE4301-AE4B-47D7-9D22-1F018A1849F9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</dgm:pt>
    <dgm:pt modelId="{8B30BE3F-0C8A-4C2D-BF84-663B04411B9D}" type="pres">
      <dgm:prSet presAssocID="{86CE4301-AE4B-47D7-9D22-1F018A1849F9}" presName="desTx" presStyleLbl="alignAccFollowNode1" presStyleIdx="5" presStyleCnt="6">
        <dgm:presLayoutVars>
          <dgm:bulletEnabled val="1"/>
        </dgm:presLayoutVars>
      </dgm:prSet>
      <dgm:spPr/>
    </dgm:pt>
  </dgm:ptLst>
  <dgm:cxnLst>
    <dgm:cxn modelId="{C1737F04-8388-4425-862A-F950A0192F3F}" type="presOf" srcId="{8E6B508F-AE8D-47BE-AD16-FC9E046962B6}" destId="{F50CBFEC-A9E9-4C21-9AD7-0638C1882E8D}" srcOrd="0" destOrd="3" presId="urn:microsoft.com/office/officeart/2005/8/layout/hList1"/>
    <dgm:cxn modelId="{0401460B-1F82-402F-AF79-47F2626BA97E}" srcId="{86CE4301-AE4B-47D7-9D22-1F018A1849F9}" destId="{A90A1A30-1440-4408-90C8-E7BD09B52F33}" srcOrd="0" destOrd="0" parTransId="{9ED05032-7D29-4799-BBA2-39FBF81D8D3B}" sibTransId="{4E99E431-CCBE-4083-9A60-56B49EA11163}"/>
    <dgm:cxn modelId="{2D40F70B-12D2-4D58-92FA-CD0170D56BFD}" srcId="{86CE4301-AE4B-47D7-9D22-1F018A1849F9}" destId="{63F1FC0F-4B05-4BA0-B3FB-84E34217522B}" srcOrd="2" destOrd="0" parTransId="{ECC2E243-8CA1-484B-AAC0-4CB82B5F86C8}" sibTransId="{6606F3D3-41C8-4FB4-9ED2-DC44448B152C}"/>
    <dgm:cxn modelId="{EDB6A714-8CA8-461C-809B-EF2FA0BE0AFB}" type="presOf" srcId="{F037CAD8-8B91-4F43-9C52-E61F0881B090}" destId="{8B30BE3F-0C8A-4C2D-BF84-663B04411B9D}" srcOrd="0" destOrd="1" presId="urn:microsoft.com/office/officeart/2005/8/layout/hList1"/>
    <dgm:cxn modelId="{2EC00222-8DBC-4422-9CCB-81212A0D74D5}" type="presOf" srcId="{39104FE9-562D-4E3E-8716-73D126969B50}" destId="{867A752D-CDA7-4DE5-BFA8-9F90872904BF}" srcOrd="0" destOrd="0" presId="urn:microsoft.com/office/officeart/2005/8/layout/hList1"/>
    <dgm:cxn modelId="{55985125-03B2-492B-854D-98F0E62C0C64}" type="presOf" srcId="{746DAAE5-021A-4B4B-BF07-8FE12CBEFB08}" destId="{8B30BE3F-0C8A-4C2D-BF84-663B04411B9D}" srcOrd="0" destOrd="4" presId="urn:microsoft.com/office/officeart/2005/8/layout/hList1"/>
    <dgm:cxn modelId="{8500202B-CA3C-4EDA-B3C6-21F46EFDB4F5}" type="presOf" srcId="{F22C5AE8-8182-48C9-A64E-B8D673B2571B}" destId="{4CE0F86F-11DB-460A-A79C-4847FC02AE22}" srcOrd="0" destOrd="0" presId="urn:microsoft.com/office/officeart/2005/8/layout/hList1"/>
    <dgm:cxn modelId="{1D3C5B32-E5A0-4010-8543-4F8485080DCF}" type="presOf" srcId="{E2081507-DB2E-4AD7-8E16-AFDC6E06BAF7}" destId="{F50CBFEC-A9E9-4C21-9AD7-0638C1882E8D}" srcOrd="0" destOrd="2" presId="urn:microsoft.com/office/officeart/2005/8/layout/hList1"/>
    <dgm:cxn modelId="{3BB99138-59DB-4A30-BCF6-7FD1AFFC8AB2}" srcId="{5FEC92BF-E1A7-4ED1-B050-F1905CE0F6C5}" destId="{3FC35998-0B04-42AD-A18C-FCC5A87668F3}" srcOrd="3" destOrd="0" parTransId="{20810C92-A717-4B76-AD68-FFC7D6F3374F}" sibTransId="{BF1E8561-1EB3-4F00-9ABC-7B07DBC2854A}"/>
    <dgm:cxn modelId="{6ACA403B-6A92-4285-851D-F9AA5F8FADF3}" type="presOf" srcId="{63F1FC0F-4B05-4BA0-B3FB-84E34217522B}" destId="{8B30BE3F-0C8A-4C2D-BF84-663B04411B9D}" srcOrd="0" destOrd="2" presId="urn:microsoft.com/office/officeart/2005/8/layout/hList1"/>
    <dgm:cxn modelId="{23F1A33B-6306-4CD5-9E4C-8901905FAB4F}" type="presOf" srcId="{5FEC92BF-E1A7-4ED1-B050-F1905CE0F6C5}" destId="{ED4472A3-4F57-4824-9D5B-F36B4517C976}" srcOrd="0" destOrd="0" presId="urn:microsoft.com/office/officeart/2005/8/layout/hList1"/>
    <dgm:cxn modelId="{66F92B3D-A4B0-4AEC-AF2F-9E638BAF9872}" type="presOf" srcId="{3FC35998-0B04-42AD-A18C-FCC5A87668F3}" destId="{EFB3A8AC-7A94-42CF-9848-F26D38AB30B6}" srcOrd="0" destOrd="3" presId="urn:microsoft.com/office/officeart/2005/8/layout/hList1"/>
    <dgm:cxn modelId="{1131FF5C-06A6-4034-97F3-BEDA85768FD0}" srcId="{08D2FBFA-E810-4F16-BB31-F1004928C38B}" destId="{B1BB6204-54B4-4F08-B10A-E070AD92C2A5}" srcOrd="1" destOrd="0" parTransId="{772EC4AA-BAA5-4179-8470-2BB814D81EE9}" sibTransId="{92003F62-A4D3-4215-B6B0-C9F8506CD1FD}"/>
    <dgm:cxn modelId="{15B0E85D-2618-4FEF-81A4-62B519EB24EA}" type="presOf" srcId="{63FF81F9-F6F8-4AEB-86F9-20C5A8632E5F}" destId="{2460E11E-20C4-46C2-8D9E-A3653FBF6B81}" srcOrd="0" destOrd="2" presId="urn:microsoft.com/office/officeart/2005/8/layout/hList1"/>
    <dgm:cxn modelId="{CDB9EB5F-775E-4D53-B4B3-A0A22766AC8C}" srcId="{C9A4A1DC-7A57-4684-904C-14E928DBACB7}" destId="{4135A79F-B650-4E5C-AF73-94B8AD1C36AC}" srcOrd="2" destOrd="0" parTransId="{EC8240EE-F998-429E-B8E1-7CF2D0E3A4D9}" sibTransId="{E7EA940B-F9A8-43DA-9D5E-E38F916CD922}"/>
    <dgm:cxn modelId="{59479D44-729A-4490-BF07-202D9DFFF5A2}" srcId="{29246567-B907-46B7-9CC5-2A6F610C0BA0}" destId="{C28B7EA4-C106-4561-97BE-0AEBFB690106}" srcOrd="3" destOrd="0" parTransId="{BB0723BE-27AA-4B7A-B54A-F48F3D72F001}" sibTransId="{250B2EBB-C330-4E7D-8089-11FAFD1E353D}"/>
    <dgm:cxn modelId="{7EF9B564-7562-4981-8337-B3E062C9CE38}" type="presOf" srcId="{08D2FBFA-E810-4F16-BB31-F1004928C38B}" destId="{FEAEDE76-2976-4973-8B33-760412466E7F}" srcOrd="0" destOrd="0" presId="urn:microsoft.com/office/officeart/2005/8/layout/hList1"/>
    <dgm:cxn modelId="{3FCEC866-077D-460A-9767-F6748071CF99}" type="presOf" srcId="{2427E8AB-CBC6-49C0-A72E-0B044B84FA30}" destId="{9EFD78C0-3154-4D65-B109-4375D9845D4E}" srcOrd="0" destOrd="0" presId="urn:microsoft.com/office/officeart/2005/8/layout/hList1"/>
    <dgm:cxn modelId="{CA3FD746-4760-4120-A2EF-DD7D85940BBE}" srcId="{4135A79F-B650-4E5C-AF73-94B8AD1C36AC}" destId="{2DE273F0-A8EF-40C4-BE48-08FD92C5247E}" srcOrd="1" destOrd="0" parTransId="{88C06FD0-BC01-4B8F-9543-2610A6D49DD0}" sibTransId="{4D0DA529-14D5-4BAF-9914-E68814292CBA}"/>
    <dgm:cxn modelId="{98386547-3377-4A25-932F-AB5EB2A2DA81}" srcId="{C9A4A1DC-7A57-4684-904C-14E928DBACB7}" destId="{86CE4301-AE4B-47D7-9D22-1F018A1849F9}" srcOrd="5" destOrd="0" parTransId="{7F1ADDAB-2C8D-4977-B39C-35AF0A78FDEE}" sibTransId="{348FD554-DC40-4491-9DF6-24DB7904201E}"/>
    <dgm:cxn modelId="{2E108249-AF7B-4EE2-8A4F-7D2B4E787420}" srcId="{39104FE9-562D-4E3E-8716-73D126969B50}" destId="{63FF81F9-F6F8-4AEB-86F9-20C5A8632E5F}" srcOrd="2" destOrd="0" parTransId="{7AAED3F8-2BEF-4164-8308-CBD15695AE0F}" sibTransId="{BC244559-68F4-4940-BE88-753211F61384}"/>
    <dgm:cxn modelId="{470AD76C-B9D4-42B7-A7E4-303A9B7D2361}" srcId="{86CE4301-AE4B-47D7-9D22-1F018A1849F9}" destId="{746DAAE5-021A-4B4B-BF07-8FE12CBEFB08}" srcOrd="4" destOrd="0" parTransId="{8FFD23CE-CFBC-4B0B-AFBC-C4BABCA40D3A}" sibTransId="{1FE32F80-5AB5-46B9-B1A6-8740B5370587}"/>
    <dgm:cxn modelId="{1DB98E6F-0A70-4A93-9DA5-2E240A437E20}" srcId="{C9A4A1DC-7A57-4684-904C-14E928DBACB7}" destId="{5FEC92BF-E1A7-4ED1-B050-F1905CE0F6C5}" srcOrd="4" destOrd="0" parTransId="{DF278BD2-766C-4109-BFE5-4BA944F84282}" sibTransId="{4C1B64DD-21D6-4880-901F-2B6369619D50}"/>
    <dgm:cxn modelId="{EB09EE4F-079A-4DD1-8118-EEC4CCA28B6F}" srcId="{C9A4A1DC-7A57-4684-904C-14E928DBACB7}" destId="{39104FE9-562D-4E3E-8716-73D126969B50}" srcOrd="1" destOrd="0" parTransId="{1B07B3C7-70E5-4965-8D00-9C4177E11722}" sibTransId="{0E2A7D2F-0439-4012-9B07-886E20E2B994}"/>
    <dgm:cxn modelId="{A66DFA71-BB37-46DB-AD34-21DD17E13CAA}" type="presOf" srcId="{86CE4301-AE4B-47D7-9D22-1F018A1849F9}" destId="{919F0022-11DC-4605-9423-E682E453B96E}" srcOrd="0" destOrd="0" presId="urn:microsoft.com/office/officeart/2005/8/layout/hList1"/>
    <dgm:cxn modelId="{1CB3AA72-2BEE-417C-BD3E-435FB4686110}" srcId="{86CE4301-AE4B-47D7-9D22-1F018A1849F9}" destId="{E7F132B3-C12D-46FD-857D-9CF5E18A3E16}" srcOrd="5" destOrd="0" parTransId="{125C8529-2260-40BF-AF8D-B15C44645AC9}" sibTransId="{DF9FEFC1-CD5A-45F3-B8EB-C0A48BB4E82F}"/>
    <dgm:cxn modelId="{8F516A53-1BBF-47EB-98F8-E079E452CBD4}" type="presOf" srcId="{70992167-5F00-4162-8A05-88399DA5F43F}" destId="{F50CBFEC-A9E9-4C21-9AD7-0638C1882E8D}" srcOrd="0" destOrd="0" presId="urn:microsoft.com/office/officeart/2005/8/layout/hList1"/>
    <dgm:cxn modelId="{5AB20E75-4ABB-4DBD-BB77-A424DFDF84D1}" type="presOf" srcId="{43AFD4D5-37E2-4D1B-9600-494C103CDC37}" destId="{EFB3A8AC-7A94-42CF-9848-F26D38AB30B6}" srcOrd="0" destOrd="0" presId="urn:microsoft.com/office/officeart/2005/8/layout/hList1"/>
    <dgm:cxn modelId="{49DDBC55-8862-4D67-A8D1-5DD5A352B1AE}" type="presOf" srcId="{3671F04E-BDAC-43C9-A02C-FD8189C9A509}" destId="{2460E11E-20C4-46C2-8D9E-A3653FBF6B81}" srcOrd="0" destOrd="1" presId="urn:microsoft.com/office/officeart/2005/8/layout/hList1"/>
    <dgm:cxn modelId="{B0FA2A76-523F-4C32-BC7C-51C1CF9E1DDD}" type="presOf" srcId="{AA64A9A4-A2C2-4EAE-A14C-1FD405AF3FD4}" destId="{4CE0F86F-11DB-460A-A79C-4847FC02AE22}" srcOrd="0" destOrd="2" presId="urn:microsoft.com/office/officeart/2005/8/layout/hList1"/>
    <dgm:cxn modelId="{98B1F776-17F2-47B6-8562-34F38E7FDCBF}" srcId="{4135A79F-B650-4E5C-AF73-94B8AD1C36AC}" destId="{3C7D9AAB-42C2-4EF4-B22D-B9843FE78BAB}" srcOrd="4" destOrd="0" parTransId="{AEFF2E76-704F-4247-B008-DF9664D5BC5C}" sibTransId="{44894283-773C-4EAA-B00E-75725E470291}"/>
    <dgm:cxn modelId="{7247907A-BF14-4FA3-B15C-639B0FA53DBC}" srcId="{86CE4301-AE4B-47D7-9D22-1F018A1849F9}" destId="{F037CAD8-8B91-4F43-9C52-E61F0881B090}" srcOrd="1" destOrd="0" parTransId="{ECC71BDA-F483-4673-B9B4-FDC33003D54A}" sibTransId="{66C6E5C0-F76F-46AC-A37B-FCBC5CF2BA28}"/>
    <dgm:cxn modelId="{7ABB3487-AC67-495B-ACF2-9CCB4DBEC0DB}" srcId="{4135A79F-B650-4E5C-AF73-94B8AD1C36AC}" destId="{8E6B508F-AE8D-47BE-AD16-FC9E046962B6}" srcOrd="3" destOrd="0" parTransId="{5B805C58-EE01-4FB2-B1FC-E0B2E7CC49A7}" sibTransId="{392586E9-4D7B-49E1-994C-DB80E91F9A53}"/>
    <dgm:cxn modelId="{D932FC88-03B5-4A20-9B13-51E041CD098D}" srcId="{29246567-B907-46B7-9CC5-2A6F610C0BA0}" destId="{2427E8AB-CBC6-49C0-A72E-0B044B84FA30}" srcOrd="0" destOrd="0" parTransId="{C800105B-4220-4CED-8F28-535E297F2958}" sibTransId="{F84F10E6-E371-4CE4-BF1B-517615157B8B}"/>
    <dgm:cxn modelId="{5F0EC28B-B049-4F54-98C2-02756D13073C}" srcId="{08D2FBFA-E810-4F16-BB31-F1004928C38B}" destId="{F22C5AE8-8182-48C9-A64E-B8D673B2571B}" srcOrd="0" destOrd="0" parTransId="{A9706537-B5B0-4E21-8871-AAF43E8E761A}" sibTransId="{ADF17636-07E6-401F-8CE9-A04785221CAB}"/>
    <dgm:cxn modelId="{C9D2DC8E-01CA-4904-BC72-1003B2D0018F}" type="presOf" srcId="{C28B7EA4-C106-4561-97BE-0AEBFB690106}" destId="{9EFD78C0-3154-4D65-B109-4375D9845D4E}" srcOrd="0" destOrd="3" presId="urn:microsoft.com/office/officeart/2005/8/layout/hList1"/>
    <dgm:cxn modelId="{429CB990-ECF9-4F15-A549-D8072DB2FCD5}" srcId="{08D2FBFA-E810-4F16-BB31-F1004928C38B}" destId="{AA64A9A4-A2C2-4EAE-A14C-1FD405AF3FD4}" srcOrd="2" destOrd="0" parTransId="{EA55B5AE-D75D-43A2-AB94-D9ACC08096F4}" sibTransId="{4973217A-60EA-4138-9795-63821849BFEC}"/>
    <dgm:cxn modelId="{CE90AD91-9D60-449C-810B-05F2F0D52837}" type="presOf" srcId="{BE91DECB-7293-420A-9376-02C87186E4A4}" destId="{9EFD78C0-3154-4D65-B109-4375D9845D4E}" srcOrd="0" destOrd="1" presId="urn:microsoft.com/office/officeart/2005/8/layout/hList1"/>
    <dgm:cxn modelId="{8B02AF93-0FDF-4137-B777-11CE5D9DC9B4}" type="presOf" srcId="{496A1572-58E4-44E8-B9A0-2A46002C6221}" destId="{9EFD78C0-3154-4D65-B109-4375D9845D4E}" srcOrd="0" destOrd="4" presId="urn:microsoft.com/office/officeart/2005/8/layout/hList1"/>
    <dgm:cxn modelId="{C3B7E79B-C7B2-4575-82DD-1547AFC3394B}" srcId="{29246567-B907-46B7-9CC5-2A6F610C0BA0}" destId="{C79E2187-FEF1-4A2F-A93E-EE28A4FF7B95}" srcOrd="2" destOrd="0" parTransId="{5A2FB33F-02F6-4AD2-97E8-D98062893E2F}" sibTransId="{07F604DB-AAB9-49B8-A803-44001F13B2B5}"/>
    <dgm:cxn modelId="{6F28AAA0-7317-496A-8D70-829C1B0B714B}" srcId="{C9A4A1DC-7A57-4684-904C-14E928DBACB7}" destId="{29246567-B907-46B7-9CC5-2A6F610C0BA0}" srcOrd="3" destOrd="0" parTransId="{27F51313-652E-4D37-8C8B-D94645B816FE}" sibTransId="{D4DDD521-96C9-4B18-85A9-E674FAEA2349}"/>
    <dgm:cxn modelId="{195386A2-98E7-48CE-B0DC-059DB294B1DB}" type="presOf" srcId="{5A6583C0-6A3A-40B6-B8F9-4722DE8C38FF}" destId="{8B30BE3F-0C8A-4C2D-BF84-663B04411B9D}" srcOrd="0" destOrd="3" presId="urn:microsoft.com/office/officeart/2005/8/layout/hList1"/>
    <dgm:cxn modelId="{6CF8CAA3-CD8F-4E67-A53E-7C6C7631D494}" srcId="{4135A79F-B650-4E5C-AF73-94B8AD1C36AC}" destId="{E2081507-DB2E-4AD7-8E16-AFDC6E06BAF7}" srcOrd="2" destOrd="0" parTransId="{D3B3EA55-1D7C-494D-8E22-33AFD49C4A55}" sibTransId="{B361934F-40A7-4392-A711-DA535311B863}"/>
    <dgm:cxn modelId="{6E4D74B1-1F34-4E6C-86CD-6E0A2645E1ED}" type="presOf" srcId="{A90A1A30-1440-4408-90C8-E7BD09B52F33}" destId="{8B30BE3F-0C8A-4C2D-BF84-663B04411B9D}" srcOrd="0" destOrd="0" presId="urn:microsoft.com/office/officeart/2005/8/layout/hList1"/>
    <dgm:cxn modelId="{3D7234B9-2748-4131-A36C-1FC36C491FE6}" type="presOf" srcId="{B1BB6204-54B4-4F08-B10A-E070AD92C2A5}" destId="{4CE0F86F-11DB-460A-A79C-4847FC02AE22}" srcOrd="0" destOrd="1" presId="urn:microsoft.com/office/officeart/2005/8/layout/hList1"/>
    <dgm:cxn modelId="{7DDFB0C3-DFE2-4F92-B270-29943F426C20}" type="presOf" srcId="{2DE273F0-A8EF-40C4-BE48-08FD92C5247E}" destId="{F50CBFEC-A9E9-4C21-9AD7-0638C1882E8D}" srcOrd="0" destOrd="1" presId="urn:microsoft.com/office/officeart/2005/8/layout/hList1"/>
    <dgm:cxn modelId="{89B476CE-F1CA-46E0-8CF9-F58C2BF36DB3}" srcId="{4135A79F-B650-4E5C-AF73-94B8AD1C36AC}" destId="{70992167-5F00-4162-8A05-88399DA5F43F}" srcOrd="0" destOrd="0" parTransId="{CA58C88A-4148-4CE1-ADDF-42DA263258C8}" sibTransId="{D21118E2-6E5D-4506-8FDA-85B16D76EB40}"/>
    <dgm:cxn modelId="{031912D0-ABAC-481A-B22C-E636841B90EC}" type="presOf" srcId="{6F6A642E-0783-4E6E-A9C2-D18700209023}" destId="{EFB3A8AC-7A94-42CF-9848-F26D38AB30B6}" srcOrd="0" destOrd="2" presId="urn:microsoft.com/office/officeart/2005/8/layout/hList1"/>
    <dgm:cxn modelId="{92847BD6-2C35-4130-AAFD-7D02823D67BE}" srcId="{5FEC92BF-E1A7-4ED1-B050-F1905CE0F6C5}" destId="{6F6A642E-0783-4E6E-A9C2-D18700209023}" srcOrd="2" destOrd="0" parTransId="{212D779E-2533-4FD4-B2F5-BB1082087CCF}" sibTransId="{653C7F9D-0DAB-47E1-8295-3EE7FC1F03EF}"/>
    <dgm:cxn modelId="{5D6BF3D7-A99C-4948-9AAA-51E068639B2F}" type="presOf" srcId="{08A0AF3B-9AD1-4B76-9D36-DFFDDC6EE6C0}" destId="{EFB3A8AC-7A94-42CF-9848-F26D38AB30B6}" srcOrd="0" destOrd="1" presId="urn:microsoft.com/office/officeart/2005/8/layout/hList1"/>
    <dgm:cxn modelId="{F3FDF9DC-7F8F-428B-91CA-D7C9FCD7C92E}" srcId="{39104FE9-562D-4E3E-8716-73D126969B50}" destId="{3671F04E-BDAC-43C9-A02C-FD8189C9A509}" srcOrd="1" destOrd="0" parTransId="{E77267E9-71AC-456F-8A34-F5E9A77AC11A}" sibTransId="{E063415B-5248-4C77-9840-7EC2AE517253}"/>
    <dgm:cxn modelId="{D10A1CDD-B82F-4195-A54D-4264EF9ADE80}" type="presOf" srcId="{E7F132B3-C12D-46FD-857D-9CF5E18A3E16}" destId="{8B30BE3F-0C8A-4C2D-BF84-663B04411B9D}" srcOrd="0" destOrd="5" presId="urn:microsoft.com/office/officeart/2005/8/layout/hList1"/>
    <dgm:cxn modelId="{AEEA2CE6-C76D-4D37-A75F-56C4A7B14B87}" srcId="{5FEC92BF-E1A7-4ED1-B050-F1905CE0F6C5}" destId="{43AFD4D5-37E2-4D1B-9600-494C103CDC37}" srcOrd="0" destOrd="0" parTransId="{CF3482D3-B094-4473-B714-23932B807005}" sibTransId="{6845BEFB-5ABD-42F7-94CA-8F211499C738}"/>
    <dgm:cxn modelId="{A15E15E7-48FB-4B7E-8506-2AA4797E477B}" type="presOf" srcId="{4135A79F-B650-4E5C-AF73-94B8AD1C36AC}" destId="{BFB7CFC4-5B59-4381-9795-8D08F54CA299}" srcOrd="0" destOrd="0" presId="urn:microsoft.com/office/officeart/2005/8/layout/hList1"/>
    <dgm:cxn modelId="{71FB04EA-4DB7-446D-A0E6-98E71EE17349}" type="presOf" srcId="{C79E2187-FEF1-4A2F-A93E-EE28A4FF7B95}" destId="{9EFD78C0-3154-4D65-B109-4375D9845D4E}" srcOrd="0" destOrd="2" presId="urn:microsoft.com/office/officeart/2005/8/layout/hList1"/>
    <dgm:cxn modelId="{5DD3CDEA-9E92-427D-BE52-B9FCC3F728DB}" type="presOf" srcId="{3C7D9AAB-42C2-4EF4-B22D-B9843FE78BAB}" destId="{F50CBFEC-A9E9-4C21-9AD7-0638C1882E8D}" srcOrd="0" destOrd="4" presId="urn:microsoft.com/office/officeart/2005/8/layout/hList1"/>
    <dgm:cxn modelId="{1E6A02EE-8EED-4053-897C-1009AFFCD07B}" srcId="{86CE4301-AE4B-47D7-9D22-1F018A1849F9}" destId="{5A6583C0-6A3A-40B6-B8F9-4722DE8C38FF}" srcOrd="3" destOrd="0" parTransId="{9B4280DC-0C76-4957-9144-62C869BC18E7}" sibTransId="{FCEDA1F8-9763-4A44-B836-BB01A55B1164}"/>
    <dgm:cxn modelId="{423A1AEE-EE00-4F72-9654-4CCD073C6160}" type="presOf" srcId="{EA56F800-C932-4563-8D0B-F1FD6328CA65}" destId="{8B30BE3F-0C8A-4C2D-BF84-663B04411B9D}" srcOrd="0" destOrd="6" presId="urn:microsoft.com/office/officeart/2005/8/layout/hList1"/>
    <dgm:cxn modelId="{6A0984F0-0446-4999-B725-93B05A70BD5B}" type="presOf" srcId="{29246567-B907-46B7-9CC5-2A6F610C0BA0}" destId="{A1E2F97C-28CA-458B-87B1-806CECA41456}" srcOrd="0" destOrd="0" presId="urn:microsoft.com/office/officeart/2005/8/layout/hList1"/>
    <dgm:cxn modelId="{DD9CC4F0-5AE5-4891-914E-194A40534AA3}" srcId="{39104FE9-562D-4E3E-8716-73D126969B50}" destId="{DBCC959F-EA33-408B-B209-7EE8143B2B56}" srcOrd="0" destOrd="0" parTransId="{3D715884-CEC6-4BC8-BEA7-88CC46346221}" sibTransId="{F4B005FF-B490-495F-A46C-6A9DBE9A09FA}"/>
    <dgm:cxn modelId="{4A907CF1-5194-412F-B505-24BF20C19DAD}" type="presOf" srcId="{DBCC959F-EA33-408B-B209-7EE8143B2B56}" destId="{2460E11E-20C4-46C2-8D9E-A3653FBF6B81}" srcOrd="0" destOrd="0" presId="urn:microsoft.com/office/officeart/2005/8/layout/hList1"/>
    <dgm:cxn modelId="{68B3D8F2-C33C-40B4-A0B3-F0DE7A4537E1}" srcId="{C9A4A1DC-7A57-4684-904C-14E928DBACB7}" destId="{08D2FBFA-E810-4F16-BB31-F1004928C38B}" srcOrd="0" destOrd="0" parTransId="{062EB429-06D6-444D-8B52-774E5310A622}" sibTransId="{0D106A48-D417-4561-985C-5F501279C112}"/>
    <dgm:cxn modelId="{336941F5-3001-4402-98D5-FA51DFA6F107}" type="presOf" srcId="{C9A4A1DC-7A57-4684-904C-14E928DBACB7}" destId="{8F665827-3F63-4C4D-978B-1C5662FD39D7}" srcOrd="0" destOrd="0" presId="urn:microsoft.com/office/officeart/2005/8/layout/hList1"/>
    <dgm:cxn modelId="{F1D96FF5-C548-49D5-A984-EAD5196D83C7}" srcId="{86CE4301-AE4B-47D7-9D22-1F018A1849F9}" destId="{EA56F800-C932-4563-8D0B-F1FD6328CA65}" srcOrd="6" destOrd="0" parTransId="{4B0339CE-D819-4CB5-98D4-0416564CEE52}" sibTransId="{4FD7A507-85C9-47D8-85E1-09C3A84926D7}"/>
    <dgm:cxn modelId="{04A047F7-23B4-4687-A5AF-9A31CDD4D89F}" srcId="{5FEC92BF-E1A7-4ED1-B050-F1905CE0F6C5}" destId="{08A0AF3B-9AD1-4B76-9D36-DFFDDC6EE6C0}" srcOrd="1" destOrd="0" parTransId="{D0933102-6A61-4A62-A9BA-DC134B581124}" sibTransId="{6BC5B264-A3C2-4A43-9227-F2992967B645}"/>
    <dgm:cxn modelId="{E1C46BFC-CFD1-4206-A1A2-0D4D91F1CF2B}" srcId="{29246567-B907-46B7-9CC5-2A6F610C0BA0}" destId="{BE91DECB-7293-420A-9376-02C87186E4A4}" srcOrd="1" destOrd="0" parTransId="{E4972A3E-93E1-41BB-A92B-5DF2ABA4CDCC}" sibTransId="{BFC9EECB-4B22-4082-85A3-7BA2C7331946}"/>
    <dgm:cxn modelId="{882BCAFF-CD71-483F-89D8-2203EFF7B6D7}" srcId="{29246567-B907-46B7-9CC5-2A6F610C0BA0}" destId="{496A1572-58E4-44E8-B9A0-2A46002C6221}" srcOrd="4" destOrd="0" parTransId="{441AF6A3-DB64-4F27-A8FC-B2AE8BE46854}" sibTransId="{24D5AE71-7742-4F1C-8134-183BEFF9112F}"/>
    <dgm:cxn modelId="{364A69A7-5142-4F80-A06A-296E7692BB3D}" type="presParOf" srcId="{8F665827-3F63-4C4D-978B-1C5662FD39D7}" destId="{D89B93AA-DA7C-4094-B2EB-A915F253B62B}" srcOrd="0" destOrd="0" presId="urn:microsoft.com/office/officeart/2005/8/layout/hList1"/>
    <dgm:cxn modelId="{91318E77-DBAC-4313-943D-870E2251F1F3}" type="presParOf" srcId="{D89B93AA-DA7C-4094-B2EB-A915F253B62B}" destId="{FEAEDE76-2976-4973-8B33-760412466E7F}" srcOrd="0" destOrd="0" presId="urn:microsoft.com/office/officeart/2005/8/layout/hList1"/>
    <dgm:cxn modelId="{719E3D5C-0BC9-4B07-BAC8-4CE00C6E8278}" type="presParOf" srcId="{D89B93AA-DA7C-4094-B2EB-A915F253B62B}" destId="{4CE0F86F-11DB-460A-A79C-4847FC02AE22}" srcOrd="1" destOrd="0" presId="urn:microsoft.com/office/officeart/2005/8/layout/hList1"/>
    <dgm:cxn modelId="{BC238CD4-4564-4ADD-BEE5-CCB7C120523E}" type="presParOf" srcId="{8F665827-3F63-4C4D-978B-1C5662FD39D7}" destId="{12C5E5FB-C1B2-436C-846B-79FC5A3368F6}" srcOrd="1" destOrd="0" presId="urn:microsoft.com/office/officeart/2005/8/layout/hList1"/>
    <dgm:cxn modelId="{743897F0-16FB-4157-9EB5-11CFD4CC1082}" type="presParOf" srcId="{8F665827-3F63-4C4D-978B-1C5662FD39D7}" destId="{0AC9430F-420D-40A2-A0F8-68EBA1F6C395}" srcOrd="2" destOrd="0" presId="urn:microsoft.com/office/officeart/2005/8/layout/hList1"/>
    <dgm:cxn modelId="{A2D13DD9-321F-4E10-BEA2-E227439FA151}" type="presParOf" srcId="{0AC9430F-420D-40A2-A0F8-68EBA1F6C395}" destId="{867A752D-CDA7-4DE5-BFA8-9F90872904BF}" srcOrd="0" destOrd="0" presId="urn:microsoft.com/office/officeart/2005/8/layout/hList1"/>
    <dgm:cxn modelId="{D26AEDD1-D79F-4909-AD76-EAB14B50D849}" type="presParOf" srcId="{0AC9430F-420D-40A2-A0F8-68EBA1F6C395}" destId="{2460E11E-20C4-46C2-8D9E-A3653FBF6B81}" srcOrd="1" destOrd="0" presId="urn:microsoft.com/office/officeart/2005/8/layout/hList1"/>
    <dgm:cxn modelId="{DDDC7774-077F-4406-864B-B04915A25DEF}" type="presParOf" srcId="{8F665827-3F63-4C4D-978B-1C5662FD39D7}" destId="{4F20218B-AE7D-4796-B4A1-31B694923E24}" srcOrd="3" destOrd="0" presId="urn:microsoft.com/office/officeart/2005/8/layout/hList1"/>
    <dgm:cxn modelId="{671FD1E9-7BA1-4BC5-BFDB-D8B8776C5D0F}" type="presParOf" srcId="{8F665827-3F63-4C4D-978B-1C5662FD39D7}" destId="{648831BC-BEE1-43B9-8D11-DB229F4D4D90}" srcOrd="4" destOrd="0" presId="urn:microsoft.com/office/officeart/2005/8/layout/hList1"/>
    <dgm:cxn modelId="{85973C9C-E6BB-4036-B39A-23235DFFAE6E}" type="presParOf" srcId="{648831BC-BEE1-43B9-8D11-DB229F4D4D90}" destId="{BFB7CFC4-5B59-4381-9795-8D08F54CA299}" srcOrd="0" destOrd="0" presId="urn:microsoft.com/office/officeart/2005/8/layout/hList1"/>
    <dgm:cxn modelId="{7F6E84BB-7B45-4D3B-94AE-65CBAA4B06E7}" type="presParOf" srcId="{648831BC-BEE1-43B9-8D11-DB229F4D4D90}" destId="{F50CBFEC-A9E9-4C21-9AD7-0638C1882E8D}" srcOrd="1" destOrd="0" presId="urn:microsoft.com/office/officeart/2005/8/layout/hList1"/>
    <dgm:cxn modelId="{37C66A29-B515-45F9-8801-090528B44BE6}" type="presParOf" srcId="{8F665827-3F63-4C4D-978B-1C5662FD39D7}" destId="{2C5C349C-78D9-48E3-A669-109FE65B32CC}" srcOrd="5" destOrd="0" presId="urn:microsoft.com/office/officeart/2005/8/layout/hList1"/>
    <dgm:cxn modelId="{A2192B9C-AE0B-4C2D-A0ED-90B180D2DE87}" type="presParOf" srcId="{8F665827-3F63-4C4D-978B-1C5662FD39D7}" destId="{FE392201-01AD-44DA-A5FF-A3868BF4B2D7}" srcOrd="6" destOrd="0" presId="urn:microsoft.com/office/officeart/2005/8/layout/hList1"/>
    <dgm:cxn modelId="{0FAAF7C7-0F9C-47BD-9449-8E13C1913024}" type="presParOf" srcId="{FE392201-01AD-44DA-A5FF-A3868BF4B2D7}" destId="{A1E2F97C-28CA-458B-87B1-806CECA41456}" srcOrd="0" destOrd="0" presId="urn:microsoft.com/office/officeart/2005/8/layout/hList1"/>
    <dgm:cxn modelId="{DA1B6A0D-D1CC-494A-913F-69F365D5A5FD}" type="presParOf" srcId="{FE392201-01AD-44DA-A5FF-A3868BF4B2D7}" destId="{9EFD78C0-3154-4D65-B109-4375D9845D4E}" srcOrd="1" destOrd="0" presId="urn:microsoft.com/office/officeart/2005/8/layout/hList1"/>
    <dgm:cxn modelId="{A8B9EE7C-4093-455B-9AAD-C4B3E25CB565}" type="presParOf" srcId="{8F665827-3F63-4C4D-978B-1C5662FD39D7}" destId="{9AFC29C7-37EF-4FB8-B18F-8C6D97128380}" srcOrd="7" destOrd="0" presId="urn:microsoft.com/office/officeart/2005/8/layout/hList1"/>
    <dgm:cxn modelId="{CB593E1D-5115-40CD-8766-00087A4D46B7}" type="presParOf" srcId="{8F665827-3F63-4C4D-978B-1C5662FD39D7}" destId="{60E4EECB-4254-4E97-A6EF-C8D0B9257569}" srcOrd="8" destOrd="0" presId="urn:microsoft.com/office/officeart/2005/8/layout/hList1"/>
    <dgm:cxn modelId="{4A804120-A625-4BEB-B75D-06D4CE7256E4}" type="presParOf" srcId="{60E4EECB-4254-4E97-A6EF-C8D0B9257569}" destId="{ED4472A3-4F57-4824-9D5B-F36B4517C976}" srcOrd="0" destOrd="0" presId="urn:microsoft.com/office/officeart/2005/8/layout/hList1"/>
    <dgm:cxn modelId="{4F7A3F2F-0FE8-4003-A8B8-DB1D4125B910}" type="presParOf" srcId="{60E4EECB-4254-4E97-A6EF-C8D0B9257569}" destId="{EFB3A8AC-7A94-42CF-9848-F26D38AB30B6}" srcOrd="1" destOrd="0" presId="urn:microsoft.com/office/officeart/2005/8/layout/hList1"/>
    <dgm:cxn modelId="{B8AA315C-7B53-458F-9036-3E442C8654D2}" type="presParOf" srcId="{8F665827-3F63-4C4D-978B-1C5662FD39D7}" destId="{163FEF7F-F97E-44BA-AC54-F9F3FA3B9296}" srcOrd="9" destOrd="0" presId="urn:microsoft.com/office/officeart/2005/8/layout/hList1"/>
    <dgm:cxn modelId="{A8D4D263-F92F-4C9F-A763-2A2BC19ED8D2}" type="presParOf" srcId="{8F665827-3F63-4C4D-978B-1C5662FD39D7}" destId="{CA4691C5-6237-4548-98E2-87F0F3050DDF}" srcOrd="10" destOrd="0" presId="urn:microsoft.com/office/officeart/2005/8/layout/hList1"/>
    <dgm:cxn modelId="{E8DB9B4A-DB77-4045-A07C-79949F7AF3F5}" type="presParOf" srcId="{CA4691C5-6237-4548-98E2-87F0F3050DDF}" destId="{919F0022-11DC-4605-9423-E682E453B96E}" srcOrd="0" destOrd="0" presId="urn:microsoft.com/office/officeart/2005/8/layout/hList1"/>
    <dgm:cxn modelId="{EDFC8A87-D4C2-44F8-B09E-31930AB54162}" type="presParOf" srcId="{CA4691C5-6237-4548-98E2-87F0F3050DDF}" destId="{8B30BE3F-0C8A-4C2D-BF84-663B04411B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371A1C-9446-4B82-96CB-C14AF185E5A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A8A042-7C83-4348-B4C4-24699181FFAA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Crude Tankers</a:t>
          </a:r>
        </a:p>
      </dgm:t>
    </dgm:pt>
    <dgm:pt modelId="{A335A877-7863-4559-95A9-B946DBDA5D03}" type="parTrans" cxnId="{FC976C8E-EDC1-49D2-A43F-91BF7683A090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8A80A27-D137-4D7D-A147-B41C35E9F588}" type="sibTrans" cxnId="{FC976C8E-EDC1-49D2-A43F-91BF7683A090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D29B3B8-D412-46AE-8EC4-24B2B5593BE2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EURN</a:t>
          </a:r>
        </a:p>
      </dgm:t>
    </dgm:pt>
    <dgm:pt modelId="{C02555E5-B988-4116-B4A8-195068AB397F}" type="parTrans" cxnId="{C75DB695-8007-4731-856D-C19818DEBC6E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95C557-6B28-4252-BF78-45816AE305DF}" type="sibTrans" cxnId="{C75DB695-8007-4731-856D-C19818DEBC6E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B38C3DC-342B-4654-B4F3-774FAC7274AA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Product Tankers</a:t>
          </a:r>
        </a:p>
      </dgm:t>
    </dgm:pt>
    <dgm:pt modelId="{6E9ECCAE-063C-47D9-B897-ED96B1740607}" type="parTrans" cxnId="{791795AB-28D9-4F4E-BA67-14D7F8D6E28A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28029F7-366C-4A07-A351-72209A550BF2}" type="sibTrans" cxnId="{791795AB-28D9-4F4E-BA67-14D7F8D6E28A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5D5B10A-5E28-42E8-B108-7B6E7558560E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LPG</a:t>
          </a:r>
        </a:p>
      </dgm:t>
    </dgm:pt>
    <dgm:pt modelId="{7DA0C959-7AD7-47C6-8C60-8673DD606E58}" type="parTrans" cxnId="{0D37DABD-8F44-4C2D-9993-38AE50873E01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E092AA-9227-4350-A9A7-C8C426BAC5AC}" type="sibTrans" cxnId="{0D37DABD-8F44-4C2D-9993-38AE50873E01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1B8BEFC-CB3F-461C-82A0-E094D6BF937E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NVGS</a:t>
          </a:r>
        </a:p>
      </dgm:t>
    </dgm:pt>
    <dgm:pt modelId="{C6D98653-7A2E-4739-B708-CF23F8659D8F}" type="parTrans" cxnId="{F97AEF7F-D5D4-4C7F-8A5D-F16029400D4C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13A6AF9-08DF-449C-92CA-E718850EA7C7}" type="sibTrans" cxnId="{F97AEF7F-D5D4-4C7F-8A5D-F16029400D4C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0C6D8D-21D8-450B-AD33-55ED18D613A1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Box Lessors</a:t>
          </a:r>
        </a:p>
      </dgm:t>
    </dgm:pt>
    <dgm:pt modelId="{C6B3B671-665A-40C4-ACC8-F3333F21E224}" type="parTrans" cxnId="{3893E6CD-FBE9-4E81-852D-7F319B08779F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2177F1C-2F5D-4AB0-BFD8-05244055FED4}" type="sibTrans" cxnId="{3893E6CD-FBE9-4E81-852D-7F319B08779F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A0481A1-E541-45B9-B20A-8AFD91A30B97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DHT</a:t>
          </a:r>
        </a:p>
      </dgm:t>
    </dgm:pt>
    <dgm:pt modelId="{3AF9DC84-8DCD-40CC-B8A3-0EDD8BB75685}" type="parTrans" cxnId="{4351594B-1432-43E8-B7C8-908F6D776E2B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37C4CD-15E1-4C2B-832D-40164DC93324}" type="sibTrans" cxnId="{4351594B-1432-43E8-B7C8-908F6D776E2B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383C185-29E0-4598-BCE3-5F4521A049CB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FRO</a:t>
          </a:r>
        </a:p>
      </dgm:t>
    </dgm:pt>
    <dgm:pt modelId="{0A97C575-5CE2-488E-9EC7-6262C74335B1}" type="parTrans" cxnId="{7B237B25-807A-40C6-894E-32B7762051EB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B601D1-14BB-4DDF-9120-D6AEEAA5DF1A}" type="sibTrans" cxnId="{7B237B25-807A-40C6-894E-32B7762051EB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9F02178-1EF2-4535-B002-0B8B260AA431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ASC</a:t>
          </a:r>
        </a:p>
      </dgm:t>
    </dgm:pt>
    <dgm:pt modelId="{2B8AA920-4C88-4362-8499-7022EFDB4EE6}" type="parTrans" cxnId="{AAFD976E-310A-4991-830D-B14FE74D69B2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6CE6CF6-34A8-429B-803C-F012A5F3E143}" type="sibTrans" cxnId="{AAFD976E-310A-4991-830D-B14FE74D69B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78E924-840B-4934-B5CD-6D8A121E2F29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STNG</a:t>
          </a:r>
        </a:p>
      </dgm:t>
    </dgm:pt>
    <dgm:pt modelId="{362396BD-B161-4CF1-A203-7256696B2EDD}" type="parTrans" cxnId="{FFE80591-FEB0-4973-8F07-BFE5CB76B7F7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C4AD51E-365A-4820-99E1-1FC55F7F6E9D}" type="sibTrans" cxnId="{FFE80591-FEB0-4973-8F07-BFE5CB76B7F7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627F846-1177-4C86-A689-6320180E6844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LPG</a:t>
          </a:r>
        </a:p>
      </dgm:t>
    </dgm:pt>
    <dgm:pt modelId="{D1CF60DD-54ED-4BB6-BE4E-94F092FB773E}" type="parTrans" cxnId="{84E873F3-1641-4652-9D50-4AD83B412D37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1AE2E1E-40DC-425F-B381-21DECA4837AD}" type="sibTrans" cxnId="{84E873F3-1641-4652-9D50-4AD83B412D37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828C6D4-40B7-432B-B5B9-39A7B1FC19AE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TRTN</a:t>
          </a:r>
        </a:p>
      </dgm:t>
    </dgm:pt>
    <dgm:pt modelId="{C2FF3B2D-1EE7-4371-B9D1-C2E3A22E0CA8}" type="parTrans" cxnId="{775F9B6A-C200-4479-9FFA-BDD223D50698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8B6CE0E-6DBE-4A4D-95D5-FD80A4AC7277}" type="sibTrans" cxnId="{775F9B6A-C200-4479-9FFA-BDD223D50698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2D11857-4C91-42F1-A9B9-FCE36A5233C2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CAI</a:t>
          </a:r>
        </a:p>
      </dgm:t>
    </dgm:pt>
    <dgm:pt modelId="{A098155D-589B-4097-82C1-60B8EF61E8B6}" type="parTrans" cxnId="{8A25E2EA-E1EE-4926-BADC-9E02B8A3EF6B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8230A79-052B-4656-B7E8-7639DF3B9E05}" type="sibTrans" cxnId="{8A25E2EA-E1EE-4926-BADC-9E02B8A3EF6B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4A867F8-F9A9-487E-A896-11702FEBC897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TGH</a:t>
          </a:r>
        </a:p>
      </dgm:t>
    </dgm:pt>
    <dgm:pt modelId="{81486398-7683-4CF7-B6CD-582700DB3239}" type="parTrans" cxnId="{8808C07D-43AD-47BE-8387-2377495334A6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C009E00-1DED-443A-AAB1-85903DFFFD94}" type="sibTrans" cxnId="{8808C07D-43AD-47BE-8387-2377495334A6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FD7CDB9-2890-4057-B4D8-A6C78D19881F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Containers</a:t>
          </a:r>
        </a:p>
      </dgm:t>
    </dgm:pt>
    <dgm:pt modelId="{45DCE97C-6BCA-4DD9-A4D8-970011ADB27A}" type="parTrans" cxnId="{A9FCC5A5-B791-447F-BF63-C71CC1B20CF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72E9BCA-6A88-470C-B061-CE78EF268C64}" type="sibTrans" cxnId="{A9FCC5A5-B791-447F-BF63-C71CC1B20CF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FB26AD3-634B-4C80-9634-6B1E4BBA03B1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SSW</a:t>
          </a:r>
        </a:p>
      </dgm:t>
    </dgm:pt>
    <dgm:pt modelId="{0D8161BE-BC97-4ACD-98CF-DDCBB7773E1D}" type="parTrans" cxnId="{0EE54426-2A2F-409A-96CD-B22CB564F21E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38BDBD1-D954-45CA-AEC2-83AAB19E1168}" type="sibTrans" cxnId="{0EE54426-2A2F-409A-96CD-B22CB564F21E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4A894AB-DCB2-4915-ACB6-B4C0092233B1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CMRE</a:t>
          </a:r>
        </a:p>
      </dgm:t>
    </dgm:pt>
    <dgm:pt modelId="{A3E5AB29-40DC-4416-BF90-CAA5F6ABFB42}" type="parTrans" cxnId="{881E7C02-2788-4DBD-9055-A4316F248D75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E9A9E93-F474-4E4E-9ECC-7F865904B845}" type="sibTrans" cxnId="{881E7C02-2788-4DBD-9055-A4316F248D75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6943129-C898-44E9-9CDB-41AF1994ED5D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US Marine/Barge</a:t>
          </a:r>
        </a:p>
      </dgm:t>
    </dgm:pt>
    <dgm:pt modelId="{66856641-7290-494A-8932-69DD19C46B1D}" type="parTrans" cxnId="{5D14999B-4880-43EC-AE51-A8256A49D5E3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FF12BCD-8D3F-4DF8-8F1B-AC69AB7030D8}" type="sibTrans" cxnId="{5D14999B-4880-43EC-AE51-A8256A49D5E3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EEE0C03-CDCD-4E99-A798-C0190B73FA9A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KEX</a:t>
          </a:r>
        </a:p>
      </dgm:t>
    </dgm:pt>
    <dgm:pt modelId="{41658001-4E64-4C72-8302-5FD0B922CAD4}" type="parTrans" cxnId="{7CE6909F-7556-4374-AFA7-517639C015C9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5BBEF0E-06F4-4B0C-A007-2E0CA934F31B}" type="sibTrans" cxnId="{7CE6909F-7556-4374-AFA7-517639C015C9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DBBAEC6-621B-402E-B86C-805AE88C426C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MATX</a:t>
          </a:r>
        </a:p>
      </dgm:t>
    </dgm:pt>
    <dgm:pt modelId="{F77A83FB-F5AE-4435-A815-24BCE72F84AF}" type="parTrans" cxnId="{CBB2B596-AE67-497B-8A09-4E4B1A278D82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7D76D7A-2E8D-4CF9-B04D-DA1185CAAED2}" type="sibTrans" cxnId="{CBB2B596-AE67-497B-8A09-4E4B1A278D8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DBA5796-A0CE-4D85-BDDF-AFAF4283EB84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INSW</a:t>
          </a:r>
        </a:p>
      </dgm:t>
    </dgm:pt>
    <dgm:pt modelId="{5BCBE436-6663-4607-8974-3A6762AE2287}" type="parTrans" cxnId="{452404E5-7F93-4D1C-A91E-400E9AE24E59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F3CE78C-4FF1-4444-BB91-05A279131AE7}" type="sibTrans" cxnId="{452404E5-7F93-4D1C-A91E-400E9AE24E59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0B135B3-F537-4829-8772-A655A0B3B147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NAT</a:t>
          </a:r>
        </a:p>
      </dgm:t>
    </dgm:pt>
    <dgm:pt modelId="{C0963C73-F163-4651-B457-B31E269234E0}" type="parTrans" cxnId="{78E4108E-971D-48D2-9E2A-2BCF5A568FE4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F95F96-1C81-43FD-B7A3-2665CA9E2C80}" type="sibTrans" cxnId="{78E4108E-971D-48D2-9E2A-2BCF5A568FE4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BB34B6-423B-4F9A-A467-315106C740A6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BWLPG</a:t>
          </a:r>
        </a:p>
      </dgm:t>
    </dgm:pt>
    <dgm:pt modelId="{41C038A4-CA69-48C5-AA89-627C5A4C4185}" type="parTrans" cxnId="{10B0DDA7-DACF-49F1-9340-28231DA74B16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A1263CD-C1F1-442F-8415-A0288FDBFA3D}" type="sibTrans" cxnId="{10B0DDA7-DACF-49F1-9340-28231DA74B16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5C527A5-E89F-44A2-ABB0-C8291969F7D9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AVANCE</a:t>
          </a:r>
        </a:p>
      </dgm:t>
    </dgm:pt>
    <dgm:pt modelId="{AE4F2AB2-3A0E-4A13-A3F9-AAC209CA960F}" type="parTrans" cxnId="{F1E434F5-FEDA-4B4A-B72C-5C6DC0DAED04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91BF846-77F0-4F3B-9D0C-70B1B0970B0B}" type="sibTrans" cxnId="{F1E434F5-FEDA-4B4A-B72C-5C6DC0DAED04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1D6364-5011-4F86-BA84-CB153322ABE7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MAERSK</a:t>
          </a:r>
        </a:p>
      </dgm:t>
    </dgm:pt>
    <dgm:pt modelId="{AFD03093-5525-4A4D-A444-12C033F917EE}" type="parTrans" cxnId="{6CE1AC99-525D-4F6E-9840-11C25D7F20D7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0D5EE2B-0352-492B-BF41-69E0087D4203}" type="sibTrans" cxnId="{6CE1AC99-525D-4F6E-9840-11C25D7F20D7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F437E3-BE4F-4BB9-8D21-0D8F4CD72900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OSG</a:t>
          </a:r>
        </a:p>
      </dgm:t>
    </dgm:pt>
    <dgm:pt modelId="{094F5574-DF29-4E9C-9011-BD39A7FE348F}" type="parTrans" cxnId="{5D298F1F-FDCB-42B0-B127-A8634854FCA2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2EDCAD5-ADBF-443D-8079-FB008D530C5E}" type="sibTrans" cxnId="{5D298F1F-FDCB-42B0-B127-A8634854FCA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EA7BD49-ABF5-45C2-B149-150968321655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TNK</a:t>
          </a:r>
        </a:p>
      </dgm:t>
    </dgm:pt>
    <dgm:pt modelId="{56D15EF9-EA33-43B6-A3CD-4F4FBE7B4EFC}" type="parTrans" cxnId="{5B128DD5-1900-4138-9D5A-9A2FB62E9C23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D92293C-8D93-41B0-82A0-5ED311E10ABE}" type="sibTrans" cxnId="{5B128DD5-1900-4138-9D5A-9A2FB62E9C23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1383850-4366-45BE-8E4D-9C2B5E01AB0A}">
      <dgm:prSet phldrT="[Text]" custT="1"/>
      <dgm:spPr>
        <a:solidFill>
          <a:srgbClr val="071F45"/>
        </a:solidFill>
      </dgm:spPr>
      <dgm:t>
        <a:bodyPr/>
        <a:lstStyle/>
        <a:p>
          <a:r>
            <a:rPr lang="en-US" sz="900" b="1">
              <a:latin typeface="Verdana" panose="020B0604030504040204" pitchFamily="34" charset="0"/>
              <a:ea typeface="Verdana" panose="020B0604030504040204" pitchFamily="34" charset="0"/>
            </a:rPr>
            <a:t>Marine MLP/GP</a:t>
          </a:r>
        </a:p>
      </dgm:t>
    </dgm:pt>
    <dgm:pt modelId="{F62B6657-1966-49FE-981B-F0B00251A53C}" type="parTrans" cxnId="{D2691BEC-8A04-4423-8C99-0A6DFDB57450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E42FB99-91A3-4648-8C04-6A845352D887}" type="sibTrans" cxnId="{D2691BEC-8A04-4423-8C99-0A6DFDB57450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1DD9FAF-5BFB-4CFD-829B-E6B2F6E822CE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TK</a:t>
          </a:r>
        </a:p>
      </dgm:t>
    </dgm:pt>
    <dgm:pt modelId="{4E4EEFA1-2F3C-4F14-AB84-2A5C539BEFDD}" type="parTrans" cxnId="{F0321400-8AEF-4A5B-B08A-7E81E00D0F05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22EC7C5-B75D-47AD-9402-4B4B73CF068B}" type="sibTrans" cxnId="{F0321400-8AEF-4A5B-B08A-7E81E00D0F05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7D701A4-5440-47D9-97C6-46956569517E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TOO</a:t>
          </a:r>
        </a:p>
      </dgm:t>
    </dgm:pt>
    <dgm:pt modelId="{74ED93BA-F8BB-47BD-8AD1-E80F8976C520}" type="parTrans" cxnId="{7B724E3C-09A4-402B-B6E3-5A485BC3FE12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B598D44-51CA-4239-ABAD-86A6F7D3B9BF}" type="sibTrans" cxnId="{7B724E3C-09A4-402B-B6E3-5A485BC3FE12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9DAA26C-6EF4-4A18-AB10-D2B099323844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CPLP</a:t>
          </a:r>
        </a:p>
      </dgm:t>
    </dgm:pt>
    <dgm:pt modelId="{6E9148B9-23CB-480C-B1BB-D084192FBD79}" type="parTrans" cxnId="{60BF78AB-831F-442C-9A2B-3FCB66AC32D5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5E82324-B84A-4EFF-9287-59B138E6CFA1}" type="sibTrans" cxnId="{60BF78AB-831F-442C-9A2B-3FCB66AC32D5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59BB934-38C6-439F-8401-D5B6343A05B7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DAC</a:t>
          </a:r>
        </a:p>
      </dgm:t>
    </dgm:pt>
    <dgm:pt modelId="{FE6DA273-31E4-4D84-95CA-5E89CA93F18E}" type="parTrans" cxnId="{F3D58071-7339-45B8-9783-C763B9DDAA3F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B814CED-0994-4D75-B539-74B7879CCAA4}" type="sibTrans" cxnId="{F3D58071-7339-45B8-9783-C763B9DDAA3F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EB7C34-170E-4C79-8D80-083A0C29F455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GSL</a:t>
          </a:r>
        </a:p>
      </dgm:t>
    </dgm:pt>
    <dgm:pt modelId="{BFC658C9-07DB-4E1D-8A0B-F30908A753F3}" type="parTrans" cxnId="{E12AB50E-1514-4BAD-BDFB-2FE8C33D05A9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474485C-F34B-4AC9-885C-F9A834493D15}" type="sibTrans" cxnId="{E12AB50E-1514-4BAD-BDFB-2FE8C33D05A9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03A1538-D805-401C-B5A7-D0992FD15F43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CKH</a:t>
          </a:r>
        </a:p>
      </dgm:t>
    </dgm:pt>
    <dgm:pt modelId="{F745E1FC-8088-4519-B309-4BE84119A5FD}" type="parTrans" cxnId="{3FDBE872-DB1E-4D33-9D75-CE70A38496E3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F2C01C1-BF79-46BA-9B61-DAF114631CB0}" type="sibTrans" cxnId="{3FDBE872-DB1E-4D33-9D75-CE70A38496E3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B0DBA8B-6E48-47B1-8207-8EFD8D0A9F3A}">
      <dgm:prSet phldrT="[Text]" custT="1"/>
      <dgm:spPr>
        <a:ln>
          <a:solidFill>
            <a:srgbClr val="0170BE"/>
          </a:solidFill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KNOP</a:t>
          </a:r>
        </a:p>
      </dgm:t>
    </dgm:pt>
    <dgm:pt modelId="{BDFA5926-2B4B-4FDF-8DE5-D2E6E5798791}" type="parTrans" cxnId="{7487EEEA-7EED-48C4-A40B-E7CB44AEDB44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5C8041D-429D-499D-B9A7-B70C250BD8B7}" type="sibTrans" cxnId="{7487EEEA-7EED-48C4-A40B-E7CB44AEDB44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3E58BF5-E730-4B8C-9437-8E86D872DBBF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NM</a:t>
          </a:r>
        </a:p>
      </dgm:t>
    </dgm:pt>
    <dgm:pt modelId="{678D5B2C-F439-443E-ADEA-85FC35D6B705}" type="parTrans" cxnId="{3B3C68DA-119A-4A6F-A130-60C1379C6BBB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80117F7-03BA-418A-809D-6CF4D7AAC1DB}" type="sibTrans" cxnId="{3B3C68DA-119A-4A6F-A130-60C1379C6BBB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F804CD-7B13-4A88-BD82-B3ABD2D8A69E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TRMD</a:t>
          </a:r>
        </a:p>
      </dgm:t>
    </dgm:pt>
    <dgm:pt modelId="{51D9FFC9-3D5C-4F9C-B4F0-8313A6E110F9}" type="parTrans" cxnId="{3115692A-F735-4572-8DF9-BB434829B68C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9AD73C1-8ADC-4DA9-A005-B6096A003099}" type="sibTrans" cxnId="{3115692A-F735-4572-8DF9-BB434829B68C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4B25771-0CEE-4616-A093-260BA7EC56DD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TNP</a:t>
          </a:r>
        </a:p>
      </dgm:t>
    </dgm:pt>
    <dgm:pt modelId="{156187A4-28AD-4F16-90B2-723263077B79}" type="parTrans" cxnId="{B38326BC-1732-444D-814A-D48BC62311E8}">
      <dgm:prSet/>
      <dgm:spPr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06B5B5B-DA8A-41D0-B00E-BC5B7A91B8D9}" type="sibTrans" cxnId="{B38326BC-1732-444D-814A-D48BC62311E8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040E08A-66B7-4AB6-B805-9A4EEBFE1203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SFL</a:t>
          </a:r>
        </a:p>
      </dgm:t>
    </dgm:pt>
    <dgm:pt modelId="{DB17F00B-B78B-44A1-8D17-1C3506C9BEA4}" type="parTrans" cxnId="{41029FC0-3B9B-4DD2-B5F5-D9FDD67D072A}">
      <dgm:prSet/>
      <dgm:spPr>
        <a:solidFill>
          <a:srgbClr val="002060"/>
        </a:solidFill>
        <a:ln>
          <a:solidFill>
            <a:srgbClr val="0170BE"/>
          </a:solidFill>
        </a:ln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FD2C4B1-6480-4B02-A01D-7721BF474E23}" type="sibTrans" cxnId="{41029FC0-3B9B-4DD2-B5F5-D9FDD67D072A}">
      <dgm:prSet/>
      <dgm:spPr/>
      <dgm:t>
        <a:bodyPr/>
        <a:lstStyle/>
        <a:p>
          <a:endParaRPr lang="en-US" sz="18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2F1E597-D31C-4152-A372-F137B23E9BF8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GASS</a:t>
          </a:r>
        </a:p>
      </dgm:t>
    </dgm:pt>
    <dgm:pt modelId="{2AEDC5A3-DC1C-4F5B-A2EA-BF0C501EF9E4}" type="parTrans" cxnId="{2179B789-D4F9-40CD-8B69-D6CFEB1399F3}">
      <dgm:prSet/>
      <dgm:spPr>
        <a:solidFill>
          <a:srgbClr val="0070C0"/>
        </a:solidFill>
        <a:ln>
          <a:solidFill>
            <a:srgbClr val="0170BE"/>
          </a:solidFill>
        </a:ln>
      </dgm:spPr>
      <dgm:t>
        <a:bodyPr/>
        <a:lstStyle/>
        <a:p>
          <a:endParaRPr lang="en-US" sz="900"/>
        </a:p>
      </dgm:t>
    </dgm:pt>
    <dgm:pt modelId="{38540C02-7EDB-4383-AD91-57C14DB5E8BE}" type="sibTrans" cxnId="{2179B789-D4F9-40CD-8B69-D6CFEB1399F3}">
      <dgm:prSet/>
      <dgm:spPr/>
      <dgm:t>
        <a:bodyPr/>
        <a:lstStyle/>
        <a:p>
          <a:endParaRPr lang="en-US"/>
        </a:p>
      </dgm:t>
    </dgm:pt>
    <dgm:pt modelId="{6D9A970F-4F43-41B4-8419-1C5DFCA18E97}">
      <dgm:prSet phldrT="[Text]" custT="1"/>
      <dgm:spPr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20955" tIns="13970" rIns="20955" bIns="13970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 Upstream</a:t>
          </a:r>
        </a:p>
      </dgm:t>
    </dgm:pt>
    <dgm:pt modelId="{2CF325AC-85A7-4C54-831A-163E64E4CD58}" type="parTrans" cxnId="{6CF8EF32-0AF1-43E2-99D2-59FDE51AEA39}">
      <dgm:prSet/>
      <dgm:spPr/>
      <dgm:t>
        <a:bodyPr/>
        <a:lstStyle/>
        <a:p>
          <a:endParaRPr lang="en-US"/>
        </a:p>
      </dgm:t>
    </dgm:pt>
    <dgm:pt modelId="{A56DE300-AF94-4E69-B01B-EF6186FFBBBA}" type="sibTrans" cxnId="{6CF8EF32-0AF1-43E2-99D2-59FDE51AEA39}">
      <dgm:prSet/>
      <dgm:spPr/>
      <dgm:t>
        <a:bodyPr/>
        <a:lstStyle/>
        <a:p>
          <a:endParaRPr lang="en-US"/>
        </a:p>
      </dgm:t>
    </dgm:pt>
    <dgm:pt modelId="{E6AC4123-060F-4717-9C2C-5ED05A80FD7D}">
      <dgm:prSet phldrT="[Text]" custT="1"/>
      <dgm:spPr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20955" tIns="13970" rIns="20955" bIns="13970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 Midstream</a:t>
          </a:r>
        </a:p>
      </dgm:t>
    </dgm:pt>
    <dgm:pt modelId="{B0276EF7-E186-4EC2-82F7-1CAE691CA7BC}" type="parTrans" cxnId="{1CE7E9B4-AECA-4801-BC46-BAEC627DB87B}">
      <dgm:prSet/>
      <dgm:spPr/>
      <dgm:t>
        <a:bodyPr/>
        <a:lstStyle/>
        <a:p>
          <a:endParaRPr lang="en-US"/>
        </a:p>
      </dgm:t>
    </dgm:pt>
    <dgm:pt modelId="{1DEBD6B8-73BA-4F1A-98D1-1ECFDC205055}" type="sibTrans" cxnId="{1CE7E9B4-AECA-4801-BC46-BAEC627DB87B}">
      <dgm:prSet/>
      <dgm:spPr/>
      <dgm:t>
        <a:bodyPr/>
        <a:lstStyle/>
        <a:p>
          <a:endParaRPr lang="en-US"/>
        </a:p>
      </dgm:t>
    </dgm:pt>
    <dgm:pt modelId="{D8901106-66E3-4553-9180-A8C2BEBC8099}">
      <dgm:prSet phldrT="[Text]" custT="1"/>
      <dgm:spPr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gm:spPr>
      <dgm:t>
        <a:bodyPr spcFirstLastPara="0" vert="horz" wrap="square" lIns="20955" tIns="13970" rIns="20955" bIns="13970" numCol="1" spcCol="1270" anchor="ctr" anchorCtr="0"/>
        <a:lstStyle/>
        <a:p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LNG </a:t>
          </a: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Downstream</a:t>
          </a:r>
        </a:p>
      </dgm:t>
    </dgm:pt>
    <dgm:pt modelId="{537DF113-279D-4FC0-8B24-FCF85CF6CA15}" type="parTrans" cxnId="{1252405B-1C95-4AC3-8992-AF8F63E4576C}">
      <dgm:prSet/>
      <dgm:spPr/>
      <dgm:t>
        <a:bodyPr/>
        <a:lstStyle/>
        <a:p>
          <a:endParaRPr lang="en-US"/>
        </a:p>
      </dgm:t>
    </dgm:pt>
    <dgm:pt modelId="{9FEEE186-8F03-4238-B6A9-D02B9599C2FE}" type="sibTrans" cxnId="{1252405B-1C95-4AC3-8992-AF8F63E4576C}">
      <dgm:prSet/>
      <dgm:spPr/>
      <dgm:t>
        <a:bodyPr/>
        <a:lstStyle/>
        <a:p>
          <a:endParaRPr lang="en-US"/>
        </a:p>
      </dgm:t>
    </dgm:pt>
    <dgm:pt modelId="{F23DED41-7920-4E89-B523-F5D9A7897BB5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</a:t>
          </a:r>
        </a:p>
      </dgm:t>
    </dgm:pt>
    <dgm:pt modelId="{C3321F7B-310B-4EC6-A097-CF0DC1E66D88}" type="parTrans" cxnId="{D6D55450-85D1-4B8F-A038-E346E8C66491}">
      <dgm:prSet/>
      <dgm:spPr/>
      <dgm:t>
        <a:bodyPr/>
        <a:lstStyle/>
        <a:p>
          <a:endParaRPr lang="en-US"/>
        </a:p>
      </dgm:t>
    </dgm:pt>
    <dgm:pt modelId="{AA83FBB0-C624-4DCF-8AFE-8253859299F4}" type="sibTrans" cxnId="{D6D55450-85D1-4B8F-A038-E346E8C66491}">
      <dgm:prSet/>
      <dgm:spPr/>
      <dgm:t>
        <a:bodyPr/>
        <a:lstStyle/>
        <a:p>
          <a:endParaRPr lang="en-US"/>
        </a:p>
      </dgm:t>
    </dgm:pt>
    <dgm:pt modelId="{99FA6A08-BE54-4CC0-832E-D2B28C03B974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CQP</a:t>
          </a:r>
        </a:p>
      </dgm:t>
    </dgm:pt>
    <dgm:pt modelId="{1333DA90-AA28-4459-A42A-08161B8691FC}" type="parTrans" cxnId="{5232F01C-5075-46DA-B30C-0A942F82213C}">
      <dgm:prSet/>
      <dgm:spPr>
        <a:noFill/>
        <a:ln w="25400" cap="flat" cmpd="sng" algn="ctr">
          <a:solidFill>
            <a:srgbClr val="0170BE"/>
          </a:solidFill>
          <a:prstDash val="solid"/>
        </a:ln>
        <a:effectLst/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E2908CA-8262-42A3-B384-379E3536ADF0}" type="sibTrans" cxnId="{5232F01C-5075-46DA-B30C-0A942F82213C}">
      <dgm:prSet/>
      <dgm:spPr/>
      <dgm:t>
        <a:bodyPr/>
        <a:lstStyle/>
        <a:p>
          <a:endParaRPr lang="en-US"/>
        </a:p>
      </dgm:t>
    </dgm:pt>
    <dgm:pt modelId="{F69D5D5B-BEB6-440E-90AC-461C5B8BC1FF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TELL</a:t>
          </a:r>
        </a:p>
      </dgm:t>
    </dgm:pt>
    <dgm:pt modelId="{31E6F87C-9AB7-4826-AA4B-57BF55BFFDEB}" type="parTrans" cxnId="{5A7A067F-E29A-484E-A69C-B745FCA4249C}">
      <dgm:prSet/>
      <dgm:spPr/>
      <dgm:t>
        <a:bodyPr/>
        <a:lstStyle/>
        <a:p>
          <a:endParaRPr lang="en-US"/>
        </a:p>
      </dgm:t>
    </dgm:pt>
    <dgm:pt modelId="{B2204C32-BB65-4072-A923-0E93195711A0}" type="sibTrans" cxnId="{5A7A067F-E29A-484E-A69C-B745FCA4249C}">
      <dgm:prSet/>
      <dgm:spPr/>
      <dgm:t>
        <a:bodyPr/>
        <a:lstStyle/>
        <a:p>
          <a:endParaRPr lang="en-US"/>
        </a:p>
      </dgm:t>
    </dgm:pt>
    <dgm:pt modelId="{4C0733C7-F5A1-4F5F-B480-AEDAB6CCF64E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NEXT</a:t>
          </a:r>
        </a:p>
      </dgm:t>
    </dgm:pt>
    <dgm:pt modelId="{878B7F66-B34B-4BE1-A29C-DF52415C28B1}" type="parTrans" cxnId="{9C84E18A-3D57-4E4E-B306-49EEA8FD9D41}">
      <dgm:prSet/>
      <dgm:spPr/>
      <dgm:t>
        <a:bodyPr/>
        <a:lstStyle/>
        <a:p>
          <a:endParaRPr lang="en-US"/>
        </a:p>
      </dgm:t>
    </dgm:pt>
    <dgm:pt modelId="{F17F8100-F4DB-4E68-A106-91912C38748B}" type="sibTrans" cxnId="{9C84E18A-3D57-4E4E-B306-49EEA8FD9D41}">
      <dgm:prSet/>
      <dgm:spPr/>
      <dgm:t>
        <a:bodyPr/>
        <a:lstStyle/>
        <a:p>
          <a:endParaRPr lang="en-US"/>
        </a:p>
      </dgm:t>
    </dgm:pt>
    <dgm:pt modelId="{7138DA9D-A936-4829-A9CB-A697989A16CF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LNGLY</a:t>
          </a:r>
        </a:p>
      </dgm:t>
    </dgm:pt>
    <dgm:pt modelId="{53A01DAB-9C28-412E-AC00-72C845D93BC6}" type="parTrans" cxnId="{A0D851AE-987D-43E4-9B0F-FC6E97501D50}">
      <dgm:prSet/>
      <dgm:spPr/>
      <dgm:t>
        <a:bodyPr/>
        <a:lstStyle/>
        <a:p>
          <a:endParaRPr lang="en-US"/>
        </a:p>
      </dgm:t>
    </dgm:pt>
    <dgm:pt modelId="{2B6A66D4-A349-4BB0-852A-4493BA425819}" type="sibTrans" cxnId="{A0D851AE-987D-43E4-9B0F-FC6E97501D50}">
      <dgm:prSet/>
      <dgm:spPr/>
      <dgm:t>
        <a:bodyPr/>
        <a:lstStyle/>
        <a:p>
          <a:endParaRPr lang="en-US"/>
        </a:p>
      </dgm:t>
    </dgm:pt>
    <dgm:pt modelId="{E3524FB2-BB18-4923-B7B3-BD91A4770E69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GLOG</a:t>
          </a:r>
        </a:p>
      </dgm:t>
    </dgm:pt>
    <dgm:pt modelId="{FFFDF52B-1547-4CC8-BACE-4998F8AA85C7}" type="parTrans" cxnId="{D311EDDE-C460-4085-A365-247B09E0F84D}">
      <dgm:prSet/>
      <dgm:spPr/>
      <dgm:t>
        <a:bodyPr/>
        <a:lstStyle/>
        <a:p>
          <a:endParaRPr lang="en-US"/>
        </a:p>
      </dgm:t>
    </dgm:pt>
    <dgm:pt modelId="{841FAE95-5FF6-4251-8EB5-E5B4681F0E63}" type="sibTrans" cxnId="{D311EDDE-C460-4085-A365-247B09E0F84D}">
      <dgm:prSet/>
      <dgm:spPr/>
      <dgm:t>
        <a:bodyPr/>
        <a:lstStyle/>
        <a:p>
          <a:endParaRPr lang="en-US"/>
        </a:p>
      </dgm:t>
    </dgm:pt>
    <dgm:pt modelId="{2AA57B12-EF78-4D77-B5C2-7BE1CCBA20C4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GLOP</a:t>
          </a:r>
        </a:p>
      </dgm:t>
    </dgm:pt>
    <dgm:pt modelId="{59643875-1B3E-4B7C-9F08-9BFC53FD75AC}" type="parTrans" cxnId="{31F2D12D-C814-4114-B246-4873DC9F7CCE}">
      <dgm:prSet/>
      <dgm:spPr/>
      <dgm:t>
        <a:bodyPr/>
        <a:lstStyle/>
        <a:p>
          <a:endParaRPr lang="en-US"/>
        </a:p>
      </dgm:t>
    </dgm:pt>
    <dgm:pt modelId="{432CA052-2F89-486F-9CCF-DC099786F620}" type="sibTrans" cxnId="{31F2D12D-C814-4114-B246-4873DC9F7CCE}">
      <dgm:prSet/>
      <dgm:spPr/>
      <dgm:t>
        <a:bodyPr/>
        <a:lstStyle/>
        <a:p>
          <a:endParaRPr lang="en-US"/>
        </a:p>
      </dgm:t>
    </dgm:pt>
    <dgm:pt modelId="{7637F056-F78F-4681-AAD5-4C9222986B6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TGP</a:t>
          </a:r>
        </a:p>
      </dgm:t>
    </dgm:pt>
    <dgm:pt modelId="{AAFB735A-C88A-42AC-9066-E0B1F7D41CDB}" type="parTrans" cxnId="{4BBED9EA-5CC9-480A-9944-6C0C614E81BB}">
      <dgm:prSet/>
      <dgm:spPr/>
      <dgm:t>
        <a:bodyPr/>
        <a:lstStyle/>
        <a:p>
          <a:endParaRPr lang="en-US"/>
        </a:p>
      </dgm:t>
    </dgm:pt>
    <dgm:pt modelId="{40835C6F-71C8-4A17-8EFD-4F0A81A60CAC}" type="sibTrans" cxnId="{4BBED9EA-5CC9-480A-9944-6C0C614E81BB}">
      <dgm:prSet/>
      <dgm:spPr/>
      <dgm:t>
        <a:bodyPr/>
        <a:lstStyle/>
        <a:p>
          <a:endParaRPr lang="en-US"/>
        </a:p>
      </dgm:t>
    </dgm:pt>
    <dgm:pt modelId="{7154294E-A4BF-47F9-9E54-D57565F613E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DLNG</a:t>
          </a:r>
        </a:p>
      </dgm:t>
    </dgm:pt>
    <dgm:pt modelId="{652C88FF-59CF-4CCB-ABE6-0FED6C29867A}" type="parTrans" cxnId="{2F44CB52-04F8-4168-B33A-59023ACBF8AD}">
      <dgm:prSet/>
      <dgm:spPr/>
      <dgm:t>
        <a:bodyPr/>
        <a:lstStyle/>
        <a:p>
          <a:endParaRPr lang="en-US"/>
        </a:p>
      </dgm:t>
    </dgm:pt>
    <dgm:pt modelId="{5BD6B703-9FA4-4666-B624-D89FC9D2EBF6}" type="sibTrans" cxnId="{2F44CB52-04F8-4168-B33A-59023ACBF8AD}">
      <dgm:prSet/>
      <dgm:spPr/>
      <dgm:t>
        <a:bodyPr/>
        <a:lstStyle/>
        <a:p>
          <a:endParaRPr lang="en-US"/>
        </a:p>
      </dgm:t>
    </dgm:pt>
    <dgm:pt modelId="{8F762CE9-DFFE-40FD-B5D4-96862C4D6FD0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FLEX</a:t>
          </a:r>
        </a:p>
      </dgm:t>
    </dgm:pt>
    <dgm:pt modelId="{0E36C25D-C39C-4B11-BD94-EF21FCC0FB03}" type="parTrans" cxnId="{F766EECA-FA0F-4ED1-A374-253DE472AFF8}">
      <dgm:prSet/>
      <dgm:spPr>
        <a:noFill/>
        <a:ln w="25400" cap="flat" cmpd="sng" algn="ctr">
          <a:solidFill>
            <a:srgbClr val="0170BE"/>
          </a:solidFill>
          <a:prstDash val="solid"/>
        </a:ln>
        <a:effectLst/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8503950-8797-466B-A292-D8A124801D98}" type="sibTrans" cxnId="{F766EECA-FA0F-4ED1-A374-253DE472AFF8}">
      <dgm:prSet/>
      <dgm:spPr/>
      <dgm:t>
        <a:bodyPr/>
        <a:lstStyle/>
        <a:p>
          <a:endParaRPr lang="en-US"/>
        </a:p>
      </dgm:t>
    </dgm:pt>
    <dgm:pt modelId="{48390545-40B9-4684-8756-03773F8649DE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GLNG</a:t>
          </a:r>
        </a:p>
      </dgm:t>
    </dgm:pt>
    <dgm:pt modelId="{811113EF-5FD1-48AA-859E-F5C59343D41E}" type="parTrans" cxnId="{4C0FAC07-C12D-45AB-B7A5-6BA3D59B9732}">
      <dgm:prSet/>
      <dgm:spPr/>
      <dgm:t>
        <a:bodyPr/>
        <a:lstStyle/>
        <a:p>
          <a:endParaRPr lang="en-US"/>
        </a:p>
      </dgm:t>
    </dgm:pt>
    <dgm:pt modelId="{FCA7583E-276E-4C51-B7EC-1DEDDC467B37}" type="sibTrans" cxnId="{4C0FAC07-C12D-45AB-B7A5-6BA3D59B9732}">
      <dgm:prSet/>
      <dgm:spPr/>
      <dgm:t>
        <a:bodyPr/>
        <a:lstStyle/>
        <a:p>
          <a:endParaRPr lang="en-US"/>
        </a:p>
      </dgm:t>
    </dgm:pt>
    <dgm:pt modelId="{67B49ED1-EE21-4833-8677-5B0BF264AF8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GMLP</a:t>
          </a:r>
        </a:p>
      </dgm:t>
    </dgm:pt>
    <dgm:pt modelId="{8D2313A1-6C29-4201-9C32-61BF54FA3B06}" type="parTrans" cxnId="{3DE264EB-A2EF-42D0-B4D3-E3F841C6117E}">
      <dgm:prSet/>
      <dgm:spPr/>
      <dgm:t>
        <a:bodyPr/>
        <a:lstStyle/>
        <a:p>
          <a:endParaRPr lang="en-US"/>
        </a:p>
      </dgm:t>
    </dgm:pt>
    <dgm:pt modelId="{79BE177D-7A80-4249-AE96-98D406DB4365}" type="sibTrans" cxnId="{3DE264EB-A2EF-42D0-B4D3-E3F841C6117E}">
      <dgm:prSet/>
      <dgm:spPr/>
      <dgm:t>
        <a:bodyPr/>
        <a:lstStyle/>
        <a:p>
          <a:endParaRPr lang="en-US"/>
        </a:p>
      </dgm:t>
    </dgm:pt>
    <dgm:pt modelId="{2199B83E-BB64-4E16-84E5-3186F6EA4C3A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Hoegh</a:t>
          </a:r>
          <a:endParaRPr lang="en-US" sz="9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gm:t>
    </dgm:pt>
    <dgm:pt modelId="{358581E4-8B57-44E4-91B3-CDCDAB6AA6AC}" type="parTrans" cxnId="{C0AA7384-8F06-4525-AC7A-42641209950A}">
      <dgm:prSet/>
      <dgm:spPr>
        <a:noFill/>
        <a:ln w="25400" cap="flat" cmpd="sng" algn="ctr">
          <a:solidFill>
            <a:srgbClr val="0170BE"/>
          </a:solidFill>
          <a:prstDash val="solid"/>
        </a:ln>
        <a:effectLst/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5B4C10F-C934-4F33-89EF-A03E5B47D933}" type="sibTrans" cxnId="{C0AA7384-8F06-4525-AC7A-42641209950A}">
      <dgm:prSet/>
      <dgm:spPr/>
      <dgm:t>
        <a:bodyPr/>
        <a:lstStyle/>
        <a:p>
          <a:endParaRPr lang="en-US"/>
        </a:p>
      </dgm:t>
    </dgm:pt>
    <dgm:pt modelId="{84602404-2201-4275-A435-C678845F103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NFE</a:t>
          </a:r>
        </a:p>
      </dgm:t>
    </dgm:pt>
    <dgm:pt modelId="{B7319F2C-E4CA-4CFA-9E66-D33B47AFAEC9}" type="parTrans" cxnId="{88F42C88-1E49-45ED-B207-5C2A6332F3AA}">
      <dgm:prSet/>
      <dgm:spPr/>
      <dgm:t>
        <a:bodyPr/>
        <a:lstStyle/>
        <a:p>
          <a:endParaRPr lang="en-US"/>
        </a:p>
      </dgm:t>
    </dgm:pt>
    <dgm:pt modelId="{036FAFAC-94E9-4894-B660-2CDE57BF93BB}" type="sibTrans" cxnId="{88F42C88-1E49-45ED-B207-5C2A6332F3AA}">
      <dgm:prSet/>
      <dgm:spPr/>
      <dgm:t>
        <a:bodyPr/>
        <a:lstStyle/>
        <a:p>
          <a:endParaRPr lang="en-US"/>
        </a:p>
      </dgm:t>
    </dgm:pt>
    <dgm:pt modelId="{6BF96FAD-E3F1-436F-9DA6-F8EEEB638E86}">
      <dgm:prSet phldrT="[Text]" custT="1"/>
      <dgm:spPr>
        <a:ln>
          <a:solidFill>
            <a:srgbClr val="0170BE"/>
          </a:solidFill>
          <a:prstDash val="dash"/>
        </a:ln>
      </dgm:spPr>
      <dgm:t>
        <a:bodyPr/>
        <a:lstStyle/>
        <a:p>
          <a:r>
            <a:rPr lang="en-US" sz="900">
              <a:latin typeface="Verdana" panose="020B0604030504040204" pitchFamily="34" charset="0"/>
              <a:ea typeface="Verdana" panose="020B0604030504040204" pitchFamily="34" charset="0"/>
            </a:rPr>
            <a:t>DSSI</a:t>
          </a:r>
        </a:p>
      </dgm:t>
    </dgm:pt>
    <dgm:pt modelId="{49489D0A-5E22-4BB8-9ABE-1D04D35E1386}" type="parTrans" cxnId="{F25AF2DC-CA21-4CF7-B8DF-5BDDE6C87E76}">
      <dgm:prSet/>
      <dgm:spPr/>
      <dgm:t>
        <a:bodyPr/>
        <a:lstStyle/>
        <a:p>
          <a:endParaRPr lang="en-US"/>
        </a:p>
      </dgm:t>
    </dgm:pt>
    <dgm:pt modelId="{FF323503-C825-4876-99B6-15AC2EBACC24}" type="sibTrans" cxnId="{F25AF2DC-CA21-4CF7-B8DF-5BDDE6C87E76}">
      <dgm:prSet/>
      <dgm:spPr/>
      <dgm:t>
        <a:bodyPr/>
        <a:lstStyle/>
        <a:p>
          <a:endParaRPr lang="en-US"/>
        </a:p>
      </dgm:t>
    </dgm:pt>
    <dgm:pt modelId="{F27F439F-46C9-4209-B8CD-649A55FB7E6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gm:spPr>
      <dgm:t>
        <a:bodyPr spcFirstLastPara="0" vert="horz" wrap="square" lIns="17145" tIns="11430" rIns="17145" bIns="11430" numCol="1" spcCol="1270" anchor="ctr" anchorCtr="0"/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VG</a:t>
          </a:r>
        </a:p>
      </dgm:t>
    </dgm:pt>
    <dgm:pt modelId="{9611FF71-9BEB-4791-9006-8FA54EAF9CA6}" type="parTrans" cxnId="{72C28E51-08BE-4EAD-99D8-932630C9E78C}">
      <dgm:prSet/>
      <dgm:spPr>
        <a:noFill/>
        <a:ln w="25400" cap="flat" cmpd="sng" algn="ctr">
          <a:solidFill>
            <a:srgbClr val="0170BE"/>
          </a:solidFill>
          <a:prstDash val="solid"/>
        </a:ln>
        <a:effectLst/>
      </dgm:spPr>
      <dgm:t>
        <a:bodyPr/>
        <a:lstStyle/>
        <a:p>
          <a:endParaRPr lang="en-US" sz="9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7D7D3EF-B106-4478-A2EE-6C752E0F84B3}" type="sibTrans" cxnId="{72C28E51-08BE-4EAD-99D8-932630C9E78C}">
      <dgm:prSet/>
      <dgm:spPr/>
      <dgm:t>
        <a:bodyPr/>
        <a:lstStyle/>
        <a:p>
          <a:endParaRPr lang="en-US"/>
        </a:p>
      </dgm:t>
    </dgm:pt>
    <dgm:pt modelId="{5260B145-EB2A-4098-B735-02D1BBCAE398}" type="pres">
      <dgm:prSet presAssocID="{42371A1C-9446-4B82-96CB-C14AF185E5A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0B37BCC-7A93-4C6B-9F55-223FEFF34E67}" type="pres">
      <dgm:prSet presAssocID="{FBA8A042-7C83-4348-B4C4-24699181FFAA}" presName="root" presStyleCnt="0"/>
      <dgm:spPr/>
    </dgm:pt>
    <dgm:pt modelId="{31D5022E-86FD-4BDD-83B9-D5FF9C0BA06C}" type="pres">
      <dgm:prSet presAssocID="{FBA8A042-7C83-4348-B4C4-24699181FFAA}" presName="rootComposite" presStyleCnt="0"/>
      <dgm:spPr/>
    </dgm:pt>
    <dgm:pt modelId="{75151BFF-D105-44FF-8869-5D5CD3BA1550}" type="pres">
      <dgm:prSet presAssocID="{FBA8A042-7C83-4348-B4C4-24699181FFAA}" presName="rootText" presStyleLbl="node1" presStyleIdx="0" presStyleCnt="10" custScaleX="127585"/>
      <dgm:spPr/>
    </dgm:pt>
    <dgm:pt modelId="{8A5B45E2-14C8-4814-B7B6-036E72E3E2AF}" type="pres">
      <dgm:prSet presAssocID="{FBA8A042-7C83-4348-B4C4-24699181FFAA}" presName="rootConnector" presStyleLbl="node1" presStyleIdx="0" presStyleCnt="10"/>
      <dgm:spPr/>
    </dgm:pt>
    <dgm:pt modelId="{E6C8203E-A72D-4C7E-A8EE-F06160071D12}" type="pres">
      <dgm:prSet presAssocID="{FBA8A042-7C83-4348-B4C4-24699181FFAA}" presName="childShape" presStyleCnt="0"/>
      <dgm:spPr/>
    </dgm:pt>
    <dgm:pt modelId="{0C07C304-5C5A-4784-BBEF-1128163C7D84}" type="pres">
      <dgm:prSet presAssocID="{C02555E5-B988-4116-B4A8-195068AB397F}" presName="Name13" presStyleLbl="parChTrans1D2" presStyleIdx="0" presStyleCnt="49"/>
      <dgm:spPr/>
    </dgm:pt>
    <dgm:pt modelId="{0A3308B8-1D9C-4BFE-A41F-EE131FE6B74A}" type="pres">
      <dgm:prSet presAssocID="{9D29B3B8-D412-46AE-8EC4-24B2B5593BE2}" presName="childText" presStyleLbl="bgAcc1" presStyleIdx="0" presStyleCnt="49">
        <dgm:presLayoutVars>
          <dgm:bulletEnabled val="1"/>
        </dgm:presLayoutVars>
      </dgm:prSet>
      <dgm:spPr/>
    </dgm:pt>
    <dgm:pt modelId="{224D7213-D380-4CC9-BCBC-554C8A289C5C}" type="pres">
      <dgm:prSet presAssocID="{3AF9DC84-8DCD-40CC-B8A3-0EDD8BB75685}" presName="Name13" presStyleLbl="parChTrans1D2" presStyleIdx="1" presStyleCnt="49"/>
      <dgm:spPr/>
    </dgm:pt>
    <dgm:pt modelId="{D094577F-3922-4D36-A661-EA2F0C58F156}" type="pres">
      <dgm:prSet presAssocID="{2A0481A1-E541-45B9-B20A-8AFD91A30B97}" presName="childText" presStyleLbl="bgAcc1" presStyleIdx="1" presStyleCnt="49">
        <dgm:presLayoutVars>
          <dgm:bulletEnabled val="1"/>
        </dgm:presLayoutVars>
      </dgm:prSet>
      <dgm:spPr/>
    </dgm:pt>
    <dgm:pt modelId="{B326E7CB-8023-48A8-95CF-68AF2654F015}" type="pres">
      <dgm:prSet presAssocID="{0A97C575-5CE2-488E-9EC7-6262C74335B1}" presName="Name13" presStyleLbl="parChTrans1D2" presStyleIdx="2" presStyleCnt="49"/>
      <dgm:spPr/>
    </dgm:pt>
    <dgm:pt modelId="{CB0D7A76-F795-40CF-976B-829570D8DA01}" type="pres">
      <dgm:prSet presAssocID="{0383C185-29E0-4598-BCE3-5F4521A049CB}" presName="childText" presStyleLbl="bgAcc1" presStyleIdx="2" presStyleCnt="49">
        <dgm:presLayoutVars>
          <dgm:bulletEnabled val="1"/>
        </dgm:presLayoutVars>
      </dgm:prSet>
      <dgm:spPr/>
    </dgm:pt>
    <dgm:pt modelId="{9AC4600B-468C-4147-BCA1-30C53CB2358D}" type="pres">
      <dgm:prSet presAssocID="{5BCBE436-6663-4607-8974-3A6762AE2287}" presName="Name13" presStyleLbl="parChTrans1D2" presStyleIdx="3" presStyleCnt="49"/>
      <dgm:spPr/>
    </dgm:pt>
    <dgm:pt modelId="{6359983D-454F-43D4-BC15-09E239E84563}" type="pres">
      <dgm:prSet presAssocID="{3DBA5796-A0CE-4D85-BDDF-AFAF4283EB84}" presName="childText" presStyleLbl="bgAcc1" presStyleIdx="3" presStyleCnt="49">
        <dgm:presLayoutVars>
          <dgm:bulletEnabled val="1"/>
        </dgm:presLayoutVars>
      </dgm:prSet>
      <dgm:spPr/>
    </dgm:pt>
    <dgm:pt modelId="{6B968AB6-44FB-4F04-877D-06AD3E2F410E}" type="pres">
      <dgm:prSet presAssocID="{C0963C73-F163-4651-B457-B31E269234E0}" presName="Name13" presStyleLbl="parChTrans1D2" presStyleIdx="4" presStyleCnt="49"/>
      <dgm:spPr/>
    </dgm:pt>
    <dgm:pt modelId="{5A81E61C-6650-4F8D-8440-3CF01963BCEF}" type="pres">
      <dgm:prSet presAssocID="{90B135B3-F537-4829-8772-A655A0B3B147}" presName="childText" presStyleLbl="bgAcc1" presStyleIdx="4" presStyleCnt="49">
        <dgm:presLayoutVars>
          <dgm:bulletEnabled val="1"/>
        </dgm:presLayoutVars>
      </dgm:prSet>
      <dgm:spPr/>
    </dgm:pt>
    <dgm:pt modelId="{A1FD3B28-2B08-4861-99FD-73044472FB4B}" type="pres">
      <dgm:prSet presAssocID="{56D15EF9-EA33-43B6-A3CD-4F4FBE7B4EFC}" presName="Name13" presStyleLbl="parChTrans1D2" presStyleIdx="5" presStyleCnt="49"/>
      <dgm:spPr/>
    </dgm:pt>
    <dgm:pt modelId="{1E70339A-C74F-4694-810C-F92419BD457C}" type="pres">
      <dgm:prSet presAssocID="{EEA7BD49-ABF5-45C2-B149-150968321655}" presName="childText" presStyleLbl="bgAcc1" presStyleIdx="5" presStyleCnt="49">
        <dgm:presLayoutVars>
          <dgm:bulletEnabled val="1"/>
        </dgm:presLayoutVars>
      </dgm:prSet>
      <dgm:spPr/>
    </dgm:pt>
    <dgm:pt modelId="{D688E268-E66B-4F94-BFEB-14E162CFB362}" type="pres">
      <dgm:prSet presAssocID="{156187A4-28AD-4F16-90B2-723263077B79}" presName="Name13" presStyleLbl="parChTrans1D2" presStyleIdx="6" presStyleCnt="49"/>
      <dgm:spPr/>
    </dgm:pt>
    <dgm:pt modelId="{25AD67C6-8EED-420F-84C2-136F2B770F0E}" type="pres">
      <dgm:prSet presAssocID="{24B25771-0CEE-4616-A093-260BA7EC56DD}" presName="childText" presStyleLbl="bgAcc1" presStyleIdx="6" presStyleCnt="49">
        <dgm:presLayoutVars>
          <dgm:bulletEnabled val="1"/>
        </dgm:presLayoutVars>
      </dgm:prSet>
      <dgm:spPr/>
    </dgm:pt>
    <dgm:pt modelId="{B10CF3C7-9624-4AD0-ABBC-8B6E9F9EA567}" type="pres">
      <dgm:prSet presAssocID="{DB17F00B-B78B-44A1-8D17-1C3506C9BEA4}" presName="Name13" presStyleLbl="parChTrans1D2" presStyleIdx="7" presStyleCnt="49"/>
      <dgm:spPr/>
    </dgm:pt>
    <dgm:pt modelId="{99ABCD5A-330F-4810-9B7D-4DA26E2D668E}" type="pres">
      <dgm:prSet presAssocID="{2040E08A-66B7-4AB6-B805-9A4EEBFE1203}" presName="childText" presStyleLbl="bgAcc1" presStyleIdx="7" presStyleCnt="49">
        <dgm:presLayoutVars>
          <dgm:bulletEnabled val="1"/>
        </dgm:presLayoutVars>
      </dgm:prSet>
      <dgm:spPr/>
    </dgm:pt>
    <dgm:pt modelId="{75F4FDC2-BE5B-43C6-B78B-6E91C04C617E}" type="pres">
      <dgm:prSet presAssocID="{CB38C3DC-342B-4654-B4F3-774FAC7274AA}" presName="root" presStyleCnt="0"/>
      <dgm:spPr/>
    </dgm:pt>
    <dgm:pt modelId="{C4325623-5B30-4F6A-89BF-44AAAAFCD47D}" type="pres">
      <dgm:prSet presAssocID="{CB38C3DC-342B-4654-B4F3-774FAC7274AA}" presName="rootComposite" presStyleCnt="0"/>
      <dgm:spPr/>
    </dgm:pt>
    <dgm:pt modelId="{3C628348-CFFA-4516-8796-70EA6CF9C14C}" type="pres">
      <dgm:prSet presAssocID="{CB38C3DC-342B-4654-B4F3-774FAC7274AA}" presName="rootText" presStyleLbl="node1" presStyleIdx="1" presStyleCnt="10" custScaleX="127585"/>
      <dgm:spPr/>
    </dgm:pt>
    <dgm:pt modelId="{87A55080-A938-4859-B4CC-A7A61B3EEE3C}" type="pres">
      <dgm:prSet presAssocID="{CB38C3DC-342B-4654-B4F3-774FAC7274AA}" presName="rootConnector" presStyleLbl="node1" presStyleIdx="1" presStyleCnt="10"/>
      <dgm:spPr/>
    </dgm:pt>
    <dgm:pt modelId="{91B2C934-62E2-43CF-9B43-675B43DB5B21}" type="pres">
      <dgm:prSet presAssocID="{CB38C3DC-342B-4654-B4F3-774FAC7274AA}" presName="childShape" presStyleCnt="0"/>
      <dgm:spPr/>
    </dgm:pt>
    <dgm:pt modelId="{467D7FD0-A589-4104-8C01-3C8A5CFBEE33}" type="pres">
      <dgm:prSet presAssocID="{2B8AA920-4C88-4362-8499-7022EFDB4EE6}" presName="Name13" presStyleLbl="parChTrans1D2" presStyleIdx="8" presStyleCnt="49"/>
      <dgm:spPr/>
    </dgm:pt>
    <dgm:pt modelId="{C878A1AD-724B-4A11-8000-9D70A27BE137}" type="pres">
      <dgm:prSet presAssocID="{59F02178-1EF2-4535-B002-0B8B260AA431}" presName="childText" presStyleLbl="bgAcc1" presStyleIdx="8" presStyleCnt="49">
        <dgm:presLayoutVars>
          <dgm:bulletEnabled val="1"/>
        </dgm:presLayoutVars>
      </dgm:prSet>
      <dgm:spPr/>
    </dgm:pt>
    <dgm:pt modelId="{41844998-E98F-498A-9FC0-65A285828F4A}" type="pres">
      <dgm:prSet presAssocID="{362396BD-B161-4CF1-A203-7256696B2EDD}" presName="Name13" presStyleLbl="parChTrans1D2" presStyleIdx="9" presStyleCnt="49"/>
      <dgm:spPr/>
    </dgm:pt>
    <dgm:pt modelId="{E2AEE27C-545C-4A13-B9F7-D3628175991F}" type="pres">
      <dgm:prSet presAssocID="{B378E924-840B-4934-B5CD-6D8A121E2F29}" presName="childText" presStyleLbl="bgAcc1" presStyleIdx="9" presStyleCnt="49">
        <dgm:presLayoutVars>
          <dgm:bulletEnabled val="1"/>
        </dgm:presLayoutVars>
      </dgm:prSet>
      <dgm:spPr/>
    </dgm:pt>
    <dgm:pt modelId="{D76F0D43-CCD9-4272-B612-5EE8993F7516}" type="pres">
      <dgm:prSet presAssocID="{49489D0A-5E22-4BB8-9ABE-1D04D35E1386}" presName="Name13" presStyleLbl="parChTrans1D2" presStyleIdx="10" presStyleCnt="49"/>
      <dgm:spPr/>
    </dgm:pt>
    <dgm:pt modelId="{B5616569-D683-4FB2-A53B-EEAB4C80F807}" type="pres">
      <dgm:prSet presAssocID="{6BF96FAD-E3F1-436F-9DA6-F8EEEB638E86}" presName="childText" presStyleLbl="bgAcc1" presStyleIdx="10" presStyleCnt="49">
        <dgm:presLayoutVars>
          <dgm:bulletEnabled val="1"/>
        </dgm:presLayoutVars>
      </dgm:prSet>
      <dgm:spPr/>
    </dgm:pt>
    <dgm:pt modelId="{703B0822-2134-465C-926C-E177072CF845}" type="pres">
      <dgm:prSet presAssocID="{51D9FFC9-3D5C-4F9C-B4F0-8313A6E110F9}" presName="Name13" presStyleLbl="parChTrans1D2" presStyleIdx="11" presStyleCnt="49"/>
      <dgm:spPr/>
    </dgm:pt>
    <dgm:pt modelId="{B02AB0F3-CBF5-4467-8A8E-8C0C5E8D35EC}" type="pres">
      <dgm:prSet presAssocID="{02F804CD-7B13-4A88-BD82-B3ABD2D8A69E}" presName="childText" presStyleLbl="bgAcc1" presStyleIdx="11" presStyleCnt="49">
        <dgm:presLayoutVars>
          <dgm:bulletEnabled val="1"/>
        </dgm:presLayoutVars>
      </dgm:prSet>
      <dgm:spPr/>
    </dgm:pt>
    <dgm:pt modelId="{A56BD858-D221-4AB2-8959-B48230B6BD68}" type="pres">
      <dgm:prSet presAssocID="{A5D5B10A-5E28-42E8-B108-7B6E7558560E}" presName="root" presStyleCnt="0"/>
      <dgm:spPr/>
    </dgm:pt>
    <dgm:pt modelId="{5F65EE6A-547F-47D1-B696-97DDE4BADDCB}" type="pres">
      <dgm:prSet presAssocID="{A5D5B10A-5E28-42E8-B108-7B6E7558560E}" presName="rootComposite" presStyleCnt="0"/>
      <dgm:spPr/>
    </dgm:pt>
    <dgm:pt modelId="{5168F5F7-A626-41F4-BB5A-833825DCC3E9}" type="pres">
      <dgm:prSet presAssocID="{A5D5B10A-5E28-42E8-B108-7B6E7558560E}" presName="rootText" presStyleLbl="node1" presStyleIdx="2" presStyleCnt="10" custScaleX="127585"/>
      <dgm:spPr/>
    </dgm:pt>
    <dgm:pt modelId="{2E981F63-968D-4F83-BBF7-A6F9B17813D2}" type="pres">
      <dgm:prSet presAssocID="{A5D5B10A-5E28-42E8-B108-7B6E7558560E}" presName="rootConnector" presStyleLbl="node1" presStyleIdx="2" presStyleCnt="10"/>
      <dgm:spPr/>
    </dgm:pt>
    <dgm:pt modelId="{DE6BA533-5ABE-4AA9-8D4E-9CBA0C84B985}" type="pres">
      <dgm:prSet presAssocID="{A5D5B10A-5E28-42E8-B108-7B6E7558560E}" presName="childShape" presStyleCnt="0"/>
      <dgm:spPr/>
    </dgm:pt>
    <dgm:pt modelId="{3C85A788-AC15-4318-9437-BA589038B800}" type="pres">
      <dgm:prSet presAssocID="{C6D98653-7A2E-4739-B708-CF23F8659D8F}" presName="Name13" presStyleLbl="parChTrans1D2" presStyleIdx="12" presStyleCnt="49"/>
      <dgm:spPr/>
    </dgm:pt>
    <dgm:pt modelId="{888007AF-9E94-4075-AC74-35BBA7E9C18A}" type="pres">
      <dgm:prSet presAssocID="{71B8BEFC-CB3F-461C-82A0-E094D6BF937E}" presName="childText" presStyleLbl="bgAcc1" presStyleIdx="12" presStyleCnt="49">
        <dgm:presLayoutVars>
          <dgm:bulletEnabled val="1"/>
        </dgm:presLayoutVars>
      </dgm:prSet>
      <dgm:spPr/>
    </dgm:pt>
    <dgm:pt modelId="{8AAB14D5-518C-4733-AA67-EEA969C8CC94}" type="pres">
      <dgm:prSet presAssocID="{D1CF60DD-54ED-4BB6-BE4E-94F092FB773E}" presName="Name13" presStyleLbl="parChTrans1D2" presStyleIdx="13" presStyleCnt="49"/>
      <dgm:spPr/>
    </dgm:pt>
    <dgm:pt modelId="{F673CFA0-A43F-4BF3-8530-AF4F711AEED6}" type="pres">
      <dgm:prSet presAssocID="{9627F846-1177-4C86-A689-6320180E6844}" presName="childText" presStyleLbl="bgAcc1" presStyleIdx="13" presStyleCnt="49">
        <dgm:presLayoutVars>
          <dgm:bulletEnabled val="1"/>
        </dgm:presLayoutVars>
      </dgm:prSet>
      <dgm:spPr/>
    </dgm:pt>
    <dgm:pt modelId="{35176552-31C2-4795-AD7D-D97A6D124CB9}" type="pres">
      <dgm:prSet presAssocID="{41C038A4-CA69-48C5-AA89-627C5A4C4185}" presName="Name13" presStyleLbl="parChTrans1D2" presStyleIdx="14" presStyleCnt="49"/>
      <dgm:spPr/>
    </dgm:pt>
    <dgm:pt modelId="{8BB75CA8-F66C-4219-9F71-F869C9489105}" type="pres">
      <dgm:prSet presAssocID="{83BB34B6-423B-4F9A-A467-315106C740A6}" presName="childText" presStyleLbl="bgAcc1" presStyleIdx="14" presStyleCnt="49">
        <dgm:presLayoutVars>
          <dgm:bulletEnabled val="1"/>
        </dgm:presLayoutVars>
      </dgm:prSet>
      <dgm:spPr/>
    </dgm:pt>
    <dgm:pt modelId="{E5800C05-206C-4D6D-BA56-AD1616D0678D}" type="pres">
      <dgm:prSet presAssocID="{AE4F2AB2-3A0E-4A13-A3F9-AAC209CA960F}" presName="Name13" presStyleLbl="parChTrans1D2" presStyleIdx="15" presStyleCnt="49"/>
      <dgm:spPr/>
    </dgm:pt>
    <dgm:pt modelId="{7BDFA51E-9C19-491E-A2F6-AB3012E32E49}" type="pres">
      <dgm:prSet presAssocID="{B5C527A5-E89F-44A2-ABB0-C8291969F7D9}" presName="childText" presStyleLbl="bgAcc1" presStyleIdx="15" presStyleCnt="49">
        <dgm:presLayoutVars>
          <dgm:bulletEnabled val="1"/>
        </dgm:presLayoutVars>
      </dgm:prSet>
      <dgm:spPr/>
    </dgm:pt>
    <dgm:pt modelId="{3D1E5E67-C3E9-4F1F-9942-7CAA6F7B08B3}" type="pres">
      <dgm:prSet presAssocID="{2AEDC5A3-DC1C-4F5B-A2EA-BF0C501EF9E4}" presName="Name13" presStyleLbl="parChTrans1D2" presStyleIdx="16" presStyleCnt="49"/>
      <dgm:spPr/>
    </dgm:pt>
    <dgm:pt modelId="{1D389E05-D93C-403C-8CA5-413CE691FB0E}" type="pres">
      <dgm:prSet presAssocID="{52F1E597-D31C-4152-A372-F137B23E9BF8}" presName="childText" presStyleLbl="bgAcc1" presStyleIdx="16" presStyleCnt="49">
        <dgm:presLayoutVars>
          <dgm:bulletEnabled val="1"/>
        </dgm:presLayoutVars>
      </dgm:prSet>
      <dgm:spPr/>
    </dgm:pt>
    <dgm:pt modelId="{F2664DD1-3073-4918-9547-50F306C14279}" type="pres">
      <dgm:prSet presAssocID="{A60C6D8D-21D8-450B-AD33-55ED18D613A1}" presName="root" presStyleCnt="0"/>
      <dgm:spPr/>
    </dgm:pt>
    <dgm:pt modelId="{B81DD04D-70EA-4293-A70F-B347F380DBBB}" type="pres">
      <dgm:prSet presAssocID="{A60C6D8D-21D8-450B-AD33-55ED18D613A1}" presName="rootComposite" presStyleCnt="0"/>
      <dgm:spPr/>
    </dgm:pt>
    <dgm:pt modelId="{3B2A3319-58F7-4302-9DB6-ED9291C51F78}" type="pres">
      <dgm:prSet presAssocID="{A60C6D8D-21D8-450B-AD33-55ED18D613A1}" presName="rootText" presStyleLbl="node1" presStyleIdx="3" presStyleCnt="10" custScaleX="127585"/>
      <dgm:spPr/>
    </dgm:pt>
    <dgm:pt modelId="{BB19DA45-DF8B-42A1-AE53-207714543090}" type="pres">
      <dgm:prSet presAssocID="{A60C6D8D-21D8-450B-AD33-55ED18D613A1}" presName="rootConnector" presStyleLbl="node1" presStyleIdx="3" presStyleCnt="10"/>
      <dgm:spPr/>
    </dgm:pt>
    <dgm:pt modelId="{7A25C6F6-615F-462F-BD76-A39864F09B30}" type="pres">
      <dgm:prSet presAssocID="{A60C6D8D-21D8-450B-AD33-55ED18D613A1}" presName="childShape" presStyleCnt="0"/>
      <dgm:spPr/>
    </dgm:pt>
    <dgm:pt modelId="{A843F22D-09F1-4474-B027-CF8392E37037}" type="pres">
      <dgm:prSet presAssocID="{C2FF3B2D-1EE7-4371-B9D1-C2E3A22E0CA8}" presName="Name13" presStyleLbl="parChTrans1D2" presStyleIdx="17" presStyleCnt="49"/>
      <dgm:spPr/>
    </dgm:pt>
    <dgm:pt modelId="{057CDCAE-99FB-4312-879E-4106E5D28D64}" type="pres">
      <dgm:prSet presAssocID="{8828C6D4-40B7-432B-B5B9-39A7B1FC19AE}" presName="childText" presStyleLbl="bgAcc1" presStyleIdx="17" presStyleCnt="49">
        <dgm:presLayoutVars>
          <dgm:bulletEnabled val="1"/>
        </dgm:presLayoutVars>
      </dgm:prSet>
      <dgm:spPr/>
    </dgm:pt>
    <dgm:pt modelId="{A88E0C25-025D-4B11-8C90-2326EBF7F4A7}" type="pres">
      <dgm:prSet presAssocID="{A098155D-589B-4097-82C1-60B8EF61E8B6}" presName="Name13" presStyleLbl="parChTrans1D2" presStyleIdx="18" presStyleCnt="49"/>
      <dgm:spPr/>
    </dgm:pt>
    <dgm:pt modelId="{15D60293-70A8-4FF5-8CEE-8C416B216B1A}" type="pres">
      <dgm:prSet presAssocID="{62D11857-4C91-42F1-A9B9-FCE36A5233C2}" presName="childText" presStyleLbl="bgAcc1" presStyleIdx="18" presStyleCnt="49">
        <dgm:presLayoutVars>
          <dgm:bulletEnabled val="1"/>
        </dgm:presLayoutVars>
      </dgm:prSet>
      <dgm:spPr/>
    </dgm:pt>
    <dgm:pt modelId="{8D2D4247-E0F0-410D-BEC7-8988322AE8C8}" type="pres">
      <dgm:prSet presAssocID="{81486398-7683-4CF7-B6CD-582700DB3239}" presName="Name13" presStyleLbl="parChTrans1D2" presStyleIdx="19" presStyleCnt="49"/>
      <dgm:spPr/>
    </dgm:pt>
    <dgm:pt modelId="{F721F757-C9A8-4F7E-9AFF-8F7805477A67}" type="pres">
      <dgm:prSet presAssocID="{84A867F8-F9A9-487E-A896-11702FEBC897}" presName="childText" presStyleLbl="bgAcc1" presStyleIdx="19" presStyleCnt="49">
        <dgm:presLayoutVars>
          <dgm:bulletEnabled val="1"/>
        </dgm:presLayoutVars>
      </dgm:prSet>
      <dgm:spPr/>
    </dgm:pt>
    <dgm:pt modelId="{8C9733A0-4082-4053-AAA4-90626E00DCEE}" type="pres">
      <dgm:prSet presAssocID="{2FD7CDB9-2890-4057-B4D8-A6C78D19881F}" presName="root" presStyleCnt="0"/>
      <dgm:spPr/>
    </dgm:pt>
    <dgm:pt modelId="{2B05D4EF-3DFA-4B22-9EB3-3479249A6ACD}" type="pres">
      <dgm:prSet presAssocID="{2FD7CDB9-2890-4057-B4D8-A6C78D19881F}" presName="rootComposite" presStyleCnt="0"/>
      <dgm:spPr/>
    </dgm:pt>
    <dgm:pt modelId="{ACC2E8BF-910C-4967-AD63-4B925CCC5391}" type="pres">
      <dgm:prSet presAssocID="{2FD7CDB9-2890-4057-B4D8-A6C78D19881F}" presName="rootText" presStyleLbl="node1" presStyleIdx="4" presStyleCnt="10" custScaleX="127585"/>
      <dgm:spPr/>
    </dgm:pt>
    <dgm:pt modelId="{7AB7A8B5-4EB2-410B-A3F7-06952B4B1410}" type="pres">
      <dgm:prSet presAssocID="{2FD7CDB9-2890-4057-B4D8-A6C78D19881F}" presName="rootConnector" presStyleLbl="node1" presStyleIdx="4" presStyleCnt="10"/>
      <dgm:spPr/>
    </dgm:pt>
    <dgm:pt modelId="{212CC060-D722-4921-BF5A-A4347BBCAFA7}" type="pres">
      <dgm:prSet presAssocID="{2FD7CDB9-2890-4057-B4D8-A6C78D19881F}" presName="childShape" presStyleCnt="0"/>
      <dgm:spPr/>
    </dgm:pt>
    <dgm:pt modelId="{8AD2E902-2881-4469-83E1-2023AEDE4ADB}" type="pres">
      <dgm:prSet presAssocID="{0D8161BE-BC97-4ACD-98CF-DDCBB7773E1D}" presName="Name13" presStyleLbl="parChTrans1D2" presStyleIdx="20" presStyleCnt="49"/>
      <dgm:spPr/>
    </dgm:pt>
    <dgm:pt modelId="{707FDE8A-E690-475D-B969-B3DF1F386766}" type="pres">
      <dgm:prSet presAssocID="{DFB26AD3-634B-4C80-9634-6B1E4BBA03B1}" presName="childText" presStyleLbl="bgAcc1" presStyleIdx="20" presStyleCnt="49">
        <dgm:presLayoutVars>
          <dgm:bulletEnabled val="1"/>
        </dgm:presLayoutVars>
      </dgm:prSet>
      <dgm:spPr/>
    </dgm:pt>
    <dgm:pt modelId="{54F56AED-D809-422D-A4A7-36DD6221F653}" type="pres">
      <dgm:prSet presAssocID="{A3E5AB29-40DC-4416-BF90-CAA5F6ABFB42}" presName="Name13" presStyleLbl="parChTrans1D2" presStyleIdx="21" presStyleCnt="49"/>
      <dgm:spPr/>
    </dgm:pt>
    <dgm:pt modelId="{798144D5-26BA-44FA-806F-8B8A1999DF88}" type="pres">
      <dgm:prSet presAssocID="{C4A894AB-DCB2-4915-ACB6-B4C0092233B1}" presName="childText" presStyleLbl="bgAcc1" presStyleIdx="21" presStyleCnt="49">
        <dgm:presLayoutVars>
          <dgm:bulletEnabled val="1"/>
        </dgm:presLayoutVars>
      </dgm:prSet>
      <dgm:spPr/>
    </dgm:pt>
    <dgm:pt modelId="{DC26D692-3547-4DE9-8000-770E88889A50}" type="pres">
      <dgm:prSet presAssocID="{AFD03093-5525-4A4D-A444-12C033F917EE}" presName="Name13" presStyleLbl="parChTrans1D2" presStyleIdx="22" presStyleCnt="49"/>
      <dgm:spPr/>
    </dgm:pt>
    <dgm:pt modelId="{46ED3018-F1CB-4C59-9CD8-E30BE7D62C48}" type="pres">
      <dgm:prSet presAssocID="{B31D6364-5011-4F86-BA84-CB153322ABE7}" presName="childText" presStyleLbl="bgAcc1" presStyleIdx="22" presStyleCnt="49">
        <dgm:presLayoutVars>
          <dgm:bulletEnabled val="1"/>
        </dgm:presLayoutVars>
      </dgm:prSet>
      <dgm:spPr/>
    </dgm:pt>
    <dgm:pt modelId="{053EEC02-726E-4AC5-8C9D-D2D8C693A849}" type="pres">
      <dgm:prSet presAssocID="{FE6DA273-31E4-4D84-95CA-5E89CA93F18E}" presName="Name13" presStyleLbl="parChTrans1D2" presStyleIdx="23" presStyleCnt="49"/>
      <dgm:spPr/>
    </dgm:pt>
    <dgm:pt modelId="{3866A9FB-4278-4F29-8768-F2176756AE63}" type="pres">
      <dgm:prSet presAssocID="{A59BB934-38C6-439F-8401-D5B6343A05B7}" presName="childText" presStyleLbl="bgAcc1" presStyleIdx="23" presStyleCnt="49">
        <dgm:presLayoutVars>
          <dgm:bulletEnabled val="1"/>
        </dgm:presLayoutVars>
      </dgm:prSet>
      <dgm:spPr/>
    </dgm:pt>
    <dgm:pt modelId="{1EAC7380-7695-4DE2-B928-0394E7AFB489}" type="pres">
      <dgm:prSet presAssocID="{BFC658C9-07DB-4E1D-8A0B-F30908A753F3}" presName="Name13" presStyleLbl="parChTrans1D2" presStyleIdx="24" presStyleCnt="49"/>
      <dgm:spPr/>
    </dgm:pt>
    <dgm:pt modelId="{BBC458D6-92A3-407C-A851-38EB1139C23E}" type="pres">
      <dgm:prSet presAssocID="{A6EB7C34-170E-4C79-8D80-083A0C29F455}" presName="childText" presStyleLbl="bgAcc1" presStyleIdx="24" presStyleCnt="49">
        <dgm:presLayoutVars>
          <dgm:bulletEnabled val="1"/>
        </dgm:presLayoutVars>
      </dgm:prSet>
      <dgm:spPr/>
    </dgm:pt>
    <dgm:pt modelId="{D44E998A-7A0B-4946-B88D-A267C17BF451}" type="pres">
      <dgm:prSet presAssocID="{C6943129-C898-44E9-9CDB-41AF1994ED5D}" presName="root" presStyleCnt="0"/>
      <dgm:spPr/>
    </dgm:pt>
    <dgm:pt modelId="{63665594-0394-4D9A-A1E7-16624AAF5A41}" type="pres">
      <dgm:prSet presAssocID="{C6943129-C898-44E9-9CDB-41AF1994ED5D}" presName="rootComposite" presStyleCnt="0"/>
      <dgm:spPr/>
    </dgm:pt>
    <dgm:pt modelId="{120A686D-AC19-42EC-8C8F-6EFDF55E99CD}" type="pres">
      <dgm:prSet presAssocID="{C6943129-C898-44E9-9CDB-41AF1994ED5D}" presName="rootText" presStyleLbl="node1" presStyleIdx="5" presStyleCnt="10" custScaleX="127585"/>
      <dgm:spPr/>
    </dgm:pt>
    <dgm:pt modelId="{FF0ADC44-22D2-4939-9381-0BA9ED2A4FEB}" type="pres">
      <dgm:prSet presAssocID="{C6943129-C898-44E9-9CDB-41AF1994ED5D}" presName="rootConnector" presStyleLbl="node1" presStyleIdx="5" presStyleCnt="10"/>
      <dgm:spPr/>
    </dgm:pt>
    <dgm:pt modelId="{7FA61A6B-298C-40F6-87AA-AE09256BDA61}" type="pres">
      <dgm:prSet presAssocID="{C6943129-C898-44E9-9CDB-41AF1994ED5D}" presName="childShape" presStyleCnt="0"/>
      <dgm:spPr/>
    </dgm:pt>
    <dgm:pt modelId="{8BF22E15-2240-475E-A2EB-C4C322C89D54}" type="pres">
      <dgm:prSet presAssocID="{41658001-4E64-4C72-8302-5FD0B922CAD4}" presName="Name13" presStyleLbl="parChTrans1D2" presStyleIdx="25" presStyleCnt="49"/>
      <dgm:spPr/>
    </dgm:pt>
    <dgm:pt modelId="{E881DE6E-BD2B-41D9-99F2-86CF18DCD22E}" type="pres">
      <dgm:prSet presAssocID="{1EEE0C03-CDCD-4E99-A798-C0190B73FA9A}" presName="childText" presStyleLbl="bgAcc1" presStyleIdx="25" presStyleCnt="49">
        <dgm:presLayoutVars>
          <dgm:bulletEnabled val="1"/>
        </dgm:presLayoutVars>
      </dgm:prSet>
      <dgm:spPr/>
    </dgm:pt>
    <dgm:pt modelId="{F3FD170E-2566-438C-9610-776BFFC6984D}" type="pres">
      <dgm:prSet presAssocID="{F77A83FB-F5AE-4435-A815-24BCE72F84AF}" presName="Name13" presStyleLbl="parChTrans1D2" presStyleIdx="26" presStyleCnt="49"/>
      <dgm:spPr/>
    </dgm:pt>
    <dgm:pt modelId="{FB63B3F2-56E1-4DED-B5B3-8C6D17358766}" type="pres">
      <dgm:prSet presAssocID="{6DBBAEC6-621B-402E-B86C-805AE88C426C}" presName="childText" presStyleLbl="bgAcc1" presStyleIdx="26" presStyleCnt="49">
        <dgm:presLayoutVars>
          <dgm:bulletEnabled val="1"/>
        </dgm:presLayoutVars>
      </dgm:prSet>
      <dgm:spPr/>
    </dgm:pt>
    <dgm:pt modelId="{0291030F-47E6-45A2-9B3A-A6DFFE2B46B9}" type="pres">
      <dgm:prSet presAssocID="{094F5574-DF29-4E9C-9011-BD39A7FE348F}" presName="Name13" presStyleLbl="parChTrans1D2" presStyleIdx="27" presStyleCnt="49"/>
      <dgm:spPr/>
    </dgm:pt>
    <dgm:pt modelId="{77D188D1-8F87-46D0-AF7C-B0342791F7F8}" type="pres">
      <dgm:prSet presAssocID="{98F437E3-BE4F-4BB9-8D21-0D8F4CD72900}" presName="childText" presStyleLbl="bgAcc1" presStyleIdx="27" presStyleCnt="49">
        <dgm:presLayoutVars>
          <dgm:bulletEnabled val="1"/>
        </dgm:presLayoutVars>
      </dgm:prSet>
      <dgm:spPr/>
    </dgm:pt>
    <dgm:pt modelId="{0451CAD3-993B-4966-B4D5-808BB44A1A7D}" type="pres">
      <dgm:prSet presAssocID="{F745E1FC-8088-4519-B309-4BE84119A5FD}" presName="Name13" presStyleLbl="parChTrans1D2" presStyleIdx="28" presStyleCnt="49"/>
      <dgm:spPr/>
    </dgm:pt>
    <dgm:pt modelId="{1B88A092-4CF3-41BE-AD63-EBBD2F32FDAA}" type="pres">
      <dgm:prSet presAssocID="{803A1538-D805-401C-B5A7-D0992FD15F43}" presName="childText" presStyleLbl="bgAcc1" presStyleIdx="28" presStyleCnt="49">
        <dgm:presLayoutVars>
          <dgm:bulletEnabled val="1"/>
        </dgm:presLayoutVars>
      </dgm:prSet>
      <dgm:spPr/>
    </dgm:pt>
    <dgm:pt modelId="{E84FF5A0-B958-4726-BD47-1BE0D6185018}" type="pres">
      <dgm:prSet presAssocID="{91383850-4366-45BE-8E4D-9C2B5E01AB0A}" presName="root" presStyleCnt="0"/>
      <dgm:spPr/>
    </dgm:pt>
    <dgm:pt modelId="{EC0738B9-BC3E-40EC-A370-05CC5DCA8ECB}" type="pres">
      <dgm:prSet presAssocID="{91383850-4366-45BE-8E4D-9C2B5E01AB0A}" presName="rootComposite" presStyleCnt="0"/>
      <dgm:spPr/>
    </dgm:pt>
    <dgm:pt modelId="{898AB020-9D5D-453A-B904-74F0F07F67C6}" type="pres">
      <dgm:prSet presAssocID="{91383850-4366-45BE-8E4D-9C2B5E01AB0A}" presName="rootText" presStyleLbl="node1" presStyleIdx="6" presStyleCnt="10" custScaleX="127585"/>
      <dgm:spPr/>
    </dgm:pt>
    <dgm:pt modelId="{748294EE-1093-4186-B45A-1CC09E834F2D}" type="pres">
      <dgm:prSet presAssocID="{91383850-4366-45BE-8E4D-9C2B5E01AB0A}" presName="rootConnector" presStyleLbl="node1" presStyleIdx="6" presStyleCnt="10"/>
      <dgm:spPr/>
    </dgm:pt>
    <dgm:pt modelId="{6DF52273-1691-40B8-A603-098066356D25}" type="pres">
      <dgm:prSet presAssocID="{91383850-4366-45BE-8E4D-9C2B5E01AB0A}" presName="childShape" presStyleCnt="0"/>
      <dgm:spPr/>
    </dgm:pt>
    <dgm:pt modelId="{5BADA7C7-EB5E-4324-8FEA-D678D085AC7F}" type="pres">
      <dgm:prSet presAssocID="{BDFA5926-2B4B-4FDF-8DE5-D2E6E5798791}" presName="Name13" presStyleLbl="parChTrans1D2" presStyleIdx="29" presStyleCnt="49"/>
      <dgm:spPr/>
    </dgm:pt>
    <dgm:pt modelId="{CC549AEC-60DE-4163-8190-65BEDA326E00}" type="pres">
      <dgm:prSet presAssocID="{8B0DBA8B-6E48-47B1-8207-8EFD8D0A9F3A}" presName="childText" presStyleLbl="bgAcc1" presStyleIdx="29" presStyleCnt="49">
        <dgm:presLayoutVars>
          <dgm:bulletEnabled val="1"/>
        </dgm:presLayoutVars>
      </dgm:prSet>
      <dgm:spPr/>
    </dgm:pt>
    <dgm:pt modelId="{4DB156D4-2E94-4F2D-9CF4-16A4B63CCA19}" type="pres">
      <dgm:prSet presAssocID="{4E4EEFA1-2F3C-4F14-AB84-2A5C539BEFDD}" presName="Name13" presStyleLbl="parChTrans1D2" presStyleIdx="30" presStyleCnt="49"/>
      <dgm:spPr/>
    </dgm:pt>
    <dgm:pt modelId="{2A807EAA-41AC-4157-9BC6-08853B5B902A}" type="pres">
      <dgm:prSet presAssocID="{41DD9FAF-5BFB-4CFD-829B-E6B2F6E822CE}" presName="childText" presStyleLbl="bgAcc1" presStyleIdx="30" presStyleCnt="49">
        <dgm:presLayoutVars>
          <dgm:bulletEnabled val="1"/>
        </dgm:presLayoutVars>
      </dgm:prSet>
      <dgm:spPr/>
    </dgm:pt>
    <dgm:pt modelId="{AF1654D7-DC75-444A-B179-6C43A4933593}" type="pres">
      <dgm:prSet presAssocID="{74ED93BA-F8BB-47BD-8AD1-E80F8976C520}" presName="Name13" presStyleLbl="parChTrans1D2" presStyleIdx="31" presStyleCnt="49"/>
      <dgm:spPr/>
    </dgm:pt>
    <dgm:pt modelId="{4DE478C4-B0AE-4A5C-B4B1-33F2AAC8F7CA}" type="pres">
      <dgm:prSet presAssocID="{77D701A4-5440-47D9-97C6-46956569517E}" presName="childText" presStyleLbl="bgAcc1" presStyleIdx="31" presStyleCnt="49">
        <dgm:presLayoutVars>
          <dgm:bulletEnabled val="1"/>
        </dgm:presLayoutVars>
      </dgm:prSet>
      <dgm:spPr/>
    </dgm:pt>
    <dgm:pt modelId="{D875D203-9B1E-49D1-AC3D-D66CE5011CFE}" type="pres">
      <dgm:prSet presAssocID="{6E9148B9-23CB-480C-B1BB-D084192FBD79}" presName="Name13" presStyleLbl="parChTrans1D2" presStyleIdx="32" presStyleCnt="49"/>
      <dgm:spPr/>
    </dgm:pt>
    <dgm:pt modelId="{EC2C37F9-E66D-4DFE-8B6E-5F7F0414A3E8}" type="pres">
      <dgm:prSet presAssocID="{B9DAA26C-6EF4-4A18-AB10-D2B099323844}" presName="childText" presStyleLbl="bgAcc1" presStyleIdx="32" presStyleCnt="49">
        <dgm:presLayoutVars>
          <dgm:bulletEnabled val="1"/>
        </dgm:presLayoutVars>
      </dgm:prSet>
      <dgm:spPr/>
    </dgm:pt>
    <dgm:pt modelId="{1059334D-8197-485A-89FE-FE9A2A87616B}" type="pres">
      <dgm:prSet presAssocID="{678D5B2C-F439-443E-ADEA-85FC35D6B705}" presName="Name13" presStyleLbl="parChTrans1D2" presStyleIdx="33" presStyleCnt="49"/>
      <dgm:spPr/>
    </dgm:pt>
    <dgm:pt modelId="{CCA237B2-46EA-49ED-841A-1EAE1B60F57D}" type="pres">
      <dgm:prSet presAssocID="{43E58BF5-E730-4B8C-9437-8E86D872DBBF}" presName="childText" presStyleLbl="bgAcc1" presStyleIdx="33" presStyleCnt="49">
        <dgm:presLayoutVars>
          <dgm:bulletEnabled val="1"/>
        </dgm:presLayoutVars>
      </dgm:prSet>
      <dgm:spPr/>
    </dgm:pt>
    <dgm:pt modelId="{647C28D7-65C1-4181-B6DD-1E0A0CDB1ED5}" type="pres">
      <dgm:prSet presAssocID="{6D9A970F-4F43-41B4-8419-1C5DFCA18E97}" presName="root" presStyleCnt="0"/>
      <dgm:spPr/>
    </dgm:pt>
    <dgm:pt modelId="{642BAA80-F77F-438D-99C7-A53FCF61755F}" type="pres">
      <dgm:prSet presAssocID="{6D9A970F-4F43-41B4-8419-1C5DFCA18E97}" presName="rootComposite" presStyleCnt="0"/>
      <dgm:spPr/>
    </dgm:pt>
    <dgm:pt modelId="{503997A4-16B5-4B0C-AF72-82CC342B6BB7}" type="pres">
      <dgm:prSet presAssocID="{6D9A970F-4F43-41B4-8419-1C5DFCA18E97}" presName="rootText" presStyleLbl="node1" presStyleIdx="7" presStyleCnt="10" custScaleX="127326"/>
      <dgm:spPr>
        <a:xfrm>
          <a:off x="9298745" y="30891"/>
          <a:ext cx="761243" cy="380621"/>
        </a:xfrm>
        <a:prstGeom prst="roundRect">
          <a:avLst>
            <a:gd name="adj" fmla="val 10000"/>
          </a:avLst>
        </a:prstGeom>
      </dgm:spPr>
    </dgm:pt>
    <dgm:pt modelId="{41786E56-3A4E-4BA8-A01D-61C12582C6C7}" type="pres">
      <dgm:prSet presAssocID="{6D9A970F-4F43-41B4-8419-1C5DFCA18E97}" presName="rootConnector" presStyleLbl="node1" presStyleIdx="7" presStyleCnt="10"/>
      <dgm:spPr/>
    </dgm:pt>
    <dgm:pt modelId="{EE9A536C-9F0E-4C32-861F-7C00BC68017A}" type="pres">
      <dgm:prSet presAssocID="{6D9A970F-4F43-41B4-8419-1C5DFCA18E97}" presName="childShape" presStyleCnt="0"/>
      <dgm:spPr/>
    </dgm:pt>
    <dgm:pt modelId="{F74F00DA-0C23-4780-90A3-65367F3BC6A9}" type="pres">
      <dgm:prSet presAssocID="{C3321F7B-310B-4EC6-A097-CF0DC1E66D88}" presName="Name13" presStyleLbl="parChTrans1D2" presStyleIdx="34" presStyleCnt="49"/>
      <dgm:spPr/>
    </dgm:pt>
    <dgm:pt modelId="{D295AC89-EA9E-4BC7-A574-28285BBBA86F}" type="pres">
      <dgm:prSet presAssocID="{F23DED41-7920-4E89-B523-F5D9A7897BB5}" presName="childText" presStyleLbl="bgAcc1" presStyleIdx="34" presStyleCnt="49">
        <dgm:presLayoutVars>
          <dgm:bulletEnabled val="1"/>
        </dgm:presLayoutVars>
      </dgm:prSet>
      <dgm:spPr>
        <a:xfrm>
          <a:off x="8999409" y="602828"/>
          <a:ext cx="577434" cy="360896"/>
        </a:xfrm>
        <a:prstGeom prst="roundRect">
          <a:avLst>
            <a:gd name="adj" fmla="val 10000"/>
          </a:avLst>
        </a:prstGeom>
      </dgm:spPr>
    </dgm:pt>
    <dgm:pt modelId="{77952084-FAE3-4D2C-B18B-7EFFF48D1AA1}" type="pres">
      <dgm:prSet presAssocID="{1333DA90-AA28-4459-A42A-08161B8691FC}" presName="Name13" presStyleLbl="parChTrans1D2" presStyleIdx="35" presStyleCnt="49"/>
      <dgm:spPr>
        <a:xfrm>
          <a:off x="8907506" y="512604"/>
          <a:ext cx="91903" cy="721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1793"/>
              </a:lnTo>
              <a:lnTo>
                <a:pt x="91903" y="721793"/>
              </a:lnTo>
            </a:path>
          </a:pathLst>
        </a:custGeom>
      </dgm:spPr>
    </dgm:pt>
    <dgm:pt modelId="{3DC38E1A-06AC-4CD0-A970-C8A609E22DA1}" type="pres">
      <dgm:prSet presAssocID="{99FA6A08-BE54-4CC0-832E-D2B28C03B974}" presName="childText" presStyleLbl="bgAcc1" presStyleIdx="35" presStyleCnt="49">
        <dgm:presLayoutVars>
          <dgm:bulletEnabled val="1"/>
        </dgm:presLayoutVars>
      </dgm:prSet>
      <dgm:spPr>
        <a:xfrm>
          <a:off x="8999409" y="1053949"/>
          <a:ext cx="577434" cy="360896"/>
        </a:xfrm>
        <a:prstGeom prst="roundRect">
          <a:avLst>
            <a:gd name="adj" fmla="val 10000"/>
          </a:avLst>
        </a:prstGeom>
      </dgm:spPr>
    </dgm:pt>
    <dgm:pt modelId="{84541CA8-6C8D-4E71-AFB6-2022B9072D93}" type="pres">
      <dgm:prSet presAssocID="{31E6F87C-9AB7-4826-AA4B-57BF55BFFDEB}" presName="Name13" presStyleLbl="parChTrans1D2" presStyleIdx="36" presStyleCnt="49"/>
      <dgm:spPr/>
    </dgm:pt>
    <dgm:pt modelId="{56D976AB-1DDD-4F95-993C-C40CC92C7DEB}" type="pres">
      <dgm:prSet presAssocID="{F69D5D5B-BEB6-440E-90AC-461C5B8BC1FF}" presName="childText" presStyleLbl="bgAcc1" presStyleIdx="36" presStyleCnt="49">
        <dgm:presLayoutVars>
          <dgm:bulletEnabled val="1"/>
        </dgm:presLayoutVars>
      </dgm:prSet>
      <dgm:spPr>
        <a:xfrm>
          <a:off x="8999409" y="1505070"/>
          <a:ext cx="577434" cy="360896"/>
        </a:xfrm>
        <a:prstGeom prst="roundRect">
          <a:avLst>
            <a:gd name="adj" fmla="val 10000"/>
          </a:avLst>
        </a:prstGeom>
      </dgm:spPr>
    </dgm:pt>
    <dgm:pt modelId="{C930D76B-B44E-4ED3-923F-3C8EC7841C9B}" type="pres">
      <dgm:prSet presAssocID="{878B7F66-B34B-4BE1-A29C-DF52415C28B1}" presName="Name13" presStyleLbl="parChTrans1D2" presStyleIdx="37" presStyleCnt="49"/>
      <dgm:spPr/>
    </dgm:pt>
    <dgm:pt modelId="{5F35F0A6-A70E-40C8-8B71-41571C00323F}" type="pres">
      <dgm:prSet presAssocID="{4C0733C7-F5A1-4F5F-B480-AEDAB6CCF64E}" presName="childText" presStyleLbl="bgAcc1" presStyleIdx="37" presStyleCnt="49">
        <dgm:presLayoutVars>
          <dgm:bulletEnabled val="1"/>
        </dgm:presLayoutVars>
      </dgm:prSet>
      <dgm:spPr>
        <a:xfrm>
          <a:off x="8999409" y="1956191"/>
          <a:ext cx="577434" cy="360896"/>
        </a:xfrm>
        <a:prstGeom prst="roundRect">
          <a:avLst>
            <a:gd name="adj" fmla="val 10000"/>
          </a:avLst>
        </a:prstGeom>
      </dgm:spPr>
    </dgm:pt>
    <dgm:pt modelId="{B1CF82EE-CB17-4019-A881-8143A7D59650}" type="pres">
      <dgm:prSet presAssocID="{53A01DAB-9C28-412E-AC00-72C845D93BC6}" presName="Name13" presStyleLbl="parChTrans1D2" presStyleIdx="38" presStyleCnt="49"/>
      <dgm:spPr/>
    </dgm:pt>
    <dgm:pt modelId="{E5E4CCA7-F1D6-4E55-A9EC-B8179D907C70}" type="pres">
      <dgm:prSet presAssocID="{7138DA9D-A936-4829-A9CB-A697989A16CF}" presName="childText" presStyleLbl="bgAcc1" presStyleIdx="38" presStyleCnt="49">
        <dgm:presLayoutVars>
          <dgm:bulletEnabled val="1"/>
        </dgm:presLayoutVars>
      </dgm:prSet>
      <dgm:spPr>
        <a:xfrm>
          <a:off x="8999409" y="2407312"/>
          <a:ext cx="577434" cy="360896"/>
        </a:xfrm>
        <a:prstGeom prst="roundRect">
          <a:avLst>
            <a:gd name="adj" fmla="val 10000"/>
          </a:avLst>
        </a:prstGeom>
      </dgm:spPr>
    </dgm:pt>
    <dgm:pt modelId="{2D58454A-FC55-4A56-91E2-B78B8683B8B3}" type="pres">
      <dgm:prSet presAssocID="{9611FF71-9BEB-4791-9006-8FA54EAF9CA6}" presName="Name13" presStyleLbl="parChTrans1D2" presStyleIdx="39" presStyleCnt="49"/>
      <dgm:spPr>
        <a:xfrm>
          <a:off x="8596921" y="573788"/>
          <a:ext cx="101204" cy="27819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972"/>
              </a:lnTo>
              <a:lnTo>
                <a:pt x="101204" y="2781972"/>
              </a:lnTo>
            </a:path>
          </a:pathLst>
        </a:custGeom>
      </dgm:spPr>
    </dgm:pt>
    <dgm:pt modelId="{7032E5E2-DF7B-4C29-A083-5CEFDA9B9F15}" type="pres">
      <dgm:prSet presAssocID="{F27F439F-46C9-4209-B8CD-649A55FB7E61}" presName="childText" presStyleLbl="bgAcc1" presStyleIdx="39" presStyleCnt="49">
        <dgm:presLayoutVars>
          <dgm:bulletEnabled val="1"/>
        </dgm:presLayoutVars>
      </dgm:prSet>
      <dgm:spPr/>
    </dgm:pt>
    <dgm:pt modelId="{1BE501EB-E219-4D63-8011-145716E9DD3E}" type="pres">
      <dgm:prSet presAssocID="{E6AC4123-060F-4717-9C2C-5ED05A80FD7D}" presName="root" presStyleCnt="0"/>
      <dgm:spPr/>
    </dgm:pt>
    <dgm:pt modelId="{E6033105-BA78-47D3-B04C-E1752B3ED946}" type="pres">
      <dgm:prSet presAssocID="{E6AC4123-060F-4717-9C2C-5ED05A80FD7D}" presName="rootComposite" presStyleCnt="0"/>
      <dgm:spPr/>
    </dgm:pt>
    <dgm:pt modelId="{D52D66B4-C056-4EDC-9ED9-D586B8CECC4D}" type="pres">
      <dgm:prSet presAssocID="{E6AC4123-060F-4717-9C2C-5ED05A80FD7D}" presName="rootText" presStyleLbl="node1" presStyleIdx="8" presStyleCnt="10" custScaleX="129565"/>
      <dgm:spPr>
        <a:xfrm>
          <a:off x="10250300" y="30891"/>
          <a:ext cx="761243" cy="380621"/>
        </a:xfrm>
        <a:prstGeom prst="roundRect">
          <a:avLst>
            <a:gd name="adj" fmla="val 10000"/>
          </a:avLst>
        </a:prstGeom>
      </dgm:spPr>
    </dgm:pt>
    <dgm:pt modelId="{D57F6762-7ED5-4D53-B387-F6DDB139ACA8}" type="pres">
      <dgm:prSet presAssocID="{E6AC4123-060F-4717-9C2C-5ED05A80FD7D}" presName="rootConnector" presStyleLbl="node1" presStyleIdx="8" presStyleCnt="10"/>
      <dgm:spPr/>
    </dgm:pt>
    <dgm:pt modelId="{2A35152C-8A4C-499C-959B-95CB20DC2BE5}" type="pres">
      <dgm:prSet presAssocID="{E6AC4123-060F-4717-9C2C-5ED05A80FD7D}" presName="childShape" presStyleCnt="0"/>
      <dgm:spPr/>
    </dgm:pt>
    <dgm:pt modelId="{A1720347-9EC2-4DA9-8017-A197F768961B}" type="pres">
      <dgm:prSet presAssocID="{FFFDF52B-1547-4CC8-BACE-4998F8AA85C7}" presName="Name13" presStyleLbl="parChTrans1D2" presStyleIdx="40" presStyleCnt="49"/>
      <dgm:spPr/>
    </dgm:pt>
    <dgm:pt modelId="{8D0B1694-6B65-4073-8284-ACD8ACE25955}" type="pres">
      <dgm:prSet presAssocID="{E3524FB2-BB18-4923-B7B3-BD91A4770E69}" presName="childText" presStyleLbl="bgAcc1" presStyleIdx="40" presStyleCnt="49">
        <dgm:presLayoutVars>
          <dgm:bulletEnabled val="1"/>
        </dgm:presLayoutVars>
      </dgm:prSet>
      <dgm:spPr>
        <a:xfrm>
          <a:off x="10102120" y="602828"/>
          <a:ext cx="577434" cy="360896"/>
        </a:xfrm>
        <a:prstGeom prst="roundRect">
          <a:avLst>
            <a:gd name="adj" fmla="val 10000"/>
          </a:avLst>
        </a:prstGeom>
      </dgm:spPr>
    </dgm:pt>
    <dgm:pt modelId="{65BCD83E-D0BF-4324-9AB3-0661F82291AC}" type="pres">
      <dgm:prSet presAssocID="{59643875-1B3E-4B7C-9F08-9BFC53FD75AC}" presName="Name13" presStyleLbl="parChTrans1D2" presStyleIdx="41" presStyleCnt="49"/>
      <dgm:spPr/>
    </dgm:pt>
    <dgm:pt modelId="{CF59362B-4845-4D5B-B3D4-11BF487F121A}" type="pres">
      <dgm:prSet presAssocID="{2AA57B12-EF78-4D77-B5C2-7BE1CCBA20C4}" presName="childText" presStyleLbl="bgAcc1" presStyleIdx="41" presStyleCnt="49">
        <dgm:presLayoutVars>
          <dgm:bulletEnabled val="1"/>
        </dgm:presLayoutVars>
      </dgm:prSet>
      <dgm:spPr>
        <a:xfrm>
          <a:off x="10102120" y="1053949"/>
          <a:ext cx="577434" cy="360896"/>
        </a:xfrm>
        <a:prstGeom prst="roundRect">
          <a:avLst>
            <a:gd name="adj" fmla="val 10000"/>
          </a:avLst>
        </a:prstGeom>
      </dgm:spPr>
    </dgm:pt>
    <dgm:pt modelId="{2D727415-2609-4068-A11E-0DD7052C3A6F}" type="pres">
      <dgm:prSet presAssocID="{AAFB735A-C88A-42AC-9066-E0B1F7D41CDB}" presName="Name13" presStyleLbl="parChTrans1D2" presStyleIdx="42" presStyleCnt="49"/>
      <dgm:spPr/>
    </dgm:pt>
    <dgm:pt modelId="{C5BCC621-CF77-43E8-908E-E22586D7F7FE}" type="pres">
      <dgm:prSet presAssocID="{7637F056-F78F-4681-AAD5-4C9222986B66}" presName="childText" presStyleLbl="bgAcc1" presStyleIdx="42" presStyleCnt="49">
        <dgm:presLayoutVars>
          <dgm:bulletEnabled val="1"/>
        </dgm:presLayoutVars>
      </dgm:prSet>
      <dgm:spPr>
        <a:xfrm>
          <a:off x="10102120" y="1505070"/>
          <a:ext cx="577434" cy="360896"/>
        </a:xfrm>
        <a:prstGeom prst="roundRect">
          <a:avLst>
            <a:gd name="adj" fmla="val 10000"/>
          </a:avLst>
        </a:prstGeom>
      </dgm:spPr>
    </dgm:pt>
    <dgm:pt modelId="{62F52FB5-7092-4C68-9C33-EE6BCF046783}" type="pres">
      <dgm:prSet presAssocID="{652C88FF-59CF-4CCB-ABE6-0FED6C29867A}" presName="Name13" presStyleLbl="parChTrans1D2" presStyleIdx="43" presStyleCnt="49"/>
      <dgm:spPr/>
    </dgm:pt>
    <dgm:pt modelId="{727B631B-339F-4C0E-B61F-60B99CB8620F}" type="pres">
      <dgm:prSet presAssocID="{7154294E-A4BF-47F9-9E54-D57565F613EB}" presName="childText" presStyleLbl="bgAcc1" presStyleIdx="43" presStyleCnt="49">
        <dgm:presLayoutVars>
          <dgm:bulletEnabled val="1"/>
        </dgm:presLayoutVars>
      </dgm:prSet>
      <dgm:spPr>
        <a:xfrm>
          <a:off x="10102120" y="2181751"/>
          <a:ext cx="577434" cy="360896"/>
        </a:xfrm>
        <a:prstGeom prst="roundRect">
          <a:avLst>
            <a:gd name="adj" fmla="val 10000"/>
          </a:avLst>
        </a:prstGeom>
      </dgm:spPr>
    </dgm:pt>
    <dgm:pt modelId="{31271482-B4CC-40E7-9A15-FFE5194628FE}" type="pres">
      <dgm:prSet presAssocID="{0E36C25D-C39C-4B11-BD94-EF21FCC0FB03}" presName="Name13" presStyleLbl="parChTrans1D2" presStyleIdx="44" presStyleCnt="49"/>
      <dgm:spPr>
        <a:xfrm>
          <a:off x="10008601" y="512604"/>
          <a:ext cx="93519" cy="2075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5155"/>
              </a:lnTo>
              <a:lnTo>
                <a:pt x="93519" y="2075155"/>
              </a:lnTo>
            </a:path>
          </a:pathLst>
        </a:custGeom>
      </dgm:spPr>
    </dgm:pt>
    <dgm:pt modelId="{9BF49B0A-B1EF-4081-BBC4-EAFC19E0A961}" type="pres">
      <dgm:prSet presAssocID="{8F762CE9-DFFE-40FD-B5D4-96862C4D6FD0}" presName="childText" presStyleLbl="bgAcc1" presStyleIdx="44" presStyleCnt="49">
        <dgm:presLayoutVars>
          <dgm:bulletEnabled val="1"/>
        </dgm:presLayoutVars>
      </dgm:prSet>
      <dgm:spPr>
        <a:xfrm>
          <a:off x="10102120" y="2632872"/>
          <a:ext cx="577434" cy="360896"/>
        </a:xfrm>
        <a:prstGeom prst="roundRect">
          <a:avLst>
            <a:gd name="adj" fmla="val 10000"/>
          </a:avLst>
        </a:prstGeom>
      </dgm:spPr>
    </dgm:pt>
    <dgm:pt modelId="{227E77C0-609C-4861-AC5E-5078AE881396}" type="pres">
      <dgm:prSet presAssocID="{D8901106-66E3-4553-9180-A8C2BEBC8099}" presName="root" presStyleCnt="0"/>
      <dgm:spPr/>
    </dgm:pt>
    <dgm:pt modelId="{913AF456-B1DD-4D9A-9C3B-F280E59BDC68}" type="pres">
      <dgm:prSet presAssocID="{D8901106-66E3-4553-9180-A8C2BEBC8099}" presName="rootComposite" presStyleCnt="0"/>
      <dgm:spPr/>
    </dgm:pt>
    <dgm:pt modelId="{243D8017-023C-4FD5-888E-8EC4E7413AC0}" type="pres">
      <dgm:prSet presAssocID="{D8901106-66E3-4553-9180-A8C2BEBC8099}" presName="rootText" presStyleLbl="node1" presStyleIdx="9" presStyleCnt="10" custScaleX="129394"/>
      <dgm:spPr>
        <a:xfrm>
          <a:off x="11201854" y="30891"/>
          <a:ext cx="761243" cy="380621"/>
        </a:xfrm>
        <a:prstGeom prst="roundRect">
          <a:avLst>
            <a:gd name="adj" fmla="val 10000"/>
          </a:avLst>
        </a:prstGeom>
      </dgm:spPr>
    </dgm:pt>
    <dgm:pt modelId="{5F08557D-D48F-4FE6-942D-341162DDFEF6}" type="pres">
      <dgm:prSet presAssocID="{D8901106-66E3-4553-9180-A8C2BEBC8099}" presName="rootConnector" presStyleLbl="node1" presStyleIdx="9" presStyleCnt="10"/>
      <dgm:spPr/>
    </dgm:pt>
    <dgm:pt modelId="{024FC7AE-24E8-4150-AF2C-7EC6990AA401}" type="pres">
      <dgm:prSet presAssocID="{D8901106-66E3-4553-9180-A8C2BEBC8099}" presName="childShape" presStyleCnt="0"/>
      <dgm:spPr/>
    </dgm:pt>
    <dgm:pt modelId="{5CAC30F1-3A14-46A9-A469-D498D92AC0E4}" type="pres">
      <dgm:prSet presAssocID="{811113EF-5FD1-48AA-859E-F5C59343D41E}" presName="Name13" presStyleLbl="parChTrans1D2" presStyleIdx="45" presStyleCnt="49"/>
      <dgm:spPr/>
    </dgm:pt>
    <dgm:pt modelId="{1A29962E-6DC8-4709-8961-DD2CBE821193}" type="pres">
      <dgm:prSet presAssocID="{48390545-40B9-4684-8756-03773F8649DE}" presName="childText" presStyleLbl="bgAcc1" presStyleIdx="45" presStyleCnt="49">
        <dgm:presLayoutVars>
          <dgm:bulletEnabled val="1"/>
        </dgm:presLayoutVars>
      </dgm:prSet>
      <dgm:spPr>
        <a:xfrm>
          <a:off x="11217513" y="602828"/>
          <a:ext cx="577434" cy="360896"/>
        </a:xfrm>
        <a:prstGeom prst="roundRect">
          <a:avLst>
            <a:gd name="adj" fmla="val 10000"/>
          </a:avLst>
        </a:prstGeom>
      </dgm:spPr>
    </dgm:pt>
    <dgm:pt modelId="{4FE8E77B-8FDF-4D3A-80A8-DAB1EDEEE2E3}" type="pres">
      <dgm:prSet presAssocID="{8D2313A1-6C29-4201-9C32-61BF54FA3B06}" presName="Name13" presStyleLbl="parChTrans1D2" presStyleIdx="46" presStyleCnt="49"/>
      <dgm:spPr/>
    </dgm:pt>
    <dgm:pt modelId="{6343449A-B73C-45B2-A33C-90793A11A3A9}" type="pres">
      <dgm:prSet presAssocID="{67B49ED1-EE21-4833-8677-5B0BF264AF86}" presName="childText" presStyleLbl="bgAcc1" presStyleIdx="46" presStyleCnt="49">
        <dgm:presLayoutVars>
          <dgm:bulletEnabled val="1"/>
        </dgm:presLayoutVars>
      </dgm:prSet>
      <dgm:spPr>
        <a:xfrm>
          <a:off x="11217513" y="1053949"/>
          <a:ext cx="577434" cy="360896"/>
        </a:xfrm>
        <a:prstGeom prst="roundRect">
          <a:avLst>
            <a:gd name="adj" fmla="val 10000"/>
          </a:avLst>
        </a:prstGeom>
      </dgm:spPr>
    </dgm:pt>
    <dgm:pt modelId="{C2D7B514-CC3F-47B4-9F1C-9D9AA66BB495}" type="pres">
      <dgm:prSet presAssocID="{B7319F2C-E4CA-4CFA-9E66-D33B47AFAEC9}" presName="Name13" presStyleLbl="parChTrans1D2" presStyleIdx="47" presStyleCnt="49"/>
      <dgm:spPr/>
    </dgm:pt>
    <dgm:pt modelId="{23C0FE58-C861-44EF-BB81-BDE63DBDCE13}" type="pres">
      <dgm:prSet presAssocID="{84602404-2201-4275-A435-C678845F1036}" presName="childText" presStyleLbl="bgAcc1" presStyleIdx="47" presStyleCnt="49">
        <dgm:presLayoutVars>
          <dgm:bulletEnabled val="1"/>
        </dgm:presLayoutVars>
      </dgm:prSet>
      <dgm:spPr>
        <a:xfrm>
          <a:off x="11217513" y="1730630"/>
          <a:ext cx="577434" cy="360896"/>
        </a:xfrm>
        <a:prstGeom prst="roundRect">
          <a:avLst>
            <a:gd name="adj" fmla="val 10000"/>
          </a:avLst>
        </a:prstGeom>
      </dgm:spPr>
    </dgm:pt>
    <dgm:pt modelId="{20296E4D-33CB-4797-B88A-8E3462A899CF}" type="pres">
      <dgm:prSet presAssocID="{358581E4-8B57-44E4-91B3-CDCDAB6AA6AC}" presName="Name13" presStyleLbl="parChTrans1D2" presStyleIdx="48" presStyleCnt="49"/>
      <dgm:spPr>
        <a:xfrm>
          <a:off x="11124117" y="512604"/>
          <a:ext cx="93395" cy="1624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4035"/>
              </a:lnTo>
              <a:lnTo>
                <a:pt x="93395" y="1624035"/>
              </a:lnTo>
            </a:path>
          </a:pathLst>
        </a:custGeom>
      </dgm:spPr>
    </dgm:pt>
    <dgm:pt modelId="{72407E1F-4066-4FE2-9FEF-CAFD7B08F7C5}" type="pres">
      <dgm:prSet presAssocID="{2199B83E-BB64-4E16-84E5-3186F6EA4C3A}" presName="childText" presStyleLbl="bgAcc1" presStyleIdx="48" presStyleCnt="49">
        <dgm:presLayoutVars>
          <dgm:bulletEnabled val="1"/>
        </dgm:presLayoutVars>
      </dgm:prSet>
      <dgm:spPr>
        <a:xfrm>
          <a:off x="11217513" y="2181751"/>
          <a:ext cx="577434" cy="360896"/>
        </a:xfrm>
        <a:prstGeom prst="roundRect">
          <a:avLst>
            <a:gd name="adj" fmla="val 10000"/>
          </a:avLst>
        </a:prstGeom>
      </dgm:spPr>
    </dgm:pt>
  </dgm:ptLst>
  <dgm:cxnLst>
    <dgm:cxn modelId="{B6410500-ECD6-4936-97E7-1E86E6B2504E}" type="presOf" srcId="{99FA6A08-BE54-4CC0-832E-D2B28C03B974}" destId="{3DC38E1A-06AC-4CD0-A970-C8A609E22DA1}" srcOrd="0" destOrd="0" presId="urn:microsoft.com/office/officeart/2005/8/layout/hierarchy3"/>
    <dgm:cxn modelId="{F0321400-8AEF-4A5B-B08A-7E81E00D0F05}" srcId="{91383850-4366-45BE-8E4D-9C2B5E01AB0A}" destId="{41DD9FAF-5BFB-4CFD-829B-E6B2F6E822CE}" srcOrd="1" destOrd="0" parTransId="{4E4EEFA1-2F3C-4F14-AB84-2A5C539BEFDD}" sibTransId="{E22EC7C5-B75D-47AD-9402-4B4B73CF068B}"/>
    <dgm:cxn modelId="{98E73D00-9F38-40E8-9C88-8AA295E9863B}" type="presOf" srcId="{6D9A970F-4F43-41B4-8419-1C5DFCA18E97}" destId="{41786E56-3A4E-4BA8-A01D-61C12582C6C7}" srcOrd="1" destOrd="0" presId="urn:microsoft.com/office/officeart/2005/8/layout/hierarchy3"/>
    <dgm:cxn modelId="{A6F86501-B4FD-4686-BA57-0D5B0467AD56}" type="presOf" srcId="{84602404-2201-4275-A435-C678845F1036}" destId="{23C0FE58-C861-44EF-BB81-BDE63DBDCE13}" srcOrd="0" destOrd="0" presId="urn:microsoft.com/office/officeart/2005/8/layout/hierarchy3"/>
    <dgm:cxn modelId="{6F997602-DB57-4268-8072-F2DD13DBF0C0}" type="presOf" srcId="{A60C6D8D-21D8-450B-AD33-55ED18D613A1}" destId="{BB19DA45-DF8B-42A1-AE53-207714543090}" srcOrd="1" destOrd="0" presId="urn:microsoft.com/office/officeart/2005/8/layout/hierarchy3"/>
    <dgm:cxn modelId="{881E7C02-2788-4DBD-9055-A4316F248D75}" srcId="{2FD7CDB9-2890-4057-B4D8-A6C78D19881F}" destId="{C4A894AB-DCB2-4915-ACB6-B4C0092233B1}" srcOrd="1" destOrd="0" parTransId="{A3E5AB29-40DC-4416-BF90-CAA5F6ABFB42}" sibTransId="{6E9A9E93-F474-4E4E-9ECC-7F865904B845}"/>
    <dgm:cxn modelId="{CD032303-D72B-4052-83BC-A3473E8AD396}" type="presOf" srcId="{DFB26AD3-634B-4C80-9634-6B1E4BBA03B1}" destId="{707FDE8A-E690-475D-B969-B3DF1F386766}" srcOrd="0" destOrd="0" presId="urn:microsoft.com/office/officeart/2005/8/layout/hierarchy3"/>
    <dgm:cxn modelId="{C32BD503-B9CA-49B1-A075-950741437FC7}" type="presOf" srcId="{9627F846-1177-4C86-A689-6320180E6844}" destId="{F673CFA0-A43F-4BF3-8530-AF4F711AEED6}" srcOrd="0" destOrd="0" presId="urn:microsoft.com/office/officeart/2005/8/layout/hierarchy3"/>
    <dgm:cxn modelId="{4C0FAC07-C12D-45AB-B7A5-6BA3D59B9732}" srcId="{D8901106-66E3-4553-9180-A8C2BEBC8099}" destId="{48390545-40B9-4684-8756-03773F8649DE}" srcOrd="0" destOrd="0" parTransId="{811113EF-5FD1-48AA-859E-F5C59343D41E}" sibTransId="{FCA7583E-276E-4C51-B7EC-1DEDDC467B37}"/>
    <dgm:cxn modelId="{BF7C6208-DDD7-4918-B7DE-000E11C17DB3}" type="presOf" srcId="{31E6F87C-9AB7-4826-AA4B-57BF55BFFDEB}" destId="{84541CA8-6C8D-4E71-AFB6-2022B9072D93}" srcOrd="0" destOrd="0" presId="urn:microsoft.com/office/officeart/2005/8/layout/hierarchy3"/>
    <dgm:cxn modelId="{630C0609-89C0-4AE6-8BBA-77BBE437916E}" type="presOf" srcId="{AAFB735A-C88A-42AC-9066-E0B1F7D41CDB}" destId="{2D727415-2609-4068-A11E-0DD7052C3A6F}" srcOrd="0" destOrd="0" presId="urn:microsoft.com/office/officeart/2005/8/layout/hierarchy3"/>
    <dgm:cxn modelId="{54BB8D0A-6214-443D-839C-A3621B143068}" type="presOf" srcId="{6DBBAEC6-621B-402E-B86C-805AE88C426C}" destId="{FB63B3F2-56E1-4DED-B5B3-8C6D17358766}" srcOrd="0" destOrd="0" presId="urn:microsoft.com/office/officeart/2005/8/layout/hierarchy3"/>
    <dgm:cxn modelId="{92EBA60A-5464-4F1C-B34F-4F76652FC845}" type="presOf" srcId="{41658001-4E64-4C72-8302-5FD0B922CAD4}" destId="{8BF22E15-2240-475E-A2EB-C4C322C89D54}" srcOrd="0" destOrd="0" presId="urn:microsoft.com/office/officeart/2005/8/layout/hierarchy3"/>
    <dgm:cxn modelId="{8E91A30C-B617-49A4-A083-29624A85CF52}" type="presOf" srcId="{91383850-4366-45BE-8E4D-9C2B5E01AB0A}" destId="{898AB020-9D5D-453A-B904-74F0F07F67C6}" srcOrd="0" destOrd="0" presId="urn:microsoft.com/office/officeart/2005/8/layout/hierarchy3"/>
    <dgm:cxn modelId="{E12AB50E-1514-4BAD-BDFB-2FE8C33D05A9}" srcId="{2FD7CDB9-2890-4057-B4D8-A6C78D19881F}" destId="{A6EB7C34-170E-4C79-8D80-083A0C29F455}" srcOrd="4" destOrd="0" parTransId="{BFC658C9-07DB-4E1D-8A0B-F30908A753F3}" sibTransId="{0474485C-F34B-4AC9-885C-F9A834493D15}"/>
    <dgm:cxn modelId="{3E12A711-6739-422C-9D78-47B9EDD5B3E2}" type="presOf" srcId="{9D29B3B8-D412-46AE-8EC4-24B2B5593BE2}" destId="{0A3308B8-1D9C-4BFE-A41F-EE131FE6B74A}" srcOrd="0" destOrd="0" presId="urn:microsoft.com/office/officeart/2005/8/layout/hierarchy3"/>
    <dgm:cxn modelId="{CEF8C113-9B95-47F9-A508-C1FF63907708}" type="presOf" srcId="{C0963C73-F163-4651-B457-B31E269234E0}" destId="{6B968AB6-44FB-4F04-877D-06AD3E2F410E}" srcOrd="0" destOrd="0" presId="urn:microsoft.com/office/officeart/2005/8/layout/hierarchy3"/>
    <dgm:cxn modelId="{C478F217-D3E2-4375-A5C7-1C6133ABF9C2}" type="presOf" srcId="{D1CF60DD-54ED-4BB6-BE4E-94F092FB773E}" destId="{8AAB14D5-518C-4733-AA67-EEA969C8CC94}" srcOrd="0" destOrd="0" presId="urn:microsoft.com/office/officeart/2005/8/layout/hierarchy3"/>
    <dgm:cxn modelId="{DDB7AF18-6D8C-430D-8EB4-114B22BA072A}" type="presOf" srcId="{2AEDC5A3-DC1C-4F5B-A2EA-BF0C501EF9E4}" destId="{3D1E5E67-C3E9-4F1F-9942-7CAA6F7B08B3}" srcOrd="0" destOrd="0" presId="urn:microsoft.com/office/officeart/2005/8/layout/hierarchy3"/>
    <dgm:cxn modelId="{EF96F018-333C-41C9-8008-B5D6B7FE5739}" type="presOf" srcId="{2199B83E-BB64-4E16-84E5-3186F6EA4C3A}" destId="{72407E1F-4066-4FE2-9FEF-CAFD7B08F7C5}" srcOrd="0" destOrd="0" presId="urn:microsoft.com/office/officeart/2005/8/layout/hierarchy3"/>
    <dgm:cxn modelId="{798AEB19-ABF3-41CD-9B52-57BEB5462C9F}" type="presOf" srcId="{A3E5AB29-40DC-4416-BF90-CAA5F6ABFB42}" destId="{54F56AED-D809-422D-A4A7-36DD6221F653}" srcOrd="0" destOrd="0" presId="urn:microsoft.com/office/officeart/2005/8/layout/hierarchy3"/>
    <dgm:cxn modelId="{5232F01C-5075-46DA-B30C-0A942F82213C}" srcId="{6D9A970F-4F43-41B4-8419-1C5DFCA18E97}" destId="{99FA6A08-BE54-4CC0-832E-D2B28C03B974}" srcOrd="1" destOrd="0" parTransId="{1333DA90-AA28-4459-A42A-08161B8691FC}" sibTransId="{3E2908CA-8262-42A3-B384-379E3536ADF0}"/>
    <dgm:cxn modelId="{5D298F1F-FDCB-42B0-B127-A8634854FCA2}" srcId="{C6943129-C898-44E9-9CDB-41AF1994ED5D}" destId="{98F437E3-BE4F-4BB9-8D21-0D8F4CD72900}" srcOrd="2" destOrd="0" parTransId="{094F5574-DF29-4E9C-9011-BD39A7FE348F}" sibTransId="{52EDCAD5-ADBF-443D-8079-FB008D530C5E}"/>
    <dgm:cxn modelId="{04A7E71F-3EDD-46FD-AF8E-0A59E84B93D8}" type="presOf" srcId="{B7319F2C-E4CA-4CFA-9E66-D33B47AFAEC9}" destId="{C2D7B514-CC3F-47B4-9F1C-9D9AA66BB495}" srcOrd="0" destOrd="0" presId="urn:microsoft.com/office/officeart/2005/8/layout/hierarchy3"/>
    <dgm:cxn modelId="{AA2B2721-EE59-4720-8679-2551579CEF94}" type="presOf" srcId="{8F762CE9-DFFE-40FD-B5D4-96862C4D6FD0}" destId="{9BF49B0A-B1EF-4081-BBC4-EAFC19E0A961}" srcOrd="0" destOrd="0" presId="urn:microsoft.com/office/officeart/2005/8/layout/hierarchy3"/>
    <dgm:cxn modelId="{7B237B25-807A-40C6-894E-32B7762051EB}" srcId="{FBA8A042-7C83-4348-B4C4-24699181FFAA}" destId="{0383C185-29E0-4598-BCE3-5F4521A049CB}" srcOrd="2" destOrd="0" parTransId="{0A97C575-5CE2-488E-9EC7-6262C74335B1}" sibTransId="{B3B601D1-14BB-4DDF-9120-D6AEEAA5DF1A}"/>
    <dgm:cxn modelId="{0EE54426-2A2F-409A-96CD-B22CB564F21E}" srcId="{2FD7CDB9-2890-4057-B4D8-A6C78D19881F}" destId="{DFB26AD3-634B-4C80-9634-6B1E4BBA03B1}" srcOrd="0" destOrd="0" parTransId="{0D8161BE-BC97-4ACD-98CF-DDCBB7773E1D}" sibTransId="{A38BDBD1-D954-45CA-AEC2-83AAB19E1168}"/>
    <dgm:cxn modelId="{660DA226-DB80-46DC-B329-0FACAFB7B1AC}" type="presOf" srcId="{E6AC4123-060F-4717-9C2C-5ED05A80FD7D}" destId="{D57F6762-7ED5-4D53-B387-F6DDB139ACA8}" srcOrd="1" destOrd="0" presId="urn:microsoft.com/office/officeart/2005/8/layout/hierarchy3"/>
    <dgm:cxn modelId="{A534B727-D71D-4A7B-B385-0F6110040995}" type="presOf" srcId="{E3524FB2-BB18-4923-B7B3-BD91A4770E69}" destId="{8D0B1694-6B65-4073-8284-ACD8ACE25955}" srcOrd="0" destOrd="0" presId="urn:microsoft.com/office/officeart/2005/8/layout/hierarchy3"/>
    <dgm:cxn modelId="{F1C87C28-4C1F-4408-808F-AFE521F87970}" type="presOf" srcId="{FE6DA273-31E4-4D84-95CA-5E89CA93F18E}" destId="{053EEC02-726E-4AC5-8C9D-D2D8C693A849}" srcOrd="0" destOrd="0" presId="urn:microsoft.com/office/officeart/2005/8/layout/hierarchy3"/>
    <dgm:cxn modelId="{25208328-2273-48DC-B694-91CE258D7FE2}" type="presOf" srcId="{B9DAA26C-6EF4-4A18-AB10-D2B099323844}" destId="{EC2C37F9-E66D-4DFE-8B6E-5F7F0414A3E8}" srcOrd="0" destOrd="0" presId="urn:microsoft.com/office/officeart/2005/8/layout/hierarchy3"/>
    <dgm:cxn modelId="{EF05E429-7DAB-4811-A3A8-571FFA822B50}" type="presOf" srcId="{59643875-1B3E-4B7C-9F08-9BFC53FD75AC}" destId="{65BCD83E-D0BF-4324-9AB3-0661F82291AC}" srcOrd="0" destOrd="0" presId="urn:microsoft.com/office/officeart/2005/8/layout/hierarchy3"/>
    <dgm:cxn modelId="{3115692A-F735-4572-8DF9-BB434829B68C}" srcId="{CB38C3DC-342B-4654-B4F3-774FAC7274AA}" destId="{02F804CD-7B13-4A88-BD82-B3ABD2D8A69E}" srcOrd="3" destOrd="0" parTransId="{51D9FFC9-3D5C-4F9C-B4F0-8313A6E110F9}" sibTransId="{29AD73C1-8ADC-4DA9-A005-B6096A003099}"/>
    <dgm:cxn modelId="{A3FAAE2D-AAA0-4466-AF97-98B6A688E4E4}" type="presOf" srcId="{AFD03093-5525-4A4D-A444-12C033F917EE}" destId="{DC26D692-3547-4DE9-8000-770E88889A50}" srcOrd="0" destOrd="0" presId="urn:microsoft.com/office/officeart/2005/8/layout/hierarchy3"/>
    <dgm:cxn modelId="{31F2D12D-C814-4114-B246-4873DC9F7CCE}" srcId="{E6AC4123-060F-4717-9C2C-5ED05A80FD7D}" destId="{2AA57B12-EF78-4D77-B5C2-7BE1CCBA20C4}" srcOrd="1" destOrd="0" parTransId="{59643875-1B3E-4B7C-9F08-9BFC53FD75AC}" sibTransId="{432CA052-2F89-486F-9CCF-DC099786F620}"/>
    <dgm:cxn modelId="{6CF8EF32-0AF1-43E2-99D2-59FDE51AEA39}" srcId="{42371A1C-9446-4B82-96CB-C14AF185E5AC}" destId="{6D9A970F-4F43-41B4-8419-1C5DFCA18E97}" srcOrd="7" destOrd="0" parTransId="{2CF325AC-85A7-4C54-831A-163E64E4CD58}" sibTransId="{A56DE300-AF94-4E69-B01B-EF6186FFBBBA}"/>
    <dgm:cxn modelId="{BCA82533-716E-41F1-8464-668C62D462C5}" type="presOf" srcId="{4C0733C7-F5A1-4F5F-B480-AEDAB6CCF64E}" destId="{5F35F0A6-A70E-40C8-8B71-41571C00323F}" srcOrd="0" destOrd="0" presId="urn:microsoft.com/office/officeart/2005/8/layout/hierarchy3"/>
    <dgm:cxn modelId="{634A1435-B6FB-4D43-A730-5EB25601A0C9}" type="presOf" srcId="{C02555E5-B988-4116-B4A8-195068AB397F}" destId="{0C07C304-5C5A-4784-BBEF-1128163C7D84}" srcOrd="0" destOrd="0" presId="urn:microsoft.com/office/officeart/2005/8/layout/hierarchy3"/>
    <dgm:cxn modelId="{78D6CC36-A472-4CF2-9EF7-FA98A2773B36}" type="presOf" srcId="{91383850-4366-45BE-8E4D-9C2B5E01AB0A}" destId="{748294EE-1093-4186-B45A-1CC09E834F2D}" srcOrd="1" destOrd="0" presId="urn:microsoft.com/office/officeart/2005/8/layout/hierarchy3"/>
    <dgm:cxn modelId="{A7F22138-9F04-4AD1-A025-8991601B0C77}" type="presOf" srcId="{59F02178-1EF2-4535-B002-0B8B260AA431}" destId="{C878A1AD-724B-4A11-8000-9D70A27BE137}" srcOrd="0" destOrd="0" presId="urn:microsoft.com/office/officeart/2005/8/layout/hierarchy3"/>
    <dgm:cxn modelId="{7B724E3C-09A4-402B-B6E3-5A485BC3FE12}" srcId="{91383850-4366-45BE-8E4D-9C2B5E01AB0A}" destId="{77D701A4-5440-47D9-97C6-46956569517E}" srcOrd="2" destOrd="0" parTransId="{74ED93BA-F8BB-47BD-8AD1-E80F8976C520}" sibTransId="{5B598D44-51CA-4239-ABAD-86A6F7D3B9BF}"/>
    <dgm:cxn modelId="{44FF8A40-1B5C-4D45-AD19-D73BED5F1DFA}" type="presOf" srcId="{094F5574-DF29-4E9C-9011-BD39A7FE348F}" destId="{0291030F-47E6-45A2-9B3A-A6DFFE2B46B9}" srcOrd="0" destOrd="0" presId="urn:microsoft.com/office/officeart/2005/8/layout/hierarchy3"/>
    <dgm:cxn modelId="{1252405B-1C95-4AC3-8992-AF8F63E4576C}" srcId="{42371A1C-9446-4B82-96CB-C14AF185E5AC}" destId="{D8901106-66E3-4553-9180-A8C2BEBC8099}" srcOrd="9" destOrd="0" parTransId="{537DF113-279D-4FC0-8B24-FCF85CF6CA15}" sibTransId="{9FEEE186-8F03-4238-B6A9-D02B9599C2FE}"/>
    <dgm:cxn modelId="{E704805E-4BE4-4E9B-93E5-738091FDC564}" type="presOf" srcId="{DB17F00B-B78B-44A1-8D17-1C3506C9BEA4}" destId="{B10CF3C7-9624-4AD0-ABBC-8B6E9F9EA567}" srcOrd="0" destOrd="0" presId="urn:microsoft.com/office/officeart/2005/8/layout/hierarchy3"/>
    <dgm:cxn modelId="{63F03960-6F7C-443E-B36C-9A582984B7D0}" type="presOf" srcId="{C6943129-C898-44E9-9CDB-41AF1994ED5D}" destId="{FF0ADC44-22D2-4939-9381-0BA9ED2A4FEB}" srcOrd="1" destOrd="0" presId="urn:microsoft.com/office/officeart/2005/8/layout/hierarchy3"/>
    <dgm:cxn modelId="{40D5C460-CCC8-43EB-8F2D-E46DA606B664}" type="presOf" srcId="{EEA7BD49-ABF5-45C2-B149-150968321655}" destId="{1E70339A-C74F-4694-810C-F92419BD457C}" srcOrd="0" destOrd="0" presId="urn:microsoft.com/office/officeart/2005/8/layout/hierarchy3"/>
    <dgm:cxn modelId="{68951561-1F68-40C9-8577-6F80FD6E987F}" type="presOf" srcId="{652C88FF-59CF-4CCB-ABE6-0FED6C29867A}" destId="{62F52FB5-7092-4C68-9C33-EE6BCF046783}" srcOrd="0" destOrd="0" presId="urn:microsoft.com/office/officeart/2005/8/layout/hierarchy3"/>
    <dgm:cxn modelId="{877AFE41-9922-4481-9AB7-C17BB35CE40A}" type="presOf" srcId="{BFC658C9-07DB-4E1D-8A0B-F30908A753F3}" destId="{1EAC7380-7695-4DE2-B928-0394E7AFB489}" srcOrd="0" destOrd="0" presId="urn:microsoft.com/office/officeart/2005/8/layout/hierarchy3"/>
    <dgm:cxn modelId="{48D47146-A230-4B80-84D2-B4952EB6BC9C}" type="presOf" srcId="{2A0481A1-E541-45B9-B20A-8AFD91A30B97}" destId="{D094577F-3922-4D36-A661-EA2F0C58F156}" srcOrd="0" destOrd="0" presId="urn:microsoft.com/office/officeart/2005/8/layout/hierarchy3"/>
    <dgm:cxn modelId="{3B83B067-7273-414C-A558-1B3D466CA132}" type="presOf" srcId="{02F804CD-7B13-4A88-BD82-B3ABD2D8A69E}" destId="{B02AB0F3-CBF5-4467-8A8E-8C0C5E8D35EC}" srcOrd="0" destOrd="0" presId="urn:microsoft.com/office/officeart/2005/8/layout/hierarchy3"/>
    <dgm:cxn modelId="{35D9C467-860E-4060-A0C0-5F106F2EB4BC}" type="presOf" srcId="{FBA8A042-7C83-4348-B4C4-24699181FFAA}" destId="{75151BFF-D105-44FF-8869-5D5CD3BA1550}" srcOrd="0" destOrd="0" presId="urn:microsoft.com/office/officeart/2005/8/layout/hierarchy3"/>
    <dgm:cxn modelId="{F872DA47-72FE-45E2-9E88-ADB015578D13}" type="presOf" srcId="{51D9FFC9-3D5C-4F9C-B4F0-8313A6E110F9}" destId="{703B0822-2134-465C-926C-E177072CF845}" srcOrd="0" destOrd="0" presId="urn:microsoft.com/office/officeart/2005/8/layout/hierarchy3"/>
    <dgm:cxn modelId="{775F9B6A-C200-4479-9FFA-BDD223D50698}" srcId="{A60C6D8D-21D8-450B-AD33-55ED18D613A1}" destId="{8828C6D4-40B7-432B-B5B9-39A7B1FC19AE}" srcOrd="0" destOrd="0" parTransId="{C2FF3B2D-1EE7-4371-B9D1-C2E3A22E0CA8}" sibTransId="{C8B6CE0E-6DBE-4A4D-95D5-FD80A4AC7277}"/>
    <dgm:cxn modelId="{4351594B-1432-43E8-B7C8-908F6D776E2B}" srcId="{FBA8A042-7C83-4348-B4C4-24699181FFAA}" destId="{2A0481A1-E541-45B9-B20A-8AFD91A30B97}" srcOrd="1" destOrd="0" parTransId="{3AF9DC84-8DCD-40CC-B8A3-0EDD8BB75685}" sibTransId="{C737C4CD-15E1-4C2B-832D-40164DC93324}"/>
    <dgm:cxn modelId="{47BFA94B-06D1-4069-B25E-C4A7F8567DC3}" type="presOf" srcId="{C3321F7B-310B-4EC6-A097-CF0DC1E66D88}" destId="{F74F00DA-0C23-4780-90A3-65367F3BC6A9}" srcOrd="0" destOrd="0" presId="urn:microsoft.com/office/officeart/2005/8/layout/hierarchy3"/>
    <dgm:cxn modelId="{F6F99E4C-8A8B-4EBE-8D7D-C71A09A50034}" type="presOf" srcId="{24B25771-0CEE-4616-A093-260BA7EC56DD}" destId="{25AD67C6-8EED-420F-84C2-136F2B770F0E}" srcOrd="0" destOrd="0" presId="urn:microsoft.com/office/officeart/2005/8/layout/hierarchy3"/>
    <dgm:cxn modelId="{C632226D-10AD-4118-ABFB-F4EBABEE8354}" type="presOf" srcId="{7138DA9D-A936-4829-A9CB-A697989A16CF}" destId="{E5E4CCA7-F1D6-4E55-A9EC-B8179D907C70}" srcOrd="0" destOrd="0" presId="urn:microsoft.com/office/officeart/2005/8/layout/hierarchy3"/>
    <dgm:cxn modelId="{AAFD976E-310A-4991-830D-B14FE74D69B2}" srcId="{CB38C3DC-342B-4654-B4F3-774FAC7274AA}" destId="{59F02178-1EF2-4535-B002-0B8B260AA431}" srcOrd="0" destOrd="0" parTransId="{2B8AA920-4C88-4362-8499-7022EFDB4EE6}" sibTransId="{66CE6CF6-34A8-429B-803C-F012A5F3E143}"/>
    <dgm:cxn modelId="{DD83F44F-1B0A-4F58-ACAC-B14EE958BCCD}" type="presOf" srcId="{F69D5D5B-BEB6-440E-90AC-461C5B8BC1FF}" destId="{56D976AB-1DDD-4F95-993C-C40CC92C7DEB}" srcOrd="0" destOrd="0" presId="urn:microsoft.com/office/officeart/2005/8/layout/hierarchy3"/>
    <dgm:cxn modelId="{9405FC6F-E788-45E9-A28C-3A1649346FDC}" type="presOf" srcId="{56D15EF9-EA33-43B6-A3CD-4F4FBE7B4EFC}" destId="{A1FD3B28-2B08-4861-99FD-73044472FB4B}" srcOrd="0" destOrd="0" presId="urn:microsoft.com/office/officeart/2005/8/layout/hierarchy3"/>
    <dgm:cxn modelId="{D6D55450-85D1-4B8F-A038-E346E8C66491}" srcId="{6D9A970F-4F43-41B4-8419-1C5DFCA18E97}" destId="{F23DED41-7920-4E89-B523-F5D9A7897BB5}" srcOrd="0" destOrd="0" parTransId="{C3321F7B-310B-4EC6-A097-CF0DC1E66D88}" sibTransId="{AA83FBB0-C624-4DCF-8AFE-8253859299F4}"/>
    <dgm:cxn modelId="{C983DE50-89E4-4CB2-8324-61512080DB84}" type="presOf" srcId="{2040E08A-66B7-4AB6-B805-9A4EEBFE1203}" destId="{99ABCD5A-330F-4810-9B7D-4DA26E2D668E}" srcOrd="0" destOrd="0" presId="urn:microsoft.com/office/officeart/2005/8/layout/hierarchy3"/>
    <dgm:cxn modelId="{B3D14971-F447-4623-B781-00FA966B6811}" type="presOf" srcId="{358581E4-8B57-44E4-91B3-CDCDAB6AA6AC}" destId="{20296E4D-33CB-4797-B88A-8E3462A899CF}" srcOrd="0" destOrd="0" presId="urn:microsoft.com/office/officeart/2005/8/layout/hierarchy3"/>
    <dgm:cxn modelId="{F3D58071-7339-45B8-9783-C763B9DDAA3F}" srcId="{2FD7CDB9-2890-4057-B4D8-A6C78D19881F}" destId="{A59BB934-38C6-439F-8401-D5B6343A05B7}" srcOrd="3" destOrd="0" parTransId="{FE6DA273-31E4-4D84-95CA-5E89CA93F18E}" sibTransId="{4B814CED-0994-4D75-B539-74B7879CCAA4}"/>
    <dgm:cxn modelId="{72C28E51-08BE-4EAD-99D8-932630C9E78C}" srcId="{6D9A970F-4F43-41B4-8419-1C5DFCA18E97}" destId="{F27F439F-46C9-4209-B8CD-649A55FB7E61}" srcOrd="5" destOrd="0" parTransId="{9611FF71-9BEB-4791-9006-8FA54EAF9CA6}" sibTransId="{07D7D3EF-B106-4478-A2EE-6C752E0F84B3}"/>
    <dgm:cxn modelId="{37949851-438E-4CB8-8BCD-D7A074E8765B}" type="presOf" srcId="{71B8BEFC-CB3F-461C-82A0-E094D6BF937E}" destId="{888007AF-9E94-4075-AC74-35BBA7E9C18A}" srcOrd="0" destOrd="0" presId="urn:microsoft.com/office/officeart/2005/8/layout/hierarchy3"/>
    <dgm:cxn modelId="{472F6252-4750-42DE-A2C0-AAF08F3465E4}" type="presOf" srcId="{8D2313A1-6C29-4201-9C32-61BF54FA3B06}" destId="{4FE8E77B-8FDF-4D3A-80A8-DAB1EDEEE2E3}" srcOrd="0" destOrd="0" presId="urn:microsoft.com/office/officeart/2005/8/layout/hierarchy3"/>
    <dgm:cxn modelId="{73186D72-2E71-43CF-AB42-8A99FE81600A}" type="presOf" srcId="{2B8AA920-4C88-4362-8499-7022EFDB4EE6}" destId="{467D7FD0-A589-4104-8C01-3C8A5CFBEE33}" srcOrd="0" destOrd="0" presId="urn:microsoft.com/office/officeart/2005/8/layout/hierarchy3"/>
    <dgm:cxn modelId="{2F44CB52-04F8-4168-B33A-59023ACBF8AD}" srcId="{E6AC4123-060F-4717-9C2C-5ED05A80FD7D}" destId="{7154294E-A4BF-47F9-9E54-D57565F613EB}" srcOrd="3" destOrd="0" parTransId="{652C88FF-59CF-4CCB-ABE6-0FED6C29867A}" sibTransId="{5BD6B703-9FA4-4666-B624-D89FC9D2EBF6}"/>
    <dgm:cxn modelId="{3FDBE872-DB1E-4D33-9D75-CE70A38496E3}" srcId="{C6943129-C898-44E9-9CDB-41AF1994ED5D}" destId="{803A1538-D805-401C-B5A7-D0992FD15F43}" srcOrd="3" destOrd="0" parTransId="{F745E1FC-8088-4519-B309-4BE84119A5FD}" sibTransId="{3F2C01C1-BF79-46BA-9B61-DAF114631CB0}"/>
    <dgm:cxn modelId="{02D86073-1558-4B98-8392-BEC5FDDC6A7A}" type="presOf" srcId="{CB38C3DC-342B-4654-B4F3-774FAC7274AA}" destId="{87A55080-A938-4859-B4CC-A7A61B3EEE3C}" srcOrd="1" destOrd="0" presId="urn:microsoft.com/office/officeart/2005/8/layout/hierarchy3"/>
    <dgm:cxn modelId="{8CEE4153-91A4-4427-87B1-4019368217BB}" type="presOf" srcId="{362396BD-B161-4CF1-A203-7256696B2EDD}" destId="{41844998-E98F-498A-9FC0-65A285828F4A}" srcOrd="0" destOrd="0" presId="urn:microsoft.com/office/officeart/2005/8/layout/hierarchy3"/>
    <dgm:cxn modelId="{202D1A54-BDB9-400D-9BAB-33E7F74E3845}" type="presOf" srcId="{A6EB7C34-170E-4C79-8D80-083A0C29F455}" destId="{BBC458D6-92A3-407C-A851-38EB1139C23E}" srcOrd="0" destOrd="0" presId="urn:microsoft.com/office/officeart/2005/8/layout/hierarchy3"/>
    <dgm:cxn modelId="{A9C42D57-86CA-4B18-B3D1-E70E3A66E808}" type="presOf" srcId="{2FD7CDB9-2890-4057-B4D8-A6C78D19881F}" destId="{ACC2E8BF-910C-4967-AD63-4B925CCC5391}" srcOrd="0" destOrd="0" presId="urn:microsoft.com/office/officeart/2005/8/layout/hierarchy3"/>
    <dgm:cxn modelId="{09E0DD57-BB33-4A33-AFD2-4546E2D9AE5B}" type="presOf" srcId="{678D5B2C-F439-443E-ADEA-85FC35D6B705}" destId="{1059334D-8197-485A-89FE-FE9A2A87616B}" srcOrd="0" destOrd="0" presId="urn:microsoft.com/office/officeart/2005/8/layout/hierarchy3"/>
    <dgm:cxn modelId="{EAC3B558-C4F5-4EEB-A6F2-87CA15A6789C}" type="presOf" srcId="{BDFA5926-2B4B-4FDF-8DE5-D2E6E5798791}" destId="{5BADA7C7-EB5E-4324-8FEA-D678D085AC7F}" srcOrd="0" destOrd="0" presId="urn:microsoft.com/office/officeart/2005/8/layout/hierarchy3"/>
    <dgm:cxn modelId="{94B36F79-6EAB-47B3-8438-A7A04B6FD48F}" type="presOf" srcId="{98F437E3-BE4F-4BB9-8D21-0D8F4CD72900}" destId="{77D188D1-8F87-46D0-AF7C-B0342791F7F8}" srcOrd="0" destOrd="0" presId="urn:microsoft.com/office/officeart/2005/8/layout/hierarchy3"/>
    <dgm:cxn modelId="{6C07667A-EF55-49BC-9082-A07806A7B142}" type="presOf" srcId="{49489D0A-5E22-4BB8-9ABE-1D04D35E1386}" destId="{D76F0D43-CCD9-4272-B612-5EE8993F7516}" srcOrd="0" destOrd="0" presId="urn:microsoft.com/office/officeart/2005/8/layout/hierarchy3"/>
    <dgm:cxn modelId="{F835307B-EE35-40E7-9650-91DCA6783AE1}" type="presOf" srcId="{67B49ED1-EE21-4833-8677-5B0BF264AF86}" destId="{6343449A-B73C-45B2-A33C-90793A11A3A9}" srcOrd="0" destOrd="0" presId="urn:microsoft.com/office/officeart/2005/8/layout/hierarchy3"/>
    <dgm:cxn modelId="{CA929F7B-A487-4C49-98F8-5748E7DFE54C}" type="presOf" srcId="{53A01DAB-9C28-412E-AC00-72C845D93BC6}" destId="{B1CF82EE-CB17-4019-A881-8143A7D59650}" srcOrd="0" destOrd="0" presId="urn:microsoft.com/office/officeart/2005/8/layout/hierarchy3"/>
    <dgm:cxn modelId="{AA51E27C-BD68-414F-8030-243B94EEEDEA}" type="presOf" srcId="{C2FF3B2D-1EE7-4371-B9D1-C2E3A22E0CA8}" destId="{A843F22D-09F1-4474-B027-CF8392E37037}" srcOrd="0" destOrd="0" presId="urn:microsoft.com/office/officeart/2005/8/layout/hierarchy3"/>
    <dgm:cxn modelId="{8808C07D-43AD-47BE-8387-2377495334A6}" srcId="{A60C6D8D-21D8-450B-AD33-55ED18D613A1}" destId="{84A867F8-F9A9-487E-A896-11702FEBC897}" srcOrd="2" destOrd="0" parTransId="{81486398-7683-4CF7-B6CD-582700DB3239}" sibTransId="{1C009E00-1DED-443A-AAB1-85903DFFFD94}"/>
    <dgm:cxn modelId="{3DE1887E-70FF-4961-B4EE-378D70BD06F4}" type="presOf" srcId="{F77A83FB-F5AE-4435-A815-24BCE72F84AF}" destId="{F3FD170E-2566-438C-9610-776BFFC6984D}" srcOrd="0" destOrd="0" presId="urn:microsoft.com/office/officeart/2005/8/layout/hierarchy3"/>
    <dgm:cxn modelId="{5A7A067F-E29A-484E-A69C-B745FCA4249C}" srcId="{6D9A970F-4F43-41B4-8419-1C5DFCA18E97}" destId="{F69D5D5B-BEB6-440E-90AC-461C5B8BC1FF}" srcOrd="2" destOrd="0" parTransId="{31E6F87C-9AB7-4826-AA4B-57BF55BFFDEB}" sibTransId="{B2204C32-BB65-4072-A923-0E93195711A0}"/>
    <dgm:cxn modelId="{F97AEF7F-D5D4-4C7F-8A5D-F16029400D4C}" srcId="{A5D5B10A-5E28-42E8-B108-7B6E7558560E}" destId="{71B8BEFC-CB3F-461C-82A0-E094D6BF937E}" srcOrd="0" destOrd="0" parTransId="{C6D98653-7A2E-4739-B708-CF23F8659D8F}" sibTransId="{513A6AF9-08DF-449C-92CA-E718850EA7C7}"/>
    <dgm:cxn modelId="{2910FD80-D4DB-4DB9-B8B2-2D650F722F09}" type="presOf" srcId="{4E4EEFA1-2F3C-4F14-AB84-2A5C539BEFDD}" destId="{4DB156D4-2E94-4F2D-9CF4-16A4B63CCA19}" srcOrd="0" destOrd="0" presId="urn:microsoft.com/office/officeart/2005/8/layout/hierarchy3"/>
    <dgm:cxn modelId="{4545A381-8D56-4D5D-B934-2D2EC39A1EB7}" type="presOf" srcId="{1EEE0C03-CDCD-4E99-A798-C0190B73FA9A}" destId="{E881DE6E-BD2B-41D9-99F2-86CF18DCD22E}" srcOrd="0" destOrd="0" presId="urn:microsoft.com/office/officeart/2005/8/layout/hierarchy3"/>
    <dgm:cxn modelId="{1606B581-67DD-4943-8F39-8EC0F1C39349}" type="presOf" srcId="{A5D5B10A-5E28-42E8-B108-7B6E7558560E}" destId="{2E981F63-968D-4F83-BBF7-A6F9B17813D2}" srcOrd="1" destOrd="0" presId="urn:microsoft.com/office/officeart/2005/8/layout/hierarchy3"/>
    <dgm:cxn modelId="{1E61BB82-1CBD-4DF2-BA7A-66F401A75D04}" type="presOf" srcId="{F745E1FC-8088-4519-B309-4BE84119A5FD}" destId="{0451CAD3-993B-4966-B4D5-808BB44A1A7D}" srcOrd="0" destOrd="0" presId="urn:microsoft.com/office/officeart/2005/8/layout/hierarchy3"/>
    <dgm:cxn modelId="{DD2D6183-B4C4-4F10-B05B-F3FAD70E7840}" type="presOf" srcId="{5BCBE436-6663-4607-8974-3A6762AE2287}" destId="{9AC4600B-468C-4147-BCA1-30C53CB2358D}" srcOrd="0" destOrd="0" presId="urn:microsoft.com/office/officeart/2005/8/layout/hierarchy3"/>
    <dgm:cxn modelId="{A38C4984-CB78-4E93-B0F1-A8C7B091CBB1}" type="presOf" srcId="{8B0DBA8B-6E48-47B1-8207-8EFD8D0A9F3A}" destId="{CC549AEC-60DE-4163-8190-65BEDA326E00}" srcOrd="0" destOrd="0" presId="urn:microsoft.com/office/officeart/2005/8/layout/hierarchy3"/>
    <dgm:cxn modelId="{C0AA7384-8F06-4525-AC7A-42641209950A}" srcId="{D8901106-66E3-4553-9180-A8C2BEBC8099}" destId="{2199B83E-BB64-4E16-84E5-3186F6EA4C3A}" srcOrd="3" destOrd="0" parTransId="{358581E4-8B57-44E4-91B3-CDCDAB6AA6AC}" sibTransId="{55B4C10F-C934-4F33-89EF-A03E5B47D933}"/>
    <dgm:cxn modelId="{B5CC8C84-596A-49C8-8259-821C815DF530}" type="presOf" srcId="{C6943129-C898-44E9-9CDB-41AF1994ED5D}" destId="{120A686D-AC19-42EC-8C8F-6EFDF55E99CD}" srcOrd="0" destOrd="0" presId="urn:microsoft.com/office/officeart/2005/8/layout/hierarchy3"/>
    <dgm:cxn modelId="{619F7E85-DDFF-4D7B-AEF1-377BA60997C9}" type="presOf" srcId="{D8901106-66E3-4553-9180-A8C2BEBC8099}" destId="{5F08557D-D48F-4FE6-942D-341162DDFEF6}" srcOrd="1" destOrd="0" presId="urn:microsoft.com/office/officeart/2005/8/layout/hierarchy3"/>
    <dgm:cxn modelId="{BF499885-0ADE-4AD5-B67B-9D2D627C117D}" type="presOf" srcId="{43E58BF5-E730-4B8C-9437-8E86D872DBBF}" destId="{CCA237B2-46EA-49ED-841A-1EAE1B60F57D}" srcOrd="0" destOrd="0" presId="urn:microsoft.com/office/officeart/2005/8/layout/hierarchy3"/>
    <dgm:cxn modelId="{CB005C87-E759-455F-986F-448119BE1FBF}" type="presOf" srcId="{156187A4-28AD-4F16-90B2-723263077B79}" destId="{D688E268-E66B-4F94-BFEB-14E162CFB362}" srcOrd="0" destOrd="0" presId="urn:microsoft.com/office/officeart/2005/8/layout/hierarchy3"/>
    <dgm:cxn modelId="{E88FC187-0855-4A9E-8338-765040D746EA}" type="presOf" srcId="{F23DED41-7920-4E89-B523-F5D9A7897BB5}" destId="{D295AC89-EA9E-4BC7-A574-28285BBBA86F}" srcOrd="0" destOrd="0" presId="urn:microsoft.com/office/officeart/2005/8/layout/hierarchy3"/>
    <dgm:cxn modelId="{88F42C88-1E49-45ED-B207-5C2A6332F3AA}" srcId="{D8901106-66E3-4553-9180-A8C2BEBC8099}" destId="{84602404-2201-4275-A435-C678845F1036}" srcOrd="2" destOrd="0" parTransId="{B7319F2C-E4CA-4CFA-9E66-D33B47AFAEC9}" sibTransId="{036FAFAC-94E9-4894-B660-2CDE57BF93BB}"/>
    <dgm:cxn modelId="{2179B789-D4F9-40CD-8B69-D6CFEB1399F3}" srcId="{A5D5B10A-5E28-42E8-B108-7B6E7558560E}" destId="{52F1E597-D31C-4152-A372-F137B23E9BF8}" srcOrd="4" destOrd="0" parTransId="{2AEDC5A3-DC1C-4F5B-A2EA-BF0C501EF9E4}" sibTransId="{38540C02-7EDB-4383-AD91-57C14DB5E8BE}"/>
    <dgm:cxn modelId="{58E5248A-525B-483C-8132-2982A1F64CE1}" type="presOf" srcId="{B378E924-840B-4934-B5CD-6D8A121E2F29}" destId="{E2AEE27C-545C-4A13-B9F7-D3628175991F}" srcOrd="0" destOrd="0" presId="urn:microsoft.com/office/officeart/2005/8/layout/hierarchy3"/>
    <dgm:cxn modelId="{90636B8A-94D3-4DF3-9658-37652B193C25}" type="presOf" srcId="{2AA57B12-EF78-4D77-B5C2-7BE1CCBA20C4}" destId="{CF59362B-4845-4D5B-B3D4-11BF487F121A}" srcOrd="0" destOrd="0" presId="urn:microsoft.com/office/officeart/2005/8/layout/hierarchy3"/>
    <dgm:cxn modelId="{9C84E18A-3D57-4E4E-B306-49EEA8FD9D41}" srcId="{6D9A970F-4F43-41B4-8419-1C5DFCA18E97}" destId="{4C0733C7-F5A1-4F5F-B480-AEDAB6CCF64E}" srcOrd="3" destOrd="0" parTransId="{878B7F66-B34B-4BE1-A29C-DF52415C28B1}" sibTransId="{F17F8100-F4DB-4E68-A106-91912C38748B}"/>
    <dgm:cxn modelId="{CE8B238C-1FD7-4CE4-A901-AB229E4D6631}" type="presOf" srcId="{C4A894AB-DCB2-4915-ACB6-B4C0092233B1}" destId="{798144D5-26BA-44FA-806F-8B8A1999DF88}" srcOrd="0" destOrd="0" presId="urn:microsoft.com/office/officeart/2005/8/layout/hierarchy3"/>
    <dgm:cxn modelId="{75CCD88C-9AA9-465E-A5DB-3B87AF8B8AE1}" type="presOf" srcId="{6E9148B9-23CB-480C-B1BB-D084192FBD79}" destId="{D875D203-9B1E-49D1-AC3D-D66CE5011CFE}" srcOrd="0" destOrd="0" presId="urn:microsoft.com/office/officeart/2005/8/layout/hierarchy3"/>
    <dgm:cxn modelId="{D1ABC28D-05A9-46D7-A888-38D75E2142EB}" type="presOf" srcId="{FBA8A042-7C83-4348-B4C4-24699181FFAA}" destId="{8A5B45E2-14C8-4814-B7B6-036E72E3E2AF}" srcOrd="1" destOrd="0" presId="urn:microsoft.com/office/officeart/2005/8/layout/hierarchy3"/>
    <dgm:cxn modelId="{78E4108E-971D-48D2-9E2A-2BCF5A568FE4}" srcId="{FBA8A042-7C83-4348-B4C4-24699181FFAA}" destId="{90B135B3-F537-4829-8772-A655A0B3B147}" srcOrd="4" destOrd="0" parTransId="{C0963C73-F163-4651-B457-B31E269234E0}" sibTransId="{E7F95F96-1C81-43FD-B7A3-2665CA9E2C80}"/>
    <dgm:cxn modelId="{FC976C8E-EDC1-49D2-A43F-91BF7683A090}" srcId="{42371A1C-9446-4B82-96CB-C14AF185E5AC}" destId="{FBA8A042-7C83-4348-B4C4-24699181FFAA}" srcOrd="0" destOrd="0" parTransId="{A335A877-7863-4559-95A9-B946DBDA5D03}" sibTransId="{B8A80A27-D137-4D7D-A147-B41C35E9F588}"/>
    <dgm:cxn modelId="{1192C190-28DD-49D7-B558-F642010A72DF}" type="presOf" srcId="{7637F056-F78F-4681-AAD5-4C9222986B66}" destId="{C5BCC621-CF77-43E8-908E-E22586D7F7FE}" srcOrd="0" destOrd="0" presId="urn:microsoft.com/office/officeart/2005/8/layout/hierarchy3"/>
    <dgm:cxn modelId="{FFE80591-FEB0-4973-8F07-BFE5CB76B7F7}" srcId="{CB38C3DC-342B-4654-B4F3-774FAC7274AA}" destId="{B378E924-840B-4934-B5CD-6D8A121E2F29}" srcOrd="1" destOrd="0" parTransId="{362396BD-B161-4CF1-A203-7256696B2EDD}" sibTransId="{0C4AD51E-365A-4820-99E1-1FC55F7F6E9D}"/>
    <dgm:cxn modelId="{E171C092-DACB-45C9-A30B-B4C49A28D7B1}" type="presOf" srcId="{811113EF-5FD1-48AA-859E-F5C59343D41E}" destId="{5CAC30F1-3A14-46A9-A469-D498D92AC0E4}" srcOrd="0" destOrd="0" presId="urn:microsoft.com/office/officeart/2005/8/layout/hierarchy3"/>
    <dgm:cxn modelId="{1F76B393-991B-412F-AD31-DE31890FFBE4}" type="presOf" srcId="{41DD9FAF-5BFB-4CFD-829B-E6B2F6E822CE}" destId="{2A807EAA-41AC-4157-9BC6-08853B5B902A}" srcOrd="0" destOrd="0" presId="urn:microsoft.com/office/officeart/2005/8/layout/hierarchy3"/>
    <dgm:cxn modelId="{C75DB695-8007-4731-856D-C19818DEBC6E}" srcId="{FBA8A042-7C83-4348-B4C4-24699181FFAA}" destId="{9D29B3B8-D412-46AE-8EC4-24B2B5593BE2}" srcOrd="0" destOrd="0" parTransId="{C02555E5-B988-4116-B4A8-195068AB397F}" sibTransId="{7995C557-6B28-4252-BF78-45816AE305DF}"/>
    <dgm:cxn modelId="{CBB2B596-AE67-497B-8A09-4E4B1A278D82}" srcId="{C6943129-C898-44E9-9CDB-41AF1994ED5D}" destId="{6DBBAEC6-621B-402E-B86C-805AE88C426C}" srcOrd="1" destOrd="0" parTransId="{F77A83FB-F5AE-4435-A815-24BCE72F84AF}" sibTransId="{37D76D7A-2E8D-4CF9-B04D-DA1185CAAED2}"/>
    <dgm:cxn modelId="{6CE1AC99-525D-4F6E-9840-11C25D7F20D7}" srcId="{2FD7CDB9-2890-4057-B4D8-A6C78D19881F}" destId="{B31D6364-5011-4F86-BA84-CB153322ABE7}" srcOrd="2" destOrd="0" parTransId="{AFD03093-5525-4A4D-A444-12C033F917EE}" sibTransId="{80D5EE2B-0352-492B-BF41-69E0087D4203}"/>
    <dgm:cxn modelId="{5D14999B-4880-43EC-AE51-A8256A49D5E3}" srcId="{42371A1C-9446-4B82-96CB-C14AF185E5AC}" destId="{C6943129-C898-44E9-9CDB-41AF1994ED5D}" srcOrd="5" destOrd="0" parTransId="{66856641-7290-494A-8932-69DD19C46B1D}" sibTransId="{9FF12BCD-8D3F-4DF8-8F1B-AC69AB7030D8}"/>
    <dgm:cxn modelId="{3FC11B9D-FF00-4266-A481-8205C9F2DA7E}" type="presOf" srcId="{48390545-40B9-4684-8756-03773F8649DE}" destId="{1A29962E-6DC8-4709-8961-DD2CBE821193}" srcOrd="0" destOrd="0" presId="urn:microsoft.com/office/officeart/2005/8/layout/hierarchy3"/>
    <dgm:cxn modelId="{7CE6909F-7556-4374-AFA7-517639C015C9}" srcId="{C6943129-C898-44E9-9CDB-41AF1994ED5D}" destId="{1EEE0C03-CDCD-4E99-A798-C0190B73FA9A}" srcOrd="0" destOrd="0" parTransId="{41658001-4E64-4C72-8302-5FD0B922CAD4}" sibTransId="{95BBEF0E-06F4-4B0C-A007-2E0CA934F31B}"/>
    <dgm:cxn modelId="{291828A0-9A94-4125-A3AE-2F97B51E7844}" type="presOf" srcId="{7154294E-A4BF-47F9-9E54-D57565F613EB}" destId="{727B631B-339F-4C0E-B61F-60B99CB8620F}" srcOrd="0" destOrd="0" presId="urn:microsoft.com/office/officeart/2005/8/layout/hierarchy3"/>
    <dgm:cxn modelId="{99DC9EA0-37BC-4669-9D53-D8D954AC2F53}" type="presOf" srcId="{FFFDF52B-1547-4CC8-BACE-4998F8AA85C7}" destId="{A1720347-9EC2-4DA9-8017-A197F768961B}" srcOrd="0" destOrd="0" presId="urn:microsoft.com/office/officeart/2005/8/layout/hierarchy3"/>
    <dgm:cxn modelId="{9958A2A0-6170-4905-8011-016519D0D00B}" type="presOf" srcId="{52F1E597-D31C-4152-A372-F137B23E9BF8}" destId="{1D389E05-D93C-403C-8CA5-413CE691FB0E}" srcOrd="0" destOrd="0" presId="urn:microsoft.com/office/officeart/2005/8/layout/hierarchy3"/>
    <dgm:cxn modelId="{E3C451A1-FB8E-4D66-B06E-8AB43779EDEE}" type="presOf" srcId="{41C038A4-CA69-48C5-AA89-627C5A4C4185}" destId="{35176552-31C2-4795-AD7D-D97A6D124CB9}" srcOrd="0" destOrd="0" presId="urn:microsoft.com/office/officeart/2005/8/layout/hierarchy3"/>
    <dgm:cxn modelId="{A9FCC5A5-B791-447F-BF63-C71CC1B20CF2}" srcId="{42371A1C-9446-4B82-96CB-C14AF185E5AC}" destId="{2FD7CDB9-2890-4057-B4D8-A6C78D19881F}" srcOrd="4" destOrd="0" parTransId="{45DCE97C-6BCA-4DD9-A4D8-970011ADB27A}" sibTransId="{172E9BCA-6A88-470C-B061-CE78EF268C64}"/>
    <dgm:cxn modelId="{73CF45A7-9226-4D46-8116-27CDD24BA3C0}" type="presOf" srcId="{A59BB934-38C6-439F-8401-D5B6343A05B7}" destId="{3866A9FB-4278-4F29-8768-F2176756AE63}" srcOrd="0" destOrd="0" presId="urn:microsoft.com/office/officeart/2005/8/layout/hierarchy3"/>
    <dgm:cxn modelId="{A59BA1A7-8306-4FBB-B044-BDAF69CD1A7D}" type="presOf" srcId="{3DBA5796-A0CE-4D85-BDDF-AFAF4283EB84}" destId="{6359983D-454F-43D4-BC15-09E239E84563}" srcOrd="0" destOrd="0" presId="urn:microsoft.com/office/officeart/2005/8/layout/hierarchy3"/>
    <dgm:cxn modelId="{10B0DDA7-DACF-49F1-9340-28231DA74B16}" srcId="{A5D5B10A-5E28-42E8-B108-7B6E7558560E}" destId="{83BB34B6-423B-4F9A-A467-315106C740A6}" srcOrd="2" destOrd="0" parTransId="{41C038A4-CA69-48C5-AA89-627C5A4C4185}" sibTransId="{9A1263CD-C1F1-442F-8415-A0288FDBFA3D}"/>
    <dgm:cxn modelId="{D5C4AAA9-0FA6-4B3C-8571-8ADE8F5A1448}" type="presOf" srcId="{B5C527A5-E89F-44A2-ABB0-C8291969F7D9}" destId="{7BDFA51E-9C19-491E-A2F6-AB3012E32E49}" srcOrd="0" destOrd="0" presId="urn:microsoft.com/office/officeart/2005/8/layout/hierarchy3"/>
    <dgm:cxn modelId="{00D11EAA-3AEA-4552-9E91-2B008C21BE95}" type="presOf" srcId="{9611FF71-9BEB-4791-9006-8FA54EAF9CA6}" destId="{2D58454A-FC55-4A56-91E2-B78B8683B8B3}" srcOrd="0" destOrd="0" presId="urn:microsoft.com/office/officeart/2005/8/layout/hierarchy3"/>
    <dgm:cxn modelId="{1D65F1AA-6551-4EB2-9CF9-EC8E301D76C2}" type="presOf" srcId="{C6D98653-7A2E-4739-B708-CF23F8659D8F}" destId="{3C85A788-AC15-4318-9437-BA589038B800}" srcOrd="0" destOrd="0" presId="urn:microsoft.com/office/officeart/2005/8/layout/hierarchy3"/>
    <dgm:cxn modelId="{60BF78AB-831F-442C-9A2B-3FCB66AC32D5}" srcId="{91383850-4366-45BE-8E4D-9C2B5E01AB0A}" destId="{B9DAA26C-6EF4-4A18-AB10-D2B099323844}" srcOrd="3" destOrd="0" parTransId="{6E9148B9-23CB-480C-B1BB-D084192FBD79}" sibTransId="{F5E82324-B84A-4EFF-9287-59B138E6CFA1}"/>
    <dgm:cxn modelId="{791795AB-28D9-4F4E-BA67-14D7F8D6E28A}" srcId="{42371A1C-9446-4B82-96CB-C14AF185E5AC}" destId="{CB38C3DC-342B-4654-B4F3-774FAC7274AA}" srcOrd="1" destOrd="0" parTransId="{6E9ECCAE-063C-47D9-B897-ED96B1740607}" sibTransId="{828029F7-366C-4A07-A351-72209A550BF2}"/>
    <dgm:cxn modelId="{028468AE-90C0-4BD3-9251-1346662F1555}" type="presOf" srcId="{A60C6D8D-21D8-450B-AD33-55ED18D613A1}" destId="{3B2A3319-58F7-4302-9DB6-ED9291C51F78}" srcOrd="0" destOrd="0" presId="urn:microsoft.com/office/officeart/2005/8/layout/hierarchy3"/>
    <dgm:cxn modelId="{A0D851AE-987D-43E4-9B0F-FC6E97501D50}" srcId="{6D9A970F-4F43-41B4-8419-1C5DFCA18E97}" destId="{7138DA9D-A936-4829-A9CB-A697989A16CF}" srcOrd="4" destOrd="0" parTransId="{53A01DAB-9C28-412E-AC00-72C845D93BC6}" sibTransId="{2B6A66D4-A349-4BB0-852A-4493BA425819}"/>
    <dgm:cxn modelId="{17C61AB2-9AD4-433D-9867-CE2EED94A0ED}" type="presOf" srcId="{81486398-7683-4CF7-B6CD-582700DB3239}" destId="{8D2D4247-E0F0-410D-BEC7-8988322AE8C8}" srcOrd="0" destOrd="0" presId="urn:microsoft.com/office/officeart/2005/8/layout/hierarchy3"/>
    <dgm:cxn modelId="{1CE7E9B4-AECA-4801-BC46-BAEC627DB87B}" srcId="{42371A1C-9446-4B82-96CB-C14AF185E5AC}" destId="{E6AC4123-060F-4717-9C2C-5ED05A80FD7D}" srcOrd="8" destOrd="0" parTransId="{B0276EF7-E186-4EC2-82F7-1CAE691CA7BC}" sibTransId="{1DEBD6B8-73BA-4F1A-98D1-1ECFDC205055}"/>
    <dgm:cxn modelId="{DAA3ADB6-748B-48C2-8A00-8ADB668384A0}" type="presOf" srcId="{84A867F8-F9A9-487E-A896-11702FEBC897}" destId="{F721F757-C9A8-4F7E-9AFF-8F7805477A67}" srcOrd="0" destOrd="0" presId="urn:microsoft.com/office/officeart/2005/8/layout/hierarchy3"/>
    <dgm:cxn modelId="{B38326BC-1732-444D-814A-D48BC62311E8}" srcId="{FBA8A042-7C83-4348-B4C4-24699181FFAA}" destId="{24B25771-0CEE-4616-A093-260BA7EC56DD}" srcOrd="6" destOrd="0" parTransId="{156187A4-28AD-4F16-90B2-723263077B79}" sibTransId="{506B5B5B-DA8A-41D0-B00E-BC5B7A91B8D9}"/>
    <dgm:cxn modelId="{0D37DABD-8F44-4C2D-9993-38AE50873E01}" srcId="{42371A1C-9446-4B82-96CB-C14AF185E5AC}" destId="{A5D5B10A-5E28-42E8-B108-7B6E7558560E}" srcOrd="2" destOrd="0" parTransId="{7DA0C959-7AD7-47C6-8C60-8673DD606E58}" sibTransId="{F1E092AA-9227-4350-A9A7-C8C426BAC5AC}"/>
    <dgm:cxn modelId="{A44973BE-F409-477F-A789-77B9272078E6}" type="presOf" srcId="{CB38C3DC-342B-4654-B4F3-774FAC7274AA}" destId="{3C628348-CFFA-4516-8796-70EA6CF9C14C}" srcOrd="0" destOrd="0" presId="urn:microsoft.com/office/officeart/2005/8/layout/hierarchy3"/>
    <dgm:cxn modelId="{41029FC0-3B9B-4DD2-B5F5-D9FDD67D072A}" srcId="{FBA8A042-7C83-4348-B4C4-24699181FFAA}" destId="{2040E08A-66B7-4AB6-B805-9A4EEBFE1203}" srcOrd="7" destOrd="0" parTransId="{DB17F00B-B78B-44A1-8D17-1C3506C9BEA4}" sibTransId="{EFD2C4B1-6480-4B02-A01D-7721BF474E23}"/>
    <dgm:cxn modelId="{8D23E3C2-4A3D-4744-A966-7F81E3F4AC2B}" type="presOf" srcId="{3AF9DC84-8DCD-40CC-B8A3-0EDD8BB75685}" destId="{224D7213-D380-4CC9-BCBC-554C8A289C5C}" srcOrd="0" destOrd="0" presId="urn:microsoft.com/office/officeart/2005/8/layout/hierarchy3"/>
    <dgm:cxn modelId="{8EB8FCC2-B9A4-4202-865C-F31A702A1BF8}" type="presOf" srcId="{AE4F2AB2-3A0E-4A13-A3F9-AAC209CA960F}" destId="{E5800C05-206C-4D6D-BA56-AD1616D0678D}" srcOrd="0" destOrd="0" presId="urn:microsoft.com/office/officeart/2005/8/layout/hierarchy3"/>
    <dgm:cxn modelId="{074E7DC7-33B7-4CD1-AA55-5AAF71C0F437}" type="presOf" srcId="{6D9A970F-4F43-41B4-8419-1C5DFCA18E97}" destId="{503997A4-16B5-4B0C-AF72-82CC342B6BB7}" srcOrd="0" destOrd="0" presId="urn:microsoft.com/office/officeart/2005/8/layout/hierarchy3"/>
    <dgm:cxn modelId="{F766EECA-FA0F-4ED1-A374-253DE472AFF8}" srcId="{E6AC4123-060F-4717-9C2C-5ED05A80FD7D}" destId="{8F762CE9-DFFE-40FD-B5D4-96862C4D6FD0}" srcOrd="4" destOrd="0" parTransId="{0E36C25D-C39C-4B11-BD94-EF21FCC0FB03}" sibTransId="{38503950-8797-466B-A292-D8A124801D98}"/>
    <dgm:cxn modelId="{C391B8CC-6610-453B-88A7-3A3EA79DB3BA}" type="presOf" srcId="{83BB34B6-423B-4F9A-A467-315106C740A6}" destId="{8BB75CA8-F66C-4219-9F71-F869C9489105}" srcOrd="0" destOrd="0" presId="urn:microsoft.com/office/officeart/2005/8/layout/hierarchy3"/>
    <dgm:cxn modelId="{BB65B5CD-0FCA-44DF-AD0A-C0642E4C4AFD}" type="presOf" srcId="{77D701A4-5440-47D9-97C6-46956569517E}" destId="{4DE478C4-B0AE-4A5C-B4B1-33F2AAC8F7CA}" srcOrd="0" destOrd="0" presId="urn:microsoft.com/office/officeart/2005/8/layout/hierarchy3"/>
    <dgm:cxn modelId="{3893E6CD-FBE9-4E81-852D-7F319B08779F}" srcId="{42371A1C-9446-4B82-96CB-C14AF185E5AC}" destId="{A60C6D8D-21D8-450B-AD33-55ED18D613A1}" srcOrd="3" destOrd="0" parTransId="{C6B3B671-665A-40C4-ACC8-F3333F21E224}" sibTransId="{22177F1C-2F5D-4AB0-BFD8-05244055FED4}"/>
    <dgm:cxn modelId="{5A062FD2-D218-4842-AD3C-F45B2D68B9D4}" type="presOf" srcId="{8828C6D4-40B7-432B-B5B9-39A7B1FC19AE}" destId="{057CDCAE-99FB-4312-879E-4106E5D28D64}" srcOrd="0" destOrd="0" presId="urn:microsoft.com/office/officeart/2005/8/layout/hierarchy3"/>
    <dgm:cxn modelId="{340C9AD4-63BB-480A-A27E-A957D24DAF51}" type="presOf" srcId="{6BF96FAD-E3F1-436F-9DA6-F8EEEB638E86}" destId="{B5616569-D683-4FB2-A53B-EEAB4C80F807}" srcOrd="0" destOrd="0" presId="urn:microsoft.com/office/officeart/2005/8/layout/hierarchy3"/>
    <dgm:cxn modelId="{5B128DD5-1900-4138-9D5A-9A2FB62E9C23}" srcId="{FBA8A042-7C83-4348-B4C4-24699181FFAA}" destId="{EEA7BD49-ABF5-45C2-B149-150968321655}" srcOrd="5" destOrd="0" parTransId="{56D15EF9-EA33-43B6-A3CD-4F4FBE7B4EFC}" sibTransId="{7D92293C-8D93-41B0-82A0-5ED311E10ABE}"/>
    <dgm:cxn modelId="{3B3C68DA-119A-4A6F-A130-60C1379C6BBB}" srcId="{91383850-4366-45BE-8E4D-9C2B5E01AB0A}" destId="{43E58BF5-E730-4B8C-9437-8E86D872DBBF}" srcOrd="4" destOrd="0" parTransId="{678D5B2C-F439-443E-ADEA-85FC35D6B705}" sibTransId="{F80117F7-03BA-418A-809D-6CF4D7AAC1DB}"/>
    <dgm:cxn modelId="{B8DB42DB-00FA-48D7-AFA9-8E8693E59F62}" type="presOf" srcId="{42371A1C-9446-4B82-96CB-C14AF185E5AC}" destId="{5260B145-EB2A-4098-B735-02D1BBCAE398}" srcOrd="0" destOrd="0" presId="urn:microsoft.com/office/officeart/2005/8/layout/hierarchy3"/>
    <dgm:cxn modelId="{F25AF2DC-CA21-4CF7-B8DF-5BDDE6C87E76}" srcId="{CB38C3DC-342B-4654-B4F3-774FAC7274AA}" destId="{6BF96FAD-E3F1-436F-9DA6-F8EEEB638E86}" srcOrd="2" destOrd="0" parTransId="{49489D0A-5E22-4BB8-9ABE-1D04D35E1386}" sibTransId="{FF323503-C825-4876-99B6-15AC2EBACC24}"/>
    <dgm:cxn modelId="{D311EDDE-C460-4085-A365-247B09E0F84D}" srcId="{E6AC4123-060F-4717-9C2C-5ED05A80FD7D}" destId="{E3524FB2-BB18-4923-B7B3-BD91A4770E69}" srcOrd="0" destOrd="0" parTransId="{FFFDF52B-1547-4CC8-BACE-4998F8AA85C7}" sibTransId="{841FAE95-5FF6-4251-8EB5-E5B4681F0E63}"/>
    <dgm:cxn modelId="{7B1742E2-BFF1-4E79-A330-F4A617282CDC}" type="presOf" srcId="{803A1538-D805-401C-B5A7-D0992FD15F43}" destId="{1B88A092-4CF3-41BE-AD63-EBBD2F32FDAA}" srcOrd="0" destOrd="0" presId="urn:microsoft.com/office/officeart/2005/8/layout/hierarchy3"/>
    <dgm:cxn modelId="{246996E2-5E09-45D4-8F49-FAF5E7D2DF5B}" type="presOf" srcId="{0383C185-29E0-4598-BCE3-5F4521A049CB}" destId="{CB0D7A76-F795-40CF-976B-829570D8DA01}" srcOrd="0" destOrd="0" presId="urn:microsoft.com/office/officeart/2005/8/layout/hierarchy3"/>
    <dgm:cxn modelId="{B4ED04E3-B7C0-490D-83F6-C2D5446E1C30}" type="presOf" srcId="{1333DA90-AA28-4459-A42A-08161B8691FC}" destId="{77952084-FAE3-4D2C-B18B-7EFFF48D1AA1}" srcOrd="0" destOrd="0" presId="urn:microsoft.com/office/officeart/2005/8/layout/hierarchy3"/>
    <dgm:cxn modelId="{C38192E3-747B-492E-A072-2F2A4B5F7C47}" type="presOf" srcId="{F27F439F-46C9-4209-B8CD-649A55FB7E61}" destId="{7032E5E2-DF7B-4C29-A083-5CEFDA9B9F15}" srcOrd="0" destOrd="0" presId="urn:microsoft.com/office/officeart/2005/8/layout/hierarchy3"/>
    <dgm:cxn modelId="{45236CE4-C5A5-44C5-9DBD-B4A93E56C3D5}" type="presOf" srcId="{2FD7CDB9-2890-4057-B4D8-A6C78D19881F}" destId="{7AB7A8B5-4EB2-410B-A3F7-06952B4B1410}" srcOrd="1" destOrd="0" presId="urn:microsoft.com/office/officeart/2005/8/layout/hierarchy3"/>
    <dgm:cxn modelId="{C180B4E4-8D1B-4E82-85D4-C8E39A28B0DC}" type="presOf" srcId="{0A97C575-5CE2-488E-9EC7-6262C74335B1}" destId="{B326E7CB-8023-48A8-95CF-68AF2654F015}" srcOrd="0" destOrd="0" presId="urn:microsoft.com/office/officeart/2005/8/layout/hierarchy3"/>
    <dgm:cxn modelId="{452404E5-7F93-4D1C-A91E-400E9AE24E59}" srcId="{FBA8A042-7C83-4348-B4C4-24699181FFAA}" destId="{3DBA5796-A0CE-4D85-BDDF-AFAF4283EB84}" srcOrd="3" destOrd="0" parTransId="{5BCBE436-6663-4607-8974-3A6762AE2287}" sibTransId="{CF3CE78C-4FF1-4444-BB91-05A279131AE7}"/>
    <dgm:cxn modelId="{64D784E5-9779-4CB5-8840-4BC28A76F558}" type="presOf" srcId="{62D11857-4C91-42F1-A9B9-FCE36A5233C2}" destId="{15D60293-70A8-4FF5-8CEE-8C416B216B1A}" srcOrd="0" destOrd="0" presId="urn:microsoft.com/office/officeart/2005/8/layout/hierarchy3"/>
    <dgm:cxn modelId="{4BBED9EA-5CC9-480A-9944-6C0C614E81BB}" srcId="{E6AC4123-060F-4717-9C2C-5ED05A80FD7D}" destId="{7637F056-F78F-4681-AAD5-4C9222986B66}" srcOrd="2" destOrd="0" parTransId="{AAFB735A-C88A-42AC-9066-E0B1F7D41CDB}" sibTransId="{40835C6F-71C8-4A17-8EFD-4F0A81A60CAC}"/>
    <dgm:cxn modelId="{8A25E2EA-E1EE-4926-BADC-9E02B8A3EF6B}" srcId="{A60C6D8D-21D8-450B-AD33-55ED18D613A1}" destId="{62D11857-4C91-42F1-A9B9-FCE36A5233C2}" srcOrd="1" destOrd="0" parTransId="{A098155D-589B-4097-82C1-60B8EF61E8B6}" sibTransId="{28230A79-052B-4656-B7E8-7639DF3B9E05}"/>
    <dgm:cxn modelId="{7487EEEA-7EED-48C4-A40B-E7CB44AEDB44}" srcId="{91383850-4366-45BE-8E4D-9C2B5E01AB0A}" destId="{8B0DBA8B-6E48-47B1-8207-8EFD8D0A9F3A}" srcOrd="0" destOrd="0" parTransId="{BDFA5926-2B4B-4FDF-8DE5-D2E6E5798791}" sibTransId="{05C8041D-429D-499D-B9A7-B70C250BD8B7}"/>
    <dgm:cxn modelId="{3DE264EB-A2EF-42D0-B4D3-E3F841C6117E}" srcId="{D8901106-66E3-4553-9180-A8C2BEBC8099}" destId="{67B49ED1-EE21-4833-8677-5B0BF264AF86}" srcOrd="1" destOrd="0" parTransId="{8D2313A1-6C29-4201-9C32-61BF54FA3B06}" sibTransId="{79BE177D-7A80-4249-AE96-98D406DB4365}"/>
    <dgm:cxn modelId="{D2691BEC-8A04-4423-8C99-0A6DFDB57450}" srcId="{42371A1C-9446-4B82-96CB-C14AF185E5AC}" destId="{91383850-4366-45BE-8E4D-9C2B5E01AB0A}" srcOrd="6" destOrd="0" parTransId="{F62B6657-1966-49FE-981B-F0B00251A53C}" sibTransId="{7E42FB99-91A3-4648-8C04-6A845352D887}"/>
    <dgm:cxn modelId="{B01327ED-6CA4-497E-B561-FBF10F492280}" type="presOf" srcId="{878B7F66-B34B-4BE1-A29C-DF52415C28B1}" destId="{C930D76B-B44E-4ED3-923F-3C8EC7841C9B}" srcOrd="0" destOrd="0" presId="urn:microsoft.com/office/officeart/2005/8/layout/hierarchy3"/>
    <dgm:cxn modelId="{E9D370ED-E3F8-446E-88D8-D5B1F290810B}" type="presOf" srcId="{0D8161BE-BC97-4ACD-98CF-DDCBB7773E1D}" destId="{8AD2E902-2881-4469-83E1-2023AEDE4ADB}" srcOrd="0" destOrd="0" presId="urn:microsoft.com/office/officeart/2005/8/layout/hierarchy3"/>
    <dgm:cxn modelId="{C6B139F1-D926-41A4-91D1-164A38D1171A}" type="presOf" srcId="{A5D5B10A-5E28-42E8-B108-7B6E7558560E}" destId="{5168F5F7-A626-41F4-BB5A-833825DCC3E9}" srcOrd="0" destOrd="0" presId="urn:microsoft.com/office/officeart/2005/8/layout/hierarchy3"/>
    <dgm:cxn modelId="{978AD9F2-7D28-4426-B1E1-CDDE84831F52}" type="presOf" srcId="{B31D6364-5011-4F86-BA84-CB153322ABE7}" destId="{46ED3018-F1CB-4C59-9CD8-E30BE7D62C48}" srcOrd="0" destOrd="0" presId="urn:microsoft.com/office/officeart/2005/8/layout/hierarchy3"/>
    <dgm:cxn modelId="{84E873F3-1641-4652-9D50-4AD83B412D37}" srcId="{A5D5B10A-5E28-42E8-B108-7B6E7558560E}" destId="{9627F846-1177-4C86-A689-6320180E6844}" srcOrd="1" destOrd="0" parTransId="{D1CF60DD-54ED-4BB6-BE4E-94F092FB773E}" sibTransId="{51AE2E1E-40DC-425F-B381-21DECA4837AD}"/>
    <dgm:cxn modelId="{D5A0B1F3-302C-4A97-8074-3D56B852583C}" type="presOf" srcId="{90B135B3-F537-4829-8772-A655A0B3B147}" destId="{5A81E61C-6650-4F8D-8440-3CF01963BCEF}" srcOrd="0" destOrd="0" presId="urn:microsoft.com/office/officeart/2005/8/layout/hierarchy3"/>
    <dgm:cxn modelId="{F1E434F5-FEDA-4B4A-B72C-5C6DC0DAED04}" srcId="{A5D5B10A-5E28-42E8-B108-7B6E7558560E}" destId="{B5C527A5-E89F-44A2-ABB0-C8291969F7D9}" srcOrd="3" destOrd="0" parTransId="{AE4F2AB2-3A0E-4A13-A3F9-AAC209CA960F}" sibTransId="{491BF846-77F0-4F3B-9D0C-70B1B0970B0B}"/>
    <dgm:cxn modelId="{32A0A3F5-6C6E-4E7B-80E0-FA94CE35BEA1}" type="presOf" srcId="{A098155D-589B-4097-82C1-60B8EF61E8B6}" destId="{A88E0C25-025D-4B11-8C90-2326EBF7F4A7}" srcOrd="0" destOrd="0" presId="urn:microsoft.com/office/officeart/2005/8/layout/hierarchy3"/>
    <dgm:cxn modelId="{EA3D1BF7-79C7-4B61-A358-131823E8B14E}" type="presOf" srcId="{D8901106-66E3-4553-9180-A8C2BEBC8099}" destId="{243D8017-023C-4FD5-888E-8EC4E7413AC0}" srcOrd="0" destOrd="0" presId="urn:microsoft.com/office/officeart/2005/8/layout/hierarchy3"/>
    <dgm:cxn modelId="{EC20D3F7-26F3-4312-82AB-D642112D2AC2}" type="presOf" srcId="{0E36C25D-C39C-4B11-BD94-EF21FCC0FB03}" destId="{31271482-B4CC-40E7-9A15-FFE5194628FE}" srcOrd="0" destOrd="0" presId="urn:microsoft.com/office/officeart/2005/8/layout/hierarchy3"/>
    <dgm:cxn modelId="{EF6B6AF9-B9DF-4438-B8F3-A7393CD474E6}" type="presOf" srcId="{E6AC4123-060F-4717-9C2C-5ED05A80FD7D}" destId="{D52D66B4-C056-4EDC-9ED9-D586B8CECC4D}" srcOrd="0" destOrd="0" presId="urn:microsoft.com/office/officeart/2005/8/layout/hierarchy3"/>
    <dgm:cxn modelId="{D0F0C7F9-C0BA-4D36-A889-01DD0A327DB4}" type="presOf" srcId="{74ED93BA-F8BB-47BD-8AD1-E80F8976C520}" destId="{AF1654D7-DC75-444A-B179-6C43A4933593}" srcOrd="0" destOrd="0" presId="urn:microsoft.com/office/officeart/2005/8/layout/hierarchy3"/>
    <dgm:cxn modelId="{0AE0D6D3-3270-4F40-9537-578908B01DF9}" type="presParOf" srcId="{5260B145-EB2A-4098-B735-02D1BBCAE398}" destId="{20B37BCC-7A93-4C6B-9F55-223FEFF34E67}" srcOrd="0" destOrd="0" presId="urn:microsoft.com/office/officeart/2005/8/layout/hierarchy3"/>
    <dgm:cxn modelId="{6B9DF89A-16AE-45E6-9E41-1C99F6628C3F}" type="presParOf" srcId="{20B37BCC-7A93-4C6B-9F55-223FEFF34E67}" destId="{31D5022E-86FD-4BDD-83B9-D5FF9C0BA06C}" srcOrd="0" destOrd="0" presId="urn:microsoft.com/office/officeart/2005/8/layout/hierarchy3"/>
    <dgm:cxn modelId="{DFEACCD3-E422-49B4-AFB1-EC8EA79C4E6A}" type="presParOf" srcId="{31D5022E-86FD-4BDD-83B9-D5FF9C0BA06C}" destId="{75151BFF-D105-44FF-8869-5D5CD3BA1550}" srcOrd="0" destOrd="0" presId="urn:microsoft.com/office/officeart/2005/8/layout/hierarchy3"/>
    <dgm:cxn modelId="{B325699A-7D97-4213-A543-B8551486F4C2}" type="presParOf" srcId="{31D5022E-86FD-4BDD-83B9-D5FF9C0BA06C}" destId="{8A5B45E2-14C8-4814-B7B6-036E72E3E2AF}" srcOrd="1" destOrd="0" presId="urn:microsoft.com/office/officeart/2005/8/layout/hierarchy3"/>
    <dgm:cxn modelId="{D13817A5-CED8-4BA1-8F77-A0B9B01F033A}" type="presParOf" srcId="{20B37BCC-7A93-4C6B-9F55-223FEFF34E67}" destId="{E6C8203E-A72D-4C7E-A8EE-F06160071D12}" srcOrd="1" destOrd="0" presId="urn:microsoft.com/office/officeart/2005/8/layout/hierarchy3"/>
    <dgm:cxn modelId="{0D6AD5D4-BBF1-4576-B5F8-CC27100E9C5D}" type="presParOf" srcId="{E6C8203E-A72D-4C7E-A8EE-F06160071D12}" destId="{0C07C304-5C5A-4784-BBEF-1128163C7D84}" srcOrd="0" destOrd="0" presId="urn:microsoft.com/office/officeart/2005/8/layout/hierarchy3"/>
    <dgm:cxn modelId="{0E629B08-0C96-49D9-BA84-075712243EEA}" type="presParOf" srcId="{E6C8203E-A72D-4C7E-A8EE-F06160071D12}" destId="{0A3308B8-1D9C-4BFE-A41F-EE131FE6B74A}" srcOrd="1" destOrd="0" presId="urn:microsoft.com/office/officeart/2005/8/layout/hierarchy3"/>
    <dgm:cxn modelId="{ACDF51EF-9011-4388-BB29-EB09CB9735A5}" type="presParOf" srcId="{E6C8203E-A72D-4C7E-A8EE-F06160071D12}" destId="{224D7213-D380-4CC9-BCBC-554C8A289C5C}" srcOrd="2" destOrd="0" presId="urn:microsoft.com/office/officeart/2005/8/layout/hierarchy3"/>
    <dgm:cxn modelId="{F2FD4A6B-B11A-432C-B089-CE52E63CB44E}" type="presParOf" srcId="{E6C8203E-A72D-4C7E-A8EE-F06160071D12}" destId="{D094577F-3922-4D36-A661-EA2F0C58F156}" srcOrd="3" destOrd="0" presId="urn:microsoft.com/office/officeart/2005/8/layout/hierarchy3"/>
    <dgm:cxn modelId="{FEDA7C0C-1D78-4846-B4C0-DD34708520DD}" type="presParOf" srcId="{E6C8203E-A72D-4C7E-A8EE-F06160071D12}" destId="{B326E7CB-8023-48A8-95CF-68AF2654F015}" srcOrd="4" destOrd="0" presId="urn:microsoft.com/office/officeart/2005/8/layout/hierarchy3"/>
    <dgm:cxn modelId="{A27C6557-6EB3-4C2B-B4DB-295B0E1919FC}" type="presParOf" srcId="{E6C8203E-A72D-4C7E-A8EE-F06160071D12}" destId="{CB0D7A76-F795-40CF-976B-829570D8DA01}" srcOrd="5" destOrd="0" presId="urn:microsoft.com/office/officeart/2005/8/layout/hierarchy3"/>
    <dgm:cxn modelId="{06894AED-5034-4F06-AEB2-BDC7299500AC}" type="presParOf" srcId="{E6C8203E-A72D-4C7E-A8EE-F06160071D12}" destId="{9AC4600B-468C-4147-BCA1-30C53CB2358D}" srcOrd="6" destOrd="0" presId="urn:microsoft.com/office/officeart/2005/8/layout/hierarchy3"/>
    <dgm:cxn modelId="{BCFE4773-5088-4D97-8F7A-19B44B59F257}" type="presParOf" srcId="{E6C8203E-A72D-4C7E-A8EE-F06160071D12}" destId="{6359983D-454F-43D4-BC15-09E239E84563}" srcOrd="7" destOrd="0" presId="urn:microsoft.com/office/officeart/2005/8/layout/hierarchy3"/>
    <dgm:cxn modelId="{B426263D-2CC0-4A79-94F6-B131D90D5B5C}" type="presParOf" srcId="{E6C8203E-A72D-4C7E-A8EE-F06160071D12}" destId="{6B968AB6-44FB-4F04-877D-06AD3E2F410E}" srcOrd="8" destOrd="0" presId="urn:microsoft.com/office/officeart/2005/8/layout/hierarchy3"/>
    <dgm:cxn modelId="{82B21481-E729-4075-A287-A09CC3335F61}" type="presParOf" srcId="{E6C8203E-A72D-4C7E-A8EE-F06160071D12}" destId="{5A81E61C-6650-4F8D-8440-3CF01963BCEF}" srcOrd="9" destOrd="0" presId="urn:microsoft.com/office/officeart/2005/8/layout/hierarchy3"/>
    <dgm:cxn modelId="{33AF740C-7E1D-4F95-9360-EA335CE13716}" type="presParOf" srcId="{E6C8203E-A72D-4C7E-A8EE-F06160071D12}" destId="{A1FD3B28-2B08-4861-99FD-73044472FB4B}" srcOrd="10" destOrd="0" presId="urn:microsoft.com/office/officeart/2005/8/layout/hierarchy3"/>
    <dgm:cxn modelId="{8972C567-D411-4A65-8B7F-FE496CD15040}" type="presParOf" srcId="{E6C8203E-A72D-4C7E-A8EE-F06160071D12}" destId="{1E70339A-C74F-4694-810C-F92419BD457C}" srcOrd="11" destOrd="0" presId="urn:microsoft.com/office/officeart/2005/8/layout/hierarchy3"/>
    <dgm:cxn modelId="{0292ED01-029D-41B9-A1AF-8F98934EDCC8}" type="presParOf" srcId="{E6C8203E-A72D-4C7E-A8EE-F06160071D12}" destId="{D688E268-E66B-4F94-BFEB-14E162CFB362}" srcOrd="12" destOrd="0" presId="urn:microsoft.com/office/officeart/2005/8/layout/hierarchy3"/>
    <dgm:cxn modelId="{E4D8C2CF-1C02-40BF-84AD-893A995AEE6B}" type="presParOf" srcId="{E6C8203E-A72D-4C7E-A8EE-F06160071D12}" destId="{25AD67C6-8EED-420F-84C2-136F2B770F0E}" srcOrd="13" destOrd="0" presId="urn:microsoft.com/office/officeart/2005/8/layout/hierarchy3"/>
    <dgm:cxn modelId="{1FC6CE59-14CC-46EA-85B6-B306528A2737}" type="presParOf" srcId="{E6C8203E-A72D-4C7E-A8EE-F06160071D12}" destId="{B10CF3C7-9624-4AD0-ABBC-8B6E9F9EA567}" srcOrd="14" destOrd="0" presId="urn:microsoft.com/office/officeart/2005/8/layout/hierarchy3"/>
    <dgm:cxn modelId="{C6EF2420-E1B4-466E-BD0A-7E1FD045792F}" type="presParOf" srcId="{E6C8203E-A72D-4C7E-A8EE-F06160071D12}" destId="{99ABCD5A-330F-4810-9B7D-4DA26E2D668E}" srcOrd="15" destOrd="0" presId="urn:microsoft.com/office/officeart/2005/8/layout/hierarchy3"/>
    <dgm:cxn modelId="{0153D33A-C1EB-4B6E-8D9B-7FB3C8722252}" type="presParOf" srcId="{5260B145-EB2A-4098-B735-02D1BBCAE398}" destId="{75F4FDC2-BE5B-43C6-B78B-6E91C04C617E}" srcOrd="1" destOrd="0" presId="urn:microsoft.com/office/officeart/2005/8/layout/hierarchy3"/>
    <dgm:cxn modelId="{B94C2BD2-1805-4292-AD89-F0385FE58AC2}" type="presParOf" srcId="{75F4FDC2-BE5B-43C6-B78B-6E91C04C617E}" destId="{C4325623-5B30-4F6A-89BF-44AAAAFCD47D}" srcOrd="0" destOrd="0" presId="urn:microsoft.com/office/officeart/2005/8/layout/hierarchy3"/>
    <dgm:cxn modelId="{8B352EC3-049D-4DFD-B9CB-1260D7E07E60}" type="presParOf" srcId="{C4325623-5B30-4F6A-89BF-44AAAAFCD47D}" destId="{3C628348-CFFA-4516-8796-70EA6CF9C14C}" srcOrd="0" destOrd="0" presId="urn:microsoft.com/office/officeart/2005/8/layout/hierarchy3"/>
    <dgm:cxn modelId="{6C7B4BD6-3F34-405C-A007-13DE03560083}" type="presParOf" srcId="{C4325623-5B30-4F6A-89BF-44AAAAFCD47D}" destId="{87A55080-A938-4859-B4CC-A7A61B3EEE3C}" srcOrd="1" destOrd="0" presId="urn:microsoft.com/office/officeart/2005/8/layout/hierarchy3"/>
    <dgm:cxn modelId="{86B54FCE-5237-4A97-9EA1-D221181CF57D}" type="presParOf" srcId="{75F4FDC2-BE5B-43C6-B78B-6E91C04C617E}" destId="{91B2C934-62E2-43CF-9B43-675B43DB5B21}" srcOrd="1" destOrd="0" presId="urn:microsoft.com/office/officeart/2005/8/layout/hierarchy3"/>
    <dgm:cxn modelId="{FE71D37F-C761-4775-8FC2-A99336A83C8A}" type="presParOf" srcId="{91B2C934-62E2-43CF-9B43-675B43DB5B21}" destId="{467D7FD0-A589-4104-8C01-3C8A5CFBEE33}" srcOrd="0" destOrd="0" presId="urn:microsoft.com/office/officeart/2005/8/layout/hierarchy3"/>
    <dgm:cxn modelId="{9BADBAF8-A6ED-4F8E-9F33-0B523358F0E0}" type="presParOf" srcId="{91B2C934-62E2-43CF-9B43-675B43DB5B21}" destId="{C878A1AD-724B-4A11-8000-9D70A27BE137}" srcOrd="1" destOrd="0" presId="urn:microsoft.com/office/officeart/2005/8/layout/hierarchy3"/>
    <dgm:cxn modelId="{2E6F2A9A-5B34-4BB2-B7FE-0F2D2361516E}" type="presParOf" srcId="{91B2C934-62E2-43CF-9B43-675B43DB5B21}" destId="{41844998-E98F-498A-9FC0-65A285828F4A}" srcOrd="2" destOrd="0" presId="urn:microsoft.com/office/officeart/2005/8/layout/hierarchy3"/>
    <dgm:cxn modelId="{A2EF536F-6ECB-4FA1-9027-84DA7FD1EDA2}" type="presParOf" srcId="{91B2C934-62E2-43CF-9B43-675B43DB5B21}" destId="{E2AEE27C-545C-4A13-B9F7-D3628175991F}" srcOrd="3" destOrd="0" presId="urn:microsoft.com/office/officeart/2005/8/layout/hierarchy3"/>
    <dgm:cxn modelId="{C7A9409E-A5D0-41A1-A530-68541BB21A6B}" type="presParOf" srcId="{91B2C934-62E2-43CF-9B43-675B43DB5B21}" destId="{D76F0D43-CCD9-4272-B612-5EE8993F7516}" srcOrd="4" destOrd="0" presId="urn:microsoft.com/office/officeart/2005/8/layout/hierarchy3"/>
    <dgm:cxn modelId="{173B81D3-C08D-434E-8E56-B08953A8F8D1}" type="presParOf" srcId="{91B2C934-62E2-43CF-9B43-675B43DB5B21}" destId="{B5616569-D683-4FB2-A53B-EEAB4C80F807}" srcOrd="5" destOrd="0" presId="urn:microsoft.com/office/officeart/2005/8/layout/hierarchy3"/>
    <dgm:cxn modelId="{183D9C14-DDB9-4E54-B94D-42F685C72A37}" type="presParOf" srcId="{91B2C934-62E2-43CF-9B43-675B43DB5B21}" destId="{703B0822-2134-465C-926C-E177072CF845}" srcOrd="6" destOrd="0" presId="urn:microsoft.com/office/officeart/2005/8/layout/hierarchy3"/>
    <dgm:cxn modelId="{3E0227B1-B16A-4AD4-90DD-23BCEA896BFE}" type="presParOf" srcId="{91B2C934-62E2-43CF-9B43-675B43DB5B21}" destId="{B02AB0F3-CBF5-4467-8A8E-8C0C5E8D35EC}" srcOrd="7" destOrd="0" presId="urn:microsoft.com/office/officeart/2005/8/layout/hierarchy3"/>
    <dgm:cxn modelId="{6F6F8997-4D3B-4DA5-9A7B-0E3202F2D66D}" type="presParOf" srcId="{5260B145-EB2A-4098-B735-02D1BBCAE398}" destId="{A56BD858-D221-4AB2-8959-B48230B6BD68}" srcOrd="2" destOrd="0" presId="urn:microsoft.com/office/officeart/2005/8/layout/hierarchy3"/>
    <dgm:cxn modelId="{E9C5E364-0ADA-485E-AD3D-700A08E9CA24}" type="presParOf" srcId="{A56BD858-D221-4AB2-8959-B48230B6BD68}" destId="{5F65EE6A-547F-47D1-B696-97DDE4BADDCB}" srcOrd="0" destOrd="0" presId="urn:microsoft.com/office/officeart/2005/8/layout/hierarchy3"/>
    <dgm:cxn modelId="{E5D5C153-4B1B-4F1C-8947-BF158F92D283}" type="presParOf" srcId="{5F65EE6A-547F-47D1-B696-97DDE4BADDCB}" destId="{5168F5F7-A626-41F4-BB5A-833825DCC3E9}" srcOrd="0" destOrd="0" presId="urn:microsoft.com/office/officeart/2005/8/layout/hierarchy3"/>
    <dgm:cxn modelId="{E8EDCB9F-96C7-4F19-912A-C04A74A2F9CC}" type="presParOf" srcId="{5F65EE6A-547F-47D1-B696-97DDE4BADDCB}" destId="{2E981F63-968D-4F83-BBF7-A6F9B17813D2}" srcOrd="1" destOrd="0" presId="urn:microsoft.com/office/officeart/2005/8/layout/hierarchy3"/>
    <dgm:cxn modelId="{7F1785CB-2647-4896-AD2B-37374B6D5530}" type="presParOf" srcId="{A56BD858-D221-4AB2-8959-B48230B6BD68}" destId="{DE6BA533-5ABE-4AA9-8D4E-9CBA0C84B985}" srcOrd="1" destOrd="0" presId="urn:microsoft.com/office/officeart/2005/8/layout/hierarchy3"/>
    <dgm:cxn modelId="{EFF794C9-667F-4A64-A984-D0960A4EC8DC}" type="presParOf" srcId="{DE6BA533-5ABE-4AA9-8D4E-9CBA0C84B985}" destId="{3C85A788-AC15-4318-9437-BA589038B800}" srcOrd="0" destOrd="0" presId="urn:microsoft.com/office/officeart/2005/8/layout/hierarchy3"/>
    <dgm:cxn modelId="{9890DB55-7B1A-4B67-8D40-36351F99F547}" type="presParOf" srcId="{DE6BA533-5ABE-4AA9-8D4E-9CBA0C84B985}" destId="{888007AF-9E94-4075-AC74-35BBA7E9C18A}" srcOrd="1" destOrd="0" presId="urn:microsoft.com/office/officeart/2005/8/layout/hierarchy3"/>
    <dgm:cxn modelId="{94C3DA19-A07C-47A7-B302-F6878D487A9B}" type="presParOf" srcId="{DE6BA533-5ABE-4AA9-8D4E-9CBA0C84B985}" destId="{8AAB14D5-518C-4733-AA67-EEA969C8CC94}" srcOrd="2" destOrd="0" presId="urn:microsoft.com/office/officeart/2005/8/layout/hierarchy3"/>
    <dgm:cxn modelId="{85CA9B50-35C3-4E85-A9CE-1DE68FEB2CA7}" type="presParOf" srcId="{DE6BA533-5ABE-4AA9-8D4E-9CBA0C84B985}" destId="{F673CFA0-A43F-4BF3-8530-AF4F711AEED6}" srcOrd="3" destOrd="0" presId="urn:microsoft.com/office/officeart/2005/8/layout/hierarchy3"/>
    <dgm:cxn modelId="{1E58A29F-DAB9-4EB5-8E82-FECD6667F287}" type="presParOf" srcId="{DE6BA533-5ABE-4AA9-8D4E-9CBA0C84B985}" destId="{35176552-31C2-4795-AD7D-D97A6D124CB9}" srcOrd="4" destOrd="0" presId="urn:microsoft.com/office/officeart/2005/8/layout/hierarchy3"/>
    <dgm:cxn modelId="{0CB883B4-3AAE-4F55-A067-6E9EB090912B}" type="presParOf" srcId="{DE6BA533-5ABE-4AA9-8D4E-9CBA0C84B985}" destId="{8BB75CA8-F66C-4219-9F71-F869C9489105}" srcOrd="5" destOrd="0" presId="urn:microsoft.com/office/officeart/2005/8/layout/hierarchy3"/>
    <dgm:cxn modelId="{6863520F-C4B2-48F6-BF4E-8266CE1CF1B2}" type="presParOf" srcId="{DE6BA533-5ABE-4AA9-8D4E-9CBA0C84B985}" destId="{E5800C05-206C-4D6D-BA56-AD1616D0678D}" srcOrd="6" destOrd="0" presId="urn:microsoft.com/office/officeart/2005/8/layout/hierarchy3"/>
    <dgm:cxn modelId="{E242C558-0E83-4B5A-A4DB-1A4DE9CD4D0E}" type="presParOf" srcId="{DE6BA533-5ABE-4AA9-8D4E-9CBA0C84B985}" destId="{7BDFA51E-9C19-491E-A2F6-AB3012E32E49}" srcOrd="7" destOrd="0" presId="urn:microsoft.com/office/officeart/2005/8/layout/hierarchy3"/>
    <dgm:cxn modelId="{C31E907A-740A-4899-A6C9-F5F77435C5C3}" type="presParOf" srcId="{DE6BA533-5ABE-4AA9-8D4E-9CBA0C84B985}" destId="{3D1E5E67-C3E9-4F1F-9942-7CAA6F7B08B3}" srcOrd="8" destOrd="0" presId="urn:microsoft.com/office/officeart/2005/8/layout/hierarchy3"/>
    <dgm:cxn modelId="{5052D831-6C13-4091-8DEA-035D3900823C}" type="presParOf" srcId="{DE6BA533-5ABE-4AA9-8D4E-9CBA0C84B985}" destId="{1D389E05-D93C-403C-8CA5-413CE691FB0E}" srcOrd="9" destOrd="0" presId="urn:microsoft.com/office/officeart/2005/8/layout/hierarchy3"/>
    <dgm:cxn modelId="{9FE68B6D-5C39-4B07-BE00-4FFB36CB341A}" type="presParOf" srcId="{5260B145-EB2A-4098-B735-02D1BBCAE398}" destId="{F2664DD1-3073-4918-9547-50F306C14279}" srcOrd="3" destOrd="0" presId="urn:microsoft.com/office/officeart/2005/8/layout/hierarchy3"/>
    <dgm:cxn modelId="{0C0B82CD-CD9B-4312-A60D-19D5B1EDBF38}" type="presParOf" srcId="{F2664DD1-3073-4918-9547-50F306C14279}" destId="{B81DD04D-70EA-4293-A70F-B347F380DBBB}" srcOrd="0" destOrd="0" presId="urn:microsoft.com/office/officeart/2005/8/layout/hierarchy3"/>
    <dgm:cxn modelId="{3165535F-28F0-493C-823A-82CE37651552}" type="presParOf" srcId="{B81DD04D-70EA-4293-A70F-B347F380DBBB}" destId="{3B2A3319-58F7-4302-9DB6-ED9291C51F78}" srcOrd="0" destOrd="0" presId="urn:microsoft.com/office/officeart/2005/8/layout/hierarchy3"/>
    <dgm:cxn modelId="{63C77D6C-D007-4581-BE1F-E6FF91D379BB}" type="presParOf" srcId="{B81DD04D-70EA-4293-A70F-B347F380DBBB}" destId="{BB19DA45-DF8B-42A1-AE53-207714543090}" srcOrd="1" destOrd="0" presId="urn:microsoft.com/office/officeart/2005/8/layout/hierarchy3"/>
    <dgm:cxn modelId="{76578A59-EFEB-42AA-8C42-C106AF344850}" type="presParOf" srcId="{F2664DD1-3073-4918-9547-50F306C14279}" destId="{7A25C6F6-615F-462F-BD76-A39864F09B30}" srcOrd="1" destOrd="0" presId="urn:microsoft.com/office/officeart/2005/8/layout/hierarchy3"/>
    <dgm:cxn modelId="{5777001D-34FF-4A46-9B4D-B25F9EF623E4}" type="presParOf" srcId="{7A25C6F6-615F-462F-BD76-A39864F09B30}" destId="{A843F22D-09F1-4474-B027-CF8392E37037}" srcOrd="0" destOrd="0" presId="urn:microsoft.com/office/officeart/2005/8/layout/hierarchy3"/>
    <dgm:cxn modelId="{C9935DE1-0F0E-4787-A71F-F54868CB9A28}" type="presParOf" srcId="{7A25C6F6-615F-462F-BD76-A39864F09B30}" destId="{057CDCAE-99FB-4312-879E-4106E5D28D64}" srcOrd="1" destOrd="0" presId="urn:microsoft.com/office/officeart/2005/8/layout/hierarchy3"/>
    <dgm:cxn modelId="{DD32BE1B-C091-482F-9321-07198810FC50}" type="presParOf" srcId="{7A25C6F6-615F-462F-BD76-A39864F09B30}" destId="{A88E0C25-025D-4B11-8C90-2326EBF7F4A7}" srcOrd="2" destOrd="0" presId="urn:microsoft.com/office/officeart/2005/8/layout/hierarchy3"/>
    <dgm:cxn modelId="{16CF8899-20D9-4986-AC8E-E5558313B221}" type="presParOf" srcId="{7A25C6F6-615F-462F-BD76-A39864F09B30}" destId="{15D60293-70A8-4FF5-8CEE-8C416B216B1A}" srcOrd="3" destOrd="0" presId="urn:microsoft.com/office/officeart/2005/8/layout/hierarchy3"/>
    <dgm:cxn modelId="{AD6B86DC-98B1-46A6-8467-1D911FBF57B0}" type="presParOf" srcId="{7A25C6F6-615F-462F-BD76-A39864F09B30}" destId="{8D2D4247-E0F0-410D-BEC7-8988322AE8C8}" srcOrd="4" destOrd="0" presId="urn:microsoft.com/office/officeart/2005/8/layout/hierarchy3"/>
    <dgm:cxn modelId="{5BEDCDD8-EC63-43F5-97D3-951C4DF5A794}" type="presParOf" srcId="{7A25C6F6-615F-462F-BD76-A39864F09B30}" destId="{F721F757-C9A8-4F7E-9AFF-8F7805477A67}" srcOrd="5" destOrd="0" presId="urn:microsoft.com/office/officeart/2005/8/layout/hierarchy3"/>
    <dgm:cxn modelId="{34223104-0901-4506-AD1A-76E99780179F}" type="presParOf" srcId="{5260B145-EB2A-4098-B735-02D1BBCAE398}" destId="{8C9733A0-4082-4053-AAA4-90626E00DCEE}" srcOrd="4" destOrd="0" presId="urn:microsoft.com/office/officeart/2005/8/layout/hierarchy3"/>
    <dgm:cxn modelId="{CF94DBAB-5738-4A5C-85E2-A8B109A3C75C}" type="presParOf" srcId="{8C9733A0-4082-4053-AAA4-90626E00DCEE}" destId="{2B05D4EF-3DFA-4B22-9EB3-3479249A6ACD}" srcOrd="0" destOrd="0" presId="urn:microsoft.com/office/officeart/2005/8/layout/hierarchy3"/>
    <dgm:cxn modelId="{A091406F-8D2C-4802-BEB0-1B95D8720AF4}" type="presParOf" srcId="{2B05D4EF-3DFA-4B22-9EB3-3479249A6ACD}" destId="{ACC2E8BF-910C-4967-AD63-4B925CCC5391}" srcOrd="0" destOrd="0" presId="urn:microsoft.com/office/officeart/2005/8/layout/hierarchy3"/>
    <dgm:cxn modelId="{C51514CF-1A1D-4DD0-9063-05EA5C7E0492}" type="presParOf" srcId="{2B05D4EF-3DFA-4B22-9EB3-3479249A6ACD}" destId="{7AB7A8B5-4EB2-410B-A3F7-06952B4B1410}" srcOrd="1" destOrd="0" presId="urn:microsoft.com/office/officeart/2005/8/layout/hierarchy3"/>
    <dgm:cxn modelId="{6875AAD6-FB68-4368-833E-70FDFB168100}" type="presParOf" srcId="{8C9733A0-4082-4053-AAA4-90626E00DCEE}" destId="{212CC060-D722-4921-BF5A-A4347BBCAFA7}" srcOrd="1" destOrd="0" presId="urn:microsoft.com/office/officeart/2005/8/layout/hierarchy3"/>
    <dgm:cxn modelId="{2D10EB80-710E-4C17-9822-32E9A646A04A}" type="presParOf" srcId="{212CC060-D722-4921-BF5A-A4347BBCAFA7}" destId="{8AD2E902-2881-4469-83E1-2023AEDE4ADB}" srcOrd="0" destOrd="0" presId="urn:microsoft.com/office/officeart/2005/8/layout/hierarchy3"/>
    <dgm:cxn modelId="{FF2FCC4E-DEA1-4A6E-8777-45A3E5AB65F0}" type="presParOf" srcId="{212CC060-D722-4921-BF5A-A4347BBCAFA7}" destId="{707FDE8A-E690-475D-B969-B3DF1F386766}" srcOrd="1" destOrd="0" presId="urn:microsoft.com/office/officeart/2005/8/layout/hierarchy3"/>
    <dgm:cxn modelId="{DEC5E11A-05BF-43FC-B3FE-C9C319ED48AE}" type="presParOf" srcId="{212CC060-D722-4921-BF5A-A4347BBCAFA7}" destId="{54F56AED-D809-422D-A4A7-36DD6221F653}" srcOrd="2" destOrd="0" presId="urn:microsoft.com/office/officeart/2005/8/layout/hierarchy3"/>
    <dgm:cxn modelId="{A5F9D225-C418-4D42-AEBF-8634C4846972}" type="presParOf" srcId="{212CC060-D722-4921-BF5A-A4347BBCAFA7}" destId="{798144D5-26BA-44FA-806F-8B8A1999DF88}" srcOrd="3" destOrd="0" presId="urn:microsoft.com/office/officeart/2005/8/layout/hierarchy3"/>
    <dgm:cxn modelId="{B0DE0180-C1F8-4EC6-9404-F86879588682}" type="presParOf" srcId="{212CC060-D722-4921-BF5A-A4347BBCAFA7}" destId="{DC26D692-3547-4DE9-8000-770E88889A50}" srcOrd="4" destOrd="0" presId="urn:microsoft.com/office/officeart/2005/8/layout/hierarchy3"/>
    <dgm:cxn modelId="{4B17FD89-8553-4C1B-AD51-3C5B700F91EE}" type="presParOf" srcId="{212CC060-D722-4921-BF5A-A4347BBCAFA7}" destId="{46ED3018-F1CB-4C59-9CD8-E30BE7D62C48}" srcOrd="5" destOrd="0" presId="urn:microsoft.com/office/officeart/2005/8/layout/hierarchy3"/>
    <dgm:cxn modelId="{08663469-7515-460F-B57B-CDBFA9DD03AF}" type="presParOf" srcId="{212CC060-D722-4921-BF5A-A4347BBCAFA7}" destId="{053EEC02-726E-4AC5-8C9D-D2D8C693A849}" srcOrd="6" destOrd="0" presId="urn:microsoft.com/office/officeart/2005/8/layout/hierarchy3"/>
    <dgm:cxn modelId="{06CA033E-B2AD-4303-8153-93FDEC2EC048}" type="presParOf" srcId="{212CC060-D722-4921-BF5A-A4347BBCAFA7}" destId="{3866A9FB-4278-4F29-8768-F2176756AE63}" srcOrd="7" destOrd="0" presId="urn:microsoft.com/office/officeart/2005/8/layout/hierarchy3"/>
    <dgm:cxn modelId="{95FD022D-9DCC-4ED1-8F2D-5183270402CA}" type="presParOf" srcId="{212CC060-D722-4921-BF5A-A4347BBCAFA7}" destId="{1EAC7380-7695-4DE2-B928-0394E7AFB489}" srcOrd="8" destOrd="0" presId="urn:microsoft.com/office/officeart/2005/8/layout/hierarchy3"/>
    <dgm:cxn modelId="{847D71B1-0A6D-4E55-B6AC-2AEE58EDF238}" type="presParOf" srcId="{212CC060-D722-4921-BF5A-A4347BBCAFA7}" destId="{BBC458D6-92A3-407C-A851-38EB1139C23E}" srcOrd="9" destOrd="0" presId="urn:microsoft.com/office/officeart/2005/8/layout/hierarchy3"/>
    <dgm:cxn modelId="{6AA95A70-B455-419A-AA0A-02A95E8FE2E7}" type="presParOf" srcId="{5260B145-EB2A-4098-B735-02D1BBCAE398}" destId="{D44E998A-7A0B-4946-B88D-A267C17BF451}" srcOrd="5" destOrd="0" presId="urn:microsoft.com/office/officeart/2005/8/layout/hierarchy3"/>
    <dgm:cxn modelId="{410C702A-7012-4726-91BD-FFE1D7295E7B}" type="presParOf" srcId="{D44E998A-7A0B-4946-B88D-A267C17BF451}" destId="{63665594-0394-4D9A-A1E7-16624AAF5A41}" srcOrd="0" destOrd="0" presId="urn:microsoft.com/office/officeart/2005/8/layout/hierarchy3"/>
    <dgm:cxn modelId="{5A188E1E-D3C5-4167-9C8E-04880726E248}" type="presParOf" srcId="{63665594-0394-4D9A-A1E7-16624AAF5A41}" destId="{120A686D-AC19-42EC-8C8F-6EFDF55E99CD}" srcOrd="0" destOrd="0" presId="urn:microsoft.com/office/officeart/2005/8/layout/hierarchy3"/>
    <dgm:cxn modelId="{8FDC706A-1668-4F85-824D-EA73B1A80D41}" type="presParOf" srcId="{63665594-0394-4D9A-A1E7-16624AAF5A41}" destId="{FF0ADC44-22D2-4939-9381-0BA9ED2A4FEB}" srcOrd="1" destOrd="0" presId="urn:microsoft.com/office/officeart/2005/8/layout/hierarchy3"/>
    <dgm:cxn modelId="{5E1D68D8-DAA5-4968-A5C6-501195CA0D0D}" type="presParOf" srcId="{D44E998A-7A0B-4946-B88D-A267C17BF451}" destId="{7FA61A6B-298C-40F6-87AA-AE09256BDA61}" srcOrd="1" destOrd="0" presId="urn:microsoft.com/office/officeart/2005/8/layout/hierarchy3"/>
    <dgm:cxn modelId="{B805EA8B-4182-4C0A-9FA5-5980FA4A9D7B}" type="presParOf" srcId="{7FA61A6B-298C-40F6-87AA-AE09256BDA61}" destId="{8BF22E15-2240-475E-A2EB-C4C322C89D54}" srcOrd="0" destOrd="0" presId="urn:microsoft.com/office/officeart/2005/8/layout/hierarchy3"/>
    <dgm:cxn modelId="{97557A07-8798-464F-91D1-44E3237DCE7D}" type="presParOf" srcId="{7FA61A6B-298C-40F6-87AA-AE09256BDA61}" destId="{E881DE6E-BD2B-41D9-99F2-86CF18DCD22E}" srcOrd="1" destOrd="0" presId="urn:microsoft.com/office/officeart/2005/8/layout/hierarchy3"/>
    <dgm:cxn modelId="{86E95878-8F9D-4A11-B9AF-84DF7C8AC162}" type="presParOf" srcId="{7FA61A6B-298C-40F6-87AA-AE09256BDA61}" destId="{F3FD170E-2566-438C-9610-776BFFC6984D}" srcOrd="2" destOrd="0" presId="urn:microsoft.com/office/officeart/2005/8/layout/hierarchy3"/>
    <dgm:cxn modelId="{B43F147B-A4BD-45AF-A830-61EE4848411F}" type="presParOf" srcId="{7FA61A6B-298C-40F6-87AA-AE09256BDA61}" destId="{FB63B3F2-56E1-4DED-B5B3-8C6D17358766}" srcOrd="3" destOrd="0" presId="urn:microsoft.com/office/officeart/2005/8/layout/hierarchy3"/>
    <dgm:cxn modelId="{778759F4-5CC7-447B-8E75-5581BE7057F6}" type="presParOf" srcId="{7FA61A6B-298C-40F6-87AA-AE09256BDA61}" destId="{0291030F-47E6-45A2-9B3A-A6DFFE2B46B9}" srcOrd="4" destOrd="0" presId="urn:microsoft.com/office/officeart/2005/8/layout/hierarchy3"/>
    <dgm:cxn modelId="{EC035687-AF08-4ACC-AD24-B3E90FF279D0}" type="presParOf" srcId="{7FA61A6B-298C-40F6-87AA-AE09256BDA61}" destId="{77D188D1-8F87-46D0-AF7C-B0342791F7F8}" srcOrd="5" destOrd="0" presId="urn:microsoft.com/office/officeart/2005/8/layout/hierarchy3"/>
    <dgm:cxn modelId="{DB38C52C-8479-49DC-A7D3-58764DDA46E6}" type="presParOf" srcId="{7FA61A6B-298C-40F6-87AA-AE09256BDA61}" destId="{0451CAD3-993B-4966-B4D5-808BB44A1A7D}" srcOrd="6" destOrd="0" presId="urn:microsoft.com/office/officeart/2005/8/layout/hierarchy3"/>
    <dgm:cxn modelId="{9275D992-920E-4D79-BD46-3E8F137B1E48}" type="presParOf" srcId="{7FA61A6B-298C-40F6-87AA-AE09256BDA61}" destId="{1B88A092-4CF3-41BE-AD63-EBBD2F32FDAA}" srcOrd="7" destOrd="0" presId="urn:microsoft.com/office/officeart/2005/8/layout/hierarchy3"/>
    <dgm:cxn modelId="{194B15E4-C887-4EAB-BF26-73F9756B09F1}" type="presParOf" srcId="{5260B145-EB2A-4098-B735-02D1BBCAE398}" destId="{E84FF5A0-B958-4726-BD47-1BE0D6185018}" srcOrd="6" destOrd="0" presId="urn:microsoft.com/office/officeart/2005/8/layout/hierarchy3"/>
    <dgm:cxn modelId="{B637F820-6F1B-4EDF-A36F-6294103E62EA}" type="presParOf" srcId="{E84FF5A0-B958-4726-BD47-1BE0D6185018}" destId="{EC0738B9-BC3E-40EC-A370-05CC5DCA8ECB}" srcOrd="0" destOrd="0" presId="urn:microsoft.com/office/officeart/2005/8/layout/hierarchy3"/>
    <dgm:cxn modelId="{F80BB1A9-3C27-4631-8DC0-C989C997862F}" type="presParOf" srcId="{EC0738B9-BC3E-40EC-A370-05CC5DCA8ECB}" destId="{898AB020-9D5D-453A-B904-74F0F07F67C6}" srcOrd="0" destOrd="0" presId="urn:microsoft.com/office/officeart/2005/8/layout/hierarchy3"/>
    <dgm:cxn modelId="{C590F848-7825-4086-9AA9-C686EF11127E}" type="presParOf" srcId="{EC0738B9-BC3E-40EC-A370-05CC5DCA8ECB}" destId="{748294EE-1093-4186-B45A-1CC09E834F2D}" srcOrd="1" destOrd="0" presId="urn:microsoft.com/office/officeart/2005/8/layout/hierarchy3"/>
    <dgm:cxn modelId="{61BF41E3-EF48-4E64-A728-332D75105853}" type="presParOf" srcId="{E84FF5A0-B958-4726-BD47-1BE0D6185018}" destId="{6DF52273-1691-40B8-A603-098066356D25}" srcOrd="1" destOrd="0" presId="urn:microsoft.com/office/officeart/2005/8/layout/hierarchy3"/>
    <dgm:cxn modelId="{1D7643F0-19A9-4752-8A61-CBB82CC2C77D}" type="presParOf" srcId="{6DF52273-1691-40B8-A603-098066356D25}" destId="{5BADA7C7-EB5E-4324-8FEA-D678D085AC7F}" srcOrd="0" destOrd="0" presId="urn:microsoft.com/office/officeart/2005/8/layout/hierarchy3"/>
    <dgm:cxn modelId="{87C2AA02-5179-49BF-BB13-29EB8552C076}" type="presParOf" srcId="{6DF52273-1691-40B8-A603-098066356D25}" destId="{CC549AEC-60DE-4163-8190-65BEDA326E00}" srcOrd="1" destOrd="0" presId="urn:microsoft.com/office/officeart/2005/8/layout/hierarchy3"/>
    <dgm:cxn modelId="{735710C9-A4F1-4FAB-A997-52F2B15245DB}" type="presParOf" srcId="{6DF52273-1691-40B8-A603-098066356D25}" destId="{4DB156D4-2E94-4F2D-9CF4-16A4B63CCA19}" srcOrd="2" destOrd="0" presId="urn:microsoft.com/office/officeart/2005/8/layout/hierarchy3"/>
    <dgm:cxn modelId="{FBAE661F-C848-45C8-9CB4-0516261C6F27}" type="presParOf" srcId="{6DF52273-1691-40B8-A603-098066356D25}" destId="{2A807EAA-41AC-4157-9BC6-08853B5B902A}" srcOrd="3" destOrd="0" presId="urn:microsoft.com/office/officeart/2005/8/layout/hierarchy3"/>
    <dgm:cxn modelId="{182638E3-901F-48A5-BB8B-19B6C05C73BB}" type="presParOf" srcId="{6DF52273-1691-40B8-A603-098066356D25}" destId="{AF1654D7-DC75-444A-B179-6C43A4933593}" srcOrd="4" destOrd="0" presId="urn:microsoft.com/office/officeart/2005/8/layout/hierarchy3"/>
    <dgm:cxn modelId="{9DC540D9-957E-4100-8164-6B97CD87B97A}" type="presParOf" srcId="{6DF52273-1691-40B8-A603-098066356D25}" destId="{4DE478C4-B0AE-4A5C-B4B1-33F2AAC8F7CA}" srcOrd="5" destOrd="0" presId="urn:microsoft.com/office/officeart/2005/8/layout/hierarchy3"/>
    <dgm:cxn modelId="{F3D319C8-00CC-4431-8A8C-D537AA4554FD}" type="presParOf" srcId="{6DF52273-1691-40B8-A603-098066356D25}" destId="{D875D203-9B1E-49D1-AC3D-D66CE5011CFE}" srcOrd="6" destOrd="0" presId="urn:microsoft.com/office/officeart/2005/8/layout/hierarchy3"/>
    <dgm:cxn modelId="{9C494371-EC96-472C-9153-0AA9C9F4992B}" type="presParOf" srcId="{6DF52273-1691-40B8-A603-098066356D25}" destId="{EC2C37F9-E66D-4DFE-8B6E-5F7F0414A3E8}" srcOrd="7" destOrd="0" presId="urn:microsoft.com/office/officeart/2005/8/layout/hierarchy3"/>
    <dgm:cxn modelId="{AED87818-453B-415A-B63F-8BA0F73057AE}" type="presParOf" srcId="{6DF52273-1691-40B8-A603-098066356D25}" destId="{1059334D-8197-485A-89FE-FE9A2A87616B}" srcOrd="8" destOrd="0" presId="urn:microsoft.com/office/officeart/2005/8/layout/hierarchy3"/>
    <dgm:cxn modelId="{E50D5E94-20A2-46BE-AFAB-A97A0B9B87F9}" type="presParOf" srcId="{6DF52273-1691-40B8-A603-098066356D25}" destId="{CCA237B2-46EA-49ED-841A-1EAE1B60F57D}" srcOrd="9" destOrd="0" presId="urn:microsoft.com/office/officeart/2005/8/layout/hierarchy3"/>
    <dgm:cxn modelId="{E5D94E14-1FFE-4781-BA66-195260382FA2}" type="presParOf" srcId="{5260B145-EB2A-4098-B735-02D1BBCAE398}" destId="{647C28D7-65C1-4181-B6DD-1E0A0CDB1ED5}" srcOrd="7" destOrd="0" presId="urn:microsoft.com/office/officeart/2005/8/layout/hierarchy3"/>
    <dgm:cxn modelId="{19BC85EB-A388-4201-923E-626FAA2A4774}" type="presParOf" srcId="{647C28D7-65C1-4181-B6DD-1E0A0CDB1ED5}" destId="{642BAA80-F77F-438D-99C7-A53FCF61755F}" srcOrd="0" destOrd="0" presId="urn:microsoft.com/office/officeart/2005/8/layout/hierarchy3"/>
    <dgm:cxn modelId="{92891857-0966-4A07-8375-69478B0E4435}" type="presParOf" srcId="{642BAA80-F77F-438D-99C7-A53FCF61755F}" destId="{503997A4-16B5-4B0C-AF72-82CC342B6BB7}" srcOrd="0" destOrd="0" presId="urn:microsoft.com/office/officeart/2005/8/layout/hierarchy3"/>
    <dgm:cxn modelId="{970FC848-9E9E-40E7-9B6C-5AE7F0515CB6}" type="presParOf" srcId="{642BAA80-F77F-438D-99C7-A53FCF61755F}" destId="{41786E56-3A4E-4BA8-A01D-61C12582C6C7}" srcOrd="1" destOrd="0" presId="urn:microsoft.com/office/officeart/2005/8/layout/hierarchy3"/>
    <dgm:cxn modelId="{296851B7-E56D-4132-815A-E6B5A1C7A3C7}" type="presParOf" srcId="{647C28D7-65C1-4181-B6DD-1E0A0CDB1ED5}" destId="{EE9A536C-9F0E-4C32-861F-7C00BC68017A}" srcOrd="1" destOrd="0" presId="urn:microsoft.com/office/officeart/2005/8/layout/hierarchy3"/>
    <dgm:cxn modelId="{FA1FD371-5F6B-4852-9A7A-CF340D1EB8ED}" type="presParOf" srcId="{EE9A536C-9F0E-4C32-861F-7C00BC68017A}" destId="{F74F00DA-0C23-4780-90A3-65367F3BC6A9}" srcOrd="0" destOrd="0" presId="urn:microsoft.com/office/officeart/2005/8/layout/hierarchy3"/>
    <dgm:cxn modelId="{7EEDD7FE-3844-4E72-98D8-79352C0E67B2}" type="presParOf" srcId="{EE9A536C-9F0E-4C32-861F-7C00BC68017A}" destId="{D295AC89-EA9E-4BC7-A574-28285BBBA86F}" srcOrd="1" destOrd="0" presId="urn:microsoft.com/office/officeart/2005/8/layout/hierarchy3"/>
    <dgm:cxn modelId="{0DAFB81E-AA4F-4C0B-8E40-D0B46CB34254}" type="presParOf" srcId="{EE9A536C-9F0E-4C32-861F-7C00BC68017A}" destId="{77952084-FAE3-4D2C-B18B-7EFFF48D1AA1}" srcOrd="2" destOrd="0" presId="urn:microsoft.com/office/officeart/2005/8/layout/hierarchy3"/>
    <dgm:cxn modelId="{FFDFBB3B-F7AB-4F3C-A44F-BE61017382D3}" type="presParOf" srcId="{EE9A536C-9F0E-4C32-861F-7C00BC68017A}" destId="{3DC38E1A-06AC-4CD0-A970-C8A609E22DA1}" srcOrd="3" destOrd="0" presId="urn:microsoft.com/office/officeart/2005/8/layout/hierarchy3"/>
    <dgm:cxn modelId="{0A0C7C2E-50DC-472E-B101-99CD918AA663}" type="presParOf" srcId="{EE9A536C-9F0E-4C32-861F-7C00BC68017A}" destId="{84541CA8-6C8D-4E71-AFB6-2022B9072D93}" srcOrd="4" destOrd="0" presId="urn:microsoft.com/office/officeart/2005/8/layout/hierarchy3"/>
    <dgm:cxn modelId="{131B0D1E-9B2D-42FA-BE2B-426EAA32A146}" type="presParOf" srcId="{EE9A536C-9F0E-4C32-861F-7C00BC68017A}" destId="{56D976AB-1DDD-4F95-993C-C40CC92C7DEB}" srcOrd="5" destOrd="0" presId="urn:microsoft.com/office/officeart/2005/8/layout/hierarchy3"/>
    <dgm:cxn modelId="{D72D7127-1314-4810-B6D4-8D528781F606}" type="presParOf" srcId="{EE9A536C-9F0E-4C32-861F-7C00BC68017A}" destId="{C930D76B-B44E-4ED3-923F-3C8EC7841C9B}" srcOrd="6" destOrd="0" presId="urn:microsoft.com/office/officeart/2005/8/layout/hierarchy3"/>
    <dgm:cxn modelId="{760E457B-4248-4167-963B-47D94D0E14F9}" type="presParOf" srcId="{EE9A536C-9F0E-4C32-861F-7C00BC68017A}" destId="{5F35F0A6-A70E-40C8-8B71-41571C00323F}" srcOrd="7" destOrd="0" presId="urn:microsoft.com/office/officeart/2005/8/layout/hierarchy3"/>
    <dgm:cxn modelId="{3ED8947C-8E4B-4CF3-A636-C6ED1C1971B2}" type="presParOf" srcId="{EE9A536C-9F0E-4C32-861F-7C00BC68017A}" destId="{B1CF82EE-CB17-4019-A881-8143A7D59650}" srcOrd="8" destOrd="0" presId="urn:microsoft.com/office/officeart/2005/8/layout/hierarchy3"/>
    <dgm:cxn modelId="{C494E068-6CE9-4D5C-8839-5BF2DBEF5911}" type="presParOf" srcId="{EE9A536C-9F0E-4C32-861F-7C00BC68017A}" destId="{E5E4CCA7-F1D6-4E55-A9EC-B8179D907C70}" srcOrd="9" destOrd="0" presId="urn:microsoft.com/office/officeart/2005/8/layout/hierarchy3"/>
    <dgm:cxn modelId="{74CCB15E-DB00-4240-B9E8-F4025B6B1A8D}" type="presParOf" srcId="{EE9A536C-9F0E-4C32-861F-7C00BC68017A}" destId="{2D58454A-FC55-4A56-91E2-B78B8683B8B3}" srcOrd="10" destOrd="0" presId="urn:microsoft.com/office/officeart/2005/8/layout/hierarchy3"/>
    <dgm:cxn modelId="{F73AC9A6-431D-4A1B-9376-F914952C5CEB}" type="presParOf" srcId="{EE9A536C-9F0E-4C32-861F-7C00BC68017A}" destId="{7032E5E2-DF7B-4C29-A083-5CEFDA9B9F15}" srcOrd="11" destOrd="0" presId="urn:microsoft.com/office/officeart/2005/8/layout/hierarchy3"/>
    <dgm:cxn modelId="{701C8B06-F3E6-49A5-8DEC-04327129DEDC}" type="presParOf" srcId="{5260B145-EB2A-4098-B735-02D1BBCAE398}" destId="{1BE501EB-E219-4D63-8011-145716E9DD3E}" srcOrd="8" destOrd="0" presId="urn:microsoft.com/office/officeart/2005/8/layout/hierarchy3"/>
    <dgm:cxn modelId="{1A460C77-9718-4D9C-B69D-09178C92E447}" type="presParOf" srcId="{1BE501EB-E219-4D63-8011-145716E9DD3E}" destId="{E6033105-BA78-47D3-B04C-E1752B3ED946}" srcOrd="0" destOrd="0" presId="urn:microsoft.com/office/officeart/2005/8/layout/hierarchy3"/>
    <dgm:cxn modelId="{1FA7E792-D98E-4A08-BE7E-B9719C862A25}" type="presParOf" srcId="{E6033105-BA78-47D3-B04C-E1752B3ED946}" destId="{D52D66B4-C056-4EDC-9ED9-D586B8CECC4D}" srcOrd="0" destOrd="0" presId="urn:microsoft.com/office/officeart/2005/8/layout/hierarchy3"/>
    <dgm:cxn modelId="{3355C930-BC99-4C34-999A-42C059D02B5A}" type="presParOf" srcId="{E6033105-BA78-47D3-B04C-E1752B3ED946}" destId="{D57F6762-7ED5-4D53-B387-F6DDB139ACA8}" srcOrd="1" destOrd="0" presId="urn:microsoft.com/office/officeart/2005/8/layout/hierarchy3"/>
    <dgm:cxn modelId="{2A069C6C-BAE2-4920-BA0D-0247AC8F3EEB}" type="presParOf" srcId="{1BE501EB-E219-4D63-8011-145716E9DD3E}" destId="{2A35152C-8A4C-499C-959B-95CB20DC2BE5}" srcOrd="1" destOrd="0" presId="urn:microsoft.com/office/officeart/2005/8/layout/hierarchy3"/>
    <dgm:cxn modelId="{3261E361-D71F-412B-905F-8246A91148AE}" type="presParOf" srcId="{2A35152C-8A4C-499C-959B-95CB20DC2BE5}" destId="{A1720347-9EC2-4DA9-8017-A197F768961B}" srcOrd="0" destOrd="0" presId="urn:microsoft.com/office/officeart/2005/8/layout/hierarchy3"/>
    <dgm:cxn modelId="{C511843E-8D31-4646-A707-CC800BAADA60}" type="presParOf" srcId="{2A35152C-8A4C-499C-959B-95CB20DC2BE5}" destId="{8D0B1694-6B65-4073-8284-ACD8ACE25955}" srcOrd="1" destOrd="0" presId="urn:microsoft.com/office/officeart/2005/8/layout/hierarchy3"/>
    <dgm:cxn modelId="{AA503F91-6DA6-4221-9D70-F9BB62719C98}" type="presParOf" srcId="{2A35152C-8A4C-499C-959B-95CB20DC2BE5}" destId="{65BCD83E-D0BF-4324-9AB3-0661F82291AC}" srcOrd="2" destOrd="0" presId="urn:microsoft.com/office/officeart/2005/8/layout/hierarchy3"/>
    <dgm:cxn modelId="{A56C39DB-E2EA-4F83-A22C-73754FB176D5}" type="presParOf" srcId="{2A35152C-8A4C-499C-959B-95CB20DC2BE5}" destId="{CF59362B-4845-4D5B-B3D4-11BF487F121A}" srcOrd="3" destOrd="0" presId="urn:microsoft.com/office/officeart/2005/8/layout/hierarchy3"/>
    <dgm:cxn modelId="{CB8EF699-EF59-4D2A-A40B-DF712C93F688}" type="presParOf" srcId="{2A35152C-8A4C-499C-959B-95CB20DC2BE5}" destId="{2D727415-2609-4068-A11E-0DD7052C3A6F}" srcOrd="4" destOrd="0" presId="urn:microsoft.com/office/officeart/2005/8/layout/hierarchy3"/>
    <dgm:cxn modelId="{0702A99E-6AA5-447D-BE73-D55227BD4CF0}" type="presParOf" srcId="{2A35152C-8A4C-499C-959B-95CB20DC2BE5}" destId="{C5BCC621-CF77-43E8-908E-E22586D7F7FE}" srcOrd="5" destOrd="0" presId="urn:microsoft.com/office/officeart/2005/8/layout/hierarchy3"/>
    <dgm:cxn modelId="{01DF6AFF-2FCF-4AA9-BEA2-ED791222C7EE}" type="presParOf" srcId="{2A35152C-8A4C-499C-959B-95CB20DC2BE5}" destId="{62F52FB5-7092-4C68-9C33-EE6BCF046783}" srcOrd="6" destOrd="0" presId="urn:microsoft.com/office/officeart/2005/8/layout/hierarchy3"/>
    <dgm:cxn modelId="{45ABDC7B-2DF5-418B-A100-284D6DE8D03F}" type="presParOf" srcId="{2A35152C-8A4C-499C-959B-95CB20DC2BE5}" destId="{727B631B-339F-4C0E-B61F-60B99CB8620F}" srcOrd="7" destOrd="0" presId="urn:microsoft.com/office/officeart/2005/8/layout/hierarchy3"/>
    <dgm:cxn modelId="{3E61DC23-16EC-42FE-AD67-EF65FDA0BF35}" type="presParOf" srcId="{2A35152C-8A4C-499C-959B-95CB20DC2BE5}" destId="{31271482-B4CC-40E7-9A15-FFE5194628FE}" srcOrd="8" destOrd="0" presId="urn:microsoft.com/office/officeart/2005/8/layout/hierarchy3"/>
    <dgm:cxn modelId="{0FF620EA-67B9-43CC-BFE5-A14254244C9D}" type="presParOf" srcId="{2A35152C-8A4C-499C-959B-95CB20DC2BE5}" destId="{9BF49B0A-B1EF-4081-BBC4-EAFC19E0A961}" srcOrd="9" destOrd="0" presId="urn:microsoft.com/office/officeart/2005/8/layout/hierarchy3"/>
    <dgm:cxn modelId="{32844840-C0CE-4131-A686-25F4CBA39B73}" type="presParOf" srcId="{5260B145-EB2A-4098-B735-02D1BBCAE398}" destId="{227E77C0-609C-4861-AC5E-5078AE881396}" srcOrd="9" destOrd="0" presId="urn:microsoft.com/office/officeart/2005/8/layout/hierarchy3"/>
    <dgm:cxn modelId="{BD88FDF0-C32C-46AE-A186-E61915349006}" type="presParOf" srcId="{227E77C0-609C-4861-AC5E-5078AE881396}" destId="{913AF456-B1DD-4D9A-9C3B-F280E59BDC68}" srcOrd="0" destOrd="0" presId="urn:microsoft.com/office/officeart/2005/8/layout/hierarchy3"/>
    <dgm:cxn modelId="{D91AE677-92CA-4520-ACA3-9F343BB87377}" type="presParOf" srcId="{913AF456-B1DD-4D9A-9C3B-F280E59BDC68}" destId="{243D8017-023C-4FD5-888E-8EC4E7413AC0}" srcOrd="0" destOrd="0" presId="urn:microsoft.com/office/officeart/2005/8/layout/hierarchy3"/>
    <dgm:cxn modelId="{205FDAD6-3482-4747-923C-DDADEDFC8997}" type="presParOf" srcId="{913AF456-B1DD-4D9A-9C3B-F280E59BDC68}" destId="{5F08557D-D48F-4FE6-942D-341162DDFEF6}" srcOrd="1" destOrd="0" presId="urn:microsoft.com/office/officeart/2005/8/layout/hierarchy3"/>
    <dgm:cxn modelId="{5C8B8B84-9FD2-49BC-8A97-4AD5050E6A18}" type="presParOf" srcId="{227E77C0-609C-4861-AC5E-5078AE881396}" destId="{024FC7AE-24E8-4150-AF2C-7EC6990AA401}" srcOrd="1" destOrd="0" presId="urn:microsoft.com/office/officeart/2005/8/layout/hierarchy3"/>
    <dgm:cxn modelId="{2B29F024-EBF8-4921-B8E2-A6746058B756}" type="presParOf" srcId="{024FC7AE-24E8-4150-AF2C-7EC6990AA401}" destId="{5CAC30F1-3A14-46A9-A469-D498D92AC0E4}" srcOrd="0" destOrd="0" presId="urn:microsoft.com/office/officeart/2005/8/layout/hierarchy3"/>
    <dgm:cxn modelId="{A6F1F596-E662-430D-AC73-70153E56B4F6}" type="presParOf" srcId="{024FC7AE-24E8-4150-AF2C-7EC6990AA401}" destId="{1A29962E-6DC8-4709-8961-DD2CBE821193}" srcOrd="1" destOrd="0" presId="urn:microsoft.com/office/officeart/2005/8/layout/hierarchy3"/>
    <dgm:cxn modelId="{076BAE2E-E738-4173-B656-450F19A524D6}" type="presParOf" srcId="{024FC7AE-24E8-4150-AF2C-7EC6990AA401}" destId="{4FE8E77B-8FDF-4D3A-80A8-DAB1EDEEE2E3}" srcOrd="2" destOrd="0" presId="urn:microsoft.com/office/officeart/2005/8/layout/hierarchy3"/>
    <dgm:cxn modelId="{FD3DD89D-2657-4976-BE75-9801908D3F3D}" type="presParOf" srcId="{024FC7AE-24E8-4150-AF2C-7EC6990AA401}" destId="{6343449A-B73C-45B2-A33C-90793A11A3A9}" srcOrd="3" destOrd="0" presId="urn:microsoft.com/office/officeart/2005/8/layout/hierarchy3"/>
    <dgm:cxn modelId="{A4A65B19-48EF-44F8-9374-B05A835F19C4}" type="presParOf" srcId="{024FC7AE-24E8-4150-AF2C-7EC6990AA401}" destId="{C2D7B514-CC3F-47B4-9F1C-9D9AA66BB495}" srcOrd="4" destOrd="0" presId="urn:microsoft.com/office/officeart/2005/8/layout/hierarchy3"/>
    <dgm:cxn modelId="{9423248A-3892-450B-B5D0-70DD84F3E0F5}" type="presParOf" srcId="{024FC7AE-24E8-4150-AF2C-7EC6990AA401}" destId="{23C0FE58-C861-44EF-BB81-BDE63DBDCE13}" srcOrd="5" destOrd="0" presId="urn:microsoft.com/office/officeart/2005/8/layout/hierarchy3"/>
    <dgm:cxn modelId="{4E5E7A9C-AD44-4DC7-BF41-AED0B72ECE06}" type="presParOf" srcId="{024FC7AE-24E8-4150-AF2C-7EC6990AA401}" destId="{20296E4D-33CB-4797-B88A-8E3462A899CF}" srcOrd="6" destOrd="0" presId="urn:microsoft.com/office/officeart/2005/8/layout/hierarchy3"/>
    <dgm:cxn modelId="{E1A7CE98-72A2-43F7-8F0E-B0243B9BC5A3}" type="presParOf" srcId="{024FC7AE-24E8-4150-AF2C-7EC6990AA401}" destId="{72407E1F-4066-4FE2-9FEF-CAFD7B08F7C5}" srcOrd="7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0E1486-7CC9-4AED-9019-D12A0F6635C9}">
      <dsp:nvSpPr>
        <dsp:cNvPr id="0" name=""/>
        <dsp:cNvSpPr/>
      </dsp:nvSpPr>
      <dsp:spPr>
        <a:xfrm>
          <a:off x="3943429" y="195024"/>
          <a:ext cx="3870483" cy="134416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467EAF-A8B3-4E31-8BAC-DEC0B4A4ECC7}">
      <dsp:nvSpPr>
        <dsp:cNvPr id="0" name=""/>
        <dsp:cNvSpPr/>
      </dsp:nvSpPr>
      <dsp:spPr>
        <a:xfrm>
          <a:off x="5509625" y="3486435"/>
          <a:ext cx="750093" cy="480060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ABA4D-F4E2-4B94-97D5-DEDECE82BB69}">
      <dsp:nvSpPr>
        <dsp:cNvPr id="0" name=""/>
        <dsp:cNvSpPr/>
      </dsp:nvSpPr>
      <dsp:spPr>
        <a:xfrm>
          <a:off x="2838259" y="3870483"/>
          <a:ext cx="6092825" cy="900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Valuable Insights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Actionable Research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Critical Context &amp; Perspective </a:t>
          </a:r>
        </a:p>
      </dsp:txBody>
      <dsp:txXfrm>
        <a:off x="2838259" y="3870483"/>
        <a:ext cx="6092825" cy="900112"/>
      </dsp:txXfrm>
    </dsp:sp>
    <dsp:sp modelId="{8A68E301-C1C5-4FE9-BD7E-CAB8A9968D47}">
      <dsp:nvSpPr>
        <dsp:cNvPr id="0" name=""/>
        <dsp:cNvSpPr/>
      </dsp:nvSpPr>
      <dsp:spPr>
        <a:xfrm>
          <a:off x="5350605" y="1643005"/>
          <a:ext cx="1350168" cy="1350168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Client Dialogue, Macro Narrative, Feedback Loop</a:t>
          </a:r>
        </a:p>
      </dsp:txBody>
      <dsp:txXfrm>
        <a:off x="5548333" y="1840733"/>
        <a:ext cx="954712" cy="954712"/>
      </dsp:txXfrm>
    </dsp:sp>
    <dsp:sp modelId="{C41FAB82-B10F-4EEA-99C3-9111714E185A}">
      <dsp:nvSpPr>
        <dsp:cNvPr id="0" name=""/>
        <dsp:cNvSpPr/>
      </dsp:nvSpPr>
      <dsp:spPr>
        <a:xfrm>
          <a:off x="4384484" y="630078"/>
          <a:ext cx="1350168" cy="1350168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Data Streams, Company Filings, Trade Press</a:t>
          </a:r>
        </a:p>
      </dsp:txBody>
      <dsp:txXfrm>
        <a:off x="4582212" y="827806"/>
        <a:ext cx="954712" cy="954712"/>
      </dsp:txXfrm>
    </dsp:sp>
    <dsp:sp modelId="{CAAA7A1D-DC10-4BBA-9DEC-FB4C57825D57}">
      <dsp:nvSpPr>
        <dsp:cNvPr id="0" name=""/>
        <dsp:cNvSpPr/>
      </dsp:nvSpPr>
      <dsp:spPr>
        <a:xfrm>
          <a:off x="5764657" y="303637"/>
          <a:ext cx="1350168" cy="13501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Bespoke Data Points, Industry Sources, Consistent Sector Dialogue</a:t>
          </a:r>
        </a:p>
      </dsp:txBody>
      <dsp:txXfrm>
        <a:off x="5962385" y="501365"/>
        <a:ext cx="954712" cy="954712"/>
      </dsp:txXfrm>
    </dsp:sp>
    <dsp:sp modelId="{3167EF06-CB0D-45E4-A3AD-DF5844A67578}">
      <dsp:nvSpPr>
        <dsp:cNvPr id="0" name=""/>
        <dsp:cNvSpPr/>
      </dsp:nvSpPr>
      <dsp:spPr>
        <a:xfrm>
          <a:off x="3784409" y="30003"/>
          <a:ext cx="4200525" cy="336042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AEDE76-2976-4973-8B33-760412466E7F}">
      <dsp:nvSpPr>
        <dsp:cNvPr id="0" name=""/>
        <dsp:cNvSpPr/>
      </dsp:nvSpPr>
      <dsp:spPr>
        <a:xfrm>
          <a:off x="3351" y="1348380"/>
          <a:ext cx="1780790" cy="497443"/>
        </a:xfrm>
        <a:prstGeom prst="rect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Verdana" panose="020B0604030504040204" pitchFamily="34" charset="0"/>
              <a:ea typeface="Verdana" panose="020B0604030504040204" pitchFamily="34" charset="0"/>
            </a:rPr>
            <a:t>LNG Perspectives: Expert Call Series</a:t>
          </a:r>
        </a:p>
      </dsp:txBody>
      <dsp:txXfrm>
        <a:off x="3351" y="1348380"/>
        <a:ext cx="1780790" cy="497443"/>
      </dsp:txXfrm>
    </dsp:sp>
    <dsp:sp modelId="{4CE0F86F-11DB-460A-A79C-4847FC02AE22}">
      <dsp:nvSpPr>
        <dsp:cNvPr id="0" name=""/>
        <dsp:cNvSpPr/>
      </dsp:nvSpPr>
      <dsp:spPr>
        <a:xfrm>
          <a:off x="3351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Oct: Gary Smith, Former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Golar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CEO,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Poten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LNG Head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Nov: Alan </a:t>
          </a: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Tonsend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, Gas-To-Power Specialist, World Bank/IFC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Dec: TI Tanker Pool, IMO 2020 Read-Through</a:t>
          </a:r>
        </a:p>
      </dsp:txBody>
      <dsp:txXfrm>
        <a:off x="3351" y="1845823"/>
        <a:ext cx="1780790" cy="2749396"/>
      </dsp:txXfrm>
    </dsp:sp>
    <dsp:sp modelId="{867A752D-CDA7-4DE5-BFA8-9F90872904BF}">
      <dsp:nvSpPr>
        <dsp:cNvPr id="0" name=""/>
        <dsp:cNvSpPr/>
      </dsp:nvSpPr>
      <dsp:spPr>
        <a:xfrm>
          <a:off x="2033452" y="1348380"/>
          <a:ext cx="1780790" cy="497443"/>
        </a:xfrm>
        <a:prstGeom prst="rect">
          <a:avLst/>
        </a:prstGeom>
        <a:solidFill>
          <a:schemeClr val="accent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Verdana" panose="020B0604030504040204" pitchFamily="34" charset="0"/>
              <a:ea typeface="Verdana" panose="020B0604030504040204" pitchFamily="34" charset="0"/>
            </a:rPr>
            <a:t>Unique Events</a:t>
          </a:r>
        </a:p>
      </dsp:txBody>
      <dsp:txXfrm>
        <a:off x="2033452" y="1348380"/>
        <a:ext cx="1780790" cy="497443"/>
      </dsp:txXfrm>
    </dsp:sp>
    <dsp:sp modelId="{2460E11E-20C4-46C2-8D9E-A3653FBF6B81}">
      <dsp:nvSpPr>
        <dsp:cNvPr id="0" name=""/>
        <dsp:cNvSpPr/>
      </dsp:nvSpPr>
      <dsp:spPr>
        <a:xfrm>
          <a:off x="2033452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Gastech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(9/16-9/19)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8</a:t>
          </a:r>
          <a:r>
            <a:rPr lang="en-US" sz="1200" kern="1200" baseline="300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th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Annual London LNG &amp; Shipping Energy Client Field Trip (10/7-10/9)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Vancouver/Whistler Canadian LNG Tour </a:t>
          </a:r>
        </a:p>
      </dsp:txBody>
      <dsp:txXfrm>
        <a:off x="2033452" y="1845823"/>
        <a:ext cx="1780790" cy="2749396"/>
      </dsp:txXfrm>
    </dsp:sp>
    <dsp:sp modelId="{BFB7CFC4-5B59-4381-9795-8D08F54CA299}">
      <dsp:nvSpPr>
        <dsp:cNvPr id="0" name=""/>
        <dsp:cNvSpPr/>
      </dsp:nvSpPr>
      <dsp:spPr>
        <a:xfrm>
          <a:off x="4063554" y="1348380"/>
          <a:ext cx="1780790" cy="497443"/>
        </a:xfrm>
        <a:prstGeom prst="rect">
          <a:avLst/>
        </a:prstGeom>
        <a:solidFill>
          <a:srgbClr val="0170B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Verdana" panose="020B0604030504040204" pitchFamily="34" charset="0"/>
              <a:ea typeface="Verdana" panose="020B0604030504040204" pitchFamily="34" charset="0"/>
            </a:rPr>
            <a:t>Proprietary </a:t>
          </a:r>
          <a:r>
            <a:rPr lang="en-US" sz="1200" b="1" i="1" kern="1200">
              <a:latin typeface="Verdana" panose="020B0604030504040204" pitchFamily="34" charset="0"/>
              <a:ea typeface="Verdana" panose="020B0604030504040204" pitchFamily="34" charset="0"/>
            </a:rPr>
            <a:t>Bottoms Up LNG</a:t>
          </a:r>
          <a:endParaRPr lang="en-US" sz="12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063554" y="1348380"/>
        <a:ext cx="1780790" cy="497443"/>
      </dsp:txXfrm>
    </dsp:sp>
    <dsp:sp modelId="{F50CBFEC-A9E9-4C21-9AD7-0638C1882E8D}">
      <dsp:nvSpPr>
        <dsp:cNvPr id="0" name=""/>
        <dsp:cNvSpPr/>
      </dsp:nvSpPr>
      <dsp:spPr>
        <a:xfrm>
          <a:off x="4063554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Detailed Thesis On Upstream, Midstream, and Downstream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Supply/Demand Dynamics &amp; Model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Global</a:t>
          </a: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 LNG Project Rankings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US Pipeline Access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FSRU Coverage</a:t>
          </a:r>
        </a:p>
      </dsp:txBody>
      <dsp:txXfrm>
        <a:off x="4063554" y="1845823"/>
        <a:ext cx="1780790" cy="2749396"/>
      </dsp:txXfrm>
    </dsp:sp>
    <dsp:sp modelId="{A1E2F97C-28CA-458B-87B1-806CECA41456}">
      <dsp:nvSpPr>
        <dsp:cNvPr id="0" name=""/>
        <dsp:cNvSpPr/>
      </dsp:nvSpPr>
      <dsp:spPr>
        <a:xfrm>
          <a:off x="6093655" y="1348380"/>
          <a:ext cx="1780790" cy="497443"/>
        </a:xfrm>
        <a:prstGeom prst="rect">
          <a:avLst/>
        </a:prstGeom>
        <a:solidFill>
          <a:srgbClr val="0170B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Verdana" panose="020B0604030504040204" pitchFamily="34" charset="0"/>
              <a:ea typeface="Verdana" panose="020B0604030504040204" pitchFamily="34" charset="0"/>
            </a:rPr>
            <a:t>LNG Weekly</a:t>
          </a:r>
        </a:p>
      </dsp:txBody>
      <dsp:txXfrm>
        <a:off x="6093655" y="1348380"/>
        <a:ext cx="1780790" cy="497443"/>
      </dsp:txXfrm>
    </dsp:sp>
    <dsp:sp modelId="{9EFD78C0-3154-4D65-B109-4375D9845D4E}">
      <dsp:nvSpPr>
        <dsp:cNvPr id="0" name=""/>
        <dsp:cNvSpPr/>
      </dsp:nvSpPr>
      <dsp:spPr>
        <a:xfrm>
          <a:off x="6093655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Salient Data, Read-Throughs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JKM vs Brent Arbitrage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US Export Destinations &amp; Economics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Global Natural Gas Prices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LNG Carrier Rates &amp; Implied Forward Curves</a:t>
          </a:r>
        </a:p>
      </dsp:txBody>
      <dsp:txXfrm>
        <a:off x="6093655" y="1845823"/>
        <a:ext cx="1780790" cy="2749396"/>
      </dsp:txXfrm>
    </dsp:sp>
    <dsp:sp modelId="{ED4472A3-4F57-4824-9D5B-F36B4517C976}">
      <dsp:nvSpPr>
        <dsp:cNvPr id="0" name=""/>
        <dsp:cNvSpPr/>
      </dsp:nvSpPr>
      <dsp:spPr>
        <a:xfrm>
          <a:off x="8123756" y="1348380"/>
          <a:ext cx="1780790" cy="497443"/>
        </a:xfrm>
        <a:prstGeom prst="rect">
          <a:avLst/>
        </a:prstGeom>
        <a:solidFill>
          <a:srgbClr val="0170B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>
              <a:latin typeface="Verdana" panose="020B0604030504040204" pitchFamily="34" charset="0"/>
              <a:ea typeface="Verdana" panose="020B0604030504040204" pitchFamily="34" charset="0"/>
            </a:rPr>
            <a:t>Proprietary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kern="1200">
              <a:latin typeface="Verdana" panose="020B0604030504040204" pitchFamily="34" charset="0"/>
              <a:ea typeface="Verdana" panose="020B0604030504040204" pitchFamily="34" charset="0"/>
            </a:rPr>
            <a:t>LNG Buyer Book</a:t>
          </a:r>
        </a:p>
      </dsp:txBody>
      <dsp:txXfrm>
        <a:off x="8123756" y="1348380"/>
        <a:ext cx="1780790" cy="497443"/>
      </dsp:txXfrm>
    </dsp:sp>
    <dsp:sp modelId="{EFB3A8AC-7A94-42CF-9848-F26D38AB30B6}">
      <dsp:nvSpPr>
        <dsp:cNvPr id="0" name=""/>
        <dsp:cNvSpPr/>
      </dsp:nvSpPr>
      <dsp:spPr>
        <a:xfrm>
          <a:off x="8123756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Existing Supply Agreements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Emerging Chinese Buyers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Buyer Profiles</a:t>
          </a:r>
        </a:p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LNG Buyer Database, Detail</a:t>
          </a:r>
        </a:p>
      </dsp:txBody>
      <dsp:txXfrm>
        <a:off x="8123756" y="1845823"/>
        <a:ext cx="1780790" cy="2749396"/>
      </dsp:txXfrm>
    </dsp:sp>
    <dsp:sp modelId="{919F0022-11DC-4605-9423-E682E453B96E}">
      <dsp:nvSpPr>
        <dsp:cNvPr id="0" name=""/>
        <dsp:cNvSpPr/>
      </dsp:nvSpPr>
      <dsp:spPr>
        <a:xfrm>
          <a:off x="10153857" y="1348380"/>
          <a:ext cx="1780790" cy="497443"/>
        </a:xfrm>
        <a:prstGeom prst="rect">
          <a:avLst/>
        </a:prstGeom>
        <a:solidFill>
          <a:srgbClr val="0170B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1200" b="1" kern="1200">
              <a:latin typeface="Verdana" panose="020B0604030504040204" pitchFamily="34" charset="0"/>
              <a:ea typeface="Verdana" panose="020B0604030504040204" pitchFamily="34" charset="0"/>
            </a:rPr>
            <a:t>Global Shipping Weekly</a:t>
          </a:r>
          <a:endParaRPr lang="en-US" sz="1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0153857" y="1348380"/>
        <a:ext cx="1780790" cy="497443"/>
      </dsp:txXfrm>
    </dsp:sp>
    <dsp:sp modelId="{8B30BE3F-0C8A-4C2D-BF84-663B04411B9D}">
      <dsp:nvSpPr>
        <dsp:cNvPr id="0" name=""/>
        <dsp:cNvSpPr/>
      </dsp:nvSpPr>
      <dsp:spPr>
        <a:xfrm>
          <a:off x="10153857" y="1845823"/>
          <a:ext cx="1780790" cy="2749396"/>
        </a:xfrm>
        <a:prstGeom prst="rect">
          <a:avLst/>
        </a:prstGeom>
        <a:solidFill>
          <a:srgbClr val="DDEBF7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Salient Data, Read-Throughs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IMO 2020 Progress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Crude/Product Tanker Rates &amp; Asset Values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US Oil Movements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Containerized Trade Metrics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Verdana" panose="020B0604030504040204" pitchFamily="34" charset="0"/>
              <a:ea typeface="Verdana" panose="020B0604030504040204" pitchFamily="34" charset="0"/>
            </a:rPr>
            <a:t>LPG Rates &amp; Asset Values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0153857" y="1845823"/>
        <a:ext cx="1780790" cy="2749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151BFF-D105-44FF-8869-5D5CD3BA1550}">
      <dsp:nvSpPr>
        <dsp:cNvPr id="0" name=""/>
        <dsp:cNvSpPr/>
      </dsp:nvSpPr>
      <dsp:spPr>
        <a:xfrm>
          <a:off x="5970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Crude Tankers</a:t>
          </a:r>
        </a:p>
      </dsp:txBody>
      <dsp:txXfrm>
        <a:off x="17610" y="188004"/>
        <a:ext cx="990828" cy="374144"/>
      </dsp:txXfrm>
    </dsp:sp>
    <dsp:sp modelId="{0C07C304-5C5A-4784-BBEF-1128163C7D84}">
      <dsp:nvSpPr>
        <dsp:cNvPr id="0" name=""/>
        <dsp:cNvSpPr/>
      </dsp:nvSpPr>
      <dsp:spPr>
        <a:xfrm>
          <a:off x="107381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3308B8-1D9C-4BFE-A41F-EE131FE6B74A}">
      <dsp:nvSpPr>
        <dsp:cNvPr id="0" name=""/>
        <dsp:cNvSpPr/>
      </dsp:nvSpPr>
      <dsp:spPr>
        <a:xfrm>
          <a:off x="208792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EURN</a:t>
          </a:r>
        </a:p>
      </dsp:txBody>
      <dsp:txXfrm>
        <a:off x="220432" y="684785"/>
        <a:ext cx="612599" cy="374144"/>
      </dsp:txXfrm>
    </dsp:sp>
    <dsp:sp modelId="{224D7213-D380-4CC9-BCBC-554C8A289C5C}">
      <dsp:nvSpPr>
        <dsp:cNvPr id="0" name=""/>
        <dsp:cNvSpPr/>
      </dsp:nvSpPr>
      <dsp:spPr>
        <a:xfrm>
          <a:off x="107381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94577F-3922-4D36-A661-EA2F0C58F156}">
      <dsp:nvSpPr>
        <dsp:cNvPr id="0" name=""/>
        <dsp:cNvSpPr/>
      </dsp:nvSpPr>
      <dsp:spPr>
        <a:xfrm>
          <a:off x="208792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DHT</a:t>
          </a:r>
        </a:p>
      </dsp:txBody>
      <dsp:txXfrm>
        <a:off x="220432" y="1181565"/>
        <a:ext cx="612599" cy="374144"/>
      </dsp:txXfrm>
    </dsp:sp>
    <dsp:sp modelId="{B326E7CB-8023-48A8-95CF-68AF2654F015}">
      <dsp:nvSpPr>
        <dsp:cNvPr id="0" name=""/>
        <dsp:cNvSpPr/>
      </dsp:nvSpPr>
      <dsp:spPr>
        <a:xfrm>
          <a:off x="107381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0D7A76-F795-40CF-976B-829570D8DA01}">
      <dsp:nvSpPr>
        <dsp:cNvPr id="0" name=""/>
        <dsp:cNvSpPr/>
      </dsp:nvSpPr>
      <dsp:spPr>
        <a:xfrm>
          <a:off x="208792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FRO</a:t>
          </a:r>
        </a:p>
      </dsp:txBody>
      <dsp:txXfrm>
        <a:off x="220432" y="1678346"/>
        <a:ext cx="612599" cy="374144"/>
      </dsp:txXfrm>
    </dsp:sp>
    <dsp:sp modelId="{9AC4600B-468C-4147-BCA1-30C53CB2358D}">
      <dsp:nvSpPr>
        <dsp:cNvPr id="0" name=""/>
        <dsp:cNvSpPr/>
      </dsp:nvSpPr>
      <dsp:spPr>
        <a:xfrm>
          <a:off x="107381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9983D-454F-43D4-BC15-09E239E84563}">
      <dsp:nvSpPr>
        <dsp:cNvPr id="0" name=""/>
        <dsp:cNvSpPr/>
      </dsp:nvSpPr>
      <dsp:spPr>
        <a:xfrm>
          <a:off x="208792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INSW</a:t>
          </a:r>
        </a:p>
      </dsp:txBody>
      <dsp:txXfrm>
        <a:off x="220432" y="2175127"/>
        <a:ext cx="612599" cy="374144"/>
      </dsp:txXfrm>
    </dsp:sp>
    <dsp:sp modelId="{6B968AB6-44FB-4F04-877D-06AD3E2F410E}">
      <dsp:nvSpPr>
        <dsp:cNvPr id="0" name=""/>
        <dsp:cNvSpPr/>
      </dsp:nvSpPr>
      <dsp:spPr>
        <a:xfrm>
          <a:off x="107381" y="573788"/>
          <a:ext cx="101410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5191"/>
              </a:lnTo>
              <a:lnTo>
                <a:pt x="101410" y="228519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81E61C-6650-4F8D-8440-3CF01963BCEF}">
      <dsp:nvSpPr>
        <dsp:cNvPr id="0" name=""/>
        <dsp:cNvSpPr/>
      </dsp:nvSpPr>
      <dsp:spPr>
        <a:xfrm>
          <a:off x="208792" y="2660268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NAT</a:t>
          </a:r>
        </a:p>
      </dsp:txBody>
      <dsp:txXfrm>
        <a:off x="220432" y="2671908"/>
        <a:ext cx="612599" cy="374144"/>
      </dsp:txXfrm>
    </dsp:sp>
    <dsp:sp modelId="{A1FD3B28-2B08-4861-99FD-73044472FB4B}">
      <dsp:nvSpPr>
        <dsp:cNvPr id="0" name=""/>
        <dsp:cNvSpPr/>
      </dsp:nvSpPr>
      <dsp:spPr>
        <a:xfrm>
          <a:off x="107381" y="573788"/>
          <a:ext cx="101410" cy="27819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972"/>
              </a:lnTo>
              <a:lnTo>
                <a:pt x="101410" y="2781972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0339A-C74F-4694-810C-F92419BD457C}">
      <dsp:nvSpPr>
        <dsp:cNvPr id="0" name=""/>
        <dsp:cNvSpPr/>
      </dsp:nvSpPr>
      <dsp:spPr>
        <a:xfrm>
          <a:off x="208792" y="3157049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TNK</a:t>
          </a:r>
        </a:p>
      </dsp:txBody>
      <dsp:txXfrm>
        <a:off x="220432" y="3168689"/>
        <a:ext cx="612599" cy="374144"/>
      </dsp:txXfrm>
    </dsp:sp>
    <dsp:sp modelId="{D688E268-E66B-4F94-BFEB-14E162CFB362}">
      <dsp:nvSpPr>
        <dsp:cNvPr id="0" name=""/>
        <dsp:cNvSpPr/>
      </dsp:nvSpPr>
      <dsp:spPr>
        <a:xfrm>
          <a:off x="107381" y="573788"/>
          <a:ext cx="101410" cy="32787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78753"/>
              </a:lnTo>
              <a:lnTo>
                <a:pt x="101410" y="3278753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AD67C6-8EED-420F-84C2-136F2B770F0E}">
      <dsp:nvSpPr>
        <dsp:cNvPr id="0" name=""/>
        <dsp:cNvSpPr/>
      </dsp:nvSpPr>
      <dsp:spPr>
        <a:xfrm>
          <a:off x="208792" y="3653830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TNP</a:t>
          </a:r>
        </a:p>
      </dsp:txBody>
      <dsp:txXfrm>
        <a:off x="220432" y="3665470"/>
        <a:ext cx="612599" cy="374144"/>
      </dsp:txXfrm>
    </dsp:sp>
    <dsp:sp modelId="{B10CF3C7-9624-4AD0-ABBC-8B6E9F9EA567}">
      <dsp:nvSpPr>
        <dsp:cNvPr id="0" name=""/>
        <dsp:cNvSpPr/>
      </dsp:nvSpPr>
      <dsp:spPr>
        <a:xfrm>
          <a:off x="107381" y="573788"/>
          <a:ext cx="101410" cy="37755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5534"/>
              </a:lnTo>
              <a:lnTo>
                <a:pt x="101410" y="3775534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ABCD5A-330F-4810-9B7D-4DA26E2D668E}">
      <dsp:nvSpPr>
        <dsp:cNvPr id="0" name=""/>
        <dsp:cNvSpPr/>
      </dsp:nvSpPr>
      <dsp:spPr>
        <a:xfrm>
          <a:off x="208792" y="4150611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SFL</a:t>
          </a:r>
        </a:p>
      </dsp:txBody>
      <dsp:txXfrm>
        <a:off x="220432" y="4162251"/>
        <a:ext cx="612599" cy="374144"/>
      </dsp:txXfrm>
    </dsp:sp>
    <dsp:sp modelId="{3C628348-CFFA-4516-8796-70EA6CF9C14C}">
      <dsp:nvSpPr>
        <dsp:cNvPr id="0" name=""/>
        <dsp:cNvSpPr/>
      </dsp:nvSpPr>
      <dsp:spPr>
        <a:xfrm>
          <a:off x="1218791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Product Tankers</a:t>
          </a:r>
        </a:p>
      </dsp:txBody>
      <dsp:txXfrm>
        <a:off x="1230431" y="188004"/>
        <a:ext cx="990828" cy="374144"/>
      </dsp:txXfrm>
    </dsp:sp>
    <dsp:sp modelId="{467D7FD0-A589-4104-8C01-3C8A5CFBEE33}">
      <dsp:nvSpPr>
        <dsp:cNvPr id="0" name=""/>
        <dsp:cNvSpPr/>
      </dsp:nvSpPr>
      <dsp:spPr>
        <a:xfrm>
          <a:off x="1320202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78A1AD-724B-4A11-8000-9D70A27BE137}">
      <dsp:nvSpPr>
        <dsp:cNvPr id="0" name=""/>
        <dsp:cNvSpPr/>
      </dsp:nvSpPr>
      <dsp:spPr>
        <a:xfrm>
          <a:off x="1421613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ASC</a:t>
          </a:r>
        </a:p>
      </dsp:txBody>
      <dsp:txXfrm>
        <a:off x="1433253" y="684785"/>
        <a:ext cx="612599" cy="374144"/>
      </dsp:txXfrm>
    </dsp:sp>
    <dsp:sp modelId="{41844998-E98F-498A-9FC0-65A285828F4A}">
      <dsp:nvSpPr>
        <dsp:cNvPr id="0" name=""/>
        <dsp:cNvSpPr/>
      </dsp:nvSpPr>
      <dsp:spPr>
        <a:xfrm>
          <a:off x="1320202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EE27C-545C-4A13-B9F7-D3628175991F}">
      <dsp:nvSpPr>
        <dsp:cNvPr id="0" name=""/>
        <dsp:cNvSpPr/>
      </dsp:nvSpPr>
      <dsp:spPr>
        <a:xfrm>
          <a:off x="1421613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STNG</a:t>
          </a:r>
        </a:p>
      </dsp:txBody>
      <dsp:txXfrm>
        <a:off x="1433253" y="1181565"/>
        <a:ext cx="612599" cy="374144"/>
      </dsp:txXfrm>
    </dsp:sp>
    <dsp:sp modelId="{D76F0D43-CCD9-4272-B612-5EE8993F7516}">
      <dsp:nvSpPr>
        <dsp:cNvPr id="0" name=""/>
        <dsp:cNvSpPr/>
      </dsp:nvSpPr>
      <dsp:spPr>
        <a:xfrm>
          <a:off x="1320202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16569-D683-4FB2-A53B-EEAB4C80F807}">
      <dsp:nvSpPr>
        <dsp:cNvPr id="0" name=""/>
        <dsp:cNvSpPr/>
      </dsp:nvSpPr>
      <dsp:spPr>
        <a:xfrm>
          <a:off x="1421613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DSSI</a:t>
          </a:r>
        </a:p>
      </dsp:txBody>
      <dsp:txXfrm>
        <a:off x="1433253" y="1678346"/>
        <a:ext cx="612599" cy="374144"/>
      </dsp:txXfrm>
    </dsp:sp>
    <dsp:sp modelId="{703B0822-2134-465C-926C-E177072CF845}">
      <dsp:nvSpPr>
        <dsp:cNvPr id="0" name=""/>
        <dsp:cNvSpPr/>
      </dsp:nvSpPr>
      <dsp:spPr>
        <a:xfrm>
          <a:off x="1320202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AB0F3-CBF5-4467-8A8E-8C0C5E8D35EC}">
      <dsp:nvSpPr>
        <dsp:cNvPr id="0" name=""/>
        <dsp:cNvSpPr/>
      </dsp:nvSpPr>
      <dsp:spPr>
        <a:xfrm>
          <a:off x="1421613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TRMD</a:t>
          </a:r>
        </a:p>
      </dsp:txBody>
      <dsp:txXfrm>
        <a:off x="1433253" y="2175127"/>
        <a:ext cx="612599" cy="374144"/>
      </dsp:txXfrm>
    </dsp:sp>
    <dsp:sp modelId="{5168F5F7-A626-41F4-BB5A-833825DCC3E9}">
      <dsp:nvSpPr>
        <dsp:cNvPr id="0" name=""/>
        <dsp:cNvSpPr/>
      </dsp:nvSpPr>
      <dsp:spPr>
        <a:xfrm>
          <a:off x="2431612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LPG</a:t>
          </a:r>
        </a:p>
      </dsp:txBody>
      <dsp:txXfrm>
        <a:off x="2443252" y="188004"/>
        <a:ext cx="990828" cy="374144"/>
      </dsp:txXfrm>
    </dsp:sp>
    <dsp:sp modelId="{3C85A788-AC15-4318-9437-BA589038B800}">
      <dsp:nvSpPr>
        <dsp:cNvPr id="0" name=""/>
        <dsp:cNvSpPr/>
      </dsp:nvSpPr>
      <dsp:spPr>
        <a:xfrm>
          <a:off x="2533023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007AF-9E94-4075-AC74-35BBA7E9C18A}">
      <dsp:nvSpPr>
        <dsp:cNvPr id="0" name=""/>
        <dsp:cNvSpPr/>
      </dsp:nvSpPr>
      <dsp:spPr>
        <a:xfrm>
          <a:off x="2634434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NVGS</a:t>
          </a:r>
        </a:p>
      </dsp:txBody>
      <dsp:txXfrm>
        <a:off x="2646074" y="684785"/>
        <a:ext cx="612599" cy="374144"/>
      </dsp:txXfrm>
    </dsp:sp>
    <dsp:sp modelId="{8AAB14D5-518C-4733-AA67-EEA969C8CC94}">
      <dsp:nvSpPr>
        <dsp:cNvPr id="0" name=""/>
        <dsp:cNvSpPr/>
      </dsp:nvSpPr>
      <dsp:spPr>
        <a:xfrm>
          <a:off x="2533023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3CFA0-A43F-4BF3-8530-AF4F711AEED6}">
      <dsp:nvSpPr>
        <dsp:cNvPr id="0" name=""/>
        <dsp:cNvSpPr/>
      </dsp:nvSpPr>
      <dsp:spPr>
        <a:xfrm>
          <a:off x="2634434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LPG</a:t>
          </a:r>
        </a:p>
      </dsp:txBody>
      <dsp:txXfrm>
        <a:off x="2646074" y="1181565"/>
        <a:ext cx="612599" cy="374144"/>
      </dsp:txXfrm>
    </dsp:sp>
    <dsp:sp modelId="{35176552-31C2-4795-AD7D-D97A6D124CB9}">
      <dsp:nvSpPr>
        <dsp:cNvPr id="0" name=""/>
        <dsp:cNvSpPr/>
      </dsp:nvSpPr>
      <dsp:spPr>
        <a:xfrm>
          <a:off x="2533023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B75CA8-F66C-4219-9F71-F869C9489105}">
      <dsp:nvSpPr>
        <dsp:cNvPr id="0" name=""/>
        <dsp:cNvSpPr/>
      </dsp:nvSpPr>
      <dsp:spPr>
        <a:xfrm>
          <a:off x="2634434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BWLPG</a:t>
          </a:r>
        </a:p>
      </dsp:txBody>
      <dsp:txXfrm>
        <a:off x="2646074" y="1678346"/>
        <a:ext cx="612599" cy="374144"/>
      </dsp:txXfrm>
    </dsp:sp>
    <dsp:sp modelId="{E5800C05-206C-4D6D-BA56-AD1616D0678D}">
      <dsp:nvSpPr>
        <dsp:cNvPr id="0" name=""/>
        <dsp:cNvSpPr/>
      </dsp:nvSpPr>
      <dsp:spPr>
        <a:xfrm>
          <a:off x="2533023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DFA51E-9C19-491E-A2F6-AB3012E32E49}">
      <dsp:nvSpPr>
        <dsp:cNvPr id="0" name=""/>
        <dsp:cNvSpPr/>
      </dsp:nvSpPr>
      <dsp:spPr>
        <a:xfrm>
          <a:off x="2634434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AVANCE</a:t>
          </a:r>
        </a:p>
      </dsp:txBody>
      <dsp:txXfrm>
        <a:off x="2646074" y="2175127"/>
        <a:ext cx="612599" cy="374144"/>
      </dsp:txXfrm>
    </dsp:sp>
    <dsp:sp modelId="{3D1E5E67-C3E9-4F1F-9942-7CAA6F7B08B3}">
      <dsp:nvSpPr>
        <dsp:cNvPr id="0" name=""/>
        <dsp:cNvSpPr/>
      </dsp:nvSpPr>
      <dsp:spPr>
        <a:xfrm>
          <a:off x="2533023" y="573788"/>
          <a:ext cx="101410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5191"/>
              </a:lnTo>
              <a:lnTo>
                <a:pt x="101410" y="228519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389E05-D93C-403C-8CA5-413CE691FB0E}">
      <dsp:nvSpPr>
        <dsp:cNvPr id="0" name=""/>
        <dsp:cNvSpPr/>
      </dsp:nvSpPr>
      <dsp:spPr>
        <a:xfrm>
          <a:off x="2634434" y="2660268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GASS</a:t>
          </a:r>
        </a:p>
      </dsp:txBody>
      <dsp:txXfrm>
        <a:off x="2646074" y="2671908"/>
        <a:ext cx="612599" cy="374144"/>
      </dsp:txXfrm>
    </dsp:sp>
    <dsp:sp modelId="{3B2A3319-58F7-4302-9DB6-ED9291C51F78}">
      <dsp:nvSpPr>
        <dsp:cNvPr id="0" name=""/>
        <dsp:cNvSpPr/>
      </dsp:nvSpPr>
      <dsp:spPr>
        <a:xfrm>
          <a:off x="3644433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Box Lessors</a:t>
          </a:r>
        </a:p>
      </dsp:txBody>
      <dsp:txXfrm>
        <a:off x="3656073" y="188004"/>
        <a:ext cx="990828" cy="374144"/>
      </dsp:txXfrm>
    </dsp:sp>
    <dsp:sp modelId="{A843F22D-09F1-4474-B027-CF8392E37037}">
      <dsp:nvSpPr>
        <dsp:cNvPr id="0" name=""/>
        <dsp:cNvSpPr/>
      </dsp:nvSpPr>
      <dsp:spPr>
        <a:xfrm>
          <a:off x="3745844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CDCAE-99FB-4312-879E-4106E5D28D64}">
      <dsp:nvSpPr>
        <dsp:cNvPr id="0" name=""/>
        <dsp:cNvSpPr/>
      </dsp:nvSpPr>
      <dsp:spPr>
        <a:xfrm>
          <a:off x="3847255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TRTN</a:t>
          </a:r>
        </a:p>
      </dsp:txBody>
      <dsp:txXfrm>
        <a:off x="3858895" y="684785"/>
        <a:ext cx="612599" cy="374144"/>
      </dsp:txXfrm>
    </dsp:sp>
    <dsp:sp modelId="{A88E0C25-025D-4B11-8C90-2326EBF7F4A7}">
      <dsp:nvSpPr>
        <dsp:cNvPr id="0" name=""/>
        <dsp:cNvSpPr/>
      </dsp:nvSpPr>
      <dsp:spPr>
        <a:xfrm>
          <a:off x="3745844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D60293-70A8-4FF5-8CEE-8C416B216B1A}">
      <dsp:nvSpPr>
        <dsp:cNvPr id="0" name=""/>
        <dsp:cNvSpPr/>
      </dsp:nvSpPr>
      <dsp:spPr>
        <a:xfrm>
          <a:off x="3847255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CAI</a:t>
          </a:r>
        </a:p>
      </dsp:txBody>
      <dsp:txXfrm>
        <a:off x="3858895" y="1181565"/>
        <a:ext cx="612599" cy="374144"/>
      </dsp:txXfrm>
    </dsp:sp>
    <dsp:sp modelId="{8D2D4247-E0F0-410D-BEC7-8988322AE8C8}">
      <dsp:nvSpPr>
        <dsp:cNvPr id="0" name=""/>
        <dsp:cNvSpPr/>
      </dsp:nvSpPr>
      <dsp:spPr>
        <a:xfrm>
          <a:off x="3745844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21F757-C9A8-4F7E-9AFF-8F7805477A67}">
      <dsp:nvSpPr>
        <dsp:cNvPr id="0" name=""/>
        <dsp:cNvSpPr/>
      </dsp:nvSpPr>
      <dsp:spPr>
        <a:xfrm>
          <a:off x="3847255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TGH</a:t>
          </a:r>
        </a:p>
      </dsp:txBody>
      <dsp:txXfrm>
        <a:off x="3858895" y="1678346"/>
        <a:ext cx="612599" cy="374144"/>
      </dsp:txXfrm>
    </dsp:sp>
    <dsp:sp modelId="{ACC2E8BF-910C-4967-AD63-4B925CCC5391}">
      <dsp:nvSpPr>
        <dsp:cNvPr id="0" name=""/>
        <dsp:cNvSpPr/>
      </dsp:nvSpPr>
      <dsp:spPr>
        <a:xfrm>
          <a:off x="4857254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Containers</a:t>
          </a:r>
        </a:p>
      </dsp:txBody>
      <dsp:txXfrm>
        <a:off x="4868894" y="188004"/>
        <a:ext cx="990828" cy="374144"/>
      </dsp:txXfrm>
    </dsp:sp>
    <dsp:sp modelId="{8AD2E902-2881-4469-83E1-2023AEDE4ADB}">
      <dsp:nvSpPr>
        <dsp:cNvPr id="0" name=""/>
        <dsp:cNvSpPr/>
      </dsp:nvSpPr>
      <dsp:spPr>
        <a:xfrm>
          <a:off x="4958665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7FDE8A-E690-475D-B969-B3DF1F386766}">
      <dsp:nvSpPr>
        <dsp:cNvPr id="0" name=""/>
        <dsp:cNvSpPr/>
      </dsp:nvSpPr>
      <dsp:spPr>
        <a:xfrm>
          <a:off x="5060075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SSW</a:t>
          </a:r>
        </a:p>
      </dsp:txBody>
      <dsp:txXfrm>
        <a:off x="5071715" y="684785"/>
        <a:ext cx="612599" cy="374144"/>
      </dsp:txXfrm>
    </dsp:sp>
    <dsp:sp modelId="{54F56AED-D809-422D-A4A7-36DD6221F653}">
      <dsp:nvSpPr>
        <dsp:cNvPr id="0" name=""/>
        <dsp:cNvSpPr/>
      </dsp:nvSpPr>
      <dsp:spPr>
        <a:xfrm>
          <a:off x="4958665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8144D5-26BA-44FA-806F-8B8A1999DF88}">
      <dsp:nvSpPr>
        <dsp:cNvPr id="0" name=""/>
        <dsp:cNvSpPr/>
      </dsp:nvSpPr>
      <dsp:spPr>
        <a:xfrm>
          <a:off x="5060075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CMRE</a:t>
          </a:r>
        </a:p>
      </dsp:txBody>
      <dsp:txXfrm>
        <a:off x="5071715" y="1181565"/>
        <a:ext cx="612599" cy="374144"/>
      </dsp:txXfrm>
    </dsp:sp>
    <dsp:sp modelId="{DC26D692-3547-4DE9-8000-770E88889A50}">
      <dsp:nvSpPr>
        <dsp:cNvPr id="0" name=""/>
        <dsp:cNvSpPr/>
      </dsp:nvSpPr>
      <dsp:spPr>
        <a:xfrm>
          <a:off x="4958665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ED3018-F1CB-4C59-9CD8-E30BE7D62C48}">
      <dsp:nvSpPr>
        <dsp:cNvPr id="0" name=""/>
        <dsp:cNvSpPr/>
      </dsp:nvSpPr>
      <dsp:spPr>
        <a:xfrm>
          <a:off x="5060075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MAERSK</a:t>
          </a:r>
        </a:p>
      </dsp:txBody>
      <dsp:txXfrm>
        <a:off x="5071715" y="1678346"/>
        <a:ext cx="612599" cy="374144"/>
      </dsp:txXfrm>
    </dsp:sp>
    <dsp:sp modelId="{053EEC02-726E-4AC5-8C9D-D2D8C693A849}">
      <dsp:nvSpPr>
        <dsp:cNvPr id="0" name=""/>
        <dsp:cNvSpPr/>
      </dsp:nvSpPr>
      <dsp:spPr>
        <a:xfrm>
          <a:off x="4958665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66A9FB-4278-4F29-8768-F2176756AE63}">
      <dsp:nvSpPr>
        <dsp:cNvPr id="0" name=""/>
        <dsp:cNvSpPr/>
      </dsp:nvSpPr>
      <dsp:spPr>
        <a:xfrm>
          <a:off x="5060075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DAC</a:t>
          </a:r>
        </a:p>
      </dsp:txBody>
      <dsp:txXfrm>
        <a:off x="5071715" y="2175127"/>
        <a:ext cx="612599" cy="374144"/>
      </dsp:txXfrm>
    </dsp:sp>
    <dsp:sp modelId="{1EAC7380-7695-4DE2-B928-0394E7AFB489}">
      <dsp:nvSpPr>
        <dsp:cNvPr id="0" name=""/>
        <dsp:cNvSpPr/>
      </dsp:nvSpPr>
      <dsp:spPr>
        <a:xfrm>
          <a:off x="4958665" y="573788"/>
          <a:ext cx="101410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5191"/>
              </a:lnTo>
              <a:lnTo>
                <a:pt x="101410" y="228519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458D6-92A3-407C-A851-38EB1139C23E}">
      <dsp:nvSpPr>
        <dsp:cNvPr id="0" name=""/>
        <dsp:cNvSpPr/>
      </dsp:nvSpPr>
      <dsp:spPr>
        <a:xfrm>
          <a:off x="5060075" y="2660268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GSL</a:t>
          </a:r>
        </a:p>
      </dsp:txBody>
      <dsp:txXfrm>
        <a:off x="5071715" y="2671908"/>
        <a:ext cx="612599" cy="374144"/>
      </dsp:txXfrm>
    </dsp:sp>
    <dsp:sp modelId="{120A686D-AC19-42EC-8C8F-6EFDF55E99CD}">
      <dsp:nvSpPr>
        <dsp:cNvPr id="0" name=""/>
        <dsp:cNvSpPr/>
      </dsp:nvSpPr>
      <dsp:spPr>
        <a:xfrm>
          <a:off x="6070075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US Marine/Barge</a:t>
          </a:r>
        </a:p>
      </dsp:txBody>
      <dsp:txXfrm>
        <a:off x="6081715" y="188004"/>
        <a:ext cx="990828" cy="374144"/>
      </dsp:txXfrm>
    </dsp:sp>
    <dsp:sp modelId="{8BF22E15-2240-475E-A2EB-C4C322C89D54}">
      <dsp:nvSpPr>
        <dsp:cNvPr id="0" name=""/>
        <dsp:cNvSpPr/>
      </dsp:nvSpPr>
      <dsp:spPr>
        <a:xfrm>
          <a:off x="6171485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1DE6E-BD2B-41D9-99F2-86CF18DCD22E}">
      <dsp:nvSpPr>
        <dsp:cNvPr id="0" name=""/>
        <dsp:cNvSpPr/>
      </dsp:nvSpPr>
      <dsp:spPr>
        <a:xfrm>
          <a:off x="6272896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KEX</a:t>
          </a:r>
        </a:p>
      </dsp:txBody>
      <dsp:txXfrm>
        <a:off x="6284536" y="684785"/>
        <a:ext cx="612599" cy="374144"/>
      </dsp:txXfrm>
    </dsp:sp>
    <dsp:sp modelId="{F3FD170E-2566-438C-9610-776BFFC6984D}">
      <dsp:nvSpPr>
        <dsp:cNvPr id="0" name=""/>
        <dsp:cNvSpPr/>
      </dsp:nvSpPr>
      <dsp:spPr>
        <a:xfrm>
          <a:off x="6171485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63B3F2-56E1-4DED-B5B3-8C6D17358766}">
      <dsp:nvSpPr>
        <dsp:cNvPr id="0" name=""/>
        <dsp:cNvSpPr/>
      </dsp:nvSpPr>
      <dsp:spPr>
        <a:xfrm>
          <a:off x="6272896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MATX</a:t>
          </a:r>
        </a:p>
      </dsp:txBody>
      <dsp:txXfrm>
        <a:off x="6284536" y="1181565"/>
        <a:ext cx="612599" cy="374144"/>
      </dsp:txXfrm>
    </dsp:sp>
    <dsp:sp modelId="{0291030F-47E6-45A2-9B3A-A6DFFE2B46B9}">
      <dsp:nvSpPr>
        <dsp:cNvPr id="0" name=""/>
        <dsp:cNvSpPr/>
      </dsp:nvSpPr>
      <dsp:spPr>
        <a:xfrm>
          <a:off x="6171485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D188D1-8F87-46D0-AF7C-B0342791F7F8}">
      <dsp:nvSpPr>
        <dsp:cNvPr id="0" name=""/>
        <dsp:cNvSpPr/>
      </dsp:nvSpPr>
      <dsp:spPr>
        <a:xfrm>
          <a:off x="6272896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OSG</a:t>
          </a:r>
        </a:p>
      </dsp:txBody>
      <dsp:txXfrm>
        <a:off x="6284536" y="1678346"/>
        <a:ext cx="612599" cy="374144"/>
      </dsp:txXfrm>
    </dsp:sp>
    <dsp:sp modelId="{0451CAD3-993B-4966-B4D5-808BB44A1A7D}">
      <dsp:nvSpPr>
        <dsp:cNvPr id="0" name=""/>
        <dsp:cNvSpPr/>
      </dsp:nvSpPr>
      <dsp:spPr>
        <a:xfrm>
          <a:off x="6171485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8A092-4CF3-41BE-AD63-EBBD2F32FDAA}">
      <dsp:nvSpPr>
        <dsp:cNvPr id="0" name=""/>
        <dsp:cNvSpPr/>
      </dsp:nvSpPr>
      <dsp:spPr>
        <a:xfrm>
          <a:off x="6272896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CKH</a:t>
          </a:r>
        </a:p>
      </dsp:txBody>
      <dsp:txXfrm>
        <a:off x="6284536" y="2175127"/>
        <a:ext cx="612599" cy="374144"/>
      </dsp:txXfrm>
    </dsp:sp>
    <dsp:sp modelId="{898AB020-9D5D-453A-B904-74F0F07F67C6}">
      <dsp:nvSpPr>
        <dsp:cNvPr id="0" name=""/>
        <dsp:cNvSpPr/>
      </dsp:nvSpPr>
      <dsp:spPr>
        <a:xfrm>
          <a:off x="7282895" y="176364"/>
          <a:ext cx="1014108" cy="397424"/>
        </a:xfrm>
        <a:prstGeom prst="roundRect">
          <a:avLst>
            <a:gd name="adj" fmla="val 10000"/>
          </a:avLst>
        </a:prstGeom>
        <a:solidFill>
          <a:srgbClr val="071F4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latin typeface="Verdana" panose="020B0604030504040204" pitchFamily="34" charset="0"/>
              <a:ea typeface="Verdana" panose="020B0604030504040204" pitchFamily="34" charset="0"/>
            </a:rPr>
            <a:t>Marine MLP/GP</a:t>
          </a:r>
        </a:p>
      </dsp:txBody>
      <dsp:txXfrm>
        <a:off x="7294535" y="188004"/>
        <a:ext cx="990828" cy="374144"/>
      </dsp:txXfrm>
    </dsp:sp>
    <dsp:sp modelId="{5BADA7C7-EB5E-4324-8FEA-D678D085AC7F}">
      <dsp:nvSpPr>
        <dsp:cNvPr id="0" name=""/>
        <dsp:cNvSpPr/>
      </dsp:nvSpPr>
      <dsp:spPr>
        <a:xfrm>
          <a:off x="7384306" y="573788"/>
          <a:ext cx="101410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410" y="298068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549AEC-60DE-4163-8190-65BEDA326E00}">
      <dsp:nvSpPr>
        <dsp:cNvPr id="0" name=""/>
        <dsp:cNvSpPr/>
      </dsp:nvSpPr>
      <dsp:spPr>
        <a:xfrm>
          <a:off x="7485717" y="67314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KNOP</a:t>
          </a:r>
        </a:p>
      </dsp:txBody>
      <dsp:txXfrm>
        <a:off x="7497357" y="684785"/>
        <a:ext cx="612599" cy="374144"/>
      </dsp:txXfrm>
    </dsp:sp>
    <dsp:sp modelId="{4DB156D4-2E94-4F2D-9CF4-16A4B63CCA19}">
      <dsp:nvSpPr>
        <dsp:cNvPr id="0" name=""/>
        <dsp:cNvSpPr/>
      </dsp:nvSpPr>
      <dsp:spPr>
        <a:xfrm>
          <a:off x="7384306" y="573788"/>
          <a:ext cx="101410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1410" y="794849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07EAA-41AC-4157-9BC6-08853B5B902A}">
      <dsp:nvSpPr>
        <dsp:cNvPr id="0" name=""/>
        <dsp:cNvSpPr/>
      </dsp:nvSpPr>
      <dsp:spPr>
        <a:xfrm>
          <a:off x="7485717" y="1169925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TK</a:t>
          </a:r>
        </a:p>
      </dsp:txBody>
      <dsp:txXfrm>
        <a:off x="7497357" y="1181565"/>
        <a:ext cx="612599" cy="374144"/>
      </dsp:txXfrm>
    </dsp:sp>
    <dsp:sp modelId="{AF1654D7-DC75-444A-B179-6C43A4933593}">
      <dsp:nvSpPr>
        <dsp:cNvPr id="0" name=""/>
        <dsp:cNvSpPr/>
      </dsp:nvSpPr>
      <dsp:spPr>
        <a:xfrm>
          <a:off x="7384306" y="573788"/>
          <a:ext cx="101410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410" y="1291630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E478C4-B0AE-4A5C-B4B1-33F2AAC8F7CA}">
      <dsp:nvSpPr>
        <dsp:cNvPr id="0" name=""/>
        <dsp:cNvSpPr/>
      </dsp:nvSpPr>
      <dsp:spPr>
        <a:xfrm>
          <a:off x="7485717" y="1666706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TOO</a:t>
          </a:r>
        </a:p>
      </dsp:txBody>
      <dsp:txXfrm>
        <a:off x="7497357" y="1678346"/>
        <a:ext cx="612599" cy="374144"/>
      </dsp:txXfrm>
    </dsp:sp>
    <dsp:sp modelId="{D875D203-9B1E-49D1-AC3D-D66CE5011CFE}">
      <dsp:nvSpPr>
        <dsp:cNvPr id="0" name=""/>
        <dsp:cNvSpPr/>
      </dsp:nvSpPr>
      <dsp:spPr>
        <a:xfrm>
          <a:off x="7384306" y="573788"/>
          <a:ext cx="101410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410" y="178841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2C37F9-E66D-4DFE-8B6E-5F7F0414A3E8}">
      <dsp:nvSpPr>
        <dsp:cNvPr id="0" name=""/>
        <dsp:cNvSpPr/>
      </dsp:nvSpPr>
      <dsp:spPr>
        <a:xfrm>
          <a:off x="7485717" y="2163487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CPLP</a:t>
          </a:r>
        </a:p>
      </dsp:txBody>
      <dsp:txXfrm>
        <a:off x="7497357" y="2175127"/>
        <a:ext cx="612599" cy="374144"/>
      </dsp:txXfrm>
    </dsp:sp>
    <dsp:sp modelId="{1059334D-8197-485A-89FE-FE9A2A87616B}">
      <dsp:nvSpPr>
        <dsp:cNvPr id="0" name=""/>
        <dsp:cNvSpPr/>
      </dsp:nvSpPr>
      <dsp:spPr>
        <a:xfrm>
          <a:off x="7384306" y="573788"/>
          <a:ext cx="101410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5191"/>
              </a:lnTo>
              <a:lnTo>
                <a:pt x="101410" y="2285191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237B2-46EA-49ED-841A-1EAE1B60F57D}">
      <dsp:nvSpPr>
        <dsp:cNvPr id="0" name=""/>
        <dsp:cNvSpPr/>
      </dsp:nvSpPr>
      <dsp:spPr>
        <a:xfrm>
          <a:off x="7485717" y="2660268"/>
          <a:ext cx="635879" cy="397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Verdana" panose="020B0604030504040204" pitchFamily="34" charset="0"/>
              <a:ea typeface="Verdana" panose="020B0604030504040204" pitchFamily="34" charset="0"/>
            </a:rPr>
            <a:t>NM</a:t>
          </a:r>
        </a:p>
      </dsp:txBody>
      <dsp:txXfrm>
        <a:off x="7497357" y="2671908"/>
        <a:ext cx="612599" cy="374144"/>
      </dsp:txXfrm>
    </dsp:sp>
    <dsp:sp modelId="{503997A4-16B5-4B0C-AF72-82CC342B6BB7}">
      <dsp:nvSpPr>
        <dsp:cNvPr id="0" name=""/>
        <dsp:cNvSpPr/>
      </dsp:nvSpPr>
      <dsp:spPr>
        <a:xfrm>
          <a:off x="8495716" y="176364"/>
          <a:ext cx="1012049" cy="397424"/>
        </a:xfrm>
        <a:prstGeom prst="roundRect">
          <a:avLst>
            <a:gd name="adj" fmla="val 10000"/>
          </a:avLst>
        </a:prstGeom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 Upstream</a:t>
          </a:r>
        </a:p>
      </dsp:txBody>
      <dsp:txXfrm>
        <a:off x="8507356" y="188004"/>
        <a:ext cx="988769" cy="374144"/>
      </dsp:txXfrm>
    </dsp:sp>
    <dsp:sp modelId="{F74F00DA-0C23-4780-90A3-65367F3BC6A9}">
      <dsp:nvSpPr>
        <dsp:cNvPr id="0" name=""/>
        <dsp:cNvSpPr/>
      </dsp:nvSpPr>
      <dsp:spPr>
        <a:xfrm>
          <a:off x="8596921" y="573788"/>
          <a:ext cx="101204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1204" y="2980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95AC89-EA9E-4BC7-A574-28285BBBA86F}">
      <dsp:nvSpPr>
        <dsp:cNvPr id="0" name=""/>
        <dsp:cNvSpPr/>
      </dsp:nvSpPr>
      <dsp:spPr>
        <a:xfrm>
          <a:off x="8698126" y="67314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</a:t>
          </a:r>
        </a:p>
      </dsp:txBody>
      <dsp:txXfrm>
        <a:off x="8709766" y="684785"/>
        <a:ext cx="612599" cy="374144"/>
      </dsp:txXfrm>
    </dsp:sp>
    <dsp:sp modelId="{77952084-FAE3-4D2C-B18B-7EFFF48D1AA1}">
      <dsp:nvSpPr>
        <dsp:cNvPr id="0" name=""/>
        <dsp:cNvSpPr/>
      </dsp:nvSpPr>
      <dsp:spPr>
        <a:xfrm>
          <a:off x="8596921" y="573788"/>
          <a:ext cx="101204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1793"/>
              </a:lnTo>
              <a:lnTo>
                <a:pt x="91903" y="721793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38E1A-06AC-4CD0-A970-C8A609E22DA1}">
      <dsp:nvSpPr>
        <dsp:cNvPr id="0" name=""/>
        <dsp:cNvSpPr/>
      </dsp:nvSpPr>
      <dsp:spPr>
        <a:xfrm>
          <a:off x="8698126" y="116992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CQP</a:t>
          </a:r>
        </a:p>
      </dsp:txBody>
      <dsp:txXfrm>
        <a:off x="8709766" y="1181565"/>
        <a:ext cx="612599" cy="374144"/>
      </dsp:txXfrm>
    </dsp:sp>
    <dsp:sp modelId="{84541CA8-6C8D-4E71-AFB6-2022B9072D93}">
      <dsp:nvSpPr>
        <dsp:cNvPr id="0" name=""/>
        <dsp:cNvSpPr/>
      </dsp:nvSpPr>
      <dsp:spPr>
        <a:xfrm>
          <a:off x="8596921" y="573788"/>
          <a:ext cx="101204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1204" y="1291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D976AB-1DDD-4F95-993C-C40CC92C7DEB}">
      <dsp:nvSpPr>
        <dsp:cNvPr id="0" name=""/>
        <dsp:cNvSpPr/>
      </dsp:nvSpPr>
      <dsp:spPr>
        <a:xfrm>
          <a:off x="8698126" y="1666706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TELL</a:t>
          </a:r>
        </a:p>
      </dsp:txBody>
      <dsp:txXfrm>
        <a:off x="8709766" y="1678346"/>
        <a:ext cx="612599" cy="374144"/>
      </dsp:txXfrm>
    </dsp:sp>
    <dsp:sp modelId="{C930D76B-B44E-4ED3-923F-3C8EC7841C9B}">
      <dsp:nvSpPr>
        <dsp:cNvPr id="0" name=""/>
        <dsp:cNvSpPr/>
      </dsp:nvSpPr>
      <dsp:spPr>
        <a:xfrm>
          <a:off x="8596921" y="573788"/>
          <a:ext cx="101204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1204" y="17884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5F0A6-A70E-40C8-8B71-41571C00323F}">
      <dsp:nvSpPr>
        <dsp:cNvPr id="0" name=""/>
        <dsp:cNvSpPr/>
      </dsp:nvSpPr>
      <dsp:spPr>
        <a:xfrm>
          <a:off x="8698126" y="2163487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NEXT</a:t>
          </a:r>
        </a:p>
      </dsp:txBody>
      <dsp:txXfrm>
        <a:off x="8709766" y="2175127"/>
        <a:ext cx="612599" cy="374144"/>
      </dsp:txXfrm>
    </dsp:sp>
    <dsp:sp modelId="{B1CF82EE-CB17-4019-A881-8143A7D59650}">
      <dsp:nvSpPr>
        <dsp:cNvPr id="0" name=""/>
        <dsp:cNvSpPr/>
      </dsp:nvSpPr>
      <dsp:spPr>
        <a:xfrm>
          <a:off x="8596921" y="573788"/>
          <a:ext cx="101204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5191"/>
              </a:lnTo>
              <a:lnTo>
                <a:pt x="101204" y="22851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4CCA7-F1D6-4E55-A9EC-B8179D907C70}">
      <dsp:nvSpPr>
        <dsp:cNvPr id="0" name=""/>
        <dsp:cNvSpPr/>
      </dsp:nvSpPr>
      <dsp:spPr>
        <a:xfrm>
          <a:off x="8698126" y="2660268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LNGLY</a:t>
          </a:r>
        </a:p>
      </dsp:txBody>
      <dsp:txXfrm>
        <a:off x="8709766" y="2671908"/>
        <a:ext cx="612599" cy="374144"/>
      </dsp:txXfrm>
    </dsp:sp>
    <dsp:sp modelId="{2D58454A-FC55-4A56-91E2-B78B8683B8B3}">
      <dsp:nvSpPr>
        <dsp:cNvPr id="0" name=""/>
        <dsp:cNvSpPr/>
      </dsp:nvSpPr>
      <dsp:spPr>
        <a:xfrm>
          <a:off x="8596921" y="573788"/>
          <a:ext cx="101204" cy="27819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972"/>
              </a:lnTo>
              <a:lnTo>
                <a:pt x="101204" y="2781972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32E5E2-DF7B-4C29-A083-5CEFDA9B9F15}">
      <dsp:nvSpPr>
        <dsp:cNvPr id="0" name=""/>
        <dsp:cNvSpPr/>
      </dsp:nvSpPr>
      <dsp:spPr>
        <a:xfrm>
          <a:off x="8698126" y="3157049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VG</a:t>
          </a:r>
        </a:p>
      </dsp:txBody>
      <dsp:txXfrm>
        <a:off x="8709766" y="3168689"/>
        <a:ext cx="612599" cy="374144"/>
      </dsp:txXfrm>
    </dsp:sp>
    <dsp:sp modelId="{D52D66B4-C056-4EDC-9ED9-D586B8CECC4D}">
      <dsp:nvSpPr>
        <dsp:cNvPr id="0" name=""/>
        <dsp:cNvSpPr/>
      </dsp:nvSpPr>
      <dsp:spPr>
        <a:xfrm>
          <a:off x="9706479" y="176364"/>
          <a:ext cx="1029846" cy="397424"/>
        </a:xfrm>
        <a:prstGeom prst="roundRect">
          <a:avLst>
            <a:gd name="adj" fmla="val 10000"/>
          </a:avLst>
        </a:prstGeom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LNG Midstream</a:t>
          </a:r>
        </a:p>
      </dsp:txBody>
      <dsp:txXfrm>
        <a:off x="9718119" y="188004"/>
        <a:ext cx="1006566" cy="374144"/>
      </dsp:txXfrm>
    </dsp:sp>
    <dsp:sp modelId="{A1720347-9EC2-4DA9-8017-A197F768961B}">
      <dsp:nvSpPr>
        <dsp:cNvPr id="0" name=""/>
        <dsp:cNvSpPr/>
      </dsp:nvSpPr>
      <dsp:spPr>
        <a:xfrm>
          <a:off x="9809463" y="573788"/>
          <a:ext cx="102984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2984" y="2980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B1694-6B65-4073-8284-ACD8ACE25955}">
      <dsp:nvSpPr>
        <dsp:cNvPr id="0" name=""/>
        <dsp:cNvSpPr/>
      </dsp:nvSpPr>
      <dsp:spPr>
        <a:xfrm>
          <a:off x="9912448" y="67314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GLOG</a:t>
          </a:r>
        </a:p>
      </dsp:txBody>
      <dsp:txXfrm>
        <a:off x="9924088" y="684785"/>
        <a:ext cx="612599" cy="374144"/>
      </dsp:txXfrm>
    </dsp:sp>
    <dsp:sp modelId="{65BCD83E-D0BF-4324-9AB3-0661F82291AC}">
      <dsp:nvSpPr>
        <dsp:cNvPr id="0" name=""/>
        <dsp:cNvSpPr/>
      </dsp:nvSpPr>
      <dsp:spPr>
        <a:xfrm>
          <a:off x="9809463" y="573788"/>
          <a:ext cx="102984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2984" y="794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59362B-4845-4D5B-B3D4-11BF487F121A}">
      <dsp:nvSpPr>
        <dsp:cNvPr id="0" name=""/>
        <dsp:cNvSpPr/>
      </dsp:nvSpPr>
      <dsp:spPr>
        <a:xfrm>
          <a:off x="9912448" y="116992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GLOP</a:t>
          </a:r>
        </a:p>
      </dsp:txBody>
      <dsp:txXfrm>
        <a:off x="9924088" y="1181565"/>
        <a:ext cx="612599" cy="374144"/>
      </dsp:txXfrm>
    </dsp:sp>
    <dsp:sp modelId="{2D727415-2609-4068-A11E-0DD7052C3A6F}">
      <dsp:nvSpPr>
        <dsp:cNvPr id="0" name=""/>
        <dsp:cNvSpPr/>
      </dsp:nvSpPr>
      <dsp:spPr>
        <a:xfrm>
          <a:off x="9809463" y="573788"/>
          <a:ext cx="102984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2984" y="1291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CC621-CF77-43E8-908E-E22586D7F7FE}">
      <dsp:nvSpPr>
        <dsp:cNvPr id="0" name=""/>
        <dsp:cNvSpPr/>
      </dsp:nvSpPr>
      <dsp:spPr>
        <a:xfrm>
          <a:off x="9912448" y="1666706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TGP</a:t>
          </a:r>
        </a:p>
      </dsp:txBody>
      <dsp:txXfrm>
        <a:off x="9924088" y="1678346"/>
        <a:ext cx="612599" cy="374144"/>
      </dsp:txXfrm>
    </dsp:sp>
    <dsp:sp modelId="{62F52FB5-7092-4C68-9C33-EE6BCF046783}">
      <dsp:nvSpPr>
        <dsp:cNvPr id="0" name=""/>
        <dsp:cNvSpPr/>
      </dsp:nvSpPr>
      <dsp:spPr>
        <a:xfrm>
          <a:off x="9809463" y="573788"/>
          <a:ext cx="102984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8411"/>
              </a:lnTo>
              <a:lnTo>
                <a:pt x="102984" y="17884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7B631B-339F-4C0E-B61F-60B99CB8620F}">
      <dsp:nvSpPr>
        <dsp:cNvPr id="0" name=""/>
        <dsp:cNvSpPr/>
      </dsp:nvSpPr>
      <dsp:spPr>
        <a:xfrm>
          <a:off x="9912448" y="2163487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DLNG</a:t>
          </a:r>
        </a:p>
      </dsp:txBody>
      <dsp:txXfrm>
        <a:off x="9924088" y="2175127"/>
        <a:ext cx="612599" cy="374144"/>
      </dsp:txXfrm>
    </dsp:sp>
    <dsp:sp modelId="{31271482-B4CC-40E7-9A15-FFE5194628FE}">
      <dsp:nvSpPr>
        <dsp:cNvPr id="0" name=""/>
        <dsp:cNvSpPr/>
      </dsp:nvSpPr>
      <dsp:spPr>
        <a:xfrm>
          <a:off x="9809463" y="573788"/>
          <a:ext cx="102984" cy="2285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5155"/>
              </a:lnTo>
              <a:lnTo>
                <a:pt x="93519" y="2075155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F49B0A-B1EF-4081-BBC4-EAFC19E0A961}">
      <dsp:nvSpPr>
        <dsp:cNvPr id="0" name=""/>
        <dsp:cNvSpPr/>
      </dsp:nvSpPr>
      <dsp:spPr>
        <a:xfrm>
          <a:off x="9912448" y="2660268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FLEX</a:t>
          </a:r>
        </a:p>
      </dsp:txBody>
      <dsp:txXfrm>
        <a:off x="9924088" y="2671908"/>
        <a:ext cx="612599" cy="374144"/>
      </dsp:txXfrm>
    </dsp:sp>
    <dsp:sp modelId="{243D8017-023C-4FD5-888E-8EC4E7413AC0}">
      <dsp:nvSpPr>
        <dsp:cNvPr id="0" name=""/>
        <dsp:cNvSpPr/>
      </dsp:nvSpPr>
      <dsp:spPr>
        <a:xfrm>
          <a:off x="10935037" y="176364"/>
          <a:ext cx="1028487" cy="397424"/>
        </a:xfrm>
        <a:prstGeom prst="roundRect">
          <a:avLst>
            <a:gd name="adj" fmla="val 10000"/>
          </a:avLst>
        </a:prstGeom>
        <a:solidFill>
          <a:srgbClr val="DDEBF7"/>
        </a:solidFill>
        <a:ln w="254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LNG </a:t>
          </a:r>
          <a:r>
            <a:rPr lang="en-US" sz="9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Downstream</a:t>
          </a:r>
        </a:p>
      </dsp:txBody>
      <dsp:txXfrm>
        <a:off x="10946677" y="188004"/>
        <a:ext cx="1005207" cy="374144"/>
      </dsp:txXfrm>
    </dsp:sp>
    <dsp:sp modelId="{5CAC30F1-3A14-46A9-A469-D498D92AC0E4}">
      <dsp:nvSpPr>
        <dsp:cNvPr id="0" name=""/>
        <dsp:cNvSpPr/>
      </dsp:nvSpPr>
      <dsp:spPr>
        <a:xfrm>
          <a:off x="11037886" y="573788"/>
          <a:ext cx="102848" cy="298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068"/>
              </a:lnTo>
              <a:lnTo>
                <a:pt x="102848" y="2980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29962E-6DC8-4709-8961-DD2CBE821193}">
      <dsp:nvSpPr>
        <dsp:cNvPr id="0" name=""/>
        <dsp:cNvSpPr/>
      </dsp:nvSpPr>
      <dsp:spPr>
        <a:xfrm>
          <a:off x="11140735" y="67314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GLNG</a:t>
          </a:r>
        </a:p>
      </dsp:txBody>
      <dsp:txXfrm>
        <a:off x="11152375" y="684785"/>
        <a:ext cx="612599" cy="374144"/>
      </dsp:txXfrm>
    </dsp:sp>
    <dsp:sp modelId="{4FE8E77B-8FDF-4D3A-80A8-DAB1EDEEE2E3}">
      <dsp:nvSpPr>
        <dsp:cNvPr id="0" name=""/>
        <dsp:cNvSpPr/>
      </dsp:nvSpPr>
      <dsp:spPr>
        <a:xfrm>
          <a:off x="11037886" y="573788"/>
          <a:ext cx="102848" cy="794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49"/>
              </a:lnTo>
              <a:lnTo>
                <a:pt x="102848" y="794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3449A-B73C-45B2-A33C-90793A11A3A9}">
      <dsp:nvSpPr>
        <dsp:cNvPr id="0" name=""/>
        <dsp:cNvSpPr/>
      </dsp:nvSpPr>
      <dsp:spPr>
        <a:xfrm>
          <a:off x="11140735" y="1169925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GMLP</a:t>
          </a:r>
        </a:p>
      </dsp:txBody>
      <dsp:txXfrm>
        <a:off x="11152375" y="1181565"/>
        <a:ext cx="612599" cy="374144"/>
      </dsp:txXfrm>
    </dsp:sp>
    <dsp:sp modelId="{C2D7B514-CC3F-47B4-9F1C-9D9AA66BB495}">
      <dsp:nvSpPr>
        <dsp:cNvPr id="0" name=""/>
        <dsp:cNvSpPr/>
      </dsp:nvSpPr>
      <dsp:spPr>
        <a:xfrm>
          <a:off x="11037886" y="573788"/>
          <a:ext cx="102848" cy="1291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630"/>
              </a:lnTo>
              <a:lnTo>
                <a:pt x="102848" y="1291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C0FE58-C861-44EF-BB81-BDE63DBDCE13}">
      <dsp:nvSpPr>
        <dsp:cNvPr id="0" name=""/>
        <dsp:cNvSpPr/>
      </dsp:nvSpPr>
      <dsp:spPr>
        <a:xfrm>
          <a:off x="11140735" y="1666706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NFE</a:t>
          </a:r>
        </a:p>
      </dsp:txBody>
      <dsp:txXfrm>
        <a:off x="11152375" y="1678346"/>
        <a:ext cx="612599" cy="374144"/>
      </dsp:txXfrm>
    </dsp:sp>
    <dsp:sp modelId="{20296E4D-33CB-4797-B88A-8E3462A899CF}">
      <dsp:nvSpPr>
        <dsp:cNvPr id="0" name=""/>
        <dsp:cNvSpPr/>
      </dsp:nvSpPr>
      <dsp:spPr>
        <a:xfrm>
          <a:off x="11037886" y="573788"/>
          <a:ext cx="102848" cy="1788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4035"/>
              </a:lnTo>
              <a:lnTo>
                <a:pt x="93395" y="1624035"/>
              </a:lnTo>
            </a:path>
          </a:pathLst>
        </a:custGeom>
        <a:noFill/>
        <a:ln w="25400" cap="flat" cmpd="sng" algn="ctr">
          <a:solidFill>
            <a:srgbClr val="0170B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07E1F-4066-4FE2-9FEF-CAFD7B08F7C5}">
      <dsp:nvSpPr>
        <dsp:cNvPr id="0" name=""/>
        <dsp:cNvSpPr/>
      </dsp:nvSpPr>
      <dsp:spPr>
        <a:xfrm>
          <a:off x="11140735" y="2163487"/>
          <a:ext cx="635879" cy="39742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25400" cap="flat" cmpd="sng" algn="ctr">
          <a:solidFill>
            <a:srgbClr val="0170BE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Hoegh</a:t>
          </a:r>
          <a:endParaRPr lang="en-US" sz="9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sp:txBody>
      <dsp:txXfrm>
        <a:off x="11152375" y="2175127"/>
        <a:ext cx="612599" cy="374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7"/>
            <a:ext cx="4029282" cy="351957"/>
          </a:xfrm>
          <a:prstGeom prst="rect">
            <a:avLst/>
          </a:prstGeom>
        </p:spPr>
        <p:txBody>
          <a:bodyPr vert="horz" lIns="91359" tIns="45679" rIns="91359" bIns="456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7"/>
            <a:ext cx="4029282" cy="351957"/>
          </a:xfrm>
          <a:prstGeom prst="rect">
            <a:avLst/>
          </a:prstGeom>
        </p:spPr>
        <p:txBody>
          <a:bodyPr vert="horz" lIns="91359" tIns="45679" rIns="91359" bIns="45679" rtlCol="0"/>
          <a:lstStyle>
            <a:lvl1pPr algn="r">
              <a:defRPr sz="1200"/>
            </a:lvl1pPr>
          </a:lstStyle>
          <a:p>
            <a:fld id="{BDB65167-B0EB-4CAA-BA4C-286B916DB8F4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658451"/>
            <a:ext cx="4029282" cy="351957"/>
          </a:xfrm>
          <a:prstGeom prst="rect">
            <a:avLst/>
          </a:prstGeom>
        </p:spPr>
        <p:txBody>
          <a:bodyPr vert="horz" lIns="91359" tIns="45679" rIns="91359" bIns="456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51"/>
            <a:ext cx="4029282" cy="351957"/>
          </a:xfrm>
          <a:prstGeom prst="rect">
            <a:avLst/>
          </a:prstGeom>
        </p:spPr>
        <p:txBody>
          <a:bodyPr vert="horz" lIns="91359" tIns="45679" rIns="91359" bIns="45679" rtlCol="0" anchor="b"/>
          <a:lstStyle>
            <a:lvl1pPr algn="r">
              <a:defRPr sz="1200"/>
            </a:lvl1pPr>
          </a:lstStyle>
          <a:p>
            <a:fld id="{8540DACB-B29B-45C3-B86B-72505BE5C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4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094" tIns="46549" rIns="93094" bIns="465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094" tIns="46549" rIns="93094" bIns="46549" rtlCol="0"/>
          <a:lstStyle>
            <a:lvl1pPr algn="r">
              <a:defRPr sz="1200"/>
            </a:lvl1pPr>
          </a:lstStyle>
          <a:p>
            <a:fld id="{978E414C-B101-4160-A6EA-E8F0C796DC2A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94" tIns="46549" rIns="93094" bIns="4654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094" tIns="46549" rIns="93094" bIns="465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094" tIns="46549" rIns="93094" bIns="465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094" tIns="46549" rIns="93094" bIns="46549" rtlCol="0" anchor="b"/>
          <a:lstStyle>
            <a:lvl1pPr algn="r">
              <a:defRPr sz="1200"/>
            </a:lvl1pPr>
          </a:lstStyle>
          <a:p>
            <a:fld id="{A1FFB978-FCC3-43C4-9B6D-70804872D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0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.webber@webberresearch.com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8639099-7730-4ABD-B27A-5B98FC295E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3400" y="-76200"/>
            <a:ext cx="11890449" cy="7371027"/>
          </a:xfrm>
          <a:prstGeom prst="rect">
            <a:avLst/>
          </a:prstGeom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342900" y="3402807"/>
            <a:ext cx="11506200" cy="52387"/>
          </a:xfrm>
          <a:prstGeom prst="rect">
            <a:avLst/>
          </a:prstGeom>
          <a:solidFill>
            <a:srgbClr val="0071C1"/>
          </a:solidFill>
          <a:ln w="9525">
            <a:noFill/>
            <a:miter lim="800000"/>
            <a:headEnd/>
            <a:tailEnd/>
          </a:ln>
        </p:spPr>
        <p:txBody>
          <a:bodyPr lIns="101834" tIns="50917" rIns="101834" bIns="50917" anchor="ctr"/>
          <a:lstStyle/>
          <a:p>
            <a:pPr lvl="0" algn="ctr"/>
            <a:endParaRPr lang="en-US" sz="1800" b="0">
              <a:solidFill>
                <a:schemeClr val="l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Subtitle 7">
            <a:extLst>
              <a:ext uri="{FF2B5EF4-FFF2-40B4-BE49-F238E27FC236}">
                <a16:creationId xmlns:a16="http://schemas.microsoft.com/office/drawing/2014/main" id="{25A8AF5D-3C4E-47D1-8543-6AA9F17EFC2A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45017" y="5867400"/>
            <a:ext cx="3769783" cy="928688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R="0" inden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15000"/>
              <a:buFont typeface="Wingdings" pitchFamily="2" charset="2"/>
              <a:buNone/>
              <a:defRPr sz="1200" b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Verdana" panose="020B0604030504040204" pitchFamily="34" charset="0"/>
              </a:defRPr>
            </a:lvl1pPr>
            <a:lvl2pPr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Greg Wasikowski, CFA</a:t>
            </a:r>
          </a:p>
          <a:p>
            <a:pPr lvl="0"/>
            <a:r>
              <a:rPr lang="en-US" b="0"/>
              <a:t>Associate Partner – Export Infrastructure </a:t>
            </a:r>
          </a:p>
          <a:p>
            <a:pPr lvl="0"/>
            <a:r>
              <a:rPr lang="en-US" b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greg.wasikowski@webberresearch.com</a:t>
            </a:r>
            <a:endParaRPr lang="en-US" b="0">
              <a:solidFill>
                <a:srgbClr val="0070C0"/>
              </a:solidFill>
            </a:endParaRPr>
          </a:p>
          <a:p>
            <a:pPr lvl="0"/>
            <a:r>
              <a:rPr lang="en-US" b="0"/>
              <a:t>W: (646) 993-0694 M: 717-919-3367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0" name="Subtitle 7">
            <a:extLst>
              <a:ext uri="{FF2B5EF4-FFF2-40B4-BE49-F238E27FC236}">
                <a16:creationId xmlns:a16="http://schemas.microsoft.com/office/drawing/2014/main" id="{D5CC18CF-976F-41DF-8592-870D0250BFF8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45017" y="5000624"/>
            <a:ext cx="3769783" cy="928688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R="0" inden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15000"/>
              <a:buFont typeface="Wingdings" pitchFamily="2" charset="2"/>
              <a:buNone/>
              <a:defRPr sz="1200" b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Verdana" panose="020B0604030504040204" pitchFamily="34" charset="0"/>
              </a:defRPr>
            </a:lvl1pPr>
            <a:lvl2pPr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Michael Webber, CFA</a:t>
            </a:r>
          </a:p>
          <a:p>
            <a:pPr lvl="0"/>
            <a:r>
              <a:rPr lang="en-US" b="0"/>
              <a:t>Managing Partner – Export Infrastructure </a:t>
            </a:r>
          </a:p>
          <a:p>
            <a:pPr lvl="0"/>
            <a:r>
              <a:rPr lang="en-US" b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michael.webber@webberresearch.com</a:t>
            </a:r>
            <a:endParaRPr lang="en-US" b="0">
              <a:solidFill>
                <a:srgbClr val="0070C0"/>
              </a:solidFill>
            </a:endParaRPr>
          </a:p>
          <a:p>
            <a:pPr lvl="0"/>
            <a:r>
              <a:rPr lang="en-US" b="0"/>
              <a:t>W: (646) 993-0693 M: 434-409-8909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0CEB0C-419D-4B13-86AD-45EB0F71AF4E}"/>
              </a:ext>
            </a:extLst>
          </p:cNvPr>
          <p:cNvSpPr/>
          <p:nvPr userDrawn="1"/>
        </p:nvSpPr>
        <p:spPr>
          <a:xfrm>
            <a:off x="-1163592" y="-9107"/>
            <a:ext cx="1065592" cy="799194"/>
          </a:xfrm>
          <a:prstGeom prst="rect">
            <a:avLst/>
          </a:prstGeom>
          <a:solidFill>
            <a:srgbClr val="071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1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7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 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31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69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36D092-E754-4E4C-AF1E-6AD20D307AE7}"/>
              </a:ext>
            </a:extLst>
          </p:cNvPr>
          <p:cNvSpPr/>
          <p:nvPr userDrawn="1"/>
        </p:nvSpPr>
        <p:spPr>
          <a:xfrm>
            <a:off x="-1163592" y="1724165"/>
            <a:ext cx="1065592" cy="799194"/>
          </a:xfrm>
          <a:prstGeom prst="rect">
            <a:avLst/>
          </a:prstGeom>
          <a:solidFill>
            <a:srgbClr val="DD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3</a:t>
            </a:r>
          </a:p>
          <a:p>
            <a:pPr algn="ctr"/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221</a:t>
            </a: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235</a:t>
            </a:r>
          </a:p>
          <a:p>
            <a:pPr algn="ctr"/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247</a:t>
            </a:r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FAD5EEE-44CE-4ADD-AF45-429F754E5F4C}"/>
              </a:ext>
            </a:extLst>
          </p:cNvPr>
          <p:cNvSpPr/>
          <p:nvPr userDrawn="1"/>
        </p:nvSpPr>
        <p:spPr>
          <a:xfrm>
            <a:off x="-1163592" y="857529"/>
            <a:ext cx="1065592" cy="799194"/>
          </a:xfrm>
          <a:prstGeom prst="rect">
            <a:avLst/>
          </a:prstGeom>
          <a:solidFill>
            <a:srgbClr val="017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2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112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190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D37DCF-2F65-4256-98F2-0E0BDA76E9A5}"/>
              </a:ext>
            </a:extLst>
          </p:cNvPr>
          <p:cNvSpPr/>
          <p:nvPr userDrawn="1"/>
        </p:nvSpPr>
        <p:spPr>
          <a:xfrm>
            <a:off x="-1185392" y="5193328"/>
            <a:ext cx="1065592" cy="799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Bold/Blue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112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192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15CCC1-6109-4C66-B644-A54C4F910153}"/>
              </a:ext>
            </a:extLst>
          </p:cNvPr>
          <p:cNvSpPr/>
          <p:nvPr userDrawn="1"/>
        </p:nvSpPr>
        <p:spPr>
          <a:xfrm>
            <a:off x="-1186587" y="6058806"/>
            <a:ext cx="1065592" cy="7991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Bold/Purple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112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48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160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658F36-7B89-4536-A037-79E29406B431}"/>
              </a:ext>
            </a:extLst>
          </p:cNvPr>
          <p:cNvSpPr/>
          <p:nvPr userDrawn="1"/>
        </p:nvSpPr>
        <p:spPr>
          <a:xfrm>
            <a:off x="-1163592" y="2590800"/>
            <a:ext cx="1065592" cy="799194"/>
          </a:xfrm>
          <a:prstGeom prst="rect">
            <a:avLst/>
          </a:prstGeom>
          <a:solidFill>
            <a:srgbClr val="F33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Cool Orange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243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63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67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4A191CBD-18D3-420B-B5C5-EA9CEB2A4C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567" y="990600"/>
            <a:ext cx="10076033" cy="17127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D27EFFF-2416-4F2A-9168-BB774B2DC981}"/>
              </a:ext>
            </a:extLst>
          </p:cNvPr>
          <p:cNvSpPr txBox="1"/>
          <p:nvPr userDrawn="1"/>
        </p:nvSpPr>
        <p:spPr>
          <a:xfrm>
            <a:off x="3188566" y="3879651"/>
            <a:ext cx="5814868" cy="533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200" b="0">
                <a:solidFill>
                  <a:srgbClr val="0070C0"/>
                </a:solidFill>
                <a:latin typeface="Calibri" panose="020F0502020204030204"/>
              </a:rPr>
              <a:t>Export Infrastructure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8E320D-55A1-4B97-B465-60FF788E9165}"/>
              </a:ext>
            </a:extLst>
          </p:cNvPr>
          <p:cNvSpPr txBox="1"/>
          <p:nvPr userDrawn="1"/>
        </p:nvSpPr>
        <p:spPr>
          <a:xfrm>
            <a:off x="2895023" y="4395786"/>
            <a:ext cx="6401954" cy="381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1800" b="0">
                <a:solidFill>
                  <a:srgbClr val="002060"/>
                </a:solidFill>
                <a:latin typeface="Calibri" panose="020F0502020204030204"/>
              </a:rPr>
              <a:t>LNG • Equipment Leasing • Marine • ESG</a:t>
            </a:r>
          </a:p>
        </p:txBody>
      </p:sp>
    </p:spTree>
    <p:extLst>
      <p:ext uri="{BB962C8B-B14F-4D97-AF65-F5344CB8AC3E}">
        <p14:creationId xmlns:p14="http://schemas.microsoft.com/office/powerpoint/2010/main" val="350073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13C6D-4885-4E55-B2A3-5100312AB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90B23-032A-4F2B-91DC-1212F532D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943B5D-9D8F-4E13-97AB-BD9C42DD51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97B2F-3149-49A2-90D3-8AEDA80EC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FA6F3-C030-4EB2-9CB8-FCA9F0AC424E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3618E-80CB-425F-93A4-683F7A3BB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45B6F1-121A-4A5D-8DCC-F359A4DDB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3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4369D-6333-4A94-8D43-20EB2C639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C51578-57AE-4200-B5B1-2156E4D2C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CFB6F5-702C-4B46-8945-4EF81DA627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9DAEF-AF70-4288-AFB3-76FEB867EC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6AF6AD-17AA-481E-8B40-9FB056523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F0DA2A-B782-46FB-8D66-B76C47D18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70F54-00C0-426E-B08D-796AFAC542A5}" type="datetime1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9DD56C-B11E-4540-92EC-6114E6748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9B5CAA-3065-4156-A09E-E3A398B52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87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11C69-70FF-462B-820C-46DB3DBC8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1F30BC-2562-400B-86F7-B080FBD94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89E5-CEDC-4F55-BAE9-2810137FEC55}" type="datetime1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B8D78B-9FB5-43F4-A54F-6EC49AEB7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DCF8C7-6761-429B-90C3-89FCB2BC6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00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1B1E3C-C68D-42AC-B258-F22E8B325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612CD-08D8-4597-B45A-66B441681CB8}" type="datetime1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F9A402-0463-45CA-9068-798B3963C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F4B8AC-6B52-41EC-A8F5-1415A6110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32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6F09C-DE8A-45EC-A47E-18DA4CFA2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D3AC7-0966-4A60-A9F8-C1B393DB3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1F4AE-F799-4E0A-9E52-8640E3F1C1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72C5B-7EC4-42D9-A31E-40FEFBE2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050F4-CDF8-455A-814D-38AB1E43190C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4B0C2A-C52B-459E-AA63-2643A0DA3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AFB18-8A5D-40F7-A6C9-3A72E3957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66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FE68C-F5BE-4C50-99BE-1ACDEC974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E72B3-9802-403F-BA49-632971455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4B9D26-D6E9-4787-BD6F-1813257AA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A13092-8C17-422E-A1D5-3815B7E41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0FE99-7163-4458-BA5D-17CA76940058}" type="datetime1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C48D4C-5014-4F31-B54D-FA615E639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5A4845-2A6A-48CB-9DB9-CCBCE64C6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1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F4909-A394-4ECB-88BA-22CFA279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00006-19BE-4AE3-888B-545CAADED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DF4B6-341A-4500-AD34-654FABCE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20BF7-4CAA-42C0-942D-4117CFCF776D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07DB-6195-445E-A40C-D3A618B7F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7F8A4-E1D9-4567-8F4F-2FE17024B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243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27BC7C-7967-48C7-BCB6-1B40DEE784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DD5009-31DE-4A13-ADE0-37E7CBFB0F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60BDC-7F10-4CC6-B708-AC665C0C5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FB458-1306-4E76-827E-775D525AAC8D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5E633-965A-48C1-B589-180B69F6A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54D26-B7D7-4D62-B474-60C69B77F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Title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29685" y="1350963"/>
            <a:ext cx="7971367" cy="1236662"/>
          </a:xfrm>
          <a:prstGeom prst="rect">
            <a:avLst/>
          </a:prstGeom>
        </p:spPr>
        <p:txBody>
          <a:bodyPr lIns="0" anchor="b"/>
          <a:lstStyle>
            <a:lvl1pPr>
              <a:defRPr sz="2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9685" y="2838450"/>
            <a:ext cx="3769783" cy="928688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bg2"/>
              </a:buClr>
              <a:buFont typeface="Wingdings" pitchFamily="2" charset="2"/>
              <a:buNone/>
              <a:defRPr sz="120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429684" y="2640014"/>
            <a:ext cx="11506200" cy="523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101834" tIns="50917" rIns="101834" bIns="50917" anchor="ctr"/>
          <a:lstStyle/>
          <a:p>
            <a:pPr lvl="0" algn="ctr"/>
            <a:endParaRPr lang="en-US" sz="1800" b="0">
              <a:solidFill>
                <a:schemeClr val="l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142887-D5B9-4F4D-8406-54A53B096F3F}"/>
              </a:ext>
            </a:extLst>
          </p:cNvPr>
          <p:cNvSpPr/>
          <p:nvPr userDrawn="1"/>
        </p:nvSpPr>
        <p:spPr>
          <a:xfrm>
            <a:off x="-1163592" y="-9107"/>
            <a:ext cx="1065592" cy="799194"/>
          </a:xfrm>
          <a:prstGeom prst="rect">
            <a:avLst/>
          </a:prstGeom>
          <a:solidFill>
            <a:srgbClr val="071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1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7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 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31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69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48E2FE-00D9-4F23-907C-7740845EF15F}"/>
              </a:ext>
            </a:extLst>
          </p:cNvPr>
          <p:cNvSpPr/>
          <p:nvPr userDrawn="1"/>
        </p:nvSpPr>
        <p:spPr>
          <a:xfrm>
            <a:off x="-1163592" y="1724165"/>
            <a:ext cx="1065592" cy="799194"/>
          </a:xfrm>
          <a:prstGeom prst="rect">
            <a:avLst/>
          </a:prstGeom>
          <a:solidFill>
            <a:srgbClr val="DD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3</a:t>
            </a:r>
          </a:p>
          <a:p>
            <a:pPr algn="ctr"/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221</a:t>
            </a: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235</a:t>
            </a:r>
          </a:p>
          <a:p>
            <a:pPr algn="ctr"/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247</a:t>
            </a:r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BBBE38-14B6-4DF9-945B-7AE88CEDA597}"/>
              </a:ext>
            </a:extLst>
          </p:cNvPr>
          <p:cNvSpPr/>
          <p:nvPr userDrawn="1"/>
        </p:nvSpPr>
        <p:spPr>
          <a:xfrm>
            <a:off x="-1163592" y="857529"/>
            <a:ext cx="1065592" cy="799194"/>
          </a:xfrm>
          <a:prstGeom prst="rect">
            <a:avLst/>
          </a:prstGeom>
          <a:solidFill>
            <a:srgbClr val="017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2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112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190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2BF00D-043B-4709-85B1-D3F62AF4F7EC}"/>
              </a:ext>
            </a:extLst>
          </p:cNvPr>
          <p:cNvSpPr/>
          <p:nvPr userDrawn="1"/>
        </p:nvSpPr>
        <p:spPr>
          <a:xfrm>
            <a:off x="-1185392" y="5193328"/>
            <a:ext cx="1065592" cy="799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Bold/Blue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112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192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DE79E7-4CAD-463C-9767-4E01CBCE2951}"/>
              </a:ext>
            </a:extLst>
          </p:cNvPr>
          <p:cNvSpPr/>
          <p:nvPr userDrawn="1"/>
        </p:nvSpPr>
        <p:spPr>
          <a:xfrm>
            <a:off x="-1186587" y="6058806"/>
            <a:ext cx="1065592" cy="7991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Bold/Purple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112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48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160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522421-C073-4AC3-9B9B-792173A30DE5}"/>
              </a:ext>
            </a:extLst>
          </p:cNvPr>
          <p:cNvSpPr/>
          <p:nvPr userDrawn="1"/>
        </p:nvSpPr>
        <p:spPr>
          <a:xfrm>
            <a:off x="-1163592" y="2590800"/>
            <a:ext cx="1065592" cy="799194"/>
          </a:xfrm>
          <a:prstGeom prst="rect">
            <a:avLst/>
          </a:prstGeom>
          <a:solidFill>
            <a:srgbClr val="F33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Cool Orange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243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63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67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23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box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95072" y="914400"/>
            <a:ext cx="11785600" cy="54102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tx1"/>
              </a:buClr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1963" indent="-233363">
              <a:buClr>
                <a:schemeClr val="tx1"/>
              </a:buClr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95072" y="530352"/>
            <a:ext cx="11789664" cy="304800"/>
          </a:xfrm>
          <a:solidFill>
            <a:srgbClr val="001F4B"/>
          </a:solidFill>
        </p:spPr>
        <p:txBody>
          <a:bodyPr lIns="0" rIns="0">
            <a:noAutofit/>
          </a:bodyPr>
          <a:lstStyle>
            <a:lvl1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add subheading (optional)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box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95072" y="530352"/>
            <a:ext cx="11785600" cy="5797296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tx1"/>
              </a:buClr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1963" indent="-233363">
              <a:buClr>
                <a:schemeClr val="tx1"/>
              </a:buClr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buClr>
                <a:schemeClr val="tx1"/>
              </a:buClr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309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46567" y="6413500"/>
            <a:ext cx="12065000" cy="0"/>
          </a:xfrm>
          <a:prstGeom prst="line">
            <a:avLst/>
          </a:prstGeom>
          <a:noFill/>
          <a:ln w="25400" cap="flat" cmpd="sng" algn="ctr">
            <a:solidFill>
              <a:srgbClr val="507F7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-8466" y="436563"/>
            <a:ext cx="12187767" cy="0"/>
          </a:xfrm>
          <a:prstGeom prst="line">
            <a:avLst/>
          </a:prstGeom>
          <a:noFill/>
          <a:ln w="25400" cap="flat" cmpd="sng" algn="ctr">
            <a:solidFill>
              <a:srgbClr val="0170B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46567" y="6413500"/>
            <a:ext cx="12065000" cy="0"/>
          </a:xfrm>
          <a:prstGeom prst="line">
            <a:avLst/>
          </a:prstGeom>
          <a:noFill/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46567" y="6413500"/>
            <a:ext cx="12065000" cy="0"/>
          </a:xfrm>
          <a:prstGeom prst="line">
            <a:avLst/>
          </a:prstGeom>
          <a:noFill/>
          <a:ln w="25400" cap="flat" cmpd="sng" algn="ctr">
            <a:solidFill>
              <a:srgbClr val="507F7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-8466" y="436563"/>
            <a:ext cx="12187767" cy="0"/>
          </a:xfrm>
          <a:prstGeom prst="line">
            <a:avLst/>
          </a:prstGeom>
          <a:noFill/>
          <a:ln w="25400" cap="flat" cmpd="sng" algn="ctr">
            <a:solidFill>
              <a:srgbClr val="0170B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46567" y="6413500"/>
            <a:ext cx="12065000" cy="0"/>
          </a:xfrm>
          <a:prstGeom prst="line">
            <a:avLst/>
          </a:prstGeom>
          <a:noFill/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Arial" pitchFamily="2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70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D9E58-E18A-4D7D-B512-164EFD9FC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FADFD1-2BD9-424B-8873-B305CD2993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F23998-AF00-4978-9AFC-F1501FE8F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AD088-4DA2-4119-A05A-B3C1322C9682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A0454-A91F-4176-9DF0-6013FCABD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F0A56-8D3F-498C-976A-B974EB18A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2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9E79E-96C3-4A4E-90CB-71EA79254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4AFAC-C50B-4D0E-A4CD-928C46683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DB855-74FC-4A47-B317-6C6F200B5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BD20-CFA2-470D-910B-F16D3A322798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88177-F065-40E0-B8D3-7559415D4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18194-86EB-4B0E-9B59-29FA1933F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9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8EEE-881E-4E46-9CD5-CD0BA7D2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AECEA7-E128-449B-A669-EE5E81A87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57A05-CECB-4446-9528-C2D14B53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8476-EFA1-4F78-81BC-161A1865A38B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E48F-346F-4391-9A60-0B010D3E2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95FC-99A3-43E5-A458-D1945C583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5">
            <a:extLst>
              <a:ext uri="{FF2B5EF4-FFF2-40B4-BE49-F238E27FC236}">
                <a16:creationId xmlns:a16="http://schemas.microsoft.com/office/drawing/2014/main" id="{2CD5AD56-EDE8-4462-A0D5-3CF066DC5354}"/>
              </a:ext>
            </a:extLst>
          </p:cNvPr>
          <p:cNvSpPr txBox="1">
            <a:spLocks/>
          </p:cNvSpPr>
          <p:nvPr userDrawn="1"/>
        </p:nvSpPr>
        <p:spPr>
          <a:xfrm>
            <a:off x="11060186" y="6569075"/>
            <a:ext cx="1131814" cy="288925"/>
          </a:xfrm>
          <a:prstGeom prst="rect">
            <a:avLst/>
          </a:prstGeom>
          <a:solidFill>
            <a:srgbClr val="071F45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763" y="530352"/>
            <a:ext cx="11789664" cy="579424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118" y="436563"/>
            <a:ext cx="12187767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1110384" y="6598743"/>
            <a:ext cx="11578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1911E749-6DC5-42AF-BA1C-04CCD0766EA6}" type="slidenum">
              <a:rPr lang="en-US" sz="8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ctr"/>
              <a:t>‹#›</a:t>
            </a:fld>
            <a:endParaRPr lang="en-US" sz="8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1163592" y="-9107"/>
            <a:ext cx="1065592" cy="799194"/>
          </a:xfrm>
          <a:prstGeom prst="rect">
            <a:avLst/>
          </a:prstGeom>
          <a:solidFill>
            <a:srgbClr val="071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1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0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 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31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75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-1163592" y="1724165"/>
            <a:ext cx="1065592" cy="799194"/>
          </a:xfrm>
          <a:prstGeom prst="rect">
            <a:avLst/>
          </a:prstGeom>
          <a:solidFill>
            <a:srgbClr val="DD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3</a:t>
            </a:r>
          </a:p>
          <a:p>
            <a:pPr algn="ctr"/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221</a:t>
            </a:r>
          </a:p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235</a:t>
            </a:r>
          </a:p>
          <a:p>
            <a:pPr algn="ctr"/>
            <a:r>
              <a:rPr lang="en-US" sz="8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247</a:t>
            </a:r>
            <a:endParaRPr lang="en-US" sz="8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1163592" y="857529"/>
            <a:ext cx="1065592" cy="799194"/>
          </a:xfrm>
          <a:prstGeom prst="rect">
            <a:avLst/>
          </a:prstGeom>
          <a:solidFill>
            <a:srgbClr val="017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2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113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193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-1185392" y="5193328"/>
            <a:ext cx="1065592" cy="799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Bold/Blue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112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192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1186587" y="6058806"/>
            <a:ext cx="1065592" cy="7991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Bold/Purple Text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112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48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160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12271989" y="312143"/>
            <a:ext cx="1065592" cy="2314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JMW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12271989" y="585117"/>
            <a:ext cx="1065592" cy="2314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12212090" y="22704"/>
            <a:ext cx="1185393" cy="308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800" b="1" u="sng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Slide</a:t>
            </a:r>
            <a:r>
              <a:rPr lang="en-US" sz="800" b="1" u="sng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1" u="sng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Owner</a:t>
            </a:r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9650ECDD-E6AF-4767-926C-9797BE1BC3A8}"/>
              </a:ext>
            </a:extLst>
          </p:cNvPr>
          <p:cNvSpPr txBox="1">
            <a:spLocks/>
          </p:cNvSpPr>
          <p:nvPr userDrawn="1"/>
        </p:nvSpPr>
        <p:spPr>
          <a:xfrm>
            <a:off x="-1" y="6569075"/>
            <a:ext cx="10271389" cy="288925"/>
          </a:xfrm>
          <a:prstGeom prst="rect">
            <a:avLst/>
          </a:prstGeom>
          <a:solidFill>
            <a:srgbClr val="0170BE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Webber Research &amp; Advisory: </a:t>
            </a:r>
            <a:r>
              <a:rPr lang="fr-FR"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Export Infrastructure | LNG | Marine | ESG</a:t>
            </a:r>
            <a:endParaRPr lang="en-US" sz="1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60D5FD25-0DFE-4FB2-AA56-880A0665CA11}"/>
              </a:ext>
            </a:extLst>
          </p:cNvPr>
          <p:cNvSpPr/>
          <p:nvPr userDrawn="1"/>
        </p:nvSpPr>
        <p:spPr>
          <a:xfrm rot="10800000">
            <a:off x="9982200" y="6545292"/>
            <a:ext cx="410182" cy="46510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0B2E17AC-EDE6-4362-B501-69F9566B50D0}"/>
              </a:ext>
            </a:extLst>
          </p:cNvPr>
          <p:cNvSpPr/>
          <p:nvPr userDrawn="1"/>
        </p:nvSpPr>
        <p:spPr>
          <a:xfrm rot="10800000" flipH="1">
            <a:off x="10983986" y="6418388"/>
            <a:ext cx="357622" cy="61689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6430289-E2BB-4E72-A27B-8C5BB9EA1047}"/>
              </a:ext>
            </a:extLst>
          </p:cNvPr>
          <p:cNvSpPr/>
          <p:nvPr userDrawn="1"/>
        </p:nvSpPr>
        <p:spPr>
          <a:xfrm>
            <a:off x="-1163592" y="2590800"/>
            <a:ext cx="1065592" cy="799194"/>
          </a:xfrm>
          <a:prstGeom prst="rect">
            <a:avLst/>
          </a:prstGeom>
          <a:solidFill>
            <a:srgbClr val="F33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Cool Orange</a:t>
            </a:r>
          </a:p>
          <a:p>
            <a:pPr algn="ctr"/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 243</a:t>
            </a:r>
          </a:p>
          <a:p>
            <a:pPr algn="ctr"/>
            <a:r>
              <a:rPr lang="en-US" sz="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63</a:t>
            </a:r>
          </a:p>
          <a:p>
            <a:pPr algn="ctr"/>
            <a:r>
              <a:rPr lang="en-US" sz="8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 67</a:t>
            </a:r>
            <a:endParaRPr lang="en-US" sz="800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itle Placeholder 12">
            <a:extLst>
              <a:ext uri="{FF2B5EF4-FFF2-40B4-BE49-F238E27FC236}">
                <a16:creationId xmlns:a16="http://schemas.microsoft.com/office/drawing/2014/main" id="{1574AE1C-0E2F-46E6-8206-618CB761BB0A}"/>
              </a:ext>
            </a:extLst>
          </p:cNvPr>
          <p:cNvSpPr txBox="1">
            <a:spLocks/>
          </p:cNvSpPr>
          <p:nvPr userDrawn="1"/>
        </p:nvSpPr>
        <p:spPr>
          <a:xfrm>
            <a:off x="-2" y="33874"/>
            <a:ext cx="9901255" cy="356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hangingPunct="1">
              <a:defRPr sz="16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b="1">
                <a:solidFill>
                  <a:srgbClr val="071F45"/>
                </a:solidFill>
              </a:rPr>
              <a:t>Webber Research:</a:t>
            </a:r>
            <a:r>
              <a:rPr lang="en-US" b="0">
                <a:solidFill>
                  <a:srgbClr val="071F45"/>
                </a:solidFill>
              </a:rPr>
              <a:t> Export Infrastructure | LNG | Marine | ESG</a:t>
            </a:r>
            <a:endParaRPr lang="en-US" b="1" kern="0">
              <a:solidFill>
                <a:srgbClr val="071F45"/>
              </a:solidFill>
            </a:endParaRPr>
          </a:p>
        </p:txBody>
      </p:sp>
      <p:pic>
        <p:nvPicPr>
          <p:cNvPr id="7" name="Picture 6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B6526C06-3EC7-4099-9D2A-2C4E6743720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051" y="33920"/>
            <a:ext cx="2149632" cy="365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22A695-3B6B-4FBC-8E55-171AFF98782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21" y="6545293"/>
            <a:ext cx="496908" cy="308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1" r:id="rId2"/>
    <p:sldLayoutId id="2147483683" r:id="rId3"/>
    <p:sldLayoutId id="2147483691" r:id="rId4"/>
    <p:sldLayoutId id="2147483684" r:id="rId5"/>
    <p:sldLayoutId id="2147483717" r:id="rId6"/>
  </p:sldLayoutIdLst>
  <p:hf sldNum="0" hdr="0" dt="0"/>
  <p:txStyles>
    <p:titleStyle>
      <a:lvl1pPr algn="l" eaLnBrk="1" hangingPunct="1">
        <a:defRPr sz="1600" b="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eaLnBrk="1" hangingPunct="1">
        <a:spcBef>
          <a:spcPts val="200"/>
        </a:spcBef>
        <a:buClr>
          <a:schemeClr val="tx1"/>
        </a:buClr>
        <a:buSzPct val="115000"/>
        <a:buFont typeface="Wingdings" pitchFamily="2" charset="2"/>
        <a:buChar char="§"/>
        <a:defRPr sz="12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457200" indent="-228600" eaLnBrk="1" hangingPunct="1">
        <a:spcBef>
          <a:spcPts val="200"/>
        </a:spcBef>
        <a:buClr>
          <a:schemeClr val="tx1"/>
        </a:buClr>
        <a:buSzPct val="115000"/>
        <a:buFont typeface="Wingdings" pitchFamily="2" charset="2"/>
        <a:buChar char="§"/>
        <a:defRPr sz="12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685800" indent="-228600" eaLnBrk="1" hangingPunct="1">
        <a:spcBef>
          <a:spcPts val="200"/>
        </a:spcBef>
        <a:buClr>
          <a:schemeClr val="tx1"/>
        </a:buClr>
        <a:buSzPct val="115000"/>
        <a:buFont typeface="Wingdings" pitchFamily="2" charset="2"/>
        <a:buChar char="§"/>
        <a:defRPr sz="10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914400" indent="-228600" eaLnBrk="1" hangingPunct="1">
        <a:spcBef>
          <a:spcPts val="200"/>
        </a:spcBef>
        <a:buClr>
          <a:schemeClr val="tx1"/>
        </a:buClr>
        <a:buSzPct val="115000"/>
        <a:buFont typeface="Wingdings" pitchFamily="2" charset="2"/>
        <a:buChar char="§"/>
        <a:defRPr sz="10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143000" indent="-228600" eaLnBrk="1" hangingPunct="1">
        <a:spcBef>
          <a:spcPts val="200"/>
        </a:spcBef>
        <a:buClr>
          <a:schemeClr val="tx1"/>
        </a:buClr>
        <a:buSzPct val="115000"/>
        <a:buFont typeface="Wingdings" pitchFamily="2" charset="2"/>
        <a:buChar char="§"/>
        <a:defRPr sz="10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2BBF5-B703-4E63-A1F5-506E38B74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5B3958-5CE1-4EFB-965B-677FE1087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A4726-34A0-4C38-A7C2-B51361F28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82CB6-8B30-402D-B7BE-101851349C1E}" type="datetime1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2BEBD-BC86-4F73-BD73-BF19D1B958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Webber R|A: Differentiated Research &amp; Insight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24D49-E6F1-4BD4-99D2-98E3A0E88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74F06-BC0F-4F40-8476-F349415F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1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.webber@webberresearch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https://webberresearch.sharepoint.com/Shared%20Documents/Webber/Excel/Corporate%20Governance/Corporate%20Governance%20Scorecard%20-%20New%20Colors%20vGW.xlsx!Rankings!R4C9:R34C15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https://webberresearch.sharepoint.com/Shared%20Documents/Webber/Excel/Corporate%20Governance/Corporate%20Governance%20Scorecard%20-%20New%20Colors%20vGW%20v2.xlsx!Scorecard%20Factor%20Weights!R1C2:R40C4" TargetMode="Externa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341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F0C844C-C7D5-4B49-A1B7-F7A8CF2F9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6649" y="-64242"/>
            <a:ext cx="11890449" cy="7371027"/>
          </a:xfrm>
          <a:prstGeom prst="rect">
            <a:avLst/>
          </a:prstGeom>
        </p:spPr>
      </p:pic>
      <p:sp>
        <p:nvSpPr>
          <p:cNvPr id="4" name="Subtitle 7">
            <a:extLst>
              <a:ext uri="{FF2B5EF4-FFF2-40B4-BE49-F238E27FC236}">
                <a16:creationId xmlns:a16="http://schemas.microsoft.com/office/drawing/2014/main" id="{396A534D-340B-4E25-A1DC-4538E0E9D204}"/>
              </a:ext>
            </a:extLst>
          </p:cNvPr>
          <p:cNvSpPr txBox="1">
            <a:spLocks noChangeArrowheads="1"/>
          </p:cNvSpPr>
          <p:nvPr/>
        </p:nvSpPr>
        <p:spPr>
          <a:xfrm>
            <a:off x="196637" y="2918222"/>
            <a:ext cx="4146761" cy="10215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R="0" inden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15000"/>
              <a:buFont typeface="Wingdings" pitchFamily="2" charset="2"/>
              <a:buNone/>
              <a:defRPr sz="1200" b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Verdana" panose="020B0604030504040204" pitchFamily="34" charset="0"/>
              </a:defRPr>
            </a:lvl1pPr>
            <a:lvl2pPr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z="1400">
                <a:latin typeface="Verdana" panose="020B0604030504040204" pitchFamily="34" charset="0"/>
                <a:ea typeface="Verdana" panose="020B0604030504040204" pitchFamily="34" charset="0"/>
              </a:rPr>
              <a:t>Greg Wasikowski, CFA</a:t>
            </a:r>
          </a:p>
          <a:p>
            <a:pPr lvl="0"/>
            <a:r>
              <a:rPr lang="en-US" sz="1400" b="0">
                <a:latin typeface="Verdana" panose="020B0604030504040204" pitchFamily="34" charset="0"/>
                <a:ea typeface="Verdana" panose="020B0604030504040204" pitchFamily="34" charset="0"/>
              </a:rPr>
              <a:t>Associate Partner – Export Infrastructure </a:t>
            </a:r>
          </a:p>
          <a:p>
            <a:pPr lvl="0"/>
            <a:r>
              <a:rPr lang="en-US" sz="1400" b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greg.wasikowski@webberresearch.com</a:t>
            </a:r>
            <a:endParaRPr lang="en-US" sz="1400" b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r>
              <a:rPr lang="en-US" sz="1400" b="0">
                <a:latin typeface="Verdana" panose="020B0604030504040204" pitchFamily="34" charset="0"/>
                <a:ea typeface="Verdana" panose="020B0604030504040204" pitchFamily="34" charset="0"/>
              </a:rPr>
              <a:t>W: (646) 993-0694 M: 717-919-3367</a:t>
            </a:r>
          </a:p>
          <a:p>
            <a:pPr lvl="0"/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Subtitle 7">
            <a:extLst>
              <a:ext uri="{FF2B5EF4-FFF2-40B4-BE49-F238E27FC236}">
                <a16:creationId xmlns:a16="http://schemas.microsoft.com/office/drawing/2014/main" id="{7A11E78A-902F-425A-A4F5-EF647AF181DB}"/>
              </a:ext>
            </a:extLst>
          </p:cNvPr>
          <p:cNvSpPr txBox="1">
            <a:spLocks noChangeArrowheads="1"/>
          </p:cNvSpPr>
          <p:nvPr/>
        </p:nvSpPr>
        <p:spPr>
          <a:xfrm>
            <a:off x="196637" y="1524000"/>
            <a:ext cx="4146761" cy="10215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R="0" inden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15000"/>
              <a:buFont typeface="Wingdings" pitchFamily="2" charset="2"/>
              <a:buNone/>
              <a:defRPr sz="1200" b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Verdana" panose="020B0604030504040204" pitchFamily="34" charset="0"/>
              </a:defRPr>
            </a:lvl1pPr>
            <a:lvl2pPr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z="1400">
                <a:latin typeface="Verdana" panose="020B0604030504040204" pitchFamily="34" charset="0"/>
                <a:ea typeface="Verdana" panose="020B0604030504040204" pitchFamily="34" charset="0"/>
              </a:rPr>
              <a:t>Michael Webber, CFA</a:t>
            </a:r>
          </a:p>
          <a:p>
            <a:pPr lvl="0"/>
            <a:r>
              <a:rPr lang="en-US" sz="1400" b="0">
                <a:latin typeface="Verdana" panose="020B0604030504040204" pitchFamily="34" charset="0"/>
                <a:ea typeface="Verdana" panose="020B0604030504040204" pitchFamily="34" charset="0"/>
              </a:rPr>
              <a:t>Managing Partner – Export Infrastructure</a:t>
            </a:r>
          </a:p>
          <a:p>
            <a:pPr lvl="0"/>
            <a:r>
              <a:rPr lang="en-US" sz="1400" b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michael.webber@webberresearch.com</a:t>
            </a:r>
            <a:endParaRPr lang="en-US" sz="1400" b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r>
              <a:rPr lang="en-US" sz="1400" b="0">
                <a:latin typeface="Verdana" panose="020B0604030504040204" pitchFamily="34" charset="0"/>
                <a:ea typeface="Verdana" panose="020B0604030504040204" pitchFamily="34" charset="0"/>
              </a:rPr>
              <a:t>W: (646) 993-0693 M: 434-409-8909</a:t>
            </a:r>
          </a:p>
          <a:p>
            <a:pPr lvl="0"/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Subtitle 7">
            <a:extLst>
              <a:ext uri="{FF2B5EF4-FFF2-40B4-BE49-F238E27FC236}">
                <a16:creationId xmlns:a16="http://schemas.microsoft.com/office/drawing/2014/main" id="{C9232951-2857-4DA9-8D43-033AE5CA48ED}"/>
              </a:ext>
            </a:extLst>
          </p:cNvPr>
          <p:cNvSpPr txBox="1">
            <a:spLocks noChangeArrowheads="1"/>
          </p:cNvSpPr>
          <p:nvPr/>
        </p:nvSpPr>
        <p:spPr>
          <a:xfrm>
            <a:off x="196637" y="4312444"/>
            <a:ext cx="4146761" cy="10215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R="0" inden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15000"/>
              <a:buFont typeface="Wingdings" pitchFamily="2" charset="2"/>
              <a:buNone/>
              <a:defRPr sz="1200" b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Verdana" panose="020B0604030504040204" pitchFamily="34" charset="0"/>
              </a:defRPr>
            </a:lvl1pPr>
            <a:lvl2pPr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z="1400">
                <a:latin typeface="Verdana" panose="020B0604030504040204" pitchFamily="34" charset="0"/>
                <a:ea typeface="Verdana" panose="020B0604030504040204" pitchFamily="34" charset="0"/>
              </a:rPr>
              <a:t>Tim Biggins</a:t>
            </a:r>
          </a:p>
          <a:p>
            <a:pPr lvl="0"/>
            <a:r>
              <a:rPr lang="en-US" sz="1400" b="0">
                <a:latin typeface="Verdana" panose="020B0604030504040204" pitchFamily="34" charset="0"/>
                <a:ea typeface="Verdana" panose="020B0604030504040204" pitchFamily="34" charset="0"/>
              </a:rPr>
              <a:t>Nephron Research CCO, Director of Research</a:t>
            </a:r>
          </a:p>
          <a:p>
            <a:pPr lvl="0"/>
            <a:r>
              <a:rPr lang="en-US" sz="1400" b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tim@nephronresearch.com</a:t>
            </a:r>
          </a:p>
          <a:p>
            <a:pPr lvl="0"/>
            <a:r>
              <a:rPr lang="pt-BR" sz="1400" b="0">
                <a:latin typeface="Verdana" panose="020B0604030504040204" pitchFamily="34" charset="0"/>
                <a:ea typeface="Verdana" panose="020B0604030504040204" pitchFamily="34" charset="0"/>
              </a:rPr>
              <a:t>O: (646) 876-0109 І M: (917) 502-1714</a:t>
            </a:r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/>
            <a:endParaRPr lang="en-US" sz="14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0A2892-DD5A-47F8-B49C-4A19D899E6CB}"/>
              </a:ext>
            </a:extLst>
          </p:cNvPr>
          <p:cNvSpPr txBox="1"/>
          <p:nvPr/>
        </p:nvSpPr>
        <p:spPr>
          <a:xfrm>
            <a:off x="9906000" y="-443006"/>
            <a:ext cx="2286000" cy="4000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D30BE7-7576-47E5-8A4A-7922D51CE6C8}"/>
              </a:ext>
            </a:extLst>
          </p:cNvPr>
          <p:cNvSpPr/>
          <p:nvPr/>
        </p:nvSpPr>
        <p:spPr>
          <a:xfrm>
            <a:off x="6881167" y="3228945"/>
            <a:ext cx="40110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ker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info@webberresearch.com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61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7">
            <a:extLst>
              <a:ext uri="{FF2B5EF4-FFF2-40B4-BE49-F238E27FC236}">
                <a16:creationId xmlns:a16="http://schemas.microsoft.com/office/drawing/2014/main" id="{68E380D7-3EB3-4400-85B6-4FCCEA0D3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18" y="436563"/>
            <a:ext cx="12187767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1870" tIns="50935" rIns="101870" bIns="50935" anchor="ctr"/>
          <a:lstStyle/>
          <a:p>
            <a:pPr>
              <a:defRPr/>
            </a:pPr>
            <a:endParaRPr lang="en-US" sz="1800" b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6879DC9B-2AD0-4E2F-9FC3-D6809D210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051" y="33920"/>
            <a:ext cx="2149632" cy="3653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F1B222D-7DBE-4D4F-BF1E-ED64E585D9F8}"/>
              </a:ext>
            </a:extLst>
          </p:cNvPr>
          <p:cNvSpPr/>
          <p:nvPr/>
        </p:nvSpPr>
        <p:spPr>
          <a:xfrm>
            <a:off x="-2" y="48608"/>
            <a:ext cx="9601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/>
              <a:t>Comprehensive Coverage Of The </a:t>
            </a:r>
            <a:r>
              <a:rPr lang="en-US" b="1">
                <a:solidFill>
                  <a:srgbClr val="0070C0"/>
                </a:solidFill>
              </a:rPr>
              <a:t>Entire LNG &amp; Export Infrastructure Spectrum</a:t>
            </a:r>
            <a:endParaRPr lang="en-US" sz="1600" b="1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933338-978C-4CAB-AA67-5C0130A1A566}"/>
              </a:ext>
            </a:extLst>
          </p:cNvPr>
          <p:cNvSpPr/>
          <p:nvPr/>
        </p:nvSpPr>
        <p:spPr>
          <a:xfrm>
            <a:off x="76199" y="593497"/>
            <a:ext cx="11996483" cy="4575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The Sector’s </a:t>
            </a:r>
            <a:r>
              <a:rPr lang="en-US" sz="1400" b="1" i="1" kern="0" dirty="0">
                <a:latin typeface="Verdana" panose="020B0604030504040204" pitchFamily="34" charset="0"/>
                <a:ea typeface="Verdana" panose="020B0604030504040204" pitchFamily="34" charset="0"/>
              </a:rPr>
              <a:t>Best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 Coverage – Now On A Standalone Basis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000"/>
              </a:spcAft>
            </a:pPr>
            <a:r>
              <a:rPr lang="en-US" sz="1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LNG:</a:t>
            </a:r>
            <a:r>
              <a:rPr lang="en-US" sz="1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Liquefaction Projects, LNG Carriers, Floating </a:t>
            </a:r>
            <a:r>
              <a:rPr lang="en-US" sz="14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Regas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&amp; Power</a:t>
            </a:r>
          </a:p>
          <a:p>
            <a:pPr lvl="0">
              <a:spcAft>
                <a:spcPts val="1000"/>
              </a:spcAft>
            </a:pPr>
            <a:r>
              <a:rPr lang="en-US" sz="1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Infrastructure: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NGL Exports, Box Leasing, Containerships, Barges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r>
              <a:rPr lang="en-US" sz="1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Marine:</a:t>
            </a:r>
            <a:r>
              <a:rPr lang="en-US" sz="1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Crude Tankers, Product Tankers, LPG 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b="1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Industry-Leading Coverage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of the entire 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Export Infrastructure universe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 –</a:t>
            </a:r>
            <a:r>
              <a:rPr lang="en-US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 F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rom the</a:t>
            </a:r>
            <a:r>
              <a:rPr lang="en-US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#1 I.I. Rated LNG &amp; Marine Research</a:t>
            </a:r>
            <a:r>
              <a:rPr lang="en-US" sz="1600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team for the past 4-years</a:t>
            </a:r>
          </a:p>
          <a:p>
            <a:pPr marL="285750" lvl="0" indent="-173038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i="1" kern="0" dirty="0">
                <a:latin typeface="Verdana" panose="020B0604030504040204" pitchFamily="34" charset="0"/>
                <a:ea typeface="Verdana" panose="020B0604030504040204" pitchFamily="34" charset="0"/>
              </a:rPr>
              <a:t>A Top Down, Thematic Focus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–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Constantly adapting to changing dynamics within Energy, Industrials, &amp; Macro</a:t>
            </a:r>
          </a:p>
          <a:p>
            <a:pPr marL="285750" lvl="0" indent="-173038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i="1" kern="0" dirty="0">
                <a:latin typeface="Verdana" panose="020B0604030504040204" pitchFamily="34" charset="0"/>
                <a:ea typeface="Verdana" panose="020B0604030504040204" pitchFamily="34" charset="0"/>
              </a:rPr>
              <a:t>LNG Deep Dives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- Comprehensive </a:t>
            </a:r>
            <a:r>
              <a:rPr lang="en-US" sz="1400" i="1" kern="0" dirty="0">
                <a:latin typeface="Verdana" panose="020B0604030504040204" pitchFamily="34" charset="0"/>
                <a:ea typeface="Verdana" panose="020B0604030504040204" pitchFamily="34" charset="0"/>
              </a:rPr>
              <a:t>global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 context, proprietary 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LNG Project Rankings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, S/D demand models with +100 probability-weighted upstream &amp; downstream (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FSRU/Gas-to-Power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) projects, multi-stage</a:t>
            </a:r>
            <a:r>
              <a:rPr lang="en-US" sz="1400" i="1" kern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DCF-based LNG Carrier curves – </a:t>
            </a:r>
            <a:r>
              <a:rPr lang="en-US" sz="14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striving to add </a:t>
            </a:r>
            <a:r>
              <a:rPr lang="en-US" sz="1400" b="1" i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real value</a:t>
            </a:r>
            <a:r>
              <a:rPr lang="en-US" sz="14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for our clients</a:t>
            </a:r>
            <a:endParaRPr lang="en-US" sz="1400" kern="0" dirty="0">
              <a:solidFill>
                <a:srgbClr val="011F4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lvl="0" indent="-173038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i="1" kern="0" dirty="0">
                <a:latin typeface="Verdana" panose="020B0604030504040204" pitchFamily="34" charset="0"/>
                <a:ea typeface="Verdana" panose="020B0604030504040204" pitchFamily="34" charset="0"/>
              </a:rPr>
              <a:t>A Thoughtful Approach To The Entire Capital Structure 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-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Leaning </a:t>
            </a:r>
            <a:r>
              <a:rPr lang="en-US" sz="1400" i="1" kern="0" dirty="0">
                <a:latin typeface="Verdana" panose="020B0604030504040204" pitchFamily="34" charset="0"/>
                <a:ea typeface="Verdana" panose="020B0604030504040204" pitchFamily="34" charset="0"/>
              </a:rPr>
              <a:t>into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 special situations/cross-cap to add value &amp; context</a:t>
            </a:r>
          </a:p>
          <a:p>
            <a:pPr marL="285750" lvl="0" indent="-173038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A Deep, </a:t>
            </a:r>
            <a:r>
              <a:rPr lang="en-US" sz="1400" b="1" i="1" kern="0" dirty="0">
                <a:latin typeface="Verdana" panose="020B0604030504040204" pitchFamily="34" charset="0"/>
                <a:ea typeface="Verdana" panose="020B0604030504040204" pitchFamily="34" charset="0"/>
              </a:rPr>
              <a:t>Consultative </a:t>
            </a: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Approach to Client Service</a:t>
            </a:r>
            <a:r>
              <a:rPr lang="en-US" sz="1600" b="1" kern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- Including bespoke research projects</a:t>
            </a:r>
          </a:p>
          <a:p>
            <a:pPr marL="285750" lvl="0" indent="-173038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kern="0" dirty="0">
                <a:latin typeface="Verdana" panose="020B0604030504040204" pitchFamily="34" charset="0"/>
                <a:ea typeface="Verdana" panose="020B0604030504040204" pitchFamily="34" charset="0"/>
              </a:rPr>
              <a:t>Differentiated Corporate Access Programs</a:t>
            </a:r>
            <a:r>
              <a:rPr lang="en-US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– Moving beyond cookie-cutter conferences, with on-location field trips, unique access to private and public decision makers, and specialized conference calls</a:t>
            </a:r>
            <a:endParaRPr lang="en-US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E196599D-D8C2-4984-93C2-71280A2DEA83}"/>
              </a:ext>
            </a:extLst>
          </p:cNvPr>
          <p:cNvSpPr txBox="1">
            <a:spLocks/>
          </p:cNvSpPr>
          <p:nvPr/>
        </p:nvSpPr>
        <p:spPr>
          <a:xfrm>
            <a:off x="11060186" y="6569075"/>
            <a:ext cx="1131814" cy="288925"/>
          </a:xfrm>
          <a:prstGeom prst="rect">
            <a:avLst/>
          </a:prstGeom>
          <a:solidFill>
            <a:srgbClr val="071F45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988184-8602-4FBD-819C-4A2F194119FF}"/>
              </a:ext>
            </a:extLst>
          </p:cNvPr>
          <p:cNvSpPr txBox="1"/>
          <p:nvPr/>
        </p:nvSpPr>
        <p:spPr>
          <a:xfrm>
            <a:off x="11110384" y="6598743"/>
            <a:ext cx="11578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1911E749-6DC5-42AF-BA1C-04CCD0766EA6}" type="slidenum">
              <a:rPr lang="en-US" sz="8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ctr"/>
              <a:t>1</a:t>
            </a:fld>
            <a:endParaRPr lang="en-US" sz="8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Footer Placeholder 5">
            <a:extLst>
              <a:ext uri="{FF2B5EF4-FFF2-40B4-BE49-F238E27FC236}">
                <a16:creationId xmlns:a16="http://schemas.microsoft.com/office/drawing/2014/main" id="{04149976-8390-4E10-886A-329349A2F730}"/>
              </a:ext>
            </a:extLst>
          </p:cNvPr>
          <p:cNvSpPr txBox="1">
            <a:spLocks/>
          </p:cNvSpPr>
          <p:nvPr/>
        </p:nvSpPr>
        <p:spPr>
          <a:xfrm>
            <a:off x="-1" y="6569075"/>
            <a:ext cx="10271389" cy="288925"/>
          </a:xfrm>
          <a:prstGeom prst="rect">
            <a:avLst/>
          </a:prstGeom>
          <a:solidFill>
            <a:srgbClr val="0170BE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Webber Research &amp; Advisory: </a:t>
            </a:r>
            <a:r>
              <a:rPr lang="fr-FR"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Export Infrastructure | LNG | Marine | ESG</a:t>
            </a:r>
            <a:endParaRPr lang="en-US" sz="1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71BB1EB5-82EF-4662-AE7B-1694CA013EA7}"/>
              </a:ext>
            </a:extLst>
          </p:cNvPr>
          <p:cNvSpPr/>
          <p:nvPr/>
        </p:nvSpPr>
        <p:spPr>
          <a:xfrm rot="10800000">
            <a:off x="9982200" y="6545292"/>
            <a:ext cx="410182" cy="46510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E52B169C-8645-4989-AA8D-5A0061E0AA83}"/>
              </a:ext>
            </a:extLst>
          </p:cNvPr>
          <p:cNvSpPr/>
          <p:nvPr/>
        </p:nvSpPr>
        <p:spPr>
          <a:xfrm rot="10800000" flipH="1">
            <a:off x="10983986" y="6418388"/>
            <a:ext cx="357622" cy="61689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A281412-0075-40A7-8063-E44B2DE436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21" y="6545293"/>
            <a:ext cx="496908" cy="30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05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8576FC8-4F22-4AC5-9234-EE943FD5D7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9543594"/>
              </p:ext>
            </p:extLst>
          </p:nvPr>
        </p:nvGraphicFramePr>
        <p:xfrm>
          <a:off x="211328" y="1295401"/>
          <a:ext cx="11769344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2827853-A3C8-47CB-B983-B999422C7561}"/>
              </a:ext>
            </a:extLst>
          </p:cNvPr>
          <p:cNvSpPr txBox="1"/>
          <p:nvPr/>
        </p:nvSpPr>
        <p:spPr>
          <a:xfrm>
            <a:off x="3238500" y="639339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0">
                <a:solidFill>
                  <a:srgbClr val="24285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Insight | Perspective | Context</a:t>
            </a:r>
            <a:endParaRPr lang="en-US" sz="3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39607B-E077-4960-A243-9EA9B1532EA7}"/>
              </a:ext>
            </a:extLst>
          </p:cNvPr>
          <p:cNvSpPr txBox="1"/>
          <p:nvPr/>
        </p:nvSpPr>
        <p:spPr>
          <a:xfrm>
            <a:off x="381000" y="1600200"/>
            <a:ext cx="35814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u="sng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Export Infrastructure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LNG Value Chain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Upstream (Liquefaction)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Midstream (Carriers)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Downstream (FSRU/Gas-To-Power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NGL/LPG Exports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kern="0">
                <a:solidFill>
                  <a:srgbClr val="071F4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Equipment Leasing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ker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Proprietary ESG Overlay</a:t>
            </a:r>
          </a:p>
        </p:txBody>
      </p:sp>
    </p:spTree>
    <p:extLst>
      <p:ext uri="{BB962C8B-B14F-4D97-AF65-F5344CB8AC3E}">
        <p14:creationId xmlns:p14="http://schemas.microsoft.com/office/powerpoint/2010/main" val="181913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55CA870-AC63-4026-A9DA-AF307CD9E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845490"/>
              </p:ext>
            </p:extLst>
          </p:nvPr>
        </p:nvGraphicFramePr>
        <p:xfrm>
          <a:off x="7162800" y="561125"/>
          <a:ext cx="4973205" cy="576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5153075" imgH="5972289" progId="Excel.Sheet.12">
                  <p:link updateAutomatic="1"/>
                </p:oleObj>
              </mc:Choice>
              <mc:Fallback>
                <p:oleObj name="Worksheet" r:id="rId3" imgW="5153075" imgH="5972289" progId="Excel.Sheet.12">
                  <p:link updateAutomatic="1"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55CA870-AC63-4026-A9DA-AF307CD9E9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62800" y="561125"/>
                        <a:ext cx="4973205" cy="576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C976D6FB-4E0F-428F-B900-744E8FD50F99}"/>
              </a:ext>
            </a:extLst>
          </p:cNvPr>
          <p:cNvSpPr txBox="1"/>
          <p:nvPr/>
        </p:nvSpPr>
        <p:spPr>
          <a:xfrm>
            <a:off x="0" y="487740"/>
            <a:ext cx="7162800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>
                <a:solidFill>
                  <a:srgbClr val="24285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Pioneering ESG Focus With Our Proprietary Governance Model</a:t>
            </a:r>
            <a:endParaRPr lang="en-US" sz="1200" b="1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>
                <a:latin typeface="Verdana" panose="020B0604030504040204" pitchFamily="34" charset="0"/>
                <a:ea typeface="Verdana" panose="020B0604030504040204" pitchFamily="34" charset="0"/>
              </a:rPr>
              <a:t>Continued &amp; Evolving Focus On </a:t>
            </a:r>
            <a:r>
              <a:rPr lang="en-US" sz="1200" b="1">
                <a:latin typeface="Verdana" panose="020B0604030504040204" pitchFamily="34" charset="0"/>
                <a:ea typeface="Verdana" panose="020B0604030504040204" pitchFamily="34" charset="0"/>
              </a:rPr>
              <a:t>Corporate Governance</a:t>
            </a:r>
            <a:endParaRPr lang="en-US" sz="12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>
                <a:latin typeface="Verdana" panose="020B0604030504040204" pitchFamily="34" charset="0"/>
                <a:ea typeface="Verdana" panose="020B0604030504040204" pitchFamily="34" charset="0"/>
              </a:rPr>
              <a:t>Our proprietary 18-Factor model compares &amp; ranks ~60 stocks in our universe, with more to come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>
                <a:latin typeface="Verdana" panose="020B0604030504040204" pitchFamily="34" charset="0"/>
                <a:ea typeface="Verdana" panose="020B0604030504040204" pitchFamily="34" charset="0"/>
              </a:rPr>
              <a:t>Measuring </a:t>
            </a:r>
            <a:r>
              <a:rPr lang="en-US" sz="1200" b="1">
                <a:latin typeface="Verdana" panose="020B0604030504040204" pitchFamily="34" charset="0"/>
                <a:ea typeface="Verdana" panose="020B0604030504040204" pitchFamily="34" charset="0"/>
              </a:rPr>
              <a:t>carbon emissions </a:t>
            </a:r>
            <a:r>
              <a:rPr lang="en-US" sz="1200">
                <a:latin typeface="Verdana" panose="020B0604030504040204" pitchFamily="34" charset="0"/>
                <a:ea typeface="Verdana" panose="020B0604030504040204" pitchFamily="34" charset="0"/>
              </a:rPr>
              <a:t>disclosures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557C6B3-E01B-4C17-B26D-4AFE0F1D7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557049"/>
              </p:ext>
            </p:extLst>
          </p:nvPr>
        </p:nvGraphicFramePr>
        <p:xfrm>
          <a:off x="1123864" y="1649182"/>
          <a:ext cx="4915073" cy="4687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Worksheet" r:id="rId5" imgW="5353208" imgH="5105438" progId="Excel.Sheet.12">
                  <p:link updateAutomatic="1"/>
                </p:oleObj>
              </mc:Choice>
              <mc:Fallback>
                <p:oleObj name="Worksheet" r:id="rId5" imgW="5353208" imgH="5105438" progId="Excel.Sheet.12">
                  <p:link updateAutomatic="1"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557C6B3-E01B-4C17-B26D-4AFE0F1D7E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3864" y="1649182"/>
                        <a:ext cx="4915073" cy="4687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941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FFF4E46-A591-4327-A67B-4A058573AB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5599" y="389965"/>
            <a:ext cx="6274591" cy="1035424"/>
          </a:xfrm>
        </p:spPr>
        <p:txBody>
          <a:bodyPr>
            <a:normAutofit/>
          </a:bodyPr>
          <a:lstStyle/>
          <a:p>
            <a:pPr algn="l"/>
            <a:r>
              <a:rPr lang="en-US" sz="3400">
                <a:solidFill>
                  <a:schemeClr val="bg1"/>
                </a:solidFill>
              </a:rPr>
              <a:t>Michael Webber, CFA</a:t>
            </a:r>
            <a:br>
              <a:rPr lang="en-US" sz="3400">
                <a:solidFill>
                  <a:schemeClr val="bg1"/>
                </a:solidFill>
              </a:rPr>
            </a:br>
            <a:endParaRPr lang="en-US" sz="3400">
              <a:solidFill>
                <a:schemeClr val="bg1"/>
              </a:solidFill>
            </a:endParaRPr>
          </a:p>
        </p:txBody>
      </p:sp>
      <p:pic>
        <p:nvPicPr>
          <p:cNvPr id="11" name="Picture 10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0F4D6B67-18D4-4305-85CA-378F2CFD8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0" y="0"/>
            <a:ext cx="510099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5120209-7C0E-463C-8064-94F67BF30A31}"/>
              </a:ext>
            </a:extLst>
          </p:cNvPr>
          <p:cNvSpPr/>
          <p:nvPr/>
        </p:nvSpPr>
        <p:spPr>
          <a:xfrm>
            <a:off x="5610338" y="698868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Years Of Equity Research Experience (DB/Wells Fargo)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4x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Institutional Investor (I.I.) First Team All-America Research -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#1 I.I. in 2018, 2017, 2016, and 2015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#1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Stock Picker FT/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Starmine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2013,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#2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2012, Top Earnings Estimator in 2014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Business Insiders: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Rising Stars Of Equity Research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35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NAMEPA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Award Winner for Protection Of The Marine Environment – Corporate Governance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Virginia Graduate, CFA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Charterholder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070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6A1648A-0305-440A-BE69-26F9173031EA}"/>
              </a:ext>
            </a:extLst>
          </p:cNvPr>
          <p:cNvGrpSpPr/>
          <p:nvPr/>
        </p:nvGrpSpPr>
        <p:grpSpPr>
          <a:xfrm>
            <a:off x="762637" y="633435"/>
            <a:ext cx="9956895" cy="6224565"/>
            <a:chOff x="4635037" y="1027485"/>
            <a:chExt cx="7480763" cy="467660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FF8D652-3959-4D43-A006-414C65B05BC3}"/>
                </a:ext>
              </a:extLst>
            </p:cNvPr>
            <p:cNvGrpSpPr/>
            <p:nvPr/>
          </p:nvGrpSpPr>
          <p:grpSpPr>
            <a:xfrm>
              <a:off x="6007205" y="1399829"/>
              <a:ext cx="6108595" cy="3869787"/>
              <a:chOff x="3048630" y="869823"/>
              <a:chExt cx="6108595" cy="4256766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7CDDE37B-62D9-43B3-A2CA-67BD4563A716}"/>
                  </a:ext>
                </a:extLst>
              </p:cNvPr>
              <p:cNvSpPr/>
              <p:nvPr/>
            </p:nvSpPr>
            <p:spPr>
              <a:xfrm>
                <a:off x="4127428" y="1981200"/>
                <a:ext cx="3950999" cy="2438400"/>
              </a:xfrm>
              <a:prstGeom prst="triangle">
                <a:avLst/>
              </a:prstGeom>
              <a:solidFill>
                <a:srgbClr val="ABAA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Isosceles Triangle 7">
                <a:extLst>
                  <a:ext uri="{FF2B5EF4-FFF2-40B4-BE49-F238E27FC236}">
                    <a16:creationId xmlns:a16="http://schemas.microsoft.com/office/drawing/2014/main" id="{350A46C4-DCB9-4E70-B5CE-D1EF7EEB6053}"/>
                  </a:ext>
                </a:extLst>
              </p:cNvPr>
              <p:cNvSpPr/>
              <p:nvPr/>
            </p:nvSpPr>
            <p:spPr>
              <a:xfrm>
                <a:off x="4619916" y="1450071"/>
                <a:ext cx="2966022" cy="1597930"/>
              </a:xfrm>
              <a:prstGeom prst="triangle">
                <a:avLst/>
              </a:prstGeom>
              <a:solidFill>
                <a:srgbClr val="4347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7C1F83FF-2C40-4244-B3CF-FF009606E633}"/>
                  </a:ext>
                </a:extLst>
              </p:cNvPr>
              <p:cNvSpPr/>
              <p:nvPr/>
            </p:nvSpPr>
            <p:spPr>
              <a:xfrm>
                <a:off x="4619916" y="869823"/>
                <a:ext cx="2966022" cy="1816287"/>
              </a:xfrm>
              <a:prstGeom prst="triangle">
                <a:avLst/>
              </a:prstGeom>
              <a:solidFill>
                <a:srgbClr val="0170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lowchart: Manual Operation 11">
                <a:extLst>
                  <a:ext uri="{FF2B5EF4-FFF2-40B4-BE49-F238E27FC236}">
                    <a16:creationId xmlns:a16="http://schemas.microsoft.com/office/drawing/2014/main" id="{ECA829F7-2456-4FD5-897F-40B16CA439CF}"/>
                  </a:ext>
                </a:extLst>
              </p:cNvPr>
              <p:cNvSpPr/>
              <p:nvPr/>
            </p:nvSpPr>
            <p:spPr>
              <a:xfrm rot="10800000">
                <a:off x="3048630" y="3880106"/>
                <a:ext cx="6108595" cy="1246483"/>
              </a:xfrm>
              <a:prstGeom prst="flowChartManualOperation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lowchart: Manual Operation 12">
                <a:extLst>
                  <a:ext uri="{FF2B5EF4-FFF2-40B4-BE49-F238E27FC236}">
                    <a16:creationId xmlns:a16="http://schemas.microsoft.com/office/drawing/2014/main" id="{601355D0-3321-452A-9C8F-F76DA36519E8}"/>
                  </a:ext>
                </a:extLst>
              </p:cNvPr>
              <p:cNvSpPr/>
              <p:nvPr/>
            </p:nvSpPr>
            <p:spPr>
              <a:xfrm rot="10800000">
                <a:off x="3930283" y="2766372"/>
                <a:ext cx="4345289" cy="1050755"/>
              </a:xfrm>
              <a:prstGeom prst="flowChartManualOperation">
                <a:avLst/>
              </a:prstGeom>
              <a:solidFill>
                <a:srgbClr val="071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3C7A7C6-B601-43B5-82EC-C17A7A79B694}"/>
                  </a:ext>
                </a:extLst>
              </p:cNvPr>
              <p:cNvSpPr txBox="1"/>
              <p:nvPr/>
            </p:nvSpPr>
            <p:spPr>
              <a:xfrm>
                <a:off x="5272154" y="1704017"/>
                <a:ext cx="1648049" cy="483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u="sng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Regas</a:t>
                </a:r>
                <a:r>
                  <a:rPr lang="en-US" sz="1600" b="1" u="sng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/Gas-To-Power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433576E-301D-4EFD-AAD3-2014DBCEECF1}"/>
                  </a:ext>
                </a:extLst>
              </p:cNvPr>
              <p:cNvSpPr txBox="1"/>
              <p:nvPr/>
            </p:nvSpPr>
            <p:spPr>
              <a:xfrm>
                <a:off x="4557817" y="3027831"/>
                <a:ext cx="3048000" cy="279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u="sng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LNG Carriers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75BE9EE-7108-462B-8F98-F2D237E95C53}"/>
                  </a:ext>
                </a:extLst>
              </p:cNvPr>
              <p:cNvSpPr txBox="1"/>
              <p:nvPr/>
            </p:nvSpPr>
            <p:spPr>
              <a:xfrm>
                <a:off x="4572178" y="4216498"/>
                <a:ext cx="304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u="sng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Liquefaction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03079C1-CD52-4D82-8B19-5F2CBC7B32F6}"/>
                  </a:ext>
                </a:extLst>
              </p:cNvPr>
              <p:cNvSpPr txBox="1"/>
              <p:nvPr/>
            </p:nvSpPr>
            <p:spPr>
              <a:xfrm>
                <a:off x="5080474" y="2230568"/>
                <a:ext cx="2031409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Golar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Hoegh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Excelerate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Exmar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BWLNG, New Fortress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0C5047F-B47E-4170-BDA0-307989E932B0}"/>
                  </a:ext>
                </a:extLst>
              </p:cNvPr>
              <p:cNvSpPr txBox="1"/>
              <p:nvPr/>
            </p:nvSpPr>
            <p:spPr>
              <a:xfrm>
                <a:off x="4941775" y="3338008"/>
                <a:ext cx="2280083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GasLog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Golar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Teekay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Dynagas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Flex, Capital, Cardiff,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Nakilat</a:t>
                </a:r>
                <a:endParaRPr lang="en-US" sz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6D9DE4C-F3AD-44E5-BEB3-78862117684C}"/>
                  </a:ext>
                </a:extLst>
              </p:cNvPr>
              <p:cNvSpPr txBox="1"/>
              <p:nvPr/>
            </p:nvSpPr>
            <p:spPr>
              <a:xfrm>
                <a:off x="4273972" y="4516646"/>
                <a:ext cx="3644412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Cheniere, Tellurian,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NextDecade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LNG Limited, </a:t>
                </a:r>
                <a:r>
                  <a:rPr lang="en-US" sz="1200" err="1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Golar</a:t>
                </a:r>
                <a:r>
                  <a:rPr lang="en-US" sz="120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, Venture Global, Sempra, Freeport, IOCs, NOCs</a:t>
                </a:r>
              </a:p>
            </p:txBody>
          </p:sp>
        </p:grpSp>
        <p:sp>
          <p:nvSpPr>
            <p:cNvPr id="22" name="Arrow: Up 21">
              <a:extLst>
                <a:ext uri="{FF2B5EF4-FFF2-40B4-BE49-F238E27FC236}">
                  <a16:creationId xmlns:a16="http://schemas.microsoft.com/office/drawing/2014/main" id="{46A933C9-0CEC-40FB-AAF9-C3F9FEB1AD30}"/>
                </a:ext>
              </a:extLst>
            </p:cNvPr>
            <p:cNvSpPr/>
            <p:nvPr/>
          </p:nvSpPr>
          <p:spPr>
            <a:xfrm rot="2412763">
              <a:off x="6495733" y="1027485"/>
              <a:ext cx="565529" cy="4676607"/>
            </a:xfrm>
            <a:prstGeom prst="upArrow">
              <a:avLst>
                <a:gd name="adj1" fmla="val 50000"/>
                <a:gd name="adj2" fmla="val 77772"/>
              </a:avLst>
            </a:prstGeom>
            <a:gradFill>
              <a:gsLst>
                <a:gs pos="100000">
                  <a:schemeClr val="bg1"/>
                </a:gs>
                <a:gs pos="80000">
                  <a:srgbClr val="7030A0"/>
                </a:gs>
                <a:gs pos="62000">
                  <a:srgbClr val="071F45"/>
                </a:gs>
                <a:gs pos="0">
                  <a:srgbClr val="0170B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222E33D-C901-439C-BB5D-9638BE152A3D}"/>
                </a:ext>
              </a:extLst>
            </p:cNvPr>
            <p:cNvSpPr txBox="1"/>
            <p:nvPr/>
          </p:nvSpPr>
          <p:spPr>
            <a:xfrm>
              <a:off x="6312754" y="2223974"/>
              <a:ext cx="1677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Verdana" panose="020B0604030504040204" pitchFamily="34" charset="0"/>
                  <a:ea typeface="Verdana" panose="020B0604030504040204" pitchFamily="34" charset="0"/>
                </a:rPr>
                <a:t>Downstream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FF7BBFE-19B9-425C-A899-56D75CACB65D}"/>
                </a:ext>
              </a:extLst>
            </p:cNvPr>
            <p:cNvSpPr txBox="1"/>
            <p:nvPr/>
          </p:nvSpPr>
          <p:spPr>
            <a:xfrm>
              <a:off x="5512499" y="3334947"/>
              <a:ext cx="1677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Verdana" panose="020B0604030504040204" pitchFamily="34" charset="0"/>
                  <a:ea typeface="Verdana" panose="020B0604030504040204" pitchFamily="34" charset="0"/>
                </a:rPr>
                <a:t>Midstream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DA4545-50F4-47F3-9EF0-2E05225360D6}"/>
                </a:ext>
              </a:extLst>
            </p:cNvPr>
            <p:cNvSpPr txBox="1"/>
            <p:nvPr/>
          </p:nvSpPr>
          <p:spPr>
            <a:xfrm>
              <a:off x="4635037" y="4442261"/>
              <a:ext cx="1677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Verdana" panose="020B0604030504040204" pitchFamily="34" charset="0"/>
                  <a:ea typeface="Verdana" panose="020B0604030504040204" pitchFamily="34" charset="0"/>
                </a:rPr>
                <a:t>Upstream</a:t>
              </a:r>
            </a:p>
          </p:txBody>
        </p:sp>
      </p:grp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875A3CF-B896-47DA-9B0B-BF3290E614B9}"/>
              </a:ext>
            </a:extLst>
          </p:cNvPr>
          <p:cNvSpPr txBox="1">
            <a:spLocks/>
          </p:cNvSpPr>
          <p:nvPr/>
        </p:nvSpPr>
        <p:spPr>
          <a:xfrm>
            <a:off x="152400" y="533400"/>
            <a:ext cx="4388369" cy="165522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-228600" eaLnBrk="1" hangingPunct="1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800" indent="-228600" eaLnBrk="1" hangingPunct="1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914400" indent="-228600" eaLnBrk="1" hangingPunct="1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143000" indent="-228600" eaLnBrk="1" hangingPunct="1">
              <a:spcBef>
                <a:spcPts val="200"/>
              </a:spcBef>
              <a:buClr>
                <a:schemeClr val="tx1"/>
              </a:buClr>
              <a:buSzPct val="115000"/>
              <a:buFont typeface="Wingdings" pitchFamily="2" charset="2"/>
              <a:buChar char="§"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0">
                <a:solidFill>
                  <a:sysClr val="windowText" lastClr="000000"/>
                </a:solidFill>
              </a:rPr>
              <a:t>Our </a:t>
            </a:r>
            <a:r>
              <a:rPr lang="en-US" b="1" kern="0">
                <a:solidFill>
                  <a:srgbClr val="0070C0"/>
                </a:solidFill>
              </a:rPr>
              <a:t>Bottoms Up LNG </a:t>
            </a:r>
            <a:r>
              <a:rPr lang="en-US" kern="0"/>
              <a:t>Coverage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i="1" kern="0">
                <a:solidFill>
                  <a:sysClr val="windowText" lastClr="000000"/>
                </a:solidFill>
              </a:rPr>
              <a:t>Global </a:t>
            </a:r>
            <a:r>
              <a:rPr lang="en-US" kern="0">
                <a:solidFill>
                  <a:sysClr val="windowText" lastClr="000000"/>
                </a:solidFill>
              </a:rPr>
              <a:t>Context Matters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ysClr val="windowText" lastClr="000000"/>
                </a:solidFill>
              </a:rPr>
              <a:t>Coverage of the </a:t>
            </a:r>
            <a:r>
              <a:rPr lang="en-US" sz="1200" b="1" i="1" kern="0">
                <a:solidFill>
                  <a:sysClr val="windowText" lastClr="000000"/>
                </a:solidFill>
              </a:rPr>
              <a:t>entire</a:t>
            </a:r>
            <a:r>
              <a:rPr lang="en-US" sz="1200" kern="0">
                <a:solidFill>
                  <a:sysClr val="windowText" lastClr="000000"/>
                </a:solidFill>
              </a:rPr>
              <a:t> LNG supply chain, with a unique emphasis on </a:t>
            </a:r>
            <a:r>
              <a:rPr lang="en-US" sz="1200" i="1" kern="0">
                <a:solidFill>
                  <a:sysClr val="windowText" lastClr="000000"/>
                </a:solidFill>
              </a:rPr>
              <a:t>project-level </a:t>
            </a:r>
            <a:r>
              <a:rPr lang="en-US" sz="1200" kern="0">
                <a:solidFill>
                  <a:sysClr val="windowText" lastClr="000000"/>
                </a:solidFill>
              </a:rPr>
              <a:t>economics &amp; detail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ysClr val="windowText" lastClr="000000"/>
                </a:solidFill>
              </a:rPr>
              <a:t>A </a:t>
            </a:r>
            <a:r>
              <a:rPr lang="en-US" sz="1200" b="1" i="1" kern="0">
                <a:solidFill>
                  <a:sysClr val="windowText" lastClr="000000"/>
                </a:solidFill>
              </a:rPr>
              <a:t>dynamic</a:t>
            </a:r>
            <a:r>
              <a:rPr lang="en-US" sz="1200" kern="0">
                <a:solidFill>
                  <a:sysClr val="windowText" lastClr="000000"/>
                </a:solidFill>
              </a:rPr>
              <a:t>, </a:t>
            </a:r>
            <a:r>
              <a:rPr lang="en-US" sz="1200" b="1" i="1" kern="0">
                <a:solidFill>
                  <a:sysClr val="windowText" lastClr="000000"/>
                </a:solidFill>
              </a:rPr>
              <a:t>proprietary</a:t>
            </a:r>
            <a:r>
              <a:rPr lang="en-US" sz="1200" kern="0">
                <a:solidFill>
                  <a:sysClr val="windowText" lastClr="000000"/>
                </a:solidFill>
              </a:rPr>
              <a:t> S/D model fed by 140 probability-weighted </a:t>
            </a:r>
            <a:r>
              <a:rPr lang="en-US" sz="1200" b="1" kern="0">
                <a:solidFill>
                  <a:srgbClr val="0070C0"/>
                </a:solidFill>
              </a:rPr>
              <a:t>gas-to-power </a:t>
            </a:r>
            <a:r>
              <a:rPr lang="en-US" sz="1200" kern="0">
                <a:solidFill>
                  <a:sysClr val="windowText" lastClr="000000"/>
                </a:solidFill>
              </a:rPr>
              <a:t>projects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0">
                <a:solidFill>
                  <a:sysClr val="windowText" lastClr="000000"/>
                </a:solidFill>
              </a:rPr>
              <a:t>DCF-Based LNG Carrier curves</a:t>
            </a: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94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DF1D8B9-2CAE-49BF-8B45-16FC81B562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5703084"/>
              </p:ext>
            </p:extLst>
          </p:nvPr>
        </p:nvGraphicFramePr>
        <p:xfrm>
          <a:off x="101600" y="533400"/>
          <a:ext cx="11938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DACA41F-1D1F-409A-A6DE-6AC7C279066C}"/>
              </a:ext>
            </a:extLst>
          </p:cNvPr>
          <p:cNvSpPr txBox="1"/>
          <p:nvPr/>
        </p:nvSpPr>
        <p:spPr>
          <a:xfrm>
            <a:off x="95252" y="609600"/>
            <a:ext cx="11938000" cy="338554"/>
          </a:xfrm>
          <a:prstGeom prst="rect">
            <a:avLst/>
          </a:prstGeom>
          <a:solidFill>
            <a:srgbClr val="071F4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i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Differentiated </a:t>
            </a:r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Research &amp; Access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A3AB81-F75B-4C02-8759-25146983AA6E}"/>
              </a:ext>
            </a:extLst>
          </p:cNvPr>
          <p:cNvCxnSpPr/>
          <p:nvPr/>
        </p:nvCxnSpPr>
        <p:spPr>
          <a:xfrm>
            <a:off x="6096000" y="948154"/>
            <a:ext cx="0" cy="49964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37F180-C7C7-408B-B1AD-6100EF1F6C2D}"/>
              </a:ext>
            </a:extLst>
          </p:cNvPr>
          <p:cNvCxnSpPr>
            <a:cxnSpLocks/>
          </p:cNvCxnSpPr>
          <p:nvPr/>
        </p:nvCxnSpPr>
        <p:spPr>
          <a:xfrm flipH="1">
            <a:off x="914401" y="1447800"/>
            <a:ext cx="5181599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2C1A82-A92A-4F02-98F2-D9BC88A2D294}"/>
              </a:ext>
            </a:extLst>
          </p:cNvPr>
          <p:cNvCxnSpPr>
            <a:cxnSpLocks/>
          </p:cNvCxnSpPr>
          <p:nvPr/>
        </p:nvCxnSpPr>
        <p:spPr>
          <a:xfrm>
            <a:off x="914401" y="1447800"/>
            <a:ext cx="0" cy="5334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EADFCA-71E5-4275-A383-AE18B52545EE}"/>
              </a:ext>
            </a:extLst>
          </p:cNvPr>
          <p:cNvCxnSpPr/>
          <p:nvPr/>
        </p:nvCxnSpPr>
        <p:spPr>
          <a:xfrm>
            <a:off x="3048000" y="1447800"/>
            <a:ext cx="0" cy="49964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0F7DE62-31C5-4451-8103-3E750603BA57}"/>
              </a:ext>
            </a:extLst>
          </p:cNvPr>
          <p:cNvCxnSpPr>
            <a:cxnSpLocks/>
          </p:cNvCxnSpPr>
          <p:nvPr/>
        </p:nvCxnSpPr>
        <p:spPr>
          <a:xfrm flipH="1">
            <a:off x="6096000" y="1447800"/>
            <a:ext cx="5181599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096F69-D92C-4E92-8028-36C71293C61E}"/>
              </a:ext>
            </a:extLst>
          </p:cNvPr>
          <p:cNvCxnSpPr>
            <a:cxnSpLocks/>
          </p:cNvCxnSpPr>
          <p:nvPr/>
        </p:nvCxnSpPr>
        <p:spPr>
          <a:xfrm>
            <a:off x="11277599" y="1447800"/>
            <a:ext cx="0" cy="5334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B86743A-9C80-417A-B625-5348CC94EBFC}"/>
              </a:ext>
            </a:extLst>
          </p:cNvPr>
          <p:cNvCxnSpPr/>
          <p:nvPr/>
        </p:nvCxnSpPr>
        <p:spPr>
          <a:xfrm>
            <a:off x="5029200" y="1447800"/>
            <a:ext cx="0" cy="49964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70D08C-FE12-44DE-9BEF-5FA3F207D2EC}"/>
              </a:ext>
            </a:extLst>
          </p:cNvPr>
          <p:cNvCxnSpPr/>
          <p:nvPr/>
        </p:nvCxnSpPr>
        <p:spPr>
          <a:xfrm>
            <a:off x="7086600" y="1447800"/>
            <a:ext cx="0" cy="49964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C8BA2F0-8222-4F7F-80F9-D174E8261C98}"/>
              </a:ext>
            </a:extLst>
          </p:cNvPr>
          <p:cNvCxnSpPr/>
          <p:nvPr/>
        </p:nvCxnSpPr>
        <p:spPr>
          <a:xfrm>
            <a:off x="9144000" y="1447800"/>
            <a:ext cx="0" cy="49964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868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3D5B7A-6847-48A5-B643-CA20BA9758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400" b="1" dirty="0"/>
              <a:t>Potential Coverage</a:t>
            </a:r>
          </a:p>
          <a:p>
            <a:pPr lvl="1">
              <a:spcAft>
                <a:spcPts val="600"/>
              </a:spcAft>
            </a:pPr>
            <a:r>
              <a:rPr lang="en-US" sz="1400" dirty="0"/>
              <a:t>Asset Level Granularity</a:t>
            </a:r>
          </a:p>
          <a:p>
            <a:pPr lvl="1">
              <a:spcAft>
                <a:spcPts val="600"/>
              </a:spcAft>
            </a:pPr>
            <a:r>
              <a:rPr lang="en-US" sz="1400" dirty="0"/>
              <a:t>Dominant Coverage of Traditional and Non-Traditional Verticals</a:t>
            </a:r>
          </a:p>
          <a:p>
            <a:pPr lvl="1">
              <a:spcAft>
                <a:spcPts val="600"/>
              </a:spcAft>
            </a:pPr>
            <a:r>
              <a:rPr lang="en-US" sz="1400" b="1" dirty="0"/>
              <a:t>Global Themes: </a:t>
            </a:r>
            <a:r>
              <a:rPr lang="en-US" sz="1400" b="1" i="1" dirty="0">
                <a:solidFill>
                  <a:srgbClr val="0070C0"/>
                </a:solidFill>
              </a:rPr>
              <a:t>Staying Ahead of the Curve On IMO 2020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7E61D4-A575-4FC3-BD47-239B561A36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100114"/>
              </p:ext>
            </p:extLst>
          </p:nvPr>
        </p:nvGraphicFramePr>
        <p:xfrm>
          <a:off x="111252" y="1676400"/>
          <a:ext cx="11969496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661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702F24-5923-4ECF-BEA4-80EDD34ADB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/>
              <a:t>Commitment to compliance with custom framework and compliance oversight services provided by Tim Biggins, Nephron Research LLC’s Chief Compliance Officer.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/>
              <a:t>Robust policies and procedures which address, among other things, restrictions on the use and receipt of material non-public information (“MNPI”), investment contacts, government officials.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/>
              <a:t>Adoption of our own Code of Ethics and Compliance Manual to further illuminate our standards of business conduct and integrity.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/>
              <a:t>We are happy to provide our Firm Policies and Code of Ethics upon request.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2000" b="1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b="1">
                <a:solidFill>
                  <a:schemeClr val="tx1"/>
                </a:solidFill>
              </a:rPr>
              <a:t>Please contact us for pricing &amp; access details at</a:t>
            </a:r>
            <a:r>
              <a:rPr lang="en-US" sz="2000" b="1">
                <a:solidFill>
                  <a:srgbClr val="0070C0"/>
                </a:solidFill>
              </a:rPr>
              <a:t> info@webberresearch.com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CB525-F4B7-42CF-ADA5-5BB52B3C5A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Compliance &amp; Pricing</a:t>
            </a:r>
          </a:p>
        </p:txBody>
      </p:sp>
    </p:spTree>
    <p:extLst>
      <p:ext uri="{BB962C8B-B14F-4D97-AF65-F5344CB8AC3E}">
        <p14:creationId xmlns:p14="http://schemas.microsoft.com/office/powerpoint/2010/main" val="35005148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CIQLASTID" val="709"/>
</p:tagLst>
</file>

<file path=ppt/theme/theme1.xml><?xml version="1.0" encoding="utf-8"?>
<a:theme xmlns:a="http://schemas.openxmlformats.org/drawingml/2006/main" name="Pitch2.0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Cool Gray">
      <a:srgbClr val="44464A"/>
    </a:custClr>
    <a:custClr name="Green">
      <a:srgbClr val="46A033"/>
    </a:custClr>
    <a:custClr name="Eggplant">
      <a:srgbClr val="893B67"/>
    </a:custClr>
    <a:custClr name="Stone">
      <a:srgbClr val="D7D3C7"/>
    </a:custClr>
    <a:custClr name="Dark Orange">
      <a:srgbClr val="CE4C00"/>
    </a:custClr>
    <a:custClr name="Air">
      <a:srgbClr val="F2E2BD"/>
    </a:custClr>
    <a:custClr name="Dark Aqua">
      <a:srgbClr val="00617F"/>
    </a:custClr>
    <a:custClr name="Cool gray med">
      <a:srgbClr val="D9D9D6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33AFADE6BDCC45BBCA15FEE2D9A81B" ma:contentTypeVersion="9" ma:contentTypeDescription="Create a new document." ma:contentTypeScope="" ma:versionID="deb6ad3da00c3c69e22a442d4c74a173">
  <xsd:schema xmlns:xsd="http://www.w3.org/2001/XMLSchema" xmlns:xs="http://www.w3.org/2001/XMLSchema" xmlns:p="http://schemas.microsoft.com/office/2006/metadata/properties" xmlns:ns2="e08a03bb-e838-4197-8c10-5ed875ed0f5b" targetNamespace="http://schemas.microsoft.com/office/2006/metadata/properties" ma:root="true" ma:fieldsID="4f5a970a7250311e20fc0d5c7f4612c2" ns2:_="">
    <xsd:import namespace="e08a03bb-e838-4197-8c10-5ed875ed0f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8a03bb-e838-4197-8c10-5ed875ed0f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816EDE-8FA9-4544-BC18-B9C41E4A54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296021-FB10-468E-9AE8-2929C78477B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D5C76DF-4C80-48A4-919F-0B90B103A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8a03bb-e838-4197-8c10-5ed875ed0f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</TotalTime>
  <Words>861</Words>
  <Application>Microsoft Office PowerPoint</Application>
  <PresentationFormat>Widescreen</PresentationFormat>
  <Paragraphs>178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Georgia</vt:lpstr>
      <vt:lpstr>Symbol</vt:lpstr>
      <vt:lpstr>Verdana</vt:lpstr>
      <vt:lpstr>Wingdings</vt:lpstr>
      <vt:lpstr>Pitch2.0</vt:lpstr>
      <vt:lpstr>Office Theme</vt:lpstr>
      <vt:lpstr>https://webberresearch.sharepoint.com/Shared%20Documents/Webber/Excel/Corporate%20Governance/Corporate%20Governance%20Scorecard%20-%20New%20Colors%20vGW.xlsx!Rankings!R4C9:R34C15</vt:lpstr>
      <vt:lpstr>https://webberresearch.sharepoint.com/Shared%20Documents/Webber/Excel/Corporate%20Governance/Corporate%20Governance%20Scorecard%20-%20New%20Colors%20vGW%20v2.xlsx!Scorecard%20Factor%20Weights!R1C2:R40C4</vt:lpstr>
      <vt:lpstr>PowerPoint Presentation</vt:lpstr>
      <vt:lpstr>PowerPoint Presentation</vt:lpstr>
      <vt:lpstr>PowerPoint Presentation</vt:lpstr>
      <vt:lpstr>PowerPoint Presentation</vt:lpstr>
      <vt:lpstr>Michael Webber, CFA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Wells Fargo &amp; Co.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page Client/Prospect Name</dc:title>
  <dc:creator>Cho, Sahm D. (Equity Research)</dc:creator>
  <cp:lastModifiedBy>Greg Wasikowski</cp:lastModifiedBy>
  <cp:revision>1</cp:revision>
  <cp:lastPrinted>2019-09-09T23:43:38Z</cp:lastPrinted>
  <dcterms:created xsi:type="dcterms:W3CDTF">2015-04-30T14:31:01Z</dcterms:created>
  <dcterms:modified xsi:type="dcterms:W3CDTF">2019-09-16T13:22:59Z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0x010100CE33AFADE6BDCC45BBCA15FEE2D9A81B</vt:lpwstr>
  </property>
</Properties>
</file>