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FF3399"/>
    <a:srgbClr val="FF9900"/>
    <a:srgbClr val="3366FF"/>
    <a:srgbClr val="FFCC00"/>
    <a:srgbClr val="FF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20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54153-1AB5-439E-A34A-3E1A26364C40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48175"/>
            <a:ext cx="5661025" cy="4213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9DB7E-BC7F-43F2-A9EE-CAA510ED7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91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9DB7E-BC7F-43F2-A9EE-CAA510ED78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84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4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51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421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8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8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5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0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0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4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3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2F7DC-392E-41E1-B676-D681F064D56F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3D4D1-E9D0-4B36-9AF3-D49828BD3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6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4265" y="173347"/>
            <a:ext cx="56380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Logo (with and without tag line)</a:t>
            </a:r>
            <a:endParaRPr lang="en-US" sz="3200" b="1" dirty="0"/>
          </a:p>
        </p:txBody>
      </p:sp>
      <p:pic>
        <p:nvPicPr>
          <p:cNvPr id="1026" name="Picture 2" descr="C:\Users\523554\Documents\Personal\Businesses\Candy Buffets\Logos\Final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97" y="982206"/>
            <a:ext cx="8467725" cy="312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523554\Documents\Personal\Businesses\Candy Buffets\Logos\Final log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77"/>
          <a:stretch/>
        </p:blipFill>
        <p:spPr bwMode="auto">
          <a:xfrm>
            <a:off x="274297" y="4142763"/>
            <a:ext cx="8467725" cy="224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57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0114" y="878461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2525874" y="87846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5312159" y="878461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6846203" y="87846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2384379" y="173347"/>
            <a:ext cx="4568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Some Business Card Ideas</a:t>
            </a:r>
            <a:endParaRPr lang="en-US" sz="32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18" y="1220508"/>
            <a:ext cx="3448184" cy="530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722" y="1247793"/>
            <a:ext cx="3690292" cy="428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10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17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Booz Allen Hamilton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Scott, Melissa [USA]</dc:creator>
  <cp:lastModifiedBy>Scott, Melissa [USA]</cp:lastModifiedBy>
  <cp:revision>26</cp:revision>
  <cp:lastPrinted>2013-11-10T21:32:28Z</cp:lastPrinted>
  <dcterms:created xsi:type="dcterms:W3CDTF">2013-11-08T21:12:29Z</dcterms:created>
  <dcterms:modified xsi:type="dcterms:W3CDTF">2014-01-15T14:14:58Z</dcterms:modified>
</cp:coreProperties>
</file>