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0" autoAdjust="0"/>
    <p:restoredTop sz="94660"/>
  </p:normalViewPr>
  <p:slideViewPr>
    <p:cSldViewPr snapToGrid="0" showGuides="1">
      <p:cViewPr>
        <p:scale>
          <a:sx n="80" d="100"/>
          <a:sy n="80" d="100"/>
        </p:scale>
        <p:origin x="44" y="-6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34705-CD84-48E8-A0BD-ECA422FCB674}" type="datetimeFigureOut">
              <a:rPr lang="en-US" smtClean="0"/>
              <a:t>7/14/2019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91062-83AD-40D3-AAD3-EA3E17F6EC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5719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34705-CD84-48E8-A0BD-ECA422FCB674}" type="datetimeFigureOut">
              <a:rPr lang="en-US" smtClean="0"/>
              <a:t>7/14/2019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91062-83AD-40D3-AAD3-EA3E17F6EC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937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34705-CD84-48E8-A0BD-ECA422FCB674}" type="datetimeFigureOut">
              <a:rPr lang="en-US" smtClean="0"/>
              <a:t>7/14/2019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91062-83AD-40D3-AAD3-EA3E17F6EC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3617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34705-CD84-48E8-A0BD-ECA422FCB674}" type="datetimeFigureOut">
              <a:rPr lang="en-US" smtClean="0"/>
              <a:t>7/14/2019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91062-83AD-40D3-AAD3-EA3E17F6EC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2501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34705-CD84-48E8-A0BD-ECA422FCB674}" type="datetimeFigureOut">
              <a:rPr lang="en-US" smtClean="0"/>
              <a:t>7/14/2019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91062-83AD-40D3-AAD3-EA3E17F6EC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5801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34705-CD84-48E8-A0BD-ECA422FCB674}" type="datetimeFigureOut">
              <a:rPr lang="en-US" smtClean="0"/>
              <a:t>7/14/2019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91062-83AD-40D3-AAD3-EA3E17F6EC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3573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34705-CD84-48E8-A0BD-ECA422FCB674}" type="datetimeFigureOut">
              <a:rPr lang="en-US" smtClean="0"/>
              <a:t>7/14/2019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91062-83AD-40D3-AAD3-EA3E17F6EC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39274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34705-CD84-48E8-A0BD-ECA422FCB674}" type="datetimeFigureOut">
              <a:rPr lang="en-US" smtClean="0"/>
              <a:t>7/14/2019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91062-83AD-40D3-AAD3-EA3E17F6EC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8426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34705-CD84-48E8-A0BD-ECA422FCB674}" type="datetimeFigureOut">
              <a:rPr lang="en-US" smtClean="0"/>
              <a:t>7/14/2019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91062-83AD-40D3-AAD3-EA3E17F6EC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5428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34705-CD84-48E8-A0BD-ECA422FCB674}" type="datetimeFigureOut">
              <a:rPr lang="en-US" smtClean="0"/>
              <a:t>7/14/2019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91062-83AD-40D3-AAD3-EA3E17F6EC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72374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34705-CD84-48E8-A0BD-ECA422FCB674}" type="datetimeFigureOut">
              <a:rPr lang="en-US" smtClean="0"/>
              <a:t>7/14/2019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91062-83AD-40D3-AAD3-EA3E17F6EC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896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C34705-CD84-48E8-A0BD-ECA422FCB674}" type="datetimeFigureOut">
              <a:rPr lang="en-US" smtClean="0"/>
              <a:t>7/14/2019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891062-83AD-40D3-AAD3-EA3E17F6EC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206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952" y="468290"/>
            <a:ext cx="11269574" cy="580417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825" b="33737"/>
          <a:stretch/>
        </p:blipFill>
        <p:spPr>
          <a:xfrm>
            <a:off x="1409700" y="5067300"/>
            <a:ext cx="10058400" cy="1722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1582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91" t="24991" b="24116"/>
          <a:stretch/>
        </p:blipFill>
        <p:spPr>
          <a:xfrm>
            <a:off x="924850" y="5768558"/>
            <a:ext cx="2348802" cy="799447"/>
          </a:xfrm>
          <a:prstGeom prst="rect">
            <a:avLst/>
          </a:prstGeom>
        </p:spPr>
      </p:pic>
      <p:pic>
        <p:nvPicPr>
          <p:cNvPr id="3" name="Picture 2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1945" y="3038475"/>
            <a:ext cx="1388110" cy="78105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2" t="43951" r="87695" b="33762"/>
          <a:stretch/>
        </p:blipFill>
        <p:spPr>
          <a:xfrm>
            <a:off x="593176" y="5835166"/>
            <a:ext cx="345152" cy="37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3101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1531" y="238874"/>
            <a:ext cx="11269574" cy="580417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39" t="35825" r="39781" b="34712"/>
          <a:stretch/>
        </p:blipFill>
        <p:spPr>
          <a:xfrm>
            <a:off x="334408" y="1762072"/>
            <a:ext cx="2663467" cy="1666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3694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593176" y="5768558"/>
            <a:ext cx="2680476" cy="799447"/>
            <a:chOff x="593176" y="5768558"/>
            <a:chExt cx="2680476" cy="799447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891" t="24991" b="24116"/>
            <a:stretch/>
          </p:blipFill>
          <p:spPr>
            <a:xfrm>
              <a:off x="924850" y="5768558"/>
              <a:ext cx="2348802" cy="799447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92" t="43951" r="87695" b="33762"/>
            <a:stretch/>
          </p:blipFill>
          <p:spPr>
            <a:xfrm>
              <a:off x="593176" y="5835166"/>
              <a:ext cx="345152" cy="3791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83479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523</TotalTime>
  <Words>0</Words>
  <Application>Microsoft Office PowerPoint</Application>
  <PresentationFormat>Widescreen</PresentationFormat>
  <Paragraphs>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University of Alaska Fairbanks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Kelly Drew</dc:creator>
  <cp:lastModifiedBy>Kelly Drew</cp:lastModifiedBy>
  <cp:revision>7</cp:revision>
  <dcterms:created xsi:type="dcterms:W3CDTF">2019-06-24T23:53:39Z</dcterms:created>
  <dcterms:modified xsi:type="dcterms:W3CDTF">2019-07-15T07:14:03Z</dcterms:modified>
</cp:coreProperties>
</file>